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2.xml" ContentType="application/vnd.openxmlformats-officedocument.them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ppt/tags/tag1266.xml" ContentType="application/vnd.openxmlformats-officedocument.presentationml.tags+xml"/>
  <Override PartName="/ppt/tags/tag1267.xml" ContentType="application/vnd.openxmlformats-officedocument.presentationml.tags+xml"/>
  <Override PartName="/ppt/tags/tag1268.xml" ContentType="application/vnd.openxmlformats-officedocument.presentationml.tags+xml"/>
  <Override PartName="/ppt/tags/tag1269.xml" ContentType="application/vnd.openxmlformats-officedocument.presentationml.tags+xml"/>
  <Override PartName="/ppt/tags/tag127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78.xml" ContentType="application/vnd.openxmlformats-officedocument.presentationml.tags+xml"/>
  <Override PartName="/ppt/tags/tag1279.xml" ContentType="application/vnd.openxmlformats-officedocument.presentationml.tags+xml"/>
  <Override PartName="/ppt/tags/tag1280.xml" ContentType="application/vnd.openxmlformats-officedocument.presentationml.tags+xml"/>
  <Override PartName="/ppt/tags/tag1281.xml" ContentType="application/vnd.openxmlformats-officedocument.presentationml.tags+xml"/>
  <Override PartName="/ppt/tags/tag1282.xml" ContentType="application/vnd.openxmlformats-officedocument.presentationml.tags+xml"/>
  <Override PartName="/ppt/tags/tag1283.xml" ContentType="application/vnd.openxmlformats-officedocument.presentationml.tags+xml"/>
  <Override PartName="/ppt/tags/tag1284.xml" ContentType="application/vnd.openxmlformats-officedocument.presentationml.tags+xml"/>
  <Override PartName="/ppt/tags/tag1285.xml" ContentType="application/vnd.openxmlformats-officedocument.presentationml.tags+xml"/>
  <Override PartName="/ppt/tags/tag1286.xml" ContentType="application/vnd.openxmlformats-officedocument.presentationml.tags+xml"/>
  <Override PartName="/ppt/tags/tag1287.xml" ContentType="application/vnd.openxmlformats-officedocument.presentationml.tags+xml"/>
  <Override PartName="/ppt/tags/tag1288.xml" ContentType="application/vnd.openxmlformats-officedocument.presentationml.tags+xml"/>
  <Override PartName="/ppt/tags/tag1289.xml" ContentType="application/vnd.openxmlformats-officedocument.presentationml.tags+xml"/>
  <Override PartName="/ppt/tags/tag1290.xml" ContentType="application/vnd.openxmlformats-officedocument.presentationml.tags+xml"/>
  <Override PartName="/ppt/tags/tag1291.xml" ContentType="application/vnd.openxmlformats-officedocument.presentationml.tags+xml"/>
  <Override PartName="/ppt/tags/tag1292.xml" ContentType="application/vnd.openxmlformats-officedocument.presentationml.tags+xml"/>
  <Override PartName="/ppt/tags/tag1293.xml" ContentType="application/vnd.openxmlformats-officedocument.presentationml.tags+xml"/>
  <Override PartName="/ppt/tags/tag1294.xml" ContentType="application/vnd.openxmlformats-officedocument.presentationml.tags+xml"/>
  <Override PartName="/ppt/tags/tag1295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300.xml" ContentType="application/vnd.openxmlformats-officedocument.presentationml.tags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tags/tag1303.xml" ContentType="application/vnd.openxmlformats-officedocument.presentationml.tags+xml"/>
  <Override PartName="/ppt/tags/tag1304.xml" ContentType="application/vnd.openxmlformats-officedocument.presentationml.tags+xml"/>
  <Override PartName="/ppt/tags/tag1305.xml" ContentType="application/vnd.openxmlformats-officedocument.presentationml.tags+xml"/>
  <Override PartName="/ppt/tags/tag1306.xml" ContentType="application/vnd.openxmlformats-officedocument.presentationml.tags+xml"/>
  <Override PartName="/ppt/tags/tag1307.xml" ContentType="application/vnd.openxmlformats-officedocument.presentationml.tags+xml"/>
  <Override PartName="/ppt/tags/tag1308.xml" ContentType="application/vnd.openxmlformats-officedocument.presentationml.tags+xml"/>
  <Override PartName="/ppt/tags/tag1309.xml" ContentType="application/vnd.openxmlformats-officedocument.presentationml.tags+xml"/>
  <Override PartName="/ppt/tags/tag1310.xml" ContentType="application/vnd.openxmlformats-officedocument.presentationml.tags+xml"/>
  <Override PartName="/ppt/tags/tag1311.xml" ContentType="application/vnd.openxmlformats-officedocument.presentationml.tags+xml"/>
  <Override PartName="/ppt/tags/tag1312.xml" ContentType="application/vnd.openxmlformats-officedocument.presentationml.tags+xml"/>
  <Override PartName="/ppt/tags/tag1313.xml" ContentType="application/vnd.openxmlformats-officedocument.presentationml.tags+xml"/>
  <Override PartName="/ppt/tags/tag1314.xml" ContentType="application/vnd.openxmlformats-officedocument.presentationml.tags+xml"/>
  <Override PartName="/ppt/tags/tag1315.xml" ContentType="application/vnd.openxmlformats-officedocument.presentationml.tags+xml"/>
  <Override PartName="/ppt/tags/tag1316.xml" ContentType="application/vnd.openxmlformats-officedocument.presentationml.tags+xml"/>
  <Override PartName="/ppt/tags/tag1317.xml" ContentType="application/vnd.openxmlformats-officedocument.presentationml.tags+xml"/>
  <Override PartName="/ppt/tags/tag1318.xml" ContentType="application/vnd.openxmlformats-officedocument.presentationml.tags+xml"/>
  <Override PartName="/ppt/tags/tag1319.xml" ContentType="application/vnd.openxmlformats-officedocument.presentationml.tags+xml"/>
  <Override PartName="/ppt/tags/tag1320.xml" ContentType="application/vnd.openxmlformats-officedocument.presentationml.tags+xml"/>
  <Override PartName="/ppt/tags/tag1321.xml" ContentType="application/vnd.openxmlformats-officedocument.presentationml.tags+xml"/>
  <Override PartName="/ppt/tags/tag1322.xml" ContentType="application/vnd.openxmlformats-officedocument.presentationml.tags+xml"/>
  <Override PartName="/ppt/tags/tag1323.xml" ContentType="application/vnd.openxmlformats-officedocument.presentationml.tags+xml"/>
  <Override PartName="/ppt/tags/tag1324.xml" ContentType="application/vnd.openxmlformats-officedocument.presentationml.tags+xml"/>
  <Override PartName="/ppt/tags/tag1325.xml" ContentType="application/vnd.openxmlformats-officedocument.presentationml.tags+xml"/>
  <Override PartName="/ppt/tags/tag1326.xml" ContentType="application/vnd.openxmlformats-officedocument.presentationml.tags+xml"/>
  <Override PartName="/ppt/tags/tag1327.xml" ContentType="application/vnd.openxmlformats-officedocument.presentationml.tags+xml"/>
  <Override PartName="/ppt/tags/tag1328.xml" ContentType="application/vnd.openxmlformats-officedocument.presentationml.tags+xml"/>
  <Override PartName="/ppt/tags/tag1329.xml" ContentType="application/vnd.openxmlformats-officedocument.presentationml.tags+xml"/>
  <Override PartName="/ppt/tags/tag1330.xml" ContentType="application/vnd.openxmlformats-officedocument.presentationml.tags+xml"/>
  <Override PartName="/ppt/tags/tag1331.xml" ContentType="application/vnd.openxmlformats-officedocument.presentationml.tags+xml"/>
  <Override PartName="/ppt/tags/tag1332.xml" ContentType="application/vnd.openxmlformats-officedocument.presentationml.tags+xml"/>
  <Override PartName="/ppt/tags/tag1333.xml" ContentType="application/vnd.openxmlformats-officedocument.presentationml.tags+xml"/>
  <Override PartName="/ppt/tags/tag1334.xml" ContentType="application/vnd.openxmlformats-officedocument.presentationml.tags+xml"/>
  <Override PartName="/ppt/tags/tag1335.xml" ContentType="application/vnd.openxmlformats-officedocument.presentationml.tags+xml"/>
  <Override PartName="/ppt/tags/tag1336.xml" ContentType="application/vnd.openxmlformats-officedocument.presentationml.tags+xml"/>
  <Override PartName="/ppt/tags/tag1337.xml" ContentType="application/vnd.openxmlformats-officedocument.presentationml.tags+xml"/>
  <Override PartName="/ppt/tags/tag1338.xml" ContentType="application/vnd.openxmlformats-officedocument.presentationml.tags+xml"/>
  <Override PartName="/ppt/tags/tag1339.xml" ContentType="application/vnd.openxmlformats-officedocument.presentationml.tags+xml"/>
  <Override PartName="/ppt/tags/tag1340.xml" ContentType="application/vnd.openxmlformats-officedocument.presentationml.tags+xml"/>
  <Override PartName="/ppt/tags/tag1341.xml" ContentType="application/vnd.openxmlformats-officedocument.presentationml.tags+xml"/>
  <Override PartName="/ppt/tags/tag1342.xml" ContentType="application/vnd.openxmlformats-officedocument.presentationml.tags+xml"/>
  <Override PartName="/ppt/tags/tag1343.xml" ContentType="application/vnd.openxmlformats-officedocument.presentationml.tags+xml"/>
  <Override PartName="/ppt/tags/tag1344.xml" ContentType="application/vnd.openxmlformats-officedocument.presentationml.tags+xml"/>
  <Override PartName="/ppt/tags/tag1345.xml" ContentType="application/vnd.openxmlformats-officedocument.presentationml.tags+xml"/>
  <Override PartName="/ppt/tags/tag1346.xml" ContentType="application/vnd.openxmlformats-officedocument.presentationml.tags+xml"/>
  <Override PartName="/ppt/tags/tag1347.xml" ContentType="application/vnd.openxmlformats-officedocument.presentationml.tags+xml"/>
  <Override PartName="/ppt/tags/tag1348.xml" ContentType="application/vnd.openxmlformats-officedocument.presentationml.tags+xml"/>
  <Override PartName="/ppt/tags/tag1349.xml" ContentType="application/vnd.openxmlformats-officedocument.presentationml.tags+xml"/>
  <Override PartName="/ppt/tags/tag1350.xml" ContentType="application/vnd.openxmlformats-officedocument.presentationml.tags+xml"/>
  <Override PartName="/ppt/tags/tag1351.xml" ContentType="application/vnd.openxmlformats-officedocument.presentationml.tags+xml"/>
  <Override PartName="/ppt/tags/tag1352.xml" ContentType="application/vnd.openxmlformats-officedocument.presentationml.tags+xml"/>
  <Override PartName="/ppt/tags/tag1353.xml" ContentType="application/vnd.openxmlformats-officedocument.presentationml.tags+xml"/>
  <Override PartName="/ppt/tags/tag1354.xml" ContentType="application/vnd.openxmlformats-officedocument.presentationml.tags+xml"/>
  <Override PartName="/ppt/tags/tag1355.xml" ContentType="application/vnd.openxmlformats-officedocument.presentationml.tags+xml"/>
  <Override PartName="/ppt/tags/tag1356.xml" ContentType="application/vnd.openxmlformats-officedocument.presentationml.tags+xml"/>
  <Override PartName="/ppt/tags/tag1357.xml" ContentType="application/vnd.openxmlformats-officedocument.presentationml.tags+xml"/>
  <Override PartName="/ppt/tags/tag1358.xml" ContentType="application/vnd.openxmlformats-officedocument.presentationml.tags+xml"/>
  <Override PartName="/ppt/tags/tag1359.xml" ContentType="application/vnd.openxmlformats-officedocument.presentationml.tags+xml"/>
  <Override PartName="/ppt/tags/tag1360.xml" ContentType="application/vnd.openxmlformats-officedocument.presentationml.tags+xml"/>
  <Override PartName="/ppt/tags/tag1361.xml" ContentType="application/vnd.openxmlformats-officedocument.presentationml.tags+xml"/>
  <Override PartName="/ppt/tags/tag1362.xml" ContentType="application/vnd.openxmlformats-officedocument.presentationml.tags+xml"/>
  <Override PartName="/ppt/tags/tag1363.xml" ContentType="application/vnd.openxmlformats-officedocument.presentationml.tags+xml"/>
  <Override PartName="/ppt/tags/tag1364.xml" ContentType="application/vnd.openxmlformats-officedocument.presentationml.tags+xml"/>
  <Override PartName="/ppt/tags/tag1365.xml" ContentType="application/vnd.openxmlformats-officedocument.presentationml.tags+xml"/>
  <Override PartName="/ppt/tags/tag1366.xml" ContentType="application/vnd.openxmlformats-officedocument.presentationml.tags+xml"/>
  <Override PartName="/ppt/tags/tag1367.xml" ContentType="application/vnd.openxmlformats-officedocument.presentationml.tags+xml"/>
  <Override PartName="/ppt/tags/tag1368.xml" ContentType="application/vnd.openxmlformats-officedocument.presentationml.tags+xml"/>
  <Override PartName="/ppt/tags/tag1369.xml" ContentType="application/vnd.openxmlformats-officedocument.presentationml.tags+xml"/>
  <Override PartName="/ppt/tags/tag1370.xml" ContentType="application/vnd.openxmlformats-officedocument.presentationml.tags+xml"/>
  <Override PartName="/ppt/tags/tag1371.xml" ContentType="application/vnd.openxmlformats-officedocument.presentationml.tags+xml"/>
  <Override PartName="/ppt/tags/tag1372.xml" ContentType="application/vnd.openxmlformats-officedocument.presentationml.tags+xml"/>
  <Override PartName="/ppt/tags/tag1373.xml" ContentType="application/vnd.openxmlformats-officedocument.presentationml.tags+xml"/>
  <Override PartName="/ppt/tags/tag1374.xml" ContentType="application/vnd.openxmlformats-officedocument.presentationml.tags+xml"/>
  <Override PartName="/ppt/tags/tag1375.xml" ContentType="application/vnd.openxmlformats-officedocument.presentationml.tags+xml"/>
  <Override PartName="/ppt/tags/tag1376.xml" ContentType="application/vnd.openxmlformats-officedocument.presentationml.tags+xml"/>
  <Override PartName="/ppt/tags/tag1377.xml" ContentType="application/vnd.openxmlformats-officedocument.presentationml.tags+xml"/>
  <Override PartName="/ppt/tags/tag1378.xml" ContentType="application/vnd.openxmlformats-officedocument.presentationml.tags+xml"/>
  <Override PartName="/ppt/tags/tag1379.xml" ContentType="application/vnd.openxmlformats-officedocument.presentationml.tags+xml"/>
  <Override PartName="/ppt/tags/tag1380.xml" ContentType="application/vnd.openxmlformats-officedocument.presentationml.tags+xml"/>
  <Override PartName="/ppt/tags/tag1381.xml" ContentType="application/vnd.openxmlformats-officedocument.presentationml.tags+xml"/>
  <Override PartName="/ppt/tags/tag1382.xml" ContentType="application/vnd.openxmlformats-officedocument.presentationml.tags+xml"/>
  <Override PartName="/ppt/tags/tag1383.xml" ContentType="application/vnd.openxmlformats-officedocument.presentationml.tags+xml"/>
  <Override PartName="/ppt/tags/tag1384.xml" ContentType="application/vnd.openxmlformats-officedocument.presentationml.tags+xml"/>
  <Override PartName="/ppt/tags/tag1385.xml" ContentType="application/vnd.openxmlformats-officedocument.presentationml.tags+xml"/>
  <Override PartName="/ppt/tags/tag1386.xml" ContentType="application/vnd.openxmlformats-officedocument.presentationml.tags+xml"/>
  <Override PartName="/ppt/tags/tag1387.xml" ContentType="application/vnd.openxmlformats-officedocument.presentationml.tags+xml"/>
  <Override PartName="/ppt/tags/tag1388.xml" ContentType="application/vnd.openxmlformats-officedocument.presentationml.tags+xml"/>
  <Override PartName="/ppt/tags/tag1389.xml" ContentType="application/vnd.openxmlformats-officedocument.presentationml.tags+xml"/>
  <Override PartName="/ppt/tags/tag1390.xml" ContentType="application/vnd.openxmlformats-officedocument.presentationml.tags+xml"/>
  <Override PartName="/ppt/tags/tag1391.xml" ContentType="application/vnd.openxmlformats-officedocument.presentationml.tags+xml"/>
  <Override PartName="/ppt/tags/tag1392.xml" ContentType="application/vnd.openxmlformats-officedocument.presentationml.tags+xml"/>
  <Override PartName="/ppt/tags/tag1393.xml" ContentType="application/vnd.openxmlformats-officedocument.presentationml.tags+xml"/>
  <Override PartName="/ppt/tags/tag1394.xml" ContentType="application/vnd.openxmlformats-officedocument.presentationml.tags+xml"/>
  <Override PartName="/ppt/tags/tag1395.xml" ContentType="application/vnd.openxmlformats-officedocument.presentationml.tags+xml"/>
  <Override PartName="/ppt/tags/tag1396.xml" ContentType="application/vnd.openxmlformats-officedocument.presentationml.tags+xml"/>
  <Override PartName="/ppt/tags/tag1397.xml" ContentType="application/vnd.openxmlformats-officedocument.presentationml.tags+xml"/>
  <Override PartName="/ppt/tags/tag1398.xml" ContentType="application/vnd.openxmlformats-officedocument.presentationml.tags+xml"/>
  <Override PartName="/ppt/tags/tag1399.xml" ContentType="application/vnd.openxmlformats-officedocument.presentationml.tags+xml"/>
  <Override PartName="/ppt/tags/tag1400.xml" ContentType="application/vnd.openxmlformats-officedocument.presentationml.tags+xml"/>
  <Override PartName="/ppt/tags/tag1401.xml" ContentType="application/vnd.openxmlformats-officedocument.presentationml.tags+xml"/>
  <Override PartName="/ppt/tags/tag1402.xml" ContentType="application/vnd.openxmlformats-officedocument.presentationml.tags+xml"/>
  <Override PartName="/ppt/tags/tag1403.xml" ContentType="application/vnd.openxmlformats-officedocument.presentationml.tags+xml"/>
  <Override PartName="/ppt/tags/tag1404.xml" ContentType="application/vnd.openxmlformats-officedocument.presentationml.tags+xml"/>
  <Override PartName="/ppt/tags/tag1405.xml" ContentType="application/vnd.openxmlformats-officedocument.presentationml.tags+xml"/>
  <Override PartName="/ppt/tags/tag1406.xml" ContentType="application/vnd.openxmlformats-officedocument.presentationml.tags+xml"/>
  <Override PartName="/ppt/tags/tag1407.xml" ContentType="application/vnd.openxmlformats-officedocument.presentationml.tags+xml"/>
  <Override PartName="/ppt/tags/tag1408.xml" ContentType="application/vnd.openxmlformats-officedocument.presentationml.tags+xml"/>
  <Override PartName="/ppt/tags/tag1409.xml" ContentType="application/vnd.openxmlformats-officedocument.presentationml.tags+xml"/>
  <Override PartName="/ppt/tags/tag1410.xml" ContentType="application/vnd.openxmlformats-officedocument.presentationml.tags+xml"/>
  <Override PartName="/ppt/tags/tag1411.xml" ContentType="application/vnd.openxmlformats-officedocument.presentationml.tags+xml"/>
  <Override PartName="/ppt/tags/tag1412.xml" ContentType="application/vnd.openxmlformats-officedocument.presentationml.tags+xml"/>
  <Override PartName="/ppt/tags/tag1413.xml" ContentType="application/vnd.openxmlformats-officedocument.presentationml.tags+xml"/>
  <Override PartName="/ppt/tags/tag1414.xml" ContentType="application/vnd.openxmlformats-officedocument.presentationml.tags+xml"/>
  <Override PartName="/ppt/tags/tag1415.xml" ContentType="application/vnd.openxmlformats-officedocument.presentationml.tags+xml"/>
  <Override PartName="/ppt/tags/tag1416.xml" ContentType="application/vnd.openxmlformats-officedocument.presentationml.tags+xml"/>
  <Override PartName="/ppt/tags/tag1417.xml" ContentType="application/vnd.openxmlformats-officedocument.presentationml.tags+xml"/>
  <Override PartName="/ppt/tags/tag1418.xml" ContentType="application/vnd.openxmlformats-officedocument.presentationml.tags+xml"/>
  <Override PartName="/ppt/tags/tag1419.xml" ContentType="application/vnd.openxmlformats-officedocument.presentationml.tags+xml"/>
  <Override PartName="/ppt/tags/tag1420.xml" ContentType="application/vnd.openxmlformats-officedocument.presentationml.tags+xml"/>
  <Override PartName="/ppt/tags/tag1421.xml" ContentType="application/vnd.openxmlformats-officedocument.presentationml.tags+xml"/>
  <Override PartName="/ppt/tags/tag1422.xml" ContentType="application/vnd.openxmlformats-officedocument.presentationml.tags+xml"/>
  <Override PartName="/ppt/tags/tag1423.xml" ContentType="application/vnd.openxmlformats-officedocument.presentationml.tags+xml"/>
  <Override PartName="/ppt/tags/tag1424.xml" ContentType="application/vnd.openxmlformats-officedocument.presentationml.tags+xml"/>
  <Override PartName="/ppt/tags/tag1425.xml" ContentType="application/vnd.openxmlformats-officedocument.presentationml.tags+xml"/>
  <Override PartName="/ppt/tags/tag1426.xml" ContentType="application/vnd.openxmlformats-officedocument.presentationml.tags+xml"/>
  <Override PartName="/ppt/tags/tag1427.xml" ContentType="application/vnd.openxmlformats-officedocument.presentationml.tags+xml"/>
  <Override PartName="/ppt/tags/tag1428.xml" ContentType="application/vnd.openxmlformats-officedocument.presentationml.tags+xml"/>
  <Override PartName="/ppt/tags/tag1429.xml" ContentType="application/vnd.openxmlformats-officedocument.presentationml.tags+xml"/>
  <Override PartName="/ppt/tags/tag1430.xml" ContentType="application/vnd.openxmlformats-officedocument.presentationml.tags+xml"/>
  <Override PartName="/ppt/tags/tag1431.xml" ContentType="application/vnd.openxmlformats-officedocument.presentationml.tags+xml"/>
  <Override PartName="/ppt/tags/tag1432.xml" ContentType="application/vnd.openxmlformats-officedocument.presentationml.tags+xml"/>
  <Override PartName="/ppt/tags/tag1433.xml" ContentType="application/vnd.openxmlformats-officedocument.presentationml.tags+xml"/>
  <Override PartName="/ppt/tags/tag1434.xml" ContentType="application/vnd.openxmlformats-officedocument.presentationml.tags+xml"/>
  <Override PartName="/ppt/tags/tag1435.xml" ContentType="application/vnd.openxmlformats-officedocument.presentationml.tags+xml"/>
  <Override PartName="/ppt/tags/tag1436.xml" ContentType="application/vnd.openxmlformats-officedocument.presentationml.tags+xml"/>
  <Override PartName="/ppt/tags/tag1437.xml" ContentType="application/vnd.openxmlformats-officedocument.presentationml.tags+xml"/>
  <Override PartName="/ppt/tags/tag1438.xml" ContentType="application/vnd.openxmlformats-officedocument.presentationml.tags+xml"/>
  <Override PartName="/ppt/tags/tag1439.xml" ContentType="application/vnd.openxmlformats-officedocument.presentationml.tags+xml"/>
  <Override PartName="/ppt/tags/tag1440.xml" ContentType="application/vnd.openxmlformats-officedocument.presentationml.tags+xml"/>
  <Override PartName="/ppt/tags/tag1441.xml" ContentType="application/vnd.openxmlformats-officedocument.presentationml.tags+xml"/>
  <Override PartName="/ppt/tags/tag1442.xml" ContentType="application/vnd.openxmlformats-officedocument.presentationml.tags+xml"/>
  <Override PartName="/ppt/tags/tag1443.xml" ContentType="application/vnd.openxmlformats-officedocument.presentationml.tags+xml"/>
  <Override PartName="/ppt/tags/tag1444.xml" ContentType="application/vnd.openxmlformats-officedocument.presentationml.tags+xml"/>
  <Override PartName="/ppt/tags/tag1445.xml" ContentType="application/vnd.openxmlformats-officedocument.presentationml.tags+xml"/>
  <Override PartName="/ppt/tags/tag1446.xml" ContentType="application/vnd.openxmlformats-officedocument.presentationml.tags+xml"/>
  <Override PartName="/ppt/tags/tag1447.xml" ContentType="application/vnd.openxmlformats-officedocument.presentationml.tags+xml"/>
  <Override PartName="/ppt/tags/tag1448.xml" ContentType="application/vnd.openxmlformats-officedocument.presentationml.tags+xml"/>
  <Override PartName="/ppt/tags/tag1449.xml" ContentType="application/vnd.openxmlformats-officedocument.presentationml.tags+xml"/>
  <Override PartName="/ppt/tags/tag1450.xml" ContentType="application/vnd.openxmlformats-officedocument.presentationml.tags+xml"/>
  <Override PartName="/ppt/tags/tag1451.xml" ContentType="application/vnd.openxmlformats-officedocument.presentationml.tags+xml"/>
  <Override PartName="/ppt/tags/tag1452.xml" ContentType="application/vnd.openxmlformats-officedocument.presentationml.tags+xml"/>
  <Override PartName="/ppt/tags/tag1453.xml" ContentType="application/vnd.openxmlformats-officedocument.presentationml.tags+xml"/>
  <Override PartName="/ppt/tags/tag1454.xml" ContentType="application/vnd.openxmlformats-officedocument.presentationml.tags+xml"/>
  <Override PartName="/ppt/tags/tag1455.xml" ContentType="application/vnd.openxmlformats-officedocument.presentationml.tags+xml"/>
  <Override PartName="/ppt/tags/tag1456.xml" ContentType="application/vnd.openxmlformats-officedocument.presentationml.tags+xml"/>
  <Override PartName="/ppt/tags/tag1457.xml" ContentType="application/vnd.openxmlformats-officedocument.presentationml.tags+xml"/>
  <Override PartName="/ppt/tags/tag1458.xml" ContentType="application/vnd.openxmlformats-officedocument.presentationml.tags+xml"/>
  <Override PartName="/ppt/tags/tag1459.xml" ContentType="application/vnd.openxmlformats-officedocument.presentationml.tags+xml"/>
  <Override PartName="/ppt/tags/tag1460.xml" ContentType="application/vnd.openxmlformats-officedocument.presentationml.tags+xml"/>
  <Override PartName="/ppt/tags/tag1461.xml" ContentType="application/vnd.openxmlformats-officedocument.presentationml.tags+xml"/>
  <Override PartName="/ppt/tags/tag1462.xml" ContentType="application/vnd.openxmlformats-officedocument.presentationml.tags+xml"/>
  <Override PartName="/ppt/tags/tag1463.xml" ContentType="application/vnd.openxmlformats-officedocument.presentationml.tags+xml"/>
  <Override PartName="/ppt/tags/tag1464.xml" ContentType="application/vnd.openxmlformats-officedocument.presentationml.tags+xml"/>
  <Override PartName="/ppt/tags/tag1465.xml" ContentType="application/vnd.openxmlformats-officedocument.presentationml.tags+xml"/>
  <Override PartName="/ppt/tags/tag1466.xml" ContentType="application/vnd.openxmlformats-officedocument.presentationml.tags+xml"/>
  <Override PartName="/ppt/tags/tag1467.xml" ContentType="application/vnd.openxmlformats-officedocument.presentationml.tags+xml"/>
  <Override PartName="/ppt/tags/tag1468.xml" ContentType="application/vnd.openxmlformats-officedocument.presentationml.tags+xml"/>
  <Override PartName="/ppt/tags/tag1469.xml" ContentType="application/vnd.openxmlformats-officedocument.presentationml.tags+xml"/>
  <Override PartName="/ppt/tags/tag1470.xml" ContentType="application/vnd.openxmlformats-officedocument.presentationml.tags+xml"/>
  <Override PartName="/ppt/tags/tag1471.xml" ContentType="application/vnd.openxmlformats-officedocument.presentationml.tags+xml"/>
  <Override PartName="/ppt/tags/tag1472.xml" ContentType="application/vnd.openxmlformats-officedocument.presentationml.tags+xml"/>
  <Override PartName="/ppt/tags/tag1473.xml" ContentType="application/vnd.openxmlformats-officedocument.presentationml.tags+xml"/>
  <Override PartName="/ppt/tags/tag1474.xml" ContentType="application/vnd.openxmlformats-officedocument.presentationml.tags+xml"/>
  <Override PartName="/ppt/tags/tag1475.xml" ContentType="application/vnd.openxmlformats-officedocument.presentationml.tags+xml"/>
  <Override PartName="/ppt/tags/tag1476.xml" ContentType="application/vnd.openxmlformats-officedocument.presentationml.tags+xml"/>
  <Override PartName="/ppt/tags/tag1477.xml" ContentType="application/vnd.openxmlformats-officedocument.presentationml.tags+xml"/>
  <Override PartName="/ppt/tags/tag1478.xml" ContentType="application/vnd.openxmlformats-officedocument.presentationml.tags+xml"/>
  <Override PartName="/ppt/tags/tag1479.xml" ContentType="application/vnd.openxmlformats-officedocument.presentationml.tags+xml"/>
  <Override PartName="/ppt/tags/tag1480.xml" ContentType="application/vnd.openxmlformats-officedocument.presentationml.tags+xml"/>
  <Override PartName="/ppt/tags/tag1481.xml" ContentType="application/vnd.openxmlformats-officedocument.presentationml.tags+xml"/>
  <Override PartName="/ppt/tags/tag1482.xml" ContentType="application/vnd.openxmlformats-officedocument.presentationml.tags+xml"/>
  <Override PartName="/ppt/tags/tag1483.xml" ContentType="application/vnd.openxmlformats-officedocument.presentationml.tags+xml"/>
  <Override PartName="/ppt/tags/tag1484.xml" ContentType="application/vnd.openxmlformats-officedocument.presentationml.tags+xml"/>
  <Override PartName="/ppt/tags/tag1485.xml" ContentType="application/vnd.openxmlformats-officedocument.presentationml.tags+xml"/>
  <Override PartName="/ppt/tags/tag1486.xml" ContentType="application/vnd.openxmlformats-officedocument.presentationml.tags+xml"/>
  <Override PartName="/ppt/tags/tag1487.xml" ContentType="application/vnd.openxmlformats-officedocument.presentationml.tags+xml"/>
  <Override PartName="/ppt/tags/tag1488.xml" ContentType="application/vnd.openxmlformats-officedocument.presentationml.tags+xml"/>
  <Override PartName="/ppt/tags/tag1489.xml" ContentType="application/vnd.openxmlformats-officedocument.presentationml.tags+xml"/>
  <Override PartName="/ppt/tags/tag1490.xml" ContentType="application/vnd.openxmlformats-officedocument.presentationml.tags+xml"/>
  <Override PartName="/ppt/tags/tag1491.xml" ContentType="application/vnd.openxmlformats-officedocument.presentationml.tags+xml"/>
  <Override PartName="/ppt/tags/tag1492.xml" ContentType="application/vnd.openxmlformats-officedocument.presentationml.tags+xml"/>
  <Override PartName="/ppt/tags/tag1493.xml" ContentType="application/vnd.openxmlformats-officedocument.presentationml.tags+xml"/>
  <Override PartName="/ppt/tags/tag1494.xml" ContentType="application/vnd.openxmlformats-officedocument.presentationml.tags+xml"/>
  <Override PartName="/ppt/tags/tag1495.xml" ContentType="application/vnd.openxmlformats-officedocument.presentationml.tags+xml"/>
  <Override PartName="/ppt/tags/tag1496.xml" ContentType="application/vnd.openxmlformats-officedocument.presentationml.tags+xml"/>
  <Override PartName="/ppt/tags/tag1497.xml" ContentType="application/vnd.openxmlformats-officedocument.presentationml.tags+xml"/>
  <Override PartName="/ppt/tags/tag1498.xml" ContentType="application/vnd.openxmlformats-officedocument.presentationml.tags+xml"/>
  <Override PartName="/ppt/tags/tag1499.xml" ContentType="application/vnd.openxmlformats-officedocument.presentationml.tags+xml"/>
  <Override PartName="/ppt/tags/tag1500.xml" ContentType="application/vnd.openxmlformats-officedocument.presentationml.tags+xml"/>
  <Override PartName="/ppt/tags/tag1501.xml" ContentType="application/vnd.openxmlformats-officedocument.presentationml.tags+xml"/>
  <Override PartName="/ppt/tags/tag1502.xml" ContentType="application/vnd.openxmlformats-officedocument.presentationml.tags+xml"/>
  <Override PartName="/ppt/tags/tag1503.xml" ContentType="application/vnd.openxmlformats-officedocument.presentationml.tags+xml"/>
  <Override PartName="/ppt/tags/tag1504.xml" ContentType="application/vnd.openxmlformats-officedocument.presentationml.tags+xml"/>
  <Override PartName="/ppt/tags/tag1505.xml" ContentType="application/vnd.openxmlformats-officedocument.presentationml.tags+xml"/>
  <Override PartName="/ppt/tags/tag1506.xml" ContentType="application/vnd.openxmlformats-officedocument.presentationml.tags+xml"/>
  <Override PartName="/ppt/tags/tag1507.xml" ContentType="application/vnd.openxmlformats-officedocument.presentationml.tags+xml"/>
  <Override PartName="/ppt/tags/tag1508.xml" ContentType="application/vnd.openxmlformats-officedocument.presentationml.tags+xml"/>
  <Override PartName="/ppt/tags/tag1509.xml" ContentType="application/vnd.openxmlformats-officedocument.presentationml.tags+xml"/>
  <Override PartName="/ppt/tags/tag1510.xml" ContentType="application/vnd.openxmlformats-officedocument.presentationml.tags+xml"/>
  <Override PartName="/ppt/tags/tag1511.xml" ContentType="application/vnd.openxmlformats-officedocument.presentationml.tags+xml"/>
  <Override PartName="/ppt/tags/tag1512.xml" ContentType="application/vnd.openxmlformats-officedocument.presentationml.tags+xml"/>
  <Override PartName="/ppt/tags/tag1513.xml" ContentType="application/vnd.openxmlformats-officedocument.presentationml.tags+xml"/>
  <Override PartName="/ppt/tags/tag1514.xml" ContentType="application/vnd.openxmlformats-officedocument.presentationml.tags+xml"/>
  <Override PartName="/ppt/tags/tag1515.xml" ContentType="application/vnd.openxmlformats-officedocument.presentationml.tags+xml"/>
  <Override PartName="/ppt/tags/tag1516.xml" ContentType="application/vnd.openxmlformats-officedocument.presentationml.tags+xml"/>
  <Override PartName="/ppt/tags/tag1517.xml" ContentType="application/vnd.openxmlformats-officedocument.presentationml.tags+xml"/>
  <Override PartName="/ppt/tags/tag1518.xml" ContentType="application/vnd.openxmlformats-officedocument.presentationml.tags+xml"/>
  <Override PartName="/ppt/tags/tag1519.xml" ContentType="application/vnd.openxmlformats-officedocument.presentationml.tags+xml"/>
  <Override PartName="/ppt/tags/tag1520.xml" ContentType="application/vnd.openxmlformats-officedocument.presentationml.tags+xml"/>
  <Override PartName="/ppt/tags/tag1521.xml" ContentType="application/vnd.openxmlformats-officedocument.presentationml.tags+xml"/>
  <Override PartName="/ppt/tags/tag1522.xml" ContentType="application/vnd.openxmlformats-officedocument.presentationml.tags+xml"/>
  <Override PartName="/ppt/tags/tag1523.xml" ContentType="application/vnd.openxmlformats-officedocument.presentationml.tags+xml"/>
  <Override PartName="/ppt/tags/tag1524.xml" ContentType="application/vnd.openxmlformats-officedocument.presentationml.tags+xml"/>
  <Override PartName="/ppt/tags/tag1525.xml" ContentType="application/vnd.openxmlformats-officedocument.presentationml.tags+xml"/>
  <Override PartName="/ppt/tags/tag1526.xml" ContentType="application/vnd.openxmlformats-officedocument.presentationml.tags+xml"/>
  <Override PartName="/ppt/tags/tag1527.xml" ContentType="application/vnd.openxmlformats-officedocument.presentationml.tags+xml"/>
  <Override PartName="/ppt/tags/tag1528.xml" ContentType="application/vnd.openxmlformats-officedocument.presentationml.tags+xml"/>
  <Override PartName="/ppt/tags/tag1529.xml" ContentType="application/vnd.openxmlformats-officedocument.presentationml.tags+xml"/>
  <Override PartName="/ppt/tags/tag1530.xml" ContentType="application/vnd.openxmlformats-officedocument.presentationml.tags+xml"/>
  <Override PartName="/ppt/tags/tag1531.xml" ContentType="application/vnd.openxmlformats-officedocument.presentationml.tags+xml"/>
  <Override PartName="/ppt/tags/tag1532.xml" ContentType="application/vnd.openxmlformats-officedocument.presentationml.tags+xml"/>
  <Override PartName="/ppt/tags/tag1533.xml" ContentType="application/vnd.openxmlformats-officedocument.presentationml.tags+xml"/>
  <Override PartName="/ppt/tags/tag1534.xml" ContentType="application/vnd.openxmlformats-officedocument.presentationml.tags+xml"/>
  <Override PartName="/ppt/tags/tag1535.xml" ContentType="application/vnd.openxmlformats-officedocument.presentationml.tags+xml"/>
  <Override PartName="/ppt/tags/tag1536.xml" ContentType="application/vnd.openxmlformats-officedocument.presentationml.tags+xml"/>
  <Override PartName="/ppt/tags/tag1537.xml" ContentType="application/vnd.openxmlformats-officedocument.presentationml.tags+xml"/>
  <Override PartName="/ppt/tags/tag1538.xml" ContentType="application/vnd.openxmlformats-officedocument.presentationml.tags+xml"/>
  <Override PartName="/ppt/tags/tag1539.xml" ContentType="application/vnd.openxmlformats-officedocument.presentationml.tags+xml"/>
  <Override PartName="/ppt/tags/tag1540.xml" ContentType="application/vnd.openxmlformats-officedocument.presentationml.tags+xml"/>
  <Override PartName="/ppt/tags/tag1541.xml" ContentType="application/vnd.openxmlformats-officedocument.presentationml.tags+xml"/>
  <Override PartName="/ppt/tags/tag1542.xml" ContentType="application/vnd.openxmlformats-officedocument.presentationml.tags+xml"/>
  <Override PartName="/ppt/tags/tag1543.xml" ContentType="application/vnd.openxmlformats-officedocument.presentationml.tags+xml"/>
  <Override PartName="/ppt/tags/tag1544.xml" ContentType="application/vnd.openxmlformats-officedocument.presentationml.tags+xml"/>
  <Override PartName="/ppt/tags/tag1545.xml" ContentType="application/vnd.openxmlformats-officedocument.presentationml.tags+xml"/>
  <Override PartName="/ppt/tags/tag1546.xml" ContentType="application/vnd.openxmlformats-officedocument.presentationml.tags+xml"/>
  <Override PartName="/ppt/tags/tag1547.xml" ContentType="application/vnd.openxmlformats-officedocument.presentationml.tags+xml"/>
  <Override PartName="/ppt/tags/tag1548.xml" ContentType="application/vnd.openxmlformats-officedocument.presentationml.tags+xml"/>
  <Override PartName="/ppt/tags/tag1549.xml" ContentType="application/vnd.openxmlformats-officedocument.presentationml.tags+xml"/>
  <Override PartName="/ppt/tags/tag1550.xml" ContentType="application/vnd.openxmlformats-officedocument.presentationml.tags+xml"/>
  <Override PartName="/ppt/tags/tag1551.xml" ContentType="application/vnd.openxmlformats-officedocument.presentationml.tags+xml"/>
  <Override PartName="/ppt/tags/tag1552.xml" ContentType="application/vnd.openxmlformats-officedocument.presentationml.tags+xml"/>
  <Override PartName="/ppt/tags/tag1553.xml" ContentType="application/vnd.openxmlformats-officedocument.presentationml.tags+xml"/>
  <Override PartName="/ppt/tags/tag1554.xml" ContentType="application/vnd.openxmlformats-officedocument.presentationml.tags+xml"/>
  <Override PartName="/ppt/tags/tag1555.xml" ContentType="application/vnd.openxmlformats-officedocument.presentationml.tags+xml"/>
  <Override PartName="/ppt/tags/tag1556.xml" ContentType="application/vnd.openxmlformats-officedocument.presentationml.tags+xml"/>
  <Override PartName="/ppt/tags/tag1557.xml" ContentType="application/vnd.openxmlformats-officedocument.presentationml.tags+xml"/>
  <Override PartName="/ppt/tags/tag1558.xml" ContentType="application/vnd.openxmlformats-officedocument.presentationml.tags+xml"/>
  <Override PartName="/ppt/tags/tag1559.xml" ContentType="application/vnd.openxmlformats-officedocument.presentationml.tags+xml"/>
  <Override PartName="/ppt/tags/tag1560.xml" ContentType="application/vnd.openxmlformats-officedocument.presentationml.tags+xml"/>
  <Override PartName="/ppt/tags/tag1561.xml" ContentType="application/vnd.openxmlformats-officedocument.presentationml.tags+xml"/>
  <Override PartName="/ppt/tags/tag1562.xml" ContentType="application/vnd.openxmlformats-officedocument.presentationml.tags+xml"/>
  <Override PartName="/ppt/tags/tag1563.xml" ContentType="application/vnd.openxmlformats-officedocument.presentationml.tags+xml"/>
  <Override PartName="/ppt/tags/tag1564.xml" ContentType="application/vnd.openxmlformats-officedocument.presentationml.tags+xml"/>
  <Override PartName="/ppt/tags/tag1565.xml" ContentType="application/vnd.openxmlformats-officedocument.presentationml.tags+xml"/>
  <Override PartName="/ppt/tags/tag1566.xml" ContentType="application/vnd.openxmlformats-officedocument.presentationml.tags+xml"/>
  <Override PartName="/ppt/tags/tag1567.xml" ContentType="application/vnd.openxmlformats-officedocument.presentationml.tags+xml"/>
  <Override PartName="/ppt/tags/tag1568.xml" ContentType="application/vnd.openxmlformats-officedocument.presentationml.tags+xml"/>
  <Override PartName="/ppt/tags/tag1569.xml" ContentType="application/vnd.openxmlformats-officedocument.presentationml.tags+xml"/>
  <Override PartName="/ppt/tags/tag1570.xml" ContentType="application/vnd.openxmlformats-officedocument.presentationml.tags+xml"/>
  <Override PartName="/ppt/tags/tag1571.xml" ContentType="application/vnd.openxmlformats-officedocument.presentationml.tags+xml"/>
  <Override PartName="/ppt/tags/tag1572.xml" ContentType="application/vnd.openxmlformats-officedocument.presentationml.tags+xml"/>
  <Override PartName="/ppt/tags/tag1573.xml" ContentType="application/vnd.openxmlformats-officedocument.presentationml.tags+xml"/>
  <Override PartName="/ppt/tags/tag1574.xml" ContentType="application/vnd.openxmlformats-officedocument.presentationml.tags+xml"/>
  <Override PartName="/ppt/tags/tag1575.xml" ContentType="application/vnd.openxmlformats-officedocument.presentationml.tags+xml"/>
  <Override PartName="/ppt/tags/tag1576.xml" ContentType="application/vnd.openxmlformats-officedocument.presentationml.tags+xml"/>
  <Override PartName="/ppt/tags/tag1577.xml" ContentType="application/vnd.openxmlformats-officedocument.presentationml.tags+xml"/>
  <Override PartName="/ppt/tags/tag1578.xml" ContentType="application/vnd.openxmlformats-officedocument.presentationml.tags+xml"/>
  <Override PartName="/ppt/tags/tag1579.xml" ContentType="application/vnd.openxmlformats-officedocument.presentationml.tags+xml"/>
  <Override PartName="/ppt/tags/tag1580.xml" ContentType="application/vnd.openxmlformats-officedocument.presentationml.tags+xml"/>
  <Override PartName="/ppt/tags/tag1581.xml" ContentType="application/vnd.openxmlformats-officedocument.presentationml.tags+xml"/>
  <Override PartName="/ppt/tags/tag1582.xml" ContentType="application/vnd.openxmlformats-officedocument.presentationml.tags+xml"/>
  <Override PartName="/ppt/tags/tag1583.xml" ContentType="application/vnd.openxmlformats-officedocument.presentationml.tags+xml"/>
  <Override PartName="/ppt/tags/tag1584.xml" ContentType="application/vnd.openxmlformats-officedocument.presentationml.tags+xml"/>
  <Override PartName="/ppt/tags/tag1585.xml" ContentType="application/vnd.openxmlformats-officedocument.presentationml.tags+xml"/>
  <Override PartName="/ppt/tags/tag1586.xml" ContentType="application/vnd.openxmlformats-officedocument.presentationml.tags+xml"/>
  <Override PartName="/ppt/tags/tag1587.xml" ContentType="application/vnd.openxmlformats-officedocument.presentationml.tags+xml"/>
  <Override PartName="/ppt/tags/tag1588.xml" ContentType="application/vnd.openxmlformats-officedocument.presentationml.tags+xml"/>
  <Override PartName="/ppt/tags/tag1589.xml" ContentType="application/vnd.openxmlformats-officedocument.presentationml.tags+xml"/>
  <Override PartName="/ppt/tags/tag1590.xml" ContentType="application/vnd.openxmlformats-officedocument.presentationml.tags+xml"/>
  <Override PartName="/ppt/tags/tag1591.xml" ContentType="application/vnd.openxmlformats-officedocument.presentationml.tags+xml"/>
  <Override PartName="/ppt/tags/tag1592.xml" ContentType="application/vnd.openxmlformats-officedocument.presentationml.tags+xml"/>
  <Override PartName="/ppt/tags/tag1593.xml" ContentType="application/vnd.openxmlformats-officedocument.presentationml.tags+xml"/>
  <Override PartName="/ppt/tags/tag1594.xml" ContentType="application/vnd.openxmlformats-officedocument.presentationml.tags+xml"/>
  <Override PartName="/ppt/tags/tag1595.xml" ContentType="application/vnd.openxmlformats-officedocument.presentationml.tags+xml"/>
  <Override PartName="/ppt/tags/tag1596.xml" ContentType="application/vnd.openxmlformats-officedocument.presentationml.tags+xml"/>
  <Override PartName="/ppt/tags/tag1597.xml" ContentType="application/vnd.openxmlformats-officedocument.presentationml.tags+xml"/>
  <Override PartName="/ppt/tags/tag1598.xml" ContentType="application/vnd.openxmlformats-officedocument.presentationml.tags+xml"/>
  <Override PartName="/ppt/tags/tag1599.xml" ContentType="application/vnd.openxmlformats-officedocument.presentationml.tags+xml"/>
  <Override PartName="/ppt/tags/tag1600.xml" ContentType="application/vnd.openxmlformats-officedocument.presentationml.tags+xml"/>
  <Override PartName="/ppt/tags/tag1601.xml" ContentType="application/vnd.openxmlformats-officedocument.presentationml.tags+xml"/>
  <Override PartName="/ppt/tags/tag1602.xml" ContentType="application/vnd.openxmlformats-officedocument.presentationml.tags+xml"/>
  <Override PartName="/ppt/tags/tag1603.xml" ContentType="application/vnd.openxmlformats-officedocument.presentationml.tags+xml"/>
  <Override PartName="/ppt/tags/tag1604.xml" ContentType="application/vnd.openxmlformats-officedocument.presentationml.tags+xml"/>
  <Override PartName="/ppt/tags/tag1605.xml" ContentType="application/vnd.openxmlformats-officedocument.presentationml.tags+xml"/>
  <Override PartName="/ppt/tags/tag1606.xml" ContentType="application/vnd.openxmlformats-officedocument.presentationml.tags+xml"/>
  <Override PartName="/ppt/tags/tag1607.xml" ContentType="application/vnd.openxmlformats-officedocument.presentationml.tags+xml"/>
  <Override PartName="/ppt/tags/tag1608.xml" ContentType="application/vnd.openxmlformats-officedocument.presentationml.tags+xml"/>
  <Override PartName="/ppt/tags/tag1609.xml" ContentType="application/vnd.openxmlformats-officedocument.presentationml.tags+xml"/>
  <Override PartName="/ppt/tags/tag1610.xml" ContentType="application/vnd.openxmlformats-officedocument.presentationml.tags+xml"/>
  <Override PartName="/ppt/tags/tag1611.xml" ContentType="application/vnd.openxmlformats-officedocument.presentationml.tags+xml"/>
  <Override PartName="/ppt/tags/tag1612.xml" ContentType="application/vnd.openxmlformats-officedocument.presentationml.tags+xml"/>
  <Override PartName="/ppt/tags/tag1613.xml" ContentType="application/vnd.openxmlformats-officedocument.presentationml.tags+xml"/>
  <Override PartName="/ppt/tags/tag1614.xml" ContentType="application/vnd.openxmlformats-officedocument.presentationml.tags+xml"/>
  <Override PartName="/ppt/tags/tag1615.xml" ContentType="application/vnd.openxmlformats-officedocument.presentationml.tags+xml"/>
  <Override PartName="/ppt/tags/tag1616.xml" ContentType="application/vnd.openxmlformats-officedocument.presentationml.tags+xml"/>
  <Override PartName="/ppt/tags/tag1617.xml" ContentType="application/vnd.openxmlformats-officedocument.presentationml.tags+xml"/>
  <Override PartName="/ppt/tags/tag1618.xml" ContentType="application/vnd.openxmlformats-officedocument.presentationml.tags+xml"/>
  <Override PartName="/ppt/tags/tag1619.xml" ContentType="application/vnd.openxmlformats-officedocument.presentationml.tags+xml"/>
  <Override PartName="/ppt/tags/tag1620.xml" ContentType="application/vnd.openxmlformats-officedocument.presentationml.tags+xml"/>
  <Override PartName="/ppt/tags/tag1621.xml" ContentType="application/vnd.openxmlformats-officedocument.presentationml.tags+xml"/>
  <Override PartName="/ppt/tags/tag1622.xml" ContentType="application/vnd.openxmlformats-officedocument.presentationml.tags+xml"/>
  <Override PartName="/ppt/tags/tag1623.xml" ContentType="application/vnd.openxmlformats-officedocument.presentationml.tags+xml"/>
  <Override PartName="/ppt/tags/tag1624.xml" ContentType="application/vnd.openxmlformats-officedocument.presentationml.tags+xml"/>
  <Override PartName="/ppt/tags/tag1625.xml" ContentType="application/vnd.openxmlformats-officedocument.presentationml.tags+xml"/>
  <Override PartName="/ppt/tags/tag1626.xml" ContentType="application/vnd.openxmlformats-officedocument.presentationml.tags+xml"/>
  <Override PartName="/ppt/tags/tag1627.xml" ContentType="application/vnd.openxmlformats-officedocument.presentationml.tags+xml"/>
  <Override PartName="/ppt/tags/tag1628.xml" ContentType="application/vnd.openxmlformats-officedocument.presentationml.tags+xml"/>
  <Override PartName="/ppt/tags/tag1629.xml" ContentType="application/vnd.openxmlformats-officedocument.presentationml.tags+xml"/>
  <Override PartName="/ppt/tags/tag1630.xml" ContentType="application/vnd.openxmlformats-officedocument.presentationml.tags+xml"/>
  <Override PartName="/ppt/tags/tag1631.xml" ContentType="application/vnd.openxmlformats-officedocument.presentationml.tags+xml"/>
  <Override PartName="/ppt/tags/tag1632.xml" ContentType="application/vnd.openxmlformats-officedocument.presentationml.tags+xml"/>
  <Override PartName="/ppt/tags/tag1633.xml" ContentType="application/vnd.openxmlformats-officedocument.presentationml.tags+xml"/>
  <Override PartName="/ppt/tags/tag1634.xml" ContentType="application/vnd.openxmlformats-officedocument.presentationml.tags+xml"/>
  <Override PartName="/ppt/tags/tag1635.xml" ContentType="application/vnd.openxmlformats-officedocument.presentationml.tags+xml"/>
  <Override PartName="/ppt/tags/tag1636.xml" ContentType="application/vnd.openxmlformats-officedocument.presentationml.tags+xml"/>
  <Override PartName="/ppt/tags/tag1637.xml" ContentType="application/vnd.openxmlformats-officedocument.presentationml.tags+xml"/>
  <Override PartName="/ppt/tags/tag1638.xml" ContentType="application/vnd.openxmlformats-officedocument.presentationml.tags+xml"/>
  <Override PartName="/ppt/tags/tag1639.xml" ContentType="application/vnd.openxmlformats-officedocument.presentationml.tags+xml"/>
  <Override PartName="/ppt/tags/tag1640.xml" ContentType="application/vnd.openxmlformats-officedocument.presentationml.tags+xml"/>
  <Override PartName="/ppt/tags/tag1641.xml" ContentType="application/vnd.openxmlformats-officedocument.presentationml.tags+xml"/>
  <Override PartName="/ppt/tags/tag1642.xml" ContentType="application/vnd.openxmlformats-officedocument.presentationml.tags+xml"/>
  <Override PartName="/ppt/tags/tag1643.xml" ContentType="application/vnd.openxmlformats-officedocument.presentationml.tags+xml"/>
  <Override PartName="/ppt/tags/tag1644.xml" ContentType="application/vnd.openxmlformats-officedocument.presentationml.tags+xml"/>
  <Override PartName="/ppt/tags/tag1645.xml" ContentType="application/vnd.openxmlformats-officedocument.presentationml.tags+xml"/>
  <Override PartName="/ppt/tags/tag1646.xml" ContentType="application/vnd.openxmlformats-officedocument.presentationml.tags+xml"/>
  <Override PartName="/ppt/tags/tag1647.xml" ContentType="application/vnd.openxmlformats-officedocument.presentationml.tags+xml"/>
  <Override PartName="/ppt/tags/tag1648.xml" ContentType="application/vnd.openxmlformats-officedocument.presentationml.tags+xml"/>
  <Override PartName="/ppt/tags/tag1649.xml" ContentType="application/vnd.openxmlformats-officedocument.presentationml.tags+xml"/>
  <Override PartName="/ppt/tags/tag1650.xml" ContentType="application/vnd.openxmlformats-officedocument.presentationml.tags+xml"/>
  <Override PartName="/ppt/tags/tag1651.xml" ContentType="application/vnd.openxmlformats-officedocument.presentationml.tags+xml"/>
  <Override PartName="/ppt/tags/tag1652.xml" ContentType="application/vnd.openxmlformats-officedocument.presentationml.tags+xml"/>
  <Override PartName="/ppt/tags/tag1653.xml" ContentType="application/vnd.openxmlformats-officedocument.presentationml.tags+xml"/>
  <Override PartName="/ppt/tags/tag1654.xml" ContentType="application/vnd.openxmlformats-officedocument.presentationml.tags+xml"/>
  <Override PartName="/ppt/tags/tag1655.xml" ContentType="application/vnd.openxmlformats-officedocument.presentationml.tags+xml"/>
  <Override PartName="/ppt/tags/tag1656.xml" ContentType="application/vnd.openxmlformats-officedocument.presentationml.tags+xml"/>
  <Override PartName="/ppt/tags/tag1657.xml" ContentType="application/vnd.openxmlformats-officedocument.presentationml.tags+xml"/>
  <Override PartName="/ppt/tags/tag1658.xml" ContentType="application/vnd.openxmlformats-officedocument.presentationml.tags+xml"/>
  <Override PartName="/ppt/tags/tag1659.xml" ContentType="application/vnd.openxmlformats-officedocument.presentationml.tags+xml"/>
  <Override PartName="/ppt/tags/tag1660.xml" ContentType="application/vnd.openxmlformats-officedocument.presentationml.tags+xml"/>
  <Override PartName="/ppt/tags/tag1661.xml" ContentType="application/vnd.openxmlformats-officedocument.presentationml.tags+xml"/>
  <Override PartName="/ppt/tags/tag1662.xml" ContentType="application/vnd.openxmlformats-officedocument.presentationml.tags+xml"/>
  <Override PartName="/ppt/tags/tag1663.xml" ContentType="application/vnd.openxmlformats-officedocument.presentationml.tags+xml"/>
  <Override PartName="/ppt/tags/tag1664.xml" ContentType="application/vnd.openxmlformats-officedocument.presentationml.tags+xml"/>
  <Override PartName="/ppt/tags/tag1665.xml" ContentType="application/vnd.openxmlformats-officedocument.presentationml.tags+xml"/>
  <Override PartName="/ppt/tags/tag1666.xml" ContentType="application/vnd.openxmlformats-officedocument.presentationml.tags+xml"/>
  <Override PartName="/ppt/tags/tag1667.xml" ContentType="application/vnd.openxmlformats-officedocument.presentationml.tags+xml"/>
  <Override PartName="/ppt/tags/tag1668.xml" ContentType="application/vnd.openxmlformats-officedocument.presentationml.tags+xml"/>
  <Override PartName="/ppt/tags/tag1669.xml" ContentType="application/vnd.openxmlformats-officedocument.presentationml.tags+xml"/>
  <Override PartName="/ppt/tags/tag1670.xml" ContentType="application/vnd.openxmlformats-officedocument.presentationml.tags+xml"/>
  <Override PartName="/ppt/tags/tag1671.xml" ContentType="application/vnd.openxmlformats-officedocument.presentationml.tags+xml"/>
  <Override PartName="/ppt/tags/tag1672.xml" ContentType="application/vnd.openxmlformats-officedocument.presentationml.tags+xml"/>
  <Override PartName="/ppt/tags/tag1673.xml" ContentType="application/vnd.openxmlformats-officedocument.presentationml.tags+xml"/>
  <Override PartName="/ppt/tags/tag1674.xml" ContentType="application/vnd.openxmlformats-officedocument.presentationml.tags+xml"/>
  <Override PartName="/ppt/tags/tag1675.xml" ContentType="application/vnd.openxmlformats-officedocument.presentationml.tags+xml"/>
  <Override PartName="/ppt/tags/tag1676.xml" ContentType="application/vnd.openxmlformats-officedocument.presentationml.tags+xml"/>
  <Override PartName="/ppt/tags/tag1677.xml" ContentType="application/vnd.openxmlformats-officedocument.presentationml.tags+xml"/>
  <Override PartName="/ppt/tags/tag1678.xml" ContentType="application/vnd.openxmlformats-officedocument.presentationml.tags+xml"/>
  <Override PartName="/ppt/tags/tag1679.xml" ContentType="application/vnd.openxmlformats-officedocument.presentationml.tags+xml"/>
  <Override PartName="/ppt/tags/tag1680.xml" ContentType="application/vnd.openxmlformats-officedocument.presentationml.tags+xml"/>
  <Override PartName="/ppt/tags/tag1681.xml" ContentType="application/vnd.openxmlformats-officedocument.presentationml.tags+xml"/>
  <Override PartName="/ppt/tags/tag1682.xml" ContentType="application/vnd.openxmlformats-officedocument.presentationml.tags+xml"/>
  <Override PartName="/ppt/tags/tag1683.xml" ContentType="application/vnd.openxmlformats-officedocument.presentationml.tags+xml"/>
  <Override PartName="/ppt/tags/tag1684.xml" ContentType="application/vnd.openxmlformats-officedocument.presentationml.tags+xml"/>
  <Override PartName="/ppt/tags/tag1685.xml" ContentType="application/vnd.openxmlformats-officedocument.presentationml.tags+xml"/>
  <Override PartName="/ppt/tags/tag1686.xml" ContentType="application/vnd.openxmlformats-officedocument.presentationml.tags+xml"/>
  <Override PartName="/ppt/tags/tag1687.xml" ContentType="application/vnd.openxmlformats-officedocument.presentationml.tags+xml"/>
  <Override PartName="/ppt/tags/tag1688.xml" ContentType="application/vnd.openxmlformats-officedocument.presentationml.tags+xml"/>
  <Override PartName="/ppt/tags/tag1689.xml" ContentType="application/vnd.openxmlformats-officedocument.presentationml.tags+xml"/>
  <Override PartName="/ppt/tags/tag1690.xml" ContentType="application/vnd.openxmlformats-officedocument.presentationml.tags+xml"/>
  <Override PartName="/ppt/tags/tag1691.xml" ContentType="application/vnd.openxmlformats-officedocument.presentationml.tags+xml"/>
  <Override PartName="/ppt/tags/tag1692.xml" ContentType="application/vnd.openxmlformats-officedocument.presentationml.tags+xml"/>
  <Override PartName="/ppt/tags/tag1693.xml" ContentType="application/vnd.openxmlformats-officedocument.presentationml.tags+xml"/>
  <Override PartName="/ppt/tags/tag1694.xml" ContentType="application/vnd.openxmlformats-officedocument.presentationml.tags+xml"/>
  <Override PartName="/ppt/tags/tag1695.xml" ContentType="application/vnd.openxmlformats-officedocument.presentationml.tags+xml"/>
  <Override PartName="/ppt/tags/tag1696.xml" ContentType="application/vnd.openxmlformats-officedocument.presentationml.tags+xml"/>
  <Override PartName="/ppt/tags/tag1697.xml" ContentType="application/vnd.openxmlformats-officedocument.presentationml.tags+xml"/>
  <Override PartName="/ppt/tags/tag1698.xml" ContentType="application/vnd.openxmlformats-officedocument.presentationml.tags+xml"/>
  <Override PartName="/ppt/tags/tag1699.xml" ContentType="application/vnd.openxmlformats-officedocument.presentationml.tags+xml"/>
  <Override PartName="/ppt/tags/tag1700.xml" ContentType="application/vnd.openxmlformats-officedocument.presentationml.tags+xml"/>
  <Override PartName="/ppt/tags/tag1701.xml" ContentType="application/vnd.openxmlformats-officedocument.presentationml.tags+xml"/>
  <Override PartName="/ppt/tags/tag1702.xml" ContentType="application/vnd.openxmlformats-officedocument.presentationml.tags+xml"/>
  <Override PartName="/ppt/tags/tag1703.xml" ContentType="application/vnd.openxmlformats-officedocument.presentationml.tags+xml"/>
  <Override PartName="/ppt/tags/tag1704.xml" ContentType="application/vnd.openxmlformats-officedocument.presentationml.tags+xml"/>
  <Override PartName="/ppt/tags/tag1705.xml" ContentType="application/vnd.openxmlformats-officedocument.presentationml.tags+xml"/>
  <Override PartName="/ppt/tags/tag1706.xml" ContentType="application/vnd.openxmlformats-officedocument.presentationml.tags+xml"/>
  <Override PartName="/ppt/tags/tag1707.xml" ContentType="application/vnd.openxmlformats-officedocument.presentationml.tags+xml"/>
  <Override PartName="/ppt/tags/tag1708.xml" ContentType="application/vnd.openxmlformats-officedocument.presentationml.tags+xml"/>
  <Override PartName="/ppt/tags/tag1709.xml" ContentType="application/vnd.openxmlformats-officedocument.presentationml.tags+xml"/>
  <Override PartName="/ppt/tags/tag1710.xml" ContentType="application/vnd.openxmlformats-officedocument.presentationml.tags+xml"/>
  <Override PartName="/ppt/tags/tag1711.xml" ContentType="application/vnd.openxmlformats-officedocument.presentationml.tags+xml"/>
  <Override PartName="/ppt/tags/tag1712.xml" ContentType="application/vnd.openxmlformats-officedocument.presentationml.tags+xml"/>
  <Override PartName="/ppt/tags/tag1713.xml" ContentType="application/vnd.openxmlformats-officedocument.presentationml.tags+xml"/>
  <Override PartName="/ppt/tags/tag1714.xml" ContentType="application/vnd.openxmlformats-officedocument.presentationml.tags+xml"/>
  <Override PartName="/ppt/tags/tag1715.xml" ContentType="application/vnd.openxmlformats-officedocument.presentationml.tags+xml"/>
  <Override PartName="/ppt/tags/tag1716.xml" ContentType="application/vnd.openxmlformats-officedocument.presentationml.tags+xml"/>
  <Override PartName="/ppt/tags/tag1717.xml" ContentType="application/vnd.openxmlformats-officedocument.presentationml.tags+xml"/>
  <Override PartName="/ppt/tags/tag1718.xml" ContentType="application/vnd.openxmlformats-officedocument.presentationml.tags+xml"/>
  <Override PartName="/ppt/tags/tag1719.xml" ContentType="application/vnd.openxmlformats-officedocument.presentationml.tags+xml"/>
  <Override PartName="/ppt/tags/tag1720.xml" ContentType="application/vnd.openxmlformats-officedocument.presentationml.tags+xml"/>
  <Override PartName="/ppt/tags/tag1721.xml" ContentType="application/vnd.openxmlformats-officedocument.presentationml.tags+xml"/>
  <Override PartName="/ppt/tags/tag1722.xml" ContentType="application/vnd.openxmlformats-officedocument.presentationml.tags+xml"/>
  <Override PartName="/ppt/tags/tag1723.xml" ContentType="application/vnd.openxmlformats-officedocument.presentationml.tags+xml"/>
  <Override PartName="/ppt/tags/tag1724.xml" ContentType="application/vnd.openxmlformats-officedocument.presentationml.tags+xml"/>
  <Override PartName="/ppt/tags/tag1725.xml" ContentType="application/vnd.openxmlformats-officedocument.presentationml.tags+xml"/>
  <Override PartName="/ppt/tags/tag1726.xml" ContentType="application/vnd.openxmlformats-officedocument.presentationml.tags+xml"/>
  <Override PartName="/ppt/tags/tag1727.xml" ContentType="application/vnd.openxmlformats-officedocument.presentationml.tags+xml"/>
  <Override PartName="/ppt/tags/tag1728.xml" ContentType="application/vnd.openxmlformats-officedocument.presentationml.tags+xml"/>
  <Override PartName="/ppt/tags/tag1729.xml" ContentType="application/vnd.openxmlformats-officedocument.presentationml.tags+xml"/>
  <Override PartName="/ppt/tags/tag1730.xml" ContentType="application/vnd.openxmlformats-officedocument.presentationml.tags+xml"/>
  <Override PartName="/ppt/tags/tag1731.xml" ContentType="application/vnd.openxmlformats-officedocument.presentationml.tags+xml"/>
  <Override PartName="/ppt/tags/tag1732.xml" ContentType="application/vnd.openxmlformats-officedocument.presentationml.tags+xml"/>
  <Override PartName="/ppt/tags/tag1733.xml" ContentType="application/vnd.openxmlformats-officedocument.presentationml.tags+xml"/>
  <Override PartName="/ppt/tags/tag1734.xml" ContentType="application/vnd.openxmlformats-officedocument.presentationml.tags+xml"/>
  <Override PartName="/ppt/tags/tag1735.xml" ContentType="application/vnd.openxmlformats-officedocument.presentationml.tags+xml"/>
  <Override PartName="/ppt/tags/tag1736.xml" ContentType="application/vnd.openxmlformats-officedocument.presentationml.tags+xml"/>
  <Override PartName="/ppt/tags/tag1737.xml" ContentType="application/vnd.openxmlformats-officedocument.presentationml.tags+xml"/>
  <Override PartName="/ppt/tags/tag1738.xml" ContentType="application/vnd.openxmlformats-officedocument.presentationml.tags+xml"/>
  <Override PartName="/ppt/tags/tag1739.xml" ContentType="application/vnd.openxmlformats-officedocument.presentationml.tags+xml"/>
  <Override PartName="/ppt/tags/tag1740.xml" ContentType="application/vnd.openxmlformats-officedocument.presentationml.tags+xml"/>
  <Override PartName="/ppt/tags/tag1741.xml" ContentType="application/vnd.openxmlformats-officedocument.presentationml.tags+xml"/>
  <Override PartName="/ppt/tags/tag1742.xml" ContentType="application/vnd.openxmlformats-officedocument.presentationml.tags+xml"/>
  <Override PartName="/ppt/tags/tag1743.xml" ContentType="application/vnd.openxmlformats-officedocument.presentationml.tags+xml"/>
  <Override PartName="/ppt/tags/tag1744.xml" ContentType="application/vnd.openxmlformats-officedocument.presentationml.tags+xml"/>
  <Override PartName="/ppt/tags/tag1745.xml" ContentType="application/vnd.openxmlformats-officedocument.presentationml.tags+xml"/>
  <Override PartName="/ppt/tags/tag1746.xml" ContentType="application/vnd.openxmlformats-officedocument.presentationml.tags+xml"/>
  <Override PartName="/ppt/tags/tag1747.xml" ContentType="application/vnd.openxmlformats-officedocument.presentationml.tags+xml"/>
  <Override PartName="/ppt/tags/tag1748.xml" ContentType="application/vnd.openxmlformats-officedocument.presentationml.tags+xml"/>
  <Override PartName="/ppt/tags/tag1749.xml" ContentType="application/vnd.openxmlformats-officedocument.presentationml.tags+xml"/>
  <Override PartName="/ppt/tags/tag1750.xml" ContentType="application/vnd.openxmlformats-officedocument.presentationml.tags+xml"/>
  <Override PartName="/ppt/tags/tag1751.xml" ContentType="application/vnd.openxmlformats-officedocument.presentationml.tags+xml"/>
  <Override PartName="/ppt/tags/tag1752.xml" ContentType="application/vnd.openxmlformats-officedocument.presentationml.tags+xml"/>
  <Override PartName="/ppt/tags/tag1753.xml" ContentType="application/vnd.openxmlformats-officedocument.presentationml.tags+xml"/>
  <Override PartName="/ppt/tags/tag1754.xml" ContentType="application/vnd.openxmlformats-officedocument.presentationml.tags+xml"/>
  <Override PartName="/ppt/tags/tag1755.xml" ContentType="application/vnd.openxmlformats-officedocument.presentationml.tags+xml"/>
  <Override PartName="/ppt/tags/tag1756.xml" ContentType="application/vnd.openxmlformats-officedocument.presentationml.tags+xml"/>
  <Override PartName="/ppt/tags/tag1757.xml" ContentType="application/vnd.openxmlformats-officedocument.presentationml.tags+xml"/>
  <Override PartName="/ppt/tags/tag1758.xml" ContentType="application/vnd.openxmlformats-officedocument.presentationml.tags+xml"/>
  <Override PartName="/ppt/tags/tag1759.xml" ContentType="application/vnd.openxmlformats-officedocument.presentationml.tags+xml"/>
  <Override PartName="/ppt/tags/tag1760.xml" ContentType="application/vnd.openxmlformats-officedocument.presentationml.tags+xml"/>
  <Override PartName="/ppt/tags/tag1761.xml" ContentType="application/vnd.openxmlformats-officedocument.presentationml.tags+xml"/>
  <Override PartName="/ppt/tags/tag1762.xml" ContentType="application/vnd.openxmlformats-officedocument.presentationml.tags+xml"/>
  <Override PartName="/ppt/tags/tag1763.xml" ContentType="application/vnd.openxmlformats-officedocument.presentationml.tags+xml"/>
  <Override PartName="/ppt/tags/tag1764.xml" ContentType="application/vnd.openxmlformats-officedocument.presentationml.tags+xml"/>
  <Override PartName="/ppt/tags/tag1765.xml" ContentType="application/vnd.openxmlformats-officedocument.presentationml.tags+xml"/>
  <Override PartName="/ppt/tags/tag1766.xml" ContentType="application/vnd.openxmlformats-officedocument.presentationml.tags+xml"/>
  <Override PartName="/ppt/tags/tag1767.xml" ContentType="application/vnd.openxmlformats-officedocument.presentationml.tags+xml"/>
  <Override PartName="/ppt/tags/tag1768.xml" ContentType="application/vnd.openxmlformats-officedocument.presentationml.tags+xml"/>
  <Override PartName="/ppt/tags/tag1769.xml" ContentType="application/vnd.openxmlformats-officedocument.presentationml.tags+xml"/>
  <Override PartName="/ppt/tags/tag1770.xml" ContentType="application/vnd.openxmlformats-officedocument.presentationml.tags+xml"/>
  <Override PartName="/ppt/tags/tag1771.xml" ContentType="application/vnd.openxmlformats-officedocument.presentationml.tags+xml"/>
  <Override PartName="/ppt/tags/tag1772.xml" ContentType="application/vnd.openxmlformats-officedocument.presentationml.tags+xml"/>
  <Override PartName="/ppt/tags/tag1773.xml" ContentType="application/vnd.openxmlformats-officedocument.presentationml.tags+xml"/>
  <Override PartName="/ppt/tags/tag1774.xml" ContentType="application/vnd.openxmlformats-officedocument.presentationml.tags+xml"/>
  <Override PartName="/ppt/tags/tag1775.xml" ContentType="application/vnd.openxmlformats-officedocument.presentationml.tags+xml"/>
  <Override PartName="/ppt/tags/tag1776.xml" ContentType="application/vnd.openxmlformats-officedocument.presentationml.tags+xml"/>
  <Override PartName="/ppt/tags/tag1777.xml" ContentType="application/vnd.openxmlformats-officedocument.presentationml.tags+xml"/>
  <Override PartName="/ppt/tags/tag1778.xml" ContentType="application/vnd.openxmlformats-officedocument.presentationml.tags+xml"/>
  <Override PartName="/ppt/tags/tag1779.xml" ContentType="application/vnd.openxmlformats-officedocument.presentationml.tags+xml"/>
  <Override PartName="/ppt/tags/tag1780.xml" ContentType="application/vnd.openxmlformats-officedocument.presentationml.tags+xml"/>
  <Override PartName="/ppt/tags/tag1781.xml" ContentType="application/vnd.openxmlformats-officedocument.presentationml.tags+xml"/>
  <Override PartName="/ppt/tags/tag1782.xml" ContentType="application/vnd.openxmlformats-officedocument.presentationml.tags+xml"/>
  <Override PartName="/ppt/tags/tag1783.xml" ContentType="application/vnd.openxmlformats-officedocument.presentationml.tags+xml"/>
  <Override PartName="/ppt/tags/tag1784.xml" ContentType="application/vnd.openxmlformats-officedocument.presentationml.tags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3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4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ags/tag1785.xml" ContentType="application/vnd.openxmlformats-officedocument.presentationml.tags+xml"/>
  <Override PartName="/ppt/tags/tag1786.xml" ContentType="application/vnd.openxmlformats-officedocument.presentationml.tags+xml"/>
  <Override PartName="/ppt/tags/tag1787.xml" ContentType="application/vnd.openxmlformats-officedocument.presentationml.tags+xml"/>
  <Override PartName="/ppt/tags/tag1788.xml" ContentType="application/vnd.openxmlformats-officedocument.presentationml.tags+xml"/>
  <Override PartName="/ppt/tags/tag1789.xml" ContentType="application/vnd.openxmlformats-officedocument.presentationml.tags+xml"/>
  <Override PartName="/ppt/tags/tag1790.xml" ContentType="application/vnd.openxmlformats-officedocument.presentationml.tags+xml"/>
  <Override PartName="/ppt/notesSlides/notesSlide1.xml" ContentType="application/vnd.openxmlformats-officedocument.presentationml.notesSlide+xml"/>
  <Override PartName="/ppt/tags/tag1791.xml" ContentType="application/vnd.openxmlformats-officedocument.presentationml.tags+xml"/>
  <Override PartName="/ppt/tags/tag1792.xml" ContentType="application/vnd.openxmlformats-officedocument.presentationml.tags+xml"/>
  <Override PartName="/ppt/tags/tag1793.xml" ContentType="application/vnd.openxmlformats-officedocument.presentationml.tags+xml"/>
  <Override PartName="/ppt/tags/tag1794.xml" ContentType="application/vnd.openxmlformats-officedocument.presentationml.tags+xml"/>
  <Override PartName="/ppt/notesSlides/notesSlide2.xml" ContentType="application/vnd.openxmlformats-officedocument.presentationml.notesSlide+xml"/>
  <Override PartName="/ppt/tags/tag1795.xml" ContentType="application/vnd.openxmlformats-officedocument.presentationml.tags+xml"/>
  <Override PartName="/ppt/tags/tag1796.xml" ContentType="application/vnd.openxmlformats-officedocument.presentationml.tags+xml"/>
  <Override PartName="/ppt/tags/tag1797.xml" ContentType="application/vnd.openxmlformats-officedocument.presentationml.tags+xml"/>
  <Override PartName="/ppt/notesSlides/notesSlide3.xml" ContentType="application/vnd.openxmlformats-officedocument.presentationml.notesSlide+xml"/>
  <Override PartName="/ppt/tags/tag1798.xml" ContentType="application/vnd.openxmlformats-officedocument.presentationml.tags+xml"/>
  <Override PartName="/ppt/notesSlides/notesSlide4.xml" ContentType="application/vnd.openxmlformats-officedocument.presentationml.notesSlide+xml"/>
  <Override PartName="/ppt/tags/tag1799.xml" ContentType="application/vnd.openxmlformats-officedocument.presentationml.tags+xml"/>
  <Override PartName="/ppt/notesSlides/notesSlide5.xml" ContentType="application/vnd.openxmlformats-officedocument.presentationml.notesSlide+xml"/>
  <Override PartName="/ppt/tags/tag1800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801.xml" ContentType="application/vnd.openxmlformats-officedocument.presentationml.tags+xml"/>
  <Override PartName="/ppt/notesSlides/notesSlide8.xml" ContentType="application/vnd.openxmlformats-officedocument.presentationml.notesSlide+xml"/>
  <Override PartName="/ppt/tags/tag1802.xml" ContentType="application/vnd.openxmlformats-officedocument.presentationml.tags+xml"/>
  <Override PartName="/ppt/notesSlides/notesSlide9.xml" ContentType="application/vnd.openxmlformats-officedocument.presentationml.notesSlide+xml"/>
  <Override PartName="/ppt/tags/tag1803.xml" ContentType="application/vnd.openxmlformats-officedocument.presentationml.tags+xml"/>
  <Override PartName="/ppt/notesSlides/notesSlide10.xml" ContentType="application/vnd.openxmlformats-officedocument.presentationml.notesSlide+xml"/>
  <Override PartName="/ppt/tags/tag1804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905" r:id="rId2"/>
    <p:sldMasterId id="2147483757" r:id="rId3"/>
    <p:sldMasterId id="2147483907" r:id="rId4"/>
    <p:sldMasterId id="2147483781" r:id="rId5"/>
  </p:sldMasterIdLst>
  <p:notesMasterIdLst>
    <p:notesMasterId r:id="rId23"/>
  </p:notesMasterIdLst>
  <p:sldIdLst>
    <p:sldId id="700" r:id="rId6"/>
    <p:sldId id="330" r:id="rId7"/>
    <p:sldId id="701" r:id="rId8"/>
    <p:sldId id="2147472071" r:id="rId9"/>
    <p:sldId id="329" r:id="rId10"/>
    <p:sldId id="686" r:id="rId11"/>
    <p:sldId id="688" r:id="rId12"/>
    <p:sldId id="521" r:id="rId13"/>
    <p:sldId id="2147472067" r:id="rId14"/>
    <p:sldId id="460" r:id="rId15"/>
    <p:sldId id="282" r:id="rId16"/>
    <p:sldId id="698" r:id="rId17"/>
    <p:sldId id="2147472072" r:id="rId18"/>
    <p:sldId id="279" r:id="rId19"/>
    <p:sldId id="697" r:id="rId20"/>
    <p:sldId id="335" r:id="rId21"/>
    <p:sldId id="699" r:id="rId22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87"/>
    <a:srgbClr val="0030DE"/>
    <a:srgbClr val="000096"/>
    <a:srgbClr val="15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2B1E62-99E7-4AD7-A2FE-029D616C5EEB}" v="19" dt="2026-09-13T16:35:48.2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698" autoAdjust="0"/>
    <p:restoredTop sz="93557" autoAdjust="0"/>
  </p:normalViewPr>
  <p:slideViewPr>
    <p:cSldViewPr snapToGrid="0" showGuides="1">
      <p:cViewPr>
        <p:scale>
          <a:sx n="100" d="100"/>
          <a:sy n="100" d="100"/>
        </p:scale>
        <p:origin x="-2220" y="-1092"/>
      </p:cViewPr>
      <p:guideLst/>
    </p:cSldViewPr>
  </p:slideViewPr>
  <p:outlineViewPr>
    <p:cViewPr>
      <p:scale>
        <a:sx n="33" d="100"/>
        <a:sy n="33" d="100"/>
      </p:scale>
      <p:origin x="0" y="-1213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-1056"/>
    </p:cViewPr>
  </p:sorterViewPr>
  <p:notesViewPr>
    <p:cSldViewPr snapToGrid="0" showGuides="1">
      <p:cViewPr varScale="1">
        <p:scale>
          <a:sx n="68" d="100"/>
          <a:sy n="68" d="100"/>
        </p:scale>
        <p:origin x="271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gs" Target="tags/tag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va Toome - HARNO" userId="6c619b09-8475-42ef-8967-e4b7ee9be560" providerId="ADAL" clId="{DC1279D7-F45D-4A1C-B49D-AC44E0DFD38D}"/>
    <pc:docChg chg="undo custSel mod addSld delSld modSld modMainMaster">
      <pc:chgData name="Eva Toome - HARNO" userId="6c619b09-8475-42ef-8967-e4b7ee9be560" providerId="ADAL" clId="{DC1279D7-F45D-4A1C-B49D-AC44E0DFD38D}" dt="2026-09-13T16:47:18.364" v="164" actId="20577"/>
      <pc:docMkLst>
        <pc:docMk/>
      </pc:docMkLst>
      <pc:sldChg chg="modSp mod modTransition">
        <pc:chgData name="Eva Toome - HARNO" userId="6c619b09-8475-42ef-8967-e4b7ee9be560" providerId="ADAL" clId="{DC1279D7-F45D-4A1C-B49D-AC44E0DFD38D}" dt="2026-09-13T16:31:09.061" v="48" actId="255"/>
        <pc:sldMkLst>
          <pc:docMk/>
          <pc:sldMk cId="1835045542" sldId="279"/>
        </pc:sldMkLst>
        <pc:spChg chg="mod">
          <ac:chgData name="Eva Toome - HARNO" userId="6c619b09-8475-42ef-8967-e4b7ee9be560" providerId="ADAL" clId="{DC1279D7-F45D-4A1C-B49D-AC44E0DFD38D}" dt="2026-09-13T16:31:09.061" v="48" actId="255"/>
          <ac:spMkLst>
            <pc:docMk/>
            <pc:sldMk cId="1835045542" sldId="279"/>
            <ac:spMk id="5" creationId="{47831F24-7D94-F48F-B8F0-E58D69D35536}"/>
          </ac:spMkLst>
        </pc:spChg>
        <pc:picChg chg="mod modCrop">
          <ac:chgData name="Eva Toome - HARNO" userId="6c619b09-8475-42ef-8967-e4b7ee9be560" providerId="ADAL" clId="{DC1279D7-F45D-4A1C-B49D-AC44E0DFD38D}" dt="2026-09-12T16:25:22.818" v="29" actId="732"/>
          <ac:picMkLst>
            <pc:docMk/>
            <pc:sldMk cId="1835045542" sldId="279"/>
            <ac:picMk id="3" creationId="{A0F9A216-405A-D900-8A7B-F567B221D3E2}"/>
          </ac:picMkLst>
        </pc:picChg>
      </pc:sldChg>
      <pc:sldChg chg="modSp mod modTransition modNotesTx">
        <pc:chgData name="Eva Toome - HARNO" userId="6c619b09-8475-42ef-8967-e4b7ee9be560" providerId="ADAL" clId="{DC1279D7-F45D-4A1C-B49D-AC44E0DFD38D}" dt="2026-09-13T16:42:54.570" v="144" actId="1035"/>
        <pc:sldMkLst>
          <pc:docMk/>
          <pc:sldMk cId="2815057439" sldId="282"/>
        </pc:sldMkLst>
        <pc:spChg chg="mod">
          <ac:chgData name="Eva Toome - HARNO" userId="6c619b09-8475-42ef-8967-e4b7ee9be560" providerId="ADAL" clId="{DC1279D7-F45D-4A1C-B49D-AC44E0DFD38D}" dt="2026-09-13T16:42:54.570" v="144" actId="1035"/>
          <ac:spMkLst>
            <pc:docMk/>
            <pc:sldMk cId="2815057439" sldId="282"/>
            <ac:spMk id="2" creationId="{A9C0C518-BCF3-9346-7042-20D78ADBE7E1}"/>
          </ac:spMkLst>
        </pc:spChg>
      </pc:sldChg>
      <pc:sldChg chg="modSp mod modTransition">
        <pc:chgData name="Eva Toome - HARNO" userId="6c619b09-8475-42ef-8967-e4b7ee9be560" providerId="ADAL" clId="{DC1279D7-F45D-4A1C-B49D-AC44E0DFD38D}" dt="2026-09-13T16:43:39.576" v="146" actId="14100"/>
        <pc:sldMkLst>
          <pc:docMk/>
          <pc:sldMk cId="2606488595" sldId="329"/>
        </pc:sldMkLst>
        <pc:spChg chg="mod">
          <ac:chgData name="Eva Toome - HARNO" userId="6c619b09-8475-42ef-8967-e4b7ee9be560" providerId="ADAL" clId="{DC1279D7-F45D-4A1C-B49D-AC44E0DFD38D}" dt="2026-09-13T16:43:39.576" v="146" actId="14100"/>
          <ac:spMkLst>
            <pc:docMk/>
            <pc:sldMk cId="2606488595" sldId="329"/>
            <ac:spMk id="4" creationId="{E66EF3AE-384D-B38F-ACC5-08A0C8DF97EE}"/>
          </ac:spMkLst>
        </pc:spChg>
      </pc:sldChg>
      <pc:sldChg chg="modTransition">
        <pc:chgData name="Eva Toome - HARNO" userId="6c619b09-8475-42ef-8967-e4b7ee9be560" providerId="ADAL" clId="{DC1279D7-F45D-4A1C-B49D-AC44E0DFD38D}" dt="2026-09-13T16:26:31.332" v="33"/>
        <pc:sldMkLst>
          <pc:docMk/>
          <pc:sldMk cId="3811297693" sldId="330"/>
        </pc:sldMkLst>
      </pc:sldChg>
      <pc:sldChg chg="modSp mod modTransition">
        <pc:chgData name="Eva Toome - HARNO" userId="6c619b09-8475-42ef-8967-e4b7ee9be560" providerId="ADAL" clId="{DC1279D7-F45D-4A1C-B49D-AC44E0DFD38D}" dt="2026-09-13T16:47:18.364" v="164" actId="20577"/>
        <pc:sldMkLst>
          <pc:docMk/>
          <pc:sldMk cId="3080579766" sldId="335"/>
        </pc:sldMkLst>
        <pc:spChg chg="mod">
          <ac:chgData name="Eva Toome - HARNO" userId="6c619b09-8475-42ef-8967-e4b7ee9be560" providerId="ADAL" clId="{DC1279D7-F45D-4A1C-B49D-AC44E0DFD38D}" dt="2026-09-13T16:47:18.364" v="164" actId="20577"/>
          <ac:spMkLst>
            <pc:docMk/>
            <pc:sldMk cId="3080579766" sldId="335"/>
            <ac:spMk id="7" creationId="{29823D98-E9E2-8F5C-B798-7EA6B6FE5BC2}"/>
          </ac:spMkLst>
        </pc:spChg>
      </pc:sldChg>
      <pc:sldChg chg="modSp mod modTransition">
        <pc:chgData name="Eva Toome - HARNO" userId="6c619b09-8475-42ef-8967-e4b7ee9be560" providerId="ADAL" clId="{DC1279D7-F45D-4A1C-B49D-AC44E0DFD38D}" dt="2026-09-13T16:39:41.279" v="139" actId="255"/>
        <pc:sldMkLst>
          <pc:docMk/>
          <pc:sldMk cId="569441238" sldId="460"/>
        </pc:sldMkLst>
        <pc:spChg chg="mod">
          <ac:chgData name="Eva Toome - HARNO" userId="6c619b09-8475-42ef-8967-e4b7ee9be560" providerId="ADAL" clId="{DC1279D7-F45D-4A1C-B49D-AC44E0DFD38D}" dt="2026-09-13T16:39:41.279" v="139" actId="255"/>
          <ac:spMkLst>
            <pc:docMk/>
            <pc:sldMk cId="569441238" sldId="460"/>
            <ac:spMk id="17" creationId="{57814472-3621-73A4-4145-4FA5C81A5CE2}"/>
          </ac:spMkLst>
        </pc:spChg>
      </pc:sldChg>
      <pc:sldChg chg="modSp mod modTransition setBg">
        <pc:chgData name="Eva Toome - HARNO" userId="6c619b09-8475-42ef-8967-e4b7ee9be560" providerId="ADAL" clId="{DC1279D7-F45D-4A1C-B49D-AC44E0DFD38D}" dt="2026-09-13T16:44:38.530" v="151" actId="1076"/>
        <pc:sldMkLst>
          <pc:docMk/>
          <pc:sldMk cId="1638080363" sldId="521"/>
        </pc:sldMkLst>
        <pc:spChg chg="mod">
          <ac:chgData name="Eva Toome - HARNO" userId="6c619b09-8475-42ef-8967-e4b7ee9be560" providerId="ADAL" clId="{DC1279D7-F45D-4A1C-B49D-AC44E0DFD38D}" dt="2026-09-13T16:44:27.103" v="149" actId="255"/>
          <ac:spMkLst>
            <pc:docMk/>
            <pc:sldMk cId="1638080363" sldId="521"/>
            <ac:spMk id="6" creationId="{0BAE4D94-A0D2-9AAD-A583-CAE00F6AB67F}"/>
          </ac:spMkLst>
        </pc:spChg>
        <pc:spChg chg="mod">
          <ac:chgData name="Eva Toome - HARNO" userId="6c619b09-8475-42ef-8967-e4b7ee9be560" providerId="ADAL" clId="{DC1279D7-F45D-4A1C-B49D-AC44E0DFD38D}" dt="2026-09-13T16:44:38.530" v="151" actId="1076"/>
          <ac:spMkLst>
            <pc:docMk/>
            <pc:sldMk cId="1638080363" sldId="521"/>
            <ac:spMk id="8" creationId="{188A03AB-8D99-7FA3-0D12-FCB12EF411CA}"/>
          </ac:spMkLst>
        </pc:spChg>
      </pc:sldChg>
      <pc:sldChg chg="modSp del mod modTransition modNotesTx">
        <pc:chgData name="Eva Toome - HARNO" userId="6c619b09-8475-42ef-8967-e4b7ee9be560" providerId="ADAL" clId="{DC1279D7-F45D-4A1C-B49D-AC44E0DFD38D}" dt="2026-09-13T16:37:15.034" v="111" actId="47"/>
        <pc:sldMkLst>
          <pc:docMk/>
          <pc:sldMk cId="1508257584" sldId="684"/>
        </pc:sldMkLst>
        <pc:spChg chg="mod">
          <ac:chgData name="Eva Toome - HARNO" userId="6c619b09-8475-42ef-8967-e4b7ee9be560" providerId="ADAL" clId="{DC1279D7-F45D-4A1C-B49D-AC44E0DFD38D}" dt="2026-09-13T16:31:15.403" v="49" actId="255"/>
          <ac:spMkLst>
            <pc:docMk/>
            <pc:sldMk cId="1508257584" sldId="684"/>
            <ac:spMk id="2" creationId="{0989BD45-FE02-A696-20A3-2F13CB518F5F}"/>
          </ac:spMkLst>
        </pc:spChg>
      </pc:sldChg>
      <pc:sldChg chg="modTransition">
        <pc:chgData name="Eva Toome - HARNO" userId="6c619b09-8475-42ef-8967-e4b7ee9be560" providerId="ADAL" clId="{DC1279D7-F45D-4A1C-B49D-AC44E0DFD38D}" dt="2026-09-13T16:26:31.332" v="33"/>
        <pc:sldMkLst>
          <pc:docMk/>
          <pc:sldMk cId="325475408" sldId="686"/>
        </pc:sldMkLst>
      </pc:sldChg>
      <pc:sldChg chg="modTransition setBg">
        <pc:chgData name="Eva Toome - HARNO" userId="6c619b09-8475-42ef-8967-e4b7ee9be560" providerId="ADAL" clId="{DC1279D7-F45D-4A1C-B49D-AC44E0DFD38D}" dt="2026-09-13T16:26:31.332" v="33"/>
        <pc:sldMkLst>
          <pc:docMk/>
          <pc:sldMk cId="2456891915" sldId="688"/>
        </pc:sldMkLst>
      </pc:sldChg>
      <pc:sldChg chg="modTransition">
        <pc:chgData name="Eva Toome - HARNO" userId="6c619b09-8475-42ef-8967-e4b7ee9be560" providerId="ADAL" clId="{DC1279D7-F45D-4A1C-B49D-AC44E0DFD38D}" dt="2026-09-13T16:26:31.332" v="33"/>
        <pc:sldMkLst>
          <pc:docMk/>
          <pc:sldMk cId="852301334" sldId="697"/>
        </pc:sldMkLst>
      </pc:sldChg>
      <pc:sldChg chg="modSp mod modTransition">
        <pc:chgData name="Eva Toome - HARNO" userId="6c619b09-8475-42ef-8967-e4b7ee9be560" providerId="ADAL" clId="{DC1279D7-F45D-4A1C-B49D-AC44E0DFD38D}" dt="2026-09-13T16:31:44.032" v="54" actId="1036"/>
        <pc:sldMkLst>
          <pc:docMk/>
          <pc:sldMk cId="1124893821" sldId="698"/>
        </pc:sldMkLst>
        <pc:spChg chg="mod">
          <ac:chgData name="Eva Toome - HARNO" userId="6c619b09-8475-42ef-8967-e4b7ee9be560" providerId="ADAL" clId="{DC1279D7-F45D-4A1C-B49D-AC44E0DFD38D}" dt="2026-09-13T16:31:44.032" v="54" actId="1036"/>
          <ac:spMkLst>
            <pc:docMk/>
            <pc:sldMk cId="1124893821" sldId="698"/>
            <ac:spMk id="2" creationId="{F87571E9-C5A3-F307-F34F-605A6FD9DAC1}"/>
          </ac:spMkLst>
        </pc:spChg>
      </pc:sldChg>
      <pc:sldChg chg="modTransition">
        <pc:chgData name="Eva Toome - HARNO" userId="6c619b09-8475-42ef-8967-e4b7ee9be560" providerId="ADAL" clId="{DC1279D7-F45D-4A1C-B49D-AC44E0DFD38D}" dt="2026-09-13T16:26:31.332" v="33"/>
        <pc:sldMkLst>
          <pc:docMk/>
          <pc:sldMk cId="3718804673" sldId="699"/>
        </pc:sldMkLst>
      </pc:sldChg>
      <pc:sldChg chg="modTransition">
        <pc:chgData name="Eva Toome - HARNO" userId="6c619b09-8475-42ef-8967-e4b7ee9be560" providerId="ADAL" clId="{DC1279D7-F45D-4A1C-B49D-AC44E0DFD38D}" dt="2026-09-13T16:26:31.332" v="33"/>
        <pc:sldMkLst>
          <pc:docMk/>
          <pc:sldMk cId="2055791924" sldId="700"/>
        </pc:sldMkLst>
      </pc:sldChg>
      <pc:sldChg chg="modTransition">
        <pc:chgData name="Eva Toome - HARNO" userId="6c619b09-8475-42ef-8967-e4b7ee9be560" providerId="ADAL" clId="{DC1279D7-F45D-4A1C-B49D-AC44E0DFD38D}" dt="2026-09-13T16:26:31.332" v="33"/>
        <pc:sldMkLst>
          <pc:docMk/>
          <pc:sldMk cId="4226636086" sldId="701"/>
        </pc:sldMkLst>
      </pc:sldChg>
      <pc:sldChg chg="modSp mod modTransition">
        <pc:chgData name="Eva Toome - HARNO" userId="6c619b09-8475-42ef-8967-e4b7ee9be560" providerId="ADAL" clId="{DC1279D7-F45D-4A1C-B49D-AC44E0DFD38D}" dt="2026-09-13T16:39:54.800" v="140" actId="255"/>
        <pc:sldMkLst>
          <pc:docMk/>
          <pc:sldMk cId="3051509673" sldId="2147472067"/>
        </pc:sldMkLst>
        <pc:spChg chg="mod">
          <ac:chgData name="Eva Toome - HARNO" userId="6c619b09-8475-42ef-8967-e4b7ee9be560" providerId="ADAL" clId="{DC1279D7-F45D-4A1C-B49D-AC44E0DFD38D}" dt="2026-09-13T16:39:54.800" v="140" actId="255"/>
          <ac:spMkLst>
            <pc:docMk/>
            <pc:sldMk cId="3051509673" sldId="2147472067"/>
            <ac:spMk id="11" creationId="{06FA2C24-A5CC-ED8A-E5E0-50372D786C62}"/>
          </ac:spMkLst>
        </pc:spChg>
      </pc:sldChg>
      <pc:sldChg chg="addSp delSp modSp mod modTransition setBg chgLayout modNotesTx">
        <pc:chgData name="Eva Toome - HARNO" userId="6c619b09-8475-42ef-8967-e4b7ee9be560" providerId="ADAL" clId="{DC1279D7-F45D-4A1C-B49D-AC44E0DFD38D}" dt="2026-09-13T16:26:31.332" v="33"/>
        <pc:sldMkLst>
          <pc:docMk/>
          <pc:sldMk cId="3108267588" sldId="2147472071"/>
        </pc:sldMkLst>
        <pc:spChg chg="mod ord">
          <ac:chgData name="Eva Toome - HARNO" userId="6c619b09-8475-42ef-8967-e4b7ee9be560" providerId="ADAL" clId="{DC1279D7-F45D-4A1C-B49D-AC44E0DFD38D}" dt="2026-09-12T16:24:17.767" v="25" actId="6264"/>
          <ac:spMkLst>
            <pc:docMk/>
            <pc:sldMk cId="3108267588" sldId="2147472071"/>
            <ac:spMk id="2" creationId="{E70AA29A-BE17-499B-A35E-6BAFAFBF9FA1}"/>
          </ac:spMkLst>
        </pc:spChg>
        <pc:spChg chg="mod ord">
          <ac:chgData name="Eva Toome - HARNO" userId="6c619b09-8475-42ef-8967-e4b7ee9be560" providerId="ADAL" clId="{DC1279D7-F45D-4A1C-B49D-AC44E0DFD38D}" dt="2026-09-12T16:24:17.767" v="25" actId="6264"/>
          <ac:spMkLst>
            <pc:docMk/>
            <pc:sldMk cId="3108267588" sldId="2147472071"/>
            <ac:spMk id="3" creationId="{8B12B86B-3EE1-7E85-35F9-B70B9C621ED6}"/>
          </ac:spMkLst>
        </pc:spChg>
        <pc:spChg chg="add del mod">
          <ac:chgData name="Eva Toome - HARNO" userId="6c619b09-8475-42ef-8967-e4b7ee9be560" providerId="ADAL" clId="{DC1279D7-F45D-4A1C-B49D-AC44E0DFD38D}" dt="2026-09-12T16:24:17.767" v="25" actId="6264"/>
          <ac:spMkLst>
            <pc:docMk/>
            <pc:sldMk cId="3108267588" sldId="2147472071"/>
            <ac:spMk id="5" creationId="{9F1CEDB5-32DE-F43D-73D3-2FF9D89120D0}"/>
          </ac:spMkLst>
        </pc:spChg>
        <pc:spChg chg="mod">
          <ac:chgData name="Eva Toome - HARNO" userId="6c619b09-8475-42ef-8967-e4b7ee9be560" providerId="ADAL" clId="{DC1279D7-F45D-4A1C-B49D-AC44E0DFD38D}" dt="2026-09-12T16:17:09.592" v="10" actId="20577"/>
          <ac:spMkLst>
            <pc:docMk/>
            <pc:sldMk cId="3108267588" sldId="2147472071"/>
            <ac:spMk id="6" creationId="{43A458DF-9124-8709-D953-65DDD83E3F51}"/>
          </ac:spMkLst>
        </pc:spChg>
        <pc:spChg chg="add del mod">
          <ac:chgData name="Eva Toome - HARNO" userId="6c619b09-8475-42ef-8967-e4b7ee9be560" providerId="ADAL" clId="{DC1279D7-F45D-4A1C-B49D-AC44E0DFD38D}" dt="2026-09-12T16:24:17.767" v="25" actId="6264"/>
          <ac:spMkLst>
            <pc:docMk/>
            <pc:sldMk cId="3108267588" sldId="2147472071"/>
            <ac:spMk id="7" creationId="{660DDFAB-57F8-2E65-2388-413D8289CC54}"/>
          </ac:spMkLst>
        </pc:spChg>
        <pc:spChg chg="add del mod">
          <ac:chgData name="Eva Toome - HARNO" userId="6c619b09-8475-42ef-8967-e4b7ee9be560" providerId="ADAL" clId="{DC1279D7-F45D-4A1C-B49D-AC44E0DFD38D}" dt="2026-09-12T16:24:17.767" v="25" actId="6264"/>
          <ac:spMkLst>
            <pc:docMk/>
            <pc:sldMk cId="3108267588" sldId="2147472071"/>
            <ac:spMk id="8" creationId="{8A743124-D728-2514-957A-CBC4E62E1E10}"/>
          </ac:spMkLst>
        </pc:spChg>
        <pc:spChg chg="add del mod">
          <ac:chgData name="Eva Toome - HARNO" userId="6c619b09-8475-42ef-8967-e4b7ee9be560" providerId="ADAL" clId="{DC1279D7-F45D-4A1C-B49D-AC44E0DFD38D}" dt="2026-09-12T16:24:17.767" v="25" actId="6264"/>
          <ac:spMkLst>
            <pc:docMk/>
            <pc:sldMk cId="3108267588" sldId="2147472071"/>
            <ac:spMk id="9" creationId="{B977CC9C-6F94-2B8F-982A-889420D135B3}"/>
          </ac:spMkLst>
        </pc:spChg>
        <pc:spChg chg="add del mod">
          <ac:chgData name="Eva Toome - HARNO" userId="6c619b09-8475-42ef-8967-e4b7ee9be560" providerId="ADAL" clId="{DC1279D7-F45D-4A1C-B49D-AC44E0DFD38D}" dt="2026-09-12T16:24:17.767" v="25" actId="6264"/>
          <ac:spMkLst>
            <pc:docMk/>
            <pc:sldMk cId="3108267588" sldId="2147472071"/>
            <ac:spMk id="10" creationId="{018719AB-8A4E-D8EA-BD52-52467CDF79E4}"/>
          </ac:spMkLst>
        </pc:spChg>
        <pc:spChg chg="mod ord">
          <ac:chgData name="Eva Toome - HARNO" userId="6c619b09-8475-42ef-8967-e4b7ee9be560" providerId="ADAL" clId="{DC1279D7-F45D-4A1C-B49D-AC44E0DFD38D}" dt="2026-09-12T16:24:17.767" v="25" actId="6264"/>
          <ac:spMkLst>
            <pc:docMk/>
            <pc:sldMk cId="3108267588" sldId="2147472071"/>
            <ac:spMk id="20" creationId="{EFACBCE2-DD8F-EB40-2129-20A816EB4484}"/>
          </ac:spMkLst>
        </pc:spChg>
        <pc:spChg chg="mod ord">
          <ac:chgData name="Eva Toome - HARNO" userId="6c619b09-8475-42ef-8967-e4b7ee9be560" providerId="ADAL" clId="{DC1279D7-F45D-4A1C-B49D-AC44E0DFD38D}" dt="2026-09-12T16:24:17.767" v="25" actId="6264"/>
          <ac:spMkLst>
            <pc:docMk/>
            <pc:sldMk cId="3108267588" sldId="2147472071"/>
            <ac:spMk id="34" creationId="{9720951E-DF14-2D1B-5E58-5F23D96E4881}"/>
          </ac:spMkLst>
        </pc:spChg>
        <pc:spChg chg="mod ord">
          <ac:chgData name="Eva Toome - HARNO" userId="6c619b09-8475-42ef-8967-e4b7ee9be560" providerId="ADAL" clId="{DC1279D7-F45D-4A1C-B49D-AC44E0DFD38D}" dt="2026-09-12T16:24:17.767" v="25" actId="6264"/>
          <ac:spMkLst>
            <pc:docMk/>
            <pc:sldMk cId="3108267588" sldId="2147472071"/>
            <ac:spMk id="44" creationId="{AC8B7C84-2520-A9E4-92B6-89F5C5670732}"/>
          </ac:spMkLst>
        </pc:spChg>
      </pc:sldChg>
      <pc:sldChg chg="modSp add mod">
        <pc:chgData name="Eva Toome - HARNO" userId="6c619b09-8475-42ef-8967-e4b7ee9be560" providerId="ADAL" clId="{DC1279D7-F45D-4A1C-B49D-AC44E0DFD38D}" dt="2026-09-13T16:37:08.701" v="110" actId="20577"/>
        <pc:sldMkLst>
          <pc:docMk/>
          <pc:sldMk cId="2541953473" sldId="2147472072"/>
        </pc:sldMkLst>
        <pc:spChg chg="mod">
          <ac:chgData name="Eva Toome - HARNO" userId="6c619b09-8475-42ef-8967-e4b7ee9be560" providerId="ADAL" clId="{DC1279D7-F45D-4A1C-B49D-AC44E0DFD38D}" dt="2026-09-13T16:37:08.701" v="110" actId="20577"/>
          <ac:spMkLst>
            <pc:docMk/>
            <pc:sldMk cId="2541953473" sldId="2147472072"/>
            <ac:spMk id="2" creationId="{A25CFF92-C24D-F3FD-2E91-1577A3085CE7}"/>
          </ac:spMkLst>
        </pc:spChg>
        <pc:spChg chg="mod">
          <ac:chgData name="Eva Toome - HARNO" userId="6c619b09-8475-42ef-8967-e4b7ee9be560" providerId="ADAL" clId="{DC1279D7-F45D-4A1C-B49D-AC44E0DFD38D}" dt="2026-09-13T16:36:45.909" v="89" actId="34135"/>
          <ac:spMkLst>
            <pc:docMk/>
            <pc:sldMk cId="2541953473" sldId="2147472072"/>
            <ac:spMk id="7" creationId="{80D3CE52-E135-B2C4-59EE-0136F9788DA5}"/>
          </ac:spMkLst>
        </pc:spChg>
        <pc:picChg chg="mod">
          <ac:chgData name="Eva Toome - HARNO" userId="6c619b09-8475-42ef-8967-e4b7ee9be560" providerId="ADAL" clId="{DC1279D7-F45D-4A1C-B49D-AC44E0DFD38D}" dt="2026-09-13T16:36:45.909" v="89" actId="34135"/>
          <ac:picMkLst>
            <pc:docMk/>
            <pc:sldMk cId="2541953473" sldId="2147472072"/>
            <ac:picMk id="3" creationId="{DE8962D4-ED28-A4E2-A55A-AB648A1D7968}"/>
          </ac:picMkLst>
        </pc:picChg>
      </pc:sldChg>
      <pc:sldChg chg="del">
        <pc:chgData name="Eva Toome - HARNO" userId="6c619b09-8475-42ef-8967-e4b7ee9be560" providerId="ADAL" clId="{DC1279D7-F45D-4A1C-B49D-AC44E0DFD38D}" dt="2026-09-12T16:11:01.407" v="1" actId="47"/>
        <pc:sldMkLst>
          <pc:docMk/>
          <pc:sldMk cId="4226384217" sldId="2147472072"/>
        </pc:sldMkLst>
      </pc:sldChg>
      <pc:sldMasterChg chg="modTransition modSldLayout">
        <pc:chgData name="Eva Toome - HARNO" userId="6c619b09-8475-42ef-8967-e4b7ee9be560" providerId="ADAL" clId="{DC1279D7-F45D-4A1C-B49D-AC44E0DFD38D}" dt="2026-09-13T16:26:31.332" v="33"/>
        <pc:sldMasterMkLst>
          <pc:docMk/>
          <pc:sldMasterMk cId="2668563260" sldId="2147483648"/>
        </pc:sldMasterMkLst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2668563260" sldId="2147483648"/>
            <pc:sldLayoutMk cId="1537010724" sldId="2147483658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2668563260" sldId="2147483648"/>
            <pc:sldLayoutMk cId="3292967305" sldId="2147483659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2668563260" sldId="2147483648"/>
            <pc:sldLayoutMk cId="2624780728" sldId="2147483660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2668563260" sldId="2147483648"/>
            <pc:sldLayoutMk cId="1378328204" sldId="2147483661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2668563260" sldId="2147483648"/>
            <pc:sldLayoutMk cId="2107061958" sldId="2147483662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2668563260" sldId="2147483648"/>
            <pc:sldLayoutMk cId="4191460909" sldId="2147483663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2668563260" sldId="2147483648"/>
            <pc:sldLayoutMk cId="4231016638" sldId="2147483664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2668563260" sldId="2147483648"/>
            <pc:sldLayoutMk cId="2893977817" sldId="2147483665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2668563260" sldId="2147483648"/>
            <pc:sldLayoutMk cId="2110762895" sldId="2147483666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2668563260" sldId="2147483648"/>
            <pc:sldLayoutMk cId="1480105691" sldId="2147483667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2668563260" sldId="2147483648"/>
            <pc:sldLayoutMk cId="819925007" sldId="2147483668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2668563260" sldId="2147483648"/>
            <pc:sldLayoutMk cId="359896770" sldId="2147483669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2668563260" sldId="2147483648"/>
            <pc:sldLayoutMk cId="1369072261" sldId="2147483670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2668563260" sldId="2147483648"/>
            <pc:sldLayoutMk cId="1978237038" sldId="2147483671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2668563260" sldId="2147483648"/>
            <pc:sldLayoutMk cId="1294411787" sldId="2147483734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2668563260" sldId="2147483648"/>
            <pc:sldLayoutMk cId="318097285" sldId="2147483909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2668563260" sldId="2147483648"/>
            <pc:sldLayoutMk cId="1127083452" sldId="2147483910"/>
          </pc:sldLayoutMkLst>
        </pc:sldLayoutChg>
      </pc:sldMasterChg>
      <pc:sldMasterChg chg="modTransition modSldLayout">
        <pc:chgData name="Eva Toome - HARNO" userId="6c619b09-8475-42ef-8967-e4b7ee9be560" providerId="ADAL" clId="{DC1279D7-F45D-4A1C-B49D-AC44E0DFD38D}" dt="2026-09-13T16:26:31.332" v="33"/>
        <pc:sldMasterMkLst>
          <pc:docMk/>
          <pc:sldMasterMk cId="2668563260" sldId="2147483757"/>
        </pc:sldMasterMkLst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2668563260" sldId="2147483757"/>
            <pc:sldLayoutMk cId="668613428" sldId="2147483686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2668563260" sldId="2147483757"/>
            <pc:sldLayoutMk cId="3149403100" sldId="2147483698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2668563260" sldId="2147483757"/>
            <pc:sldLayoutMk cId="1510408741" sldId="2147483727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2668563260" sldId="2147483757"/>
            <pc:sldLayoutMk cId="3163001859" sldId="2147483904"/>
          </pc:sldLayoutMkLst>
        </pc:sldLayoutChg>
      </pc:sldMasterChg>
      <pc:sldMasterChg chg="modTransition modSldLayout">
        <pc:chgData name="Eva Toome - HARNO" userId="6c619b09-8475-42ef-8967-e4b7ee9be560" providerId="ADAL" clId="{DC1279D7-F45D-4A1C-B49D-AC44E0DFD38D}" dt="2026-09-13T16:26:31.332" v="33"/>
        <pc:sldMasterMkLst>
          <pc:docMk/>
          <pc:sldMasterMk cId="531375619" sldId="2147483781"/>
        </pc:sldMasterMkLst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531375619" sldId="2147483781"/>
            <pc:sldLayoutMk cId="2929820918" sldId="2147483814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531375619" sldId="2147483781"/>
            <pc:sldLayoutMk cId="1180208422" sldId="2147483836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531375619" sldId="2147483781"/>
            <pc:sldLayoutMk cId="390626691" sldId="2147483844"/>
          </pc:sldLayoutMkLst>
        </pc:sldLayoutChg>
      </pc:sldMasterChg>
      <pc:sldMasterChg chg="modTransition modSldLayout">
        <pc:chgData name="Eva Toome - HARNO" userId="6c619b09-8475-42ef-8967-e4b7ee9be560" providerId="ADAL" clId="{DC1279D7-F45D-4A1C-B49D-AC44E0DFD38D}" dt="2026-09-13T16:26:31.332" v="33"/>
        <pc:sldMasterMkLst>
          <pc:docMk/>
          <pc:sldMasterMk cId="3076189993" sldId="2147483905"/>
        </pc:sldMasterMkLst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150410008" sldId="2147483687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967306550" sldId="2147483688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1717098519" sldId="2147483689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1378658033" sldId="2147483690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1056168065" sldId="2147483691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2026887688" sldId="2147483693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3209207853" sldId="2147483694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1301776331" sldId="2147483695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2794474575" sldId="2147483696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1595734915" sldId="2147483697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1549358317" sldId="2147483699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1746540556" sldId="2147483700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2894631553" sldId="2147483701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3379900972" sldId="2147483702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4143719730" sldId="2147483703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1641974442" sldId="2147483704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1382333209" sldId="2147483705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1663046875" sldId="2147483706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3819194772" sldId="2147483707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2528823421" sldId="2147483708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1325442324" sldId="2147483709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2675701634" sldId="2147483710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3438183627" sldId="2147483711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774887587" sldId="2147483712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1003679027" sldId="2147483713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3524495225" sldId="2147483714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2965946434" sldId="2147483715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1159952581" sldId="2147483716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3866386625" sldId="2147483717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1075124924" sldId="2147483718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285542751" sldId="2147483719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1727234483" sldId="2147483720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1519801235" sldId="2147483721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3786603829" sldId="2147483722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3858393513" sldId="2147483723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4016757945" sldId="2147483724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320516229" sldId="2147483725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3123795038" sldId="2147483726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1284656886" sldId="2147483728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1664401114" sldId="2147483729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945839300" sldId="2147483730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1727311480" sldId="2147483731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4091306747" sldId="2147483732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1137598217" sldId="2147483733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2713321167" sldId="2147483758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294440182" sldId="2147483906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3076189993" sldId="2147483905"/>
            <pc:sldLayoutMk cId="3806133609" sldId="2147483908"/>
          </pc:sldLayoutMkLst>
        </pc:sldLayoutChg>
      </pc:sldMasterChg>
      <pc:sldMasterChg chg="modTransition modSldLayout">
        <pc:chgData name="Eva Toome - HARNO" userId="6c619b09-8475-42ef-8967-e4b7ee9be560" providerId="ADAL" clId="{DC1279D7-F45D-4A1C-B49D-AC44E0DFD38D}" dt="2026-09-13T16:26:31.332" v="33"/>
        <pc:sldMasterMkLst>
          <pc:docMk/>
          <pc:sldMasterMk cId="2668563260" sldId="2147483907"/>
        </pc:sldMasterMkLst>
        <pc:sldLayoutChg chg="modTransition setBg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2668563260" sldId="2147483907"/>
            <pc:sldLayoutMk cId="3911035157" sldId="2147483692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2668563260" sldId="2147483907"/>
            <pc:sldLayoutMk cId="3346682630" sldId="2147483894"/>
          </pc:sldLayoutMkLst>
        </pc:sldLayoutChg>
        <pc:sldLayoutChg chg="modTransition">
          <pc:chgData name="Eva Toome - HARNO" userId="6c619b09-8475-42ef-8967-e4b7ee9be560" providerId="ADAL" clId="{DC1279D7-F45D-4A1C-B49D-AC44E0DFD38D}" dt="2026-09-13T16:26:31.332" v="33"/>
          <pc:sldLayoutMkLst>
            <pc:docMk/>
            <pc:sldMasterMk cId="2668563260" sldId="2147483907"/>
            <pc:sldLayoutMk cId="668613428" sldId="214748391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786.xml"/><Relationship Id="rId7" Type="http://schemas.openxmlformats.org/officeDocument/2006/relationships/tags" Target="../tags/tag1790.xml"/><Relationship Id="rId2" Type="http://schemas.openxmlformats.org/officeDocument/2006/relationships/tags" Target="../tags/tag1785.xml"/><Relationship Id="rId1" Type="http://schemas.openxmlformats.org/officeDocument/2006/relationships/theme" Target="../theme/theme6.xml"/><Relationship Id="rId6" Type="http://schemas.openxmlformats.org/officeDocument/2006/relationships/tags" Target="../tags/tag1789.xml"/><Relationship Id="rId5" Type="http://schemas.openxmlformats.org/officeDocument/2006/relationships/tags" Target="../tags/tag1788.xml"/><Relationship Id="rId4" Type="http://schemas.openxmlformats.org/officeDocument/2006/relationships/tags" Target="../tags/tag178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se kohatäide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Kuupäeva kohatäide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F95A3A-4AC0-4C1D-8A85-CCED08C92F9F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Slaidi pildi kohatäide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Märkmete kohatäide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t-EE"/>
              <a:t>Redigeerige juhteksemplari tekstilaade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US"/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529E33-65E5-403A-9340-77D2DF082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549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1797.xml"/><Relationship Id="rId2" Type="http://schemas.openxmlformats.org/officeDocument/2006/relationships/tags" Target="../tags/tag1796.xml"/><Relationship Id="rId1" Type="http://schemas.openxmlformats.org/officeDocument/2006/relationships/tags" Target="../tags/tag1795.xml"/><Relationship Id="rId5" Type="http://schemas.openxmlformats.org/officeDocument/2006/relationships/slide" Target="../slides/slide3.xml"/><Relationship Id="rId4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Human_chain_(politics)" TargetMode="External"/><Relationship Id="rId7" Type="http://schemas.openxmlformats.org/officeDocument/2006/relationships/hyperlink" Target="https://en.wikipedia.org/wiki/Lithuania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en.wikipedia.org/wiki/Latvia" TargetMode="External"/><Relationship Id="rId5" Type="http://schemas.openxmlformats.org/officeDocument/2006/relationships/hyperlink" Target="https://en.wikipedia.org/wiki/Estonia" TargetMode="External"/><Relationship Id="rId4" Type="http://schemas.openxmlformats.org/officeDocument/2006/relationships/hyperlink" Target="https://en.wikipedia.org/wiki/Baltic_states" TargetMode="Externa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0F323-5C63-01F8-178E-33A1A4662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>
            <a:extLst>
              <a:ext uri="{FF2B5EF4-FFF2-40B4-BE49-F238E27FC236}">
                <a16:creationId xmlns:a16="http://schemas.microsoft.com/office/drawing/2014/main" id="{2888CB36-9D0F-D379-2BE1-FB5B7573F3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Märkmete kohatäide 2">
            <a:extLst>
              <a:ext uri="{FF2B5EF4-FFF2-40B4-BE49-F238E27FC236}">
                <a16:creationId xmlns:a16="http://schemas.microsoft.com/office/drawing/2014/main" id="{3C7D136C-A935-2195-8459-E933B906FB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9DD890A5-733D-BA9F-9868-81BFD109E549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05547988-5C97-40E4-AB08-72A9B1AEC557}" type="slidenum">
              <a:rPr lang="et-EE" sz="1400" b="0" strike="noStrike" spc="-1" smtClean="0">
                <a:latin typeface="Calibri"/>
              </a:rPr>
              <a:t>1</a:t>
            </a:fld>
            <a:endParaRPr lang="et-EE" sz="1400" b="0" strike="noStrike" spc="-1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3435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CA529E33-65E5-403A-9340-77D2DF082C6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940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 err="1"/>
              <a:t>Find</a:t>
            </a:r>
            <a:r>
              <a:rPr lang="et-EE" dirty="0"/>
              <a:t> </a:t>
            </a:r>
            <a:r>
              <a:rPr lang="et-EE" dirty="0" err="1"/>
              <a:t>more</a:t>
            </a:r>
            <a:r>
              <a:rPr lang="et-EE" dirty="0"/>
              <a:t> </a:t>
            </a:r>
            <a:r>
              <a:rPr lang="et-EE" dirty="0" err="1"/>
              <a:t>rankings</a:t>
            </a:r>
            <a:r>
              <a:rPr lang="et-EE" dirty="0"/>
              <a:t> at https://brand.estonia.ee/numbers/</a:t>
            </a:r>
            <a:endParaRPr lang="en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6F89B-57B6-4643-BF19-A6C4F29BC795}" type="slidenum">
              <a:rPr lang="et-EE" smtClean="0"/>
              <a:t>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50663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29E33-65E5-403A-9340-77D2DF082C6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7450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29E33-65E5-403A-9340-77D2DF082C6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7065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</a:pPr>
            <a:r>
              <a:rPr lang="en-GB" sz="1000" dirty="0">
                <a:solidFill>
                  <a:srgbClr val="0000F0"/>
                </a:solidFill>
                <a:effectLst/>
                <a:latin typeface="Aino" panose="02000603040504020204" pitchFamily="2" charset="77"/>
                <a:ea typeface="Arial" panose="020B0604020202020204" pitchFamily="34" charset="0"/>
                <a:cs typeface="Arial" panose="020B0604020202020204" pitchFamily="34" charset="0"/>
              </a:rPr>
              <a:t>We are committed to designing solutions that anticipate change and tackle pressing societal issues including environmental sustainability and AI readiness. Our legal framework supports the testing and validating of innovative ideas – such as self-driving cars or personal pickup lockers – before widespread implementation. We innovate and refine through structured experimentation, preparing for future challenges and opportunities.</a:t>
            </a:r>
            <a:endParaRPr lang="et-EE" sz="1000" dirty="0">
              <a:solidFill>
                <a:srgbClr val="0000F0"/>
              </a:solidFill>
              <a:effectLst/>
              <a:latin typeface="Aino" panose="02000603040504020204" pitchFamily="2" charset="77"/>
              <a:ea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</a:pPr>
            <a:endParaRPr lang="et-EE" sz="1000" dirty="0">
              <a:effectLst/>
              <a:latin typeface="Aino" panose="02000603040504020204" pitchFamily="2" charset="77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</a:pPr>
            <a:r>
              <a:rPr lang="en-GB" sz="1000" dirty="0">
                <a:solidFill>
                  <a:srgbClr val="0000F0"/>
                </a:solidFill>
                <a:effectLst/>
                <a:latin typeface="Aino" panose="02000603040504020204" pitchFamily="2" charset="77"/>
                <a:ea typeface="Arial" panose="020B0604020202020204" pitchFamily="34" charset="0"/>
                <a:cs typeface="Arial" panose="020B0604020202020204" pitchFamily="34" charset="0"/>
              </a:rPr>
              <a:t>We have created the ideal testing ground, welcoming trailblazing ideas from everywhere.</a:t>
            </a:r>
            <a:endParaRPr lang="et-EE" sz="1000" dirty="0">
              <a:solidFill>
                <a:srgbClr val="0000F0"/>
              </a:solidFill>
              <a:effectLst/>
              <a:latin typeface="Aino" panose="02000603040504020204" pitchFamily="2" charset="77"/>
              <a:ea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</a:pPr>
            <a:endParaRPr lang="et-EE" sz="1000" dirty="0">
              <a:effectLst/>
              <a:latin typeface="Aino" panose="02000603040504020204" pitchFamily="2" charset="77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</a:pPr>
            <a:r>
              <a:rPr lang="en-GB" sz="1000" dirty="0">
                <a:solidFill>
                  <a:srgbClr val="0000F0"/>
                </a:solidFill>
                <a:effectLst/>
                <a:latin typeface="Aino" panose="02000603040504020204" pitchFamily="2" charset="77"/>
                <a:ea typeface="Arial" panose="020B0604020202020204" pitchFamily="34" charset="0"/>
                <a:cs typeface="Arial" panose="020B0604020202020204" pitchFamily="34" charset="0"/>
              </a:rPr>
              <a:t>Our future-proof tomorrow is built on a top-tier education system, a business-friendly environment, and innovative thinkers. </a:t>
            </a:r>
            <a:endParaRPr lang="et-EE" sz="1000" dirty="0">
              <a:effectLst/>
              <a:latin typeface="Aino" panose="02000603040504020204" pitchFamily="2" charset="77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</a:pPr>
            <a:endParaRPr lang="et-EE" sz="1000" dirty="0">
              <a:effectLst/>
              <a:latin typeface="Aino" panose="02000603040504020204" pitchFamily="2" charset="77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srgbClr val="0000F0"/>
                </a:solidFill>
                <a:effectLst/>
                <a:latin typeface="Aino" panose="02000603040504020204" pitchFamily="2" charset="77"/>
                <a:ea typeface="Arial" panose="020B0604020202020204" pitchFamily="34" charset="0"/>
                <a:cs typeface="Arial" panose="020B0604020202020204" pitchFamily="34" charset="0"/>
              </a:rPr>
              <a:t>Related facts: </a:t>
            </a:r>
            <a:endParaRPr lang="et-EE" sz="1000" dirty="0">
              <a:effectLst/>
              <a:latin typeface="Aino" panose="02000603040504020204" pitchFamily="2" charset="77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srgbClr val="0000F0"/>
                </a:solidFill>
                <a:effectLst/>
                <a:latin typeface="Aino" panose="02000603040504020204" pitchFamily="2" charset="77"/>
                <a:ea typeface="Arial" panose="020B0604020202020204" pitchFamily="34" charset="0"/>
                <a:cs typeface="Arial" panose="020B0604020202020204" pitchFamily="34" charset="0"/>
              </a:rPr>
              <a:t>Estonia is hailed as the world’s most advanced digital society. The innovative mindset is evident in the digitised services and solutions: from world-leading ICT to sustainable wood and food industries.</a:t>
            </a:r>
            <a:endParaRPr lang="et-EE" sz="1000" dirty="0">
              <a:solidFill>
                <a:srgbClr val="0000F0"/>
              </a:solidFill>
              <a:effectLst/>
              <a:latin typeface="Aino" panose="02000603040504020204" pitchFamily="2" charset="77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Aino" panose="02000603040504020204" pitchFamily="50" charset="-70"/>
              <a:buChar char="+"/>
            </a:pPr>
            <a:r>
              <a:rPr lang="en-GB" sz="1000" dirty="0">
                <a:solidFill>
                  <a:srgbClr val="0000F0"/>
                </a:solidFill>
                <a:effectLst/>
                <a:latin typeface="Aino" panose="02000603040504020204" pitchFamily="2" charset="77"/>
                <a:ea typeface="Arial" panose="020B0604020202020204" pitchFamily="34" charset="0"/>
                <a:cs typeface="Arial" panose="020B0604020202020204" pitchFamily="34" charset="0"/>
              </a:rPr>
              <a:t>Estonia is known for a result-driven mindset – the digital environment supports us being the perfect test bed to try out new ideas and fail fast at minimum cost. </a:t>
            </a:r>
            <a:endParaRPr lang="et-EE" sz="1000" dirty="0">
              <a:effectLst/>
              <a:latin typeface="Aino" panose="02000603040504020204" pitchFamily="2" charset="77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Aino" panose="02000603040504020204" pitchFamily="50" charset="-70"/>
              <a:buChar char="+"/>
            </a:pPr>
            <a:r>
              <a:rPr lang="en-GB" sz="1000" dirty="0">
                <a:solidFill>
                  <a:srgbClr val="0000F0"/>
                </a:solidFill>
                <a:effectLst/>
                <a:latin typeface="Aino" panose="02000603040504020204" pitchFamily="2" charset="77"/>
                <a:ea typeface="Arial" panose="020B0604020202020204" pitchFamily="34" charset="0"/>
                <a:cs typeface="Arial" panose="020B0604020202020204" pitchFamily="34" charset="0"/>
              </a:rPr>
              <a:t>Estonia is a world leader in unicorns per capita, counting 10 today and hopefully more in the future.</a:t>
            </a:r>
            <a:endParaRPr lang="et-EE" sz="1000" dirty="0">
              <a:effectLst/>
              <a:latin typeface="Aino" panose="02000603040504020204" pitchFamily="2" charset="77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Aino" panose="02000603040504020204" pitchFamily="50" charset="-70"/>
              <a:buChar char="+"/>
            </a:pPr>
            <a:r>
              <a:rPr lang="en-GB" sz="1000" dirty="0">
                <a:solidFill>
                  <a:srgbClr val="0000F0"/>
                </a:solidFill>
                <a:effectLst/>
                <a:latin typeface="Aino" panose="02000603040504020204" pitchFamily="2" charset="77"/>
                <a:ea typeface="Arial" panose="020B0604020202020204" pitchFamily="34" charset="0"/>
                <a:cs typeface="Arial" panose="020B0604020202020204" pitchFamily="34" charset="0"/>
              </a:rPr>
              <a:t>Naturally, digital integration has also extended into education. Since the e-diary platform </a:t>
            </a:r>
            <a:r>
              <a:rPr lang="en-GB" sz="1000" dirty="0" err="1">
                <a:solidFill>
                  <a:srgbClr val="0000F0"/>
                </a:solidFill>
                <a:effectLst/>
                <a:latin typeface="Aino" panose="02000603040504020204" pitchFamily="2" charset="77"/>
                <a:ea typeface="Arial" panose="020B0604020202020204" pitchFamily="34" charset="0"/>
                <a:cs typeface="Arial" panose="020B0604020202020204" pitchFamily="34" charset="0"/>
              </a:rPr>
              <a:t>eKool</a:t>
            </a:r>
            <a:r>
              <a:rPr lang="en-GB" sz="1000" dirty="0">
                <a:solidFill>
                  <a:srgbClr val="0000F0"/>
                </a:solidFill>
                <a:effectLst/>
                <a:latin typeface="Aino" panose="02000603040504020204" pitchFamily="2" charset="77"/>
                <a:ea typeface="Arial" panose="020B0604020202020204" pitchFamily="34" charset="0"/>
                <a:cs typeface="Arial" panose="020B0604020202020204" pitchFamily="34" charset="0"/>
              </a:rPr>
              <a:t> launched in 2002, a myriad of e-solutions, state-sponsored and private, have made the learning experience more accessible. Estonian </a:t>
            </a:r>
            <a:r>
              <a:rPr lang="en-GB" sz="1000" dirty="0" err="1">
                <a:solidFill>
                  <a:srgbClr val="0000F0"/>
                </a:solidFill>
                <a:effectLst/>
                <a:latin typeface="Aino" panose="02000603040504020204" pitchFamily="2" charset="77"/>
                <a:ea typeface="Arial" panose="020B0604020202020204" pitchFamily="34" charset="0"/>
                <a:cs typeface="Arial" panose="020B0604020202020204" pitchFamily="34" charset="0"/>
              </a:rPr>
              <a:t>EdTechs</a:t>
            </a:r>
            <a:r>
              <a:rPr lang="en-GB" sz="1000" dirty="0">
                <a:solidFill>
                  <a:srgbClr val="0000F0"/>
                </a:solidFill>
                <a:effectLst/>
                <a:latin typeface="Aino" panose="02000603040504020204" pitchFamily="2" charset="77"/>
                <a:ea typeface="Arial" panose="020B0604020202020204" pitchFamily="34" charset="0"/>
                <a:cs typeface="Arial" panose="020B0604020202020204" pitchFamily="34" charset="0"/>
              </a:rPr>
              <a:t> are fuelled by an entrepreneurial spirit and supported by research collaborations, which have earned them local and global recognition. </a:t>
            </a:r>
            <a:endParaRPr lang="et-EE" sz="1000" dirty="0">
              <a:effectLst/>
              <a:latin typeface="Aino" panose="02000603040504020204" pitchFamily="2" charset="77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Aino" panose="02000603040504020204" pitchFamily="50" charset="-70"/>
              <a:buChar char="+"/>
            </a:pPr>
            <a:r>
              <a:rPr lang="en-GB" sz="1000" dirty="0">
                <a:solidFill>
                  <a:srgbClr val="0000F0"/>
                </a:solidFill>
                <a:effectLst/>
                <a:latin typeface="Aino" panose="02000603040504020204" pitchFamily="2" charset="77"/>
                <a:ea typeface="Arial" panose="020B0604020202020204" pitchFamily="34" charset="0"/>
                <a:cs typeface="Arial" panose="020B0604020202020204" pitchFamily="34" charset="0"/>
              </a:rPr>
              <a:t>The blockchain technology KSI is designed in Estonia and used globally to ensure networks, systems, and data are compromise-free while retaining 100% data privacy. Estonia ranks as the #1 country to use blockchain nationally.</a:t>
            </a:r>
            <a:endParaRPr lang="et-EE" sz="1000" dirty="0">
              <a:effectLst/>
              <a:latin typeface="Aino" panose="02000603040504020204" pitchFamily="2" charset="77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Tx/>
              <a:buSzTx/>
              <a:buFontTx/>
              <a:buNone/>
              <a:tabLst/>
              <a:defRPr/>
            </a:pPr>
            <a:endParaRPr lang="et-EE" sz="1000" dirty="0">
              <a:solidFill>
                <a:srgbClr val="0000F0"/>
              </a:solidFill>
              <a:effectLst/>
              <a:latin typeface="Aino" panose="02000603040504020204" pitchFamily="2" charset="77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Tx/>
              <a:buSzTx/>
              <a:buFontTx/>
              <a:buNone/>
              <a:tabLst/>
              <a:defRPr/>
            </a:pPr>
            <a:endParaRPr lang="et-EE" sz="1000" dirty="0">
              <a:effectLst/>
              <a:latin typeface="Aino" panose="02000603040504020204" pitchFamily="2" charset="77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</a:pPr>
            <a:endParaRPr lang="et-EE" sz="1000" dirty="0">
              <a:effectLst/>
              <a:latin typeface="Aino" panose="02000603040504020204" pitchFamily="2" charset="77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8AE5D-E79D-4A76-A586-FF472B6DED4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60245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B8E38-614B-3199-5AD2-40625859F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8831C0-906E-88D5-8FEE-2C0C885E26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0963AC-C0CF-F2D2-0EE8-1C441A99FD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 rtl="0">
              <a:lnSpc>
                <a:spcPct val="107000"/>
              </a:lnSpc>
              <a:spcAft>
                <a:spcPts val="800"/>
              </a:spcAft>
              <a:buFont typeface="Aino" panose="02000603040504020204" pitchFamily="50" charset="0"/>
              <a:buChar char="+"/>
              <a:tabLst>
                <a:tab pos="457200" algn="l"/>
              </a:tabLst>
            </a:pP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E5A698-20A0-3239-AD13-6657407833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6F89B-57B6-4643-BF19-A6C4F29BC795}" type="slidenum">
              <a:rPr lang="et-EE" smtClean="0"/>
              <a:t>10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021684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1200" dirty="0" err="1"/>
              <a:t>Leading</a:t>
            </a:r>
            <a:r>
              <a:rPr lang="et-EE" sz="1200" dirty="0"/>
              <a:t> </a:t>
            </a:r>
            <a:r>
              <a:rPr lang="et-EE" sz="1200" dirty="0" err="1"/>
              <a:t>the</a:t>
            </a:r>
            <a:r>
              <a:rPr lang="et-EE" sz="1200" dirty="0"/>
              <a:t> </a:t>
            </a:r>
            <a:r>
              <a:rPr lang="et-EE" sz="1200" dirty="0" err="1"/>
              <a:t>European</a:t>
            </a:r>
            <a:r>
              <a:rPr lang="et-EE" sz="1200" dirty="0"/>
              <a:t> </a:t>
            </a:r>
            <a:r>
              <a:rPr lang="et-EE" sz="1200" dirty="0" err="1"/>
              <a:t>Union</a:t>
            </a:r>
            <a:r>
              <a:rPr lang="et-EE" sz="1200" dirty="0"/>
              <a:t> </a:t>
            </a:r>
            <a:r>
              <a:rPr lang="et-EE" sz="1200" dirty="0" err="1"/>
              <a:t>with</a:t>
            </a:r>
            <a:r>
              <a:rPr lang="et-EE" sz="1200" dirty="0"/>
              <a:t> 7.7 </a:t>
            </a:r>
            <a:r>
              <a:rPr lang="et-EE" sz="1200" dirty="0" err="1"/>
              <a:t>unicorns</a:t>
            </a:r>
            <a:r>
              <a:rPr lang="et-EE" sz="1200" dirty="0"/>
              <a:t> (</a:t>
            </a:r>
            <a:r>
              <a:rPr lang="et-EE" sz="1200" dirty="0" err="1"/>
              <a:t>over</a:t>
            </a:r>
            <a:r>
              <a:rPr lang="et-EE" sz="1200" dirty="0"/>
              <a:t> 1B </a:t>
            </a:r>
            <a:r>
              <a:rPr lang="et-EE" sz="1200" dirty="0" err="1"/>
              <a:t>companies</a:t>
            </a:r>
            <a:r>
              <a:rPr lang="et-EE" sz="1200" dirty="0"/>
              <a:t>) </a:t>
            </a:r>
            <a:r>
              <a:rPr lang="et-EE" sz="1200" dirty="0" err="1"/>
              <a:t>for</a:t>
            </a:r>
            <a:r>
              <a:rPr lang="et-EE" sz="1200" dirty="0"/>
              <a:t> </a:t>
            </a:r>
            <a:r>
              <a:rPr lang="et-EE" sz="1200" dirty="0" err="1"/>
              <a:t>every</a:t>
            </a:r>
            <a:r>
              <a:rPr lang="et-EE" sz="1200" dirty="0"/>
              <a:t> 1 </a:t>
            </a:r>
            <a:r>
              <a:rPr lang="et-EE" sz="1200" dirty="0" err="1"/>
              <a:t>million</a:t>
            </a:r>
            <a:r>
              <a:rPr lang="et-EE" sz="1200" dirty="0"/>
              <a:t> </a:t>
            </a:r>
            <a:r>
              <a:rPr lang="et-EE" sz="1200" dirty="0" err="1"/>
              <a:t>people</a:t>
            </a:r>
            <a:r>
              <a:rPr lang="et-EE" sz="1200" dirty="0"/>
              <a:t>. </a:t>
            </a:r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29E33-65E5-403A-9340-77D2DF082C6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9126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t-EE" dirty="0"/>
              <a:t>UNESCO </a:t>
            </a:r>
            <a:r>
              <a:rPr lang="et-EE" dirty="0" err="1"/>
              <a:t>Memory</a:t>
            </a:r>
            <a:r>
              <a:rPr lang="et-EE" dirty="0"/>
              <a:t> of </a:t>
            </a:r>
            <a:r>
              <a:rPr lang="et-EE" dirty="0" err="1"/>
              <a:t>the</a:t>
            </a:r>
            <a:r>
              <a:rPr lang="et-EE" dirty="0"/>
              <a:t> World Register</a:t>
            </a:r>
          </a:p>
          <a:p>
            <a:pPr marL="0" indent="0">
              <a:buNone/>
            </a:pPr>
            <a:r>
              <a:rPr lang="en-US" b="0" i="0" dirty="0">
                <a:effectLst/>
                <a:latin typeface="Arial" panose="020B0604020202020204" pitchFamily="34" charset="0"/>
              </a:rPr>
              <a:t>23 August 1989. Approximately two million people joined their hands to form a </a:t>
            </a:r>
            <a:r>
              <a:rPr lang="en-US" b="0" i="0" u="none" strike="noStrike" dirty="0">
                <a:effectLst/>
                <a:latin typeface="Arial" panose="020B0604020202020204" pitchFamily="34" charset="0"/>
                <a:hlinkClick r:id="rId3" tooltip="Human chain (politics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human chain</a:t>
            </a:r>
            <a:r>
              <a:rPr lang="en-US" b="0" i="0" dirty="0">
                <a:effectLst/>
                <a:latin typeface="Arial" panose="020B0604020202020204" pitchFamily="34" charset="0"/>
              </a:rPr>
              <a:t> spanning 690 </a:t>
            </a:r>
            <a:r>
              <a:rPr lang="en-US" b="0" i="0" dirty="0" err="1">
                <a:effectLst/>
                <a:latin typeface="Arial" panose="020B0604020202020204" pitchFamily="34" charset="0"/>
              </a:rPr>
              <a:t>kilometres</a:t>
            </a:r>
            <a:r>
              <a:rPr lang="en-US" b="0" i="0" dirty="0">
                <a:effectLst/>
                <a:latin typeface="Arial" panose="020B0604020202020204" pitchFamily="34" charset="0"/>
              </a:rPr>
              <a:t> (430 mi) across the three </a:t>
            </a:r>
            <a:r>
              <a:rPr lang="en-US" b="0" i="0" u="none" strike="noStrike" dirty="0">
                <a:effectLst/>
                <a:latin typeface="Arial" panose="020B0604020202020204" pitchFamily="34" charset="0"/>
                <a:hlinkClick r:id="rId4" tooltip="Baltic stat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Baltic states</a:t>
            </a:r>
            <a:r>
              <a:rPr lang="en-US" b="0" i="0" dirty="0">
                <a:effectLst/>
                <a:latin typeface="Arial" panose="020B0604020202020204" pitchFamily="34" charset="0"/>
              </a:rPr>
              <a:t> of </a:t>
            </a:r>
            <a:r>
              <a:rPr lang="en-US" b="0" i="0" u="none" strike="noStrike" dirty="0">
                <a:effectLst/>
                <a:latin typeface="Arial" panose="020B0604020202020204" pitchFamily="34" charset="0"/>
                <a:hlinkClick r:id="rId5" tooltip="Estoni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Estonia</a:t>
            </a:r>
            <a:r>
              <a:rPr lang="en-US" b="0" i="0" dirty="0">
                <a:effectLst/>
                <a:latin typeface="Arial" panose="020B0604020202020204" pitchFamily="34" charset="0"/>
              </a:rPr>
              <a:t>, </a:t>
            </a:r>
            <a:r>
              <a:rPr lang="en-US" b="0" i="0" u="none" strike="noStrike" dirty="0">
                <a:effectLst/>
                <a:latin typeface="Arial" panose="020B0604020202020204" pitchFamily="34" charset="0"/>
                <a:hlinkClick r:id="rId6" tooltip="Latvi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Latvia</a:t>
            </a:r>
            <a:r>
              <a:rPr lang="en-US" b="0" i="0" dirty="0">
                <a:effectLst/>
                <a:latin typeface="Arial" panose="020B0604020202020204" pitchFamily="34" charset="0"/>
              </a:rPr>
              <a:t> and </a:t>
            </a:r>
            <a:r>
              <a:rPr lang="en-US" b="0" i="0" u="none" strike="noStrike" dirty="0">
                <a:effectLst/>
                <a:latin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Lithuania</a:t>
            </a:r>
            <a:r>
              <a:rPr lang="en-US" b="0" i="0" dirty="0">
                <a:effectLst/>
                <a:latin typeface="Arial" panose="020B0604020202020204" pitchFamily="34" charset="0"/>
              </a:rPr>
              <a:t>, </a:t>
            </a:r>
            <a:endParaRPr lang="et-EE" dirty="0"/>
          </a:p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29E33-65E5-403A-9340-77D2DF082C6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9955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1EF48-D272-BE14-6CEB-A9E1E38C6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>
            <a:extLst>
              <a:ext uri="{FF2B5EF4-FFF2-40B4-BE49-F238E27FC236}">
                <a16:creationId xmlns:a16="http://schemas.microsoft.com/office/drawing/2014/main" id="{0F19ACB8-1D8F-3E74-BDBC-2FBA04819F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>
            <a:extLst>
              <a:ext uri="{FF2B5EF4-FFF2-40B4-BE49-F238E27FC236}">
                <a16:creationId xmlns:a16="http://schemas.microsoft.com/office/drawing/2014/main" id="{C8BE8368-7EF6-0F10-B757-5A93C9A837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5EEEC860-D21D-3764-3CF6-D1103C4062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29E33-65E5-403A-9340-77D2DF082C6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1862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/>
              <a:t>Hiiumaa - </a:t>
            </a:r>
            <a:r>
              <a:rPr lang="et-EE" dirty="0" err="1"/>
              <a:t>Rohükula</a:t>
            </a:r>
            <a:r>
              <a:rPr lang="et-EE" dirty="0"/>
              <a:t>, 27 km.</a:t>
            </a:r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29E33-65E5-403A-9340-77D2DF082C6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8761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05547988-5C97-40E4-AB08-72A9B1AEC557}" type="slidenum">
              <a:rPr lang="et-EE" sz="1400" b="0" strike="noStrike" spc="-1" smtClean="0">
                <a:latin typeface="Calibri"/>
              </a:rPr>
              <a:t>17</a:t>
            </a:fld>
            <a:endParaRPr lang="et-EE" sz="1400" b="0" strike="noStrike" spc="-1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309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7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7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36.xml"/><Relationship Id="rId4" Type="http://schemas.openxmlformats.org/officeDocument/2006/relationships/tags" Target="../tags/tag3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41.xml"/><Relationship Id="rId4" Type="http://schemas.openxmlformats.org/officeDocument/2006/relationships/tags" Target="../tags/tag40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50.xml"/><Relationship Id="rId4" Type="http://schemas.openxmlformats.org/officeDocument/2006/relationships/tags" Target="../tags/tag49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4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3" Type="http://schemas.openxmlformats.org/officeDocument/2006/relationships/tags" Target="../tags/tag66.xml"/><Relationship Id="rId18" Type="http://schemas.openxmlformats.org/officeDocument/2006/relationships/tags" Target="../tags/tag71.xml"/><Relationship Id="rId26" Type="http://schemas.openxmlformats.org/officeDocument/2006/relationships/tags" Target="../tags/tag79.xml"/><Relationship Id="rId39" Type="http://schemas.openxmlformats.org/officeDocument/2006/relationships/tags" Target="../tags/tag92.xml"/><Relationship Id="rId21" Type="http://schemas.openxmlformats.org/officeDocument/2006/relationships/tags" Target="../tags/tag74.xml"/><Relationship Id="rId34" Type="http://schemas.openxmlformats.org/officeDocument/2006/relationships/tags" Target="../tags/tag87.xml"/><Relationship Id="rId42" Type="http://schemas.openxmlformats.org/officeDocument/2006/relationships/tags" Target="../tags/tag95.xml"/><Relationship Id="rId47" Type="http://schemas.openxmlformats.org/officeDocument/2006/relationships/tags" Target="../tags/tag100.xml"/><Relationship Id="rId50" Type="http://schemas.openxmlformats.org/officeDocument/2006/relationships/tags" Target="../tags/tag103.xml"/><Relationship Id="rId7" Type="http://schemas.openxmlformats.org/officeDocument/2006/relationships/tags" Target="../tags/tag60.xml"/><Relationship Id="rId2" Type="http://schemas.openxmlformats.org/officeDocument/2006/relationships/tags" Target="../tags/tag55.xml"/><Relationship Id="rId16" Type="http://schemas.openxmlformats.org/officeDocument/2006/relationships/tags" Target="../tags/tag69.xml"/><Relationship Id="rId29" Type="http://schemas.openxmlformats.org/officeDocument/2006/relationships/tags" Target="../tags/tag82.xml"/><Relationship Id="rId11" Type="http://schemas.openxmlformats.org/officeDocument/2006/relationships/tags" Target="../tags/tag64.xml"/><Relationship Id="rId24" Type="http://schemas.openxmlformats.org/officeDocument/2006/relationships/tags" Target="../tags/tag77.xml"/><Relationship Id="rId32" Type="http://schemas.openxmlformats.org/officeDocument/2006/relationships/tags" Target="../tags/tag85.xml"/><Relationship Id="rId37" Type="http://schemas.openxmlformats.org/officeDocument/2006/relationships/tags" Target="../tags/tag90.xml"/><Relationship Id="rId40" Type="http://schemas.openxmlformats.org/officeDocument/2006/relationships/tags" Target="../tags/tag93.xml"/><Relationship Id="rId45" Type="http://schemas.openxmlformats.org/officeDocument/2006/relationships/tags" Target="../tags/tag98.xml"/><Relationship Id="rId53" Type="http://schemas.openxmlformats.org/officeDocument/2006/relationships/tags" Target="../tags/tag106.xml"/><Relationship Id="rId5" Type="http://schemas.openxmlformats.org/officeDocument/2006/relationships/tags" Target="../tags/tag58.xml"/><Relationship Id="rId10" Type="http://schemas.openxmlformats.org/officeDocument/2006/relationships/tags" Target="../tags/tag63.xml"/><Relationship Id="rId19" Type="http://schemas.openxmlformats.org/officeDocument/2006/relationships/tags" Target="../tags/tag72.xml"/><Relationship Id="rId31" Type="http://schemas.openxmlformats.org/officeDocument/2006/relationships/tags" Target="../tags/tag84.xml"/><Relationship Id="rId44" Type="http://schemas.openxmlformats.org/officeDocument/2006/relationships/tags" Target="../tags/tag97.xml"/><Relationship Id="rId52" Type="http://schemas.openxmlformats.org/officeDocument/2006/relationships/tags" Target="../tags/tag105.xml"/><Relationship Id="rId4" Type="http://schemas.openxmlformats.org/officeDocument/2006/relationships/tags" Target="../tags/tag57.xml"/><Relationship Id="rId9" Type="http://schemas.openxmlformats.org/officeDocument/2006/relationships/tags" Target="../tags/tag62.xml"/><Relationship Id="rId14" Type="http://schemas.openxmlformats.org/officeDocument/2006/relationships/tags" Target="../tags/tag67.xml"/><Relationship Id="rId22" Type="http://schemas.openxmlformats.org/officeDocument/2006/relationships/tags" Target="../tags/tag75.xml"/><Relationship Id="rId27" Type="http://schemas.openxmlformats.org/officeDocument/2006/relationships/tags" Target="../tags/tag80.xml"/><Relationship Id="rId30" Type="http://schemas.openxmlformats.org/officeDocument/2006/relationships/tags" Target="../tags/tag83.xml"/><Relationship Id="rId35" Type="http://schemas.openxmlformats.org/officeDocument/2006/relationships/tags" Target="../tags/tag88.xml"/><Relationship Id="rId43" Type="http://schemas.openxmlformats.org/officeDocument/2006/relationships/tags" Target="../tags/tag96.xml"/><Relationship Id="rId48" Type="http://schemas.openxmlformats.org/officeDocument/2006/relationships/tags" Target="../tags/tag101.xml"/><Relationship Id="rId8" Type="http://schemas.openxmlformats.org/officeDocument/2006/relationships/tags" Target="../tags/tag61.xml"/><Relationship Id="rId51" Type="http://schemas.openxmlformats.org/officeDocument/2006/relationships/tags" Target="../tags/tag104.xml"/><Relationship Id="rId3" Type="http://schemas.openxmlformats.org/officeDocument/2006/relationships/tags" Target="../tags/tag56.xml"/><Relationship Id="rId12" Type="http://schemas.openxmlformats.org/officeDocument/2006/relationships/tags" Target="../tags/tag65.xml"/><Relationship Id="rId17" Type="http://schemas.openxmlformats.org/officeDocument/2006/relationships/tags" Target="../tags/tag70.xml"/><Relationship Id="rId25" Type="http://schemas.openxmlformats.org/officeDocument/2006/relationships/tags" Target="../tags/tag78.xml"/><Relationship Id="rId33" Type="http://schemas.openxmlformats.org/officeDocument/2006/relationships/tags" Target="../tags/tag86.xml"/><Relationship Id="rId38" Type="http://schemas.openxmlformats.org/officeDocument/2006/relationships/tags" Target="../tags/tag91.xml"/><Relationship Id="rId46" Type="http://schemas.openxmlformats.org/officeDocument/2006/relationships/tags" Target="../tags/tag99.xml"/><Relationship Id="rId20" Type="http://schemas.openxmlformats.org/officeDocument/2006/relationships/tags" Target="../tags/tag73.xml"/><Relationship Id="rId41" Type="http://schemas.openxmlformats.org/officeDocument/2006/relationships/tags" Target="../tags/tag94.xml"/><Relationship Id="rId54" Type="http://schemas.openxmlformats.org/officeDocument/2006/relationships/slideMaster" Target="../slideMasters/slideMaster2.xml"/><Relationship Id="rId1" Type="http://schemas.openxmlformats.org/officeDocument/2006/relationships/tags" Target="../tags/tag54.xml"/><Relationship Id="rId6" Type="http://schemas.openxmlformats.org/officeDocument/2006/relationships/tags" Target="../tags/tag59.xml"/><Relationship Id="rId15" Type="http://schemas.openxmlformats.org/officeDocument/2006/relationships/tags" Target="../tags/tag68.xml"/><Relationship Id="rId23" Type="http://schemas.openxmlformats.org/officeDocument/2006/relationships/tags" Target="../tags/tag76.xml"/><Relationship Id="rId28" Type="http://schemas.openxmlformats.org/officeDocument/2006/relationships/tags" Target="../tags/tag81.xml"/><Relationship Id="rId36" Type="http://schemas.openxmlformats.org/officeDocument/2006/relationships/tags" Target="../tags/tag89.xml"/><Relationship Id="rId49" Type="http://schemas.openxmlformats.org/officeDocument/2006/relationships/tags" Target="../tags/tag102.xml"/></Relationships>
</file>

<file path=ppt/slideLayouts/_rels/slideLayout21.xml.rels><?xml version="1.0" encoding="UTF-8" standalone="yes"?>
<Relationships xmlns="http://schemas.openxmlformats.org/package/2006/relationships"><Relationship Id="rId13" Type="http://schemas.openxmlformats.org/officeDocument/2006/relationships/tags" Target="../tags/tag119.xml"/><Relationship Id="rId18" Type="http://schemas.openxmlformats.org/officeDocument/2006/relationships/tags" Target="../tags/tag124.xml"/><Relationship Id="rId26" Type="http://schemas.openxmlformats.org/officeDocument/2006/relationships/tags" Target="../tags/tag132.xml"/><Relationship Id="rId39" Type="http://schemas.openxmlformats.org/officeDocument/2006/relationships/tags" Target="../tags/tag145.xml"/><Relationship Id="rId21" Type="http://schemas.openxmlformats.org/officeDocument/2006/relationships/tags" Target="../tags/tag127.xml"/><Relationship Id="rId34" Type="http://schemas.openxmlformats.org/officeDocument/2006/relationships/tags" Target="../tags/tag140.xml"/><Relationship Id="rId42" Type="http://schemas.openxmlformats.org/officeDocument/2006/relationships/tags" Target="../tags/tag148.xml"/><Relationship Id="rId47" Type="http://schemas.openxmlformats.org/officeDocument/2006/relationships/tags" Target="../tags/tag153.xml"/><Relationship Id="rId50" Type="http://schemas.openxmlformats.org/officeDocument/2006/relationships/tags" Target="../tags/tag156.xml"/><Relationship Id="rId7" Type="http://schemas.openxmlformats.org/officeDocument/2006/relationships/tags" Target="../tags/tag113.xml"/><Relationship Id="rId2" Type="http://schemas.openxmlformats.org/officeDocument/2006/relationships/tags" Target="../tags/tag108.xml"/><Relationship Id="rId16" Type="http://schemas.openxmlformats.org/officeDocument/2006/relationships/tags" Target="../tags/tag122.xml"/><Relationship Id="rId29" Type="http://schemas.openxmlformats.org/officeDocument/2006/relationships/tags" Target="../tags/tag135.xml"/><Relationship Id="rId11" Type="http://schemas.openxmlformats.org/officeDocument/2006/relationships/tags" Target="../tags/tag117.xml"/><Relationship Id="rId24" Type="http://schemas.openxmlformats.org/officeDocument/2006/relationships/tags" Target="../tags/tag130.xml"/><Relationship Id="rId32" Type="http://schemas.openxmlformats.org/officeDocument/2006/relationships/tags" Target="../tags/tag138.xml"/><Relationship Id="rId37" Type="http://schemas.openxmlformats.org/officeDocument/2006/relationships/tags" Target="../tags/tag143.xml"/><Relationship Id="rId40" Type="http://schemas.openxmlformats.org/officeDocument/2006/relationships/tags" Target="../tags/tag146.xml"/><Relationship Id="rId45" Type="http://schemas.openxmlformats.org/officeDocument/2006/relationships/tags" Target="../tags/tag151.xml"/><Relationship Id="rId53" Type="http://schemas.openxmlformats.org/officeDocument/2006/relationships/slideMaster" Target="../slideMasters/slideMaster2.xml"/><Relationship Id="rId5" Type="http://schemas.openxmlformats.org/officeDocument/2006/relationships/tags" Target="../tags/tag111.xml"/><Relationship Id="rId10" Type="http://schemas.openxmlformats.org/officeDocument/2006/relationships/tags" Target="../tags/tag116.xml"/><Relationship Id="rId19" Type="http://schemas.openxmlformats.org/officeDocument/2006/relationships/tags" Target="../tags/tag125.xml"/><Relationship Id="rId31" Type="http://schemas.openxmlformats.org/officeDocument/2006/relationships/tags" Target="../tags/tag137.xml"/><Relationship Id="rId44" Type="http://schemas.openxmlformats.org/officeDocument/2006/relationships/tags" Target="../tags/tag150.xml"/><Relationship Id="rId52" Type="http://schemas.openxmlformats.org/officeDocument/2006/relationships/tags" Target="../tags/tag158.xml"/><Relationship Id="rId4" Type="http://schemas.openxmlformats.org/officeDocument/2006/relationships/tags" Target="../tags/tag110.xml"/><Relationship Id="rId9" Type="http://schemas.openxmlformats.org/officeDocument/2006/relationships/tags" Target="../tags/tag115.xml"/><Relationship Id="rId14" Type="http://schemas.openxmlformats.org/officeDocument/2006/relationships/tags" Target="../tags/tag120.xml"/><Relationship Id="rId22" Type="http://schemas.openxmlformats.org/officeDocument/2006/relationships/tags" Target="../tags/tag128.xml"/><Relationship Id="rId27" Type="http://schemas.openxmlformats.org/officeDocument/2006/relationships/tags" Target="../tags/tag133.xml"/><Relationship Id="rId30" Type="http://schemas.openxmlformats.org/officeDocument/2006/relationships/tags" Target="../tags/tag136.xml"/><Relationship Id="rId35" Type="http://schemas.openxmlformats.org/officeDocument/2006/relationships/tags" Target="../tags/tag141.xml"/><Relationship Id="rId43" Type="http://schemas.openxmlformats.org/officeDocument/2006/relationships/tags" Target="../tags/tag149.xml"/><Relationship Id="rId48" Type="http://schemas.openxmlformats.org/officeDocument/2006/relationships/tags" Target="../tags/tag154.xml"/><Relationship Id="rId8" Type="http://schemas.openxmlformats.org/officeDocument/2006/relationships/tags" Target="../tags/tag114.xml"/><Relationship Id="rId51" Type="http://schemas.openxmlformats.org/officeDocument/2006/relationships/tags" Target="../tags/tag157.xml"/><Relationship Id="rId3" Type="http://schemas.openxmlformats.org/officeDocument/2006/relationships/tags" Target="../tags/tag109.xml"/><Relationship Id="rId12" Type="http://schemas.openxmlformats.org/officeDocument/2006/relationships/tags" Target="../tags/tag118.xml"/><Relationship Id="rId17" Type="http://schemas.openxmlformats.org/officeDocument/2006/relationships/tags" Target="../tags/tag123.xml"/><Relationship Id="rId25" Type="http://schemas.openxmlformats.org/officeDocument/2006/relationships/tags" Target="../tags/tag131.xml"/><Relationship Id="rId33" Type="http://schemas.openxmlformats.org/officeDocument/2006/relationships/tags" Target="../tags/tag139.xml"/><Relationship Id="rId38" Type="http://schemas.openxmlformats.org/officeDocument/2006/relationships/tags" Target="../tags/tag144.xml"/><Relationship Id="rId46" Type="http://schemas.openxmlformats.org/officeDocument/2006/relationships/tags" Target="../tags/tag152.xml"/><Relationship Id="rId20" Type="http://schemas.openxmlformats.org/officeDocument/2006/relationships/tags" Target="../tags/tag126.xml"/><Relationship Id="rId41" Type="http://schemas.openxmlformats.org/officeDocument/2006/relationships/tags" Target="../tags/tag147.xml"/><Relationship Id="rId1" Type="http://schemas.openxmlformats.org/officeDocument/2006/relationships/tags" Target="../tags/tag107.xml"/><Relationship Id="rId6" Type="http://schemas.openxmlformats.org/officeDocument/2006/relationships/tags" Target="../tags/tag112.xml"/><Relationship Id="rId15" Type="http://schemas.openxmlformats.org/officeDocument/2006/relationships/tags" Target="../tags/tag121.xml"/><Relationship Id="rId23" Type="http://schemas.openxmlformats.org/officeDocument/2006/relationships/tags" Target="../tags/tag129.xml"/><Relationship Id="rId28" Type="http://schemas.openxmlformats.org/officeDocument/2006/relationships/tags" Target="../tags/tag134.xml"/><Relationship Id="rId36" Type="http://schemas.openxmlformats.org/officeDocument/2006/relationships/tags" Target="../tags/tag142.xml"/><Relationship Id="rId49" Type="http://schemas.openxmlformats.org/officeDocument/2006/relationships/tags" Target="../tags/tag155.xml"/></Relationships>
</file>

<file path=ppt/slideLayouts/_rels/slideLayout22.xml.rels><?xml version="1.0" encoding="UTF-8" standalone="yes"?>
<Relationships xmlns="http://schemas.openxmlformats.org/package/2006/relationships"><Relationship Id="rId13" Type="http://schemas.openxmlformats.org/officeDocument/2006/relationships/tags" Target="../tags/tag171.xml"/><Relationship Id="rId18" Type="http://schemas.openxmlformats.org/officeDocument/2006/relationships/tags" Target="../tags/tag176.xml"/><Relationship Id="rId26" Type="http://schemas.openxmlformats.org/officeDocument/2006/relationships/tags" Target="../tags/tag184.xml"/><Relationship Id="rId39" Type="http://schemas.openxmlformats.org/officeDocument/2006/relationships/tags" Target="../tags/tag197.xml"/><Relationship Id="rId21" Type="http://schemas.openxmlformats.org/officeDocument/2006/relationships/tags" Target="../tags/tag179.xml"/><Relationship Id="rId34" Type="http://schemas.openxmlformats.org/officeDocument/2006/relationships/tags" Target="../tags/tag192.xml"/><Relationship Id="rId42" Type="http://schemas.openxmlformats.org/officeDocument/2006/relationships/tags" Target="../tags/tag200.xml"/><Relationship Id="rId47" Type="http://schemas.openxmlformats.org/officeDocument/2006/relationships/tags" Target="../tags/tag205.xml"/><Relationship Id="rId50" Type="http://schemas.openxmlformats.org/officeDocument/2006/relationships/tags" Target="../tags/tag208.xml"/><Relationship Id="rId55" Type="http://schemas.openxmlformats.org/officeDocument/2006/relationships/slideMaster" Target="../slideMasters/slideMaster2.xml"/><Relationship Id="rId7" Type="http://schemas.openxmlformats.org/officeDocument/2006/relationships/tags" Target="../tags/tag165.xml"/><Relationship Id="rId2" Type="http://schemas.openxmlformats.org/officeDocument/2006/relationships/tags" Target="../tags/tag160.xml"/><Relationship Id="rId16" Type="http://schemas.openxmlformats.org/officeDocument/2006/relationships/tags" Target="../tags/tag174.xml"/><Relationship Id="rId29" Type="http://schemas.openxmlformats.org/officeDocument/2006/relationships/tags" Target="../tags/tag187.xml"/><Relationship Id="rId11" Type="http://schemas.openxmlformats.org/officeDocument/2006/relationships/tags" Target="../tags/tag169.xml"/><Relationship Id="rId24" Type="http://schemas.openxmlformats.org/officeDocument/2006/relationships/tags" Target="../tags/tag182.xml"/><Relationship Id="rId32" Type="http://schemas.openxmlformats.org/officeDocument/2006/relationships/tags" Target="../tags/tag190.xml"/><Relationship Id="rId37" Type="http://schemas.openxmlformats.org/officeDocument/2006/relationships/tags" Target="../tags/tag195.xml"/><Relationship Id="rId40" Type="http://schemas.openxmlformats.org/officeDocument/2006/relationships/tags" Target="../tags/tag198.xml"/><Relationship Id="rId45" Type="http://schemas.openxmlformats.org/officeDocument/2006/relationships/tags" Target="../tags/tag203.xml"/><Relationship Id="rId53" Type="http://schemas.openxmlformats.org/officeDocument/2006/relationships/tags" Target="../tags/tag211.xml"/><Relationship Id="rId5" Type="http://schemas.openxmlformats.org/officeDocument/2006/relationships/tags" Target="../tags/tag163.xml"/><Relationship Id="rId10" Type="http://schemas.openxmlformats.org/officeDocument/2006/relationships/tags" Target="../tags/tag168.xml"/><Relationship Id="rId19" Type="http://schemas.openxmlformats.org/officeDocument/2006/relationships/tags" Target="../tags/tag177.xml"/><Relationship Id="rId31" Type="http://schemas.openxmlformats.org/officeDocument/2006/relationships/tags" Target="../tags/tag189.xml"/><Relationship Id="rId44" Type="http://schemas.openxmlformats.org/officeDocument/2006/relationships/tags" Target="../tags/tag202.xml"/><Relationship Id="rId52" Type="http://schemas.openxmlformats.org/officeDocument/2006/relationships/tags" Target="../tags/tag210.xml"/><Relationship Id="rId4" Type="http://schemas.openxmlformats.org/officeDocument/2006/relationships/tags" Target="../tags/tag162.xml"/><Relationship Id="rId9" Type="http://schemas.openxmlformats.org/officeDocument/2006/relationships/tags" Target="../tags/tag167.xml"/><Relationship Id="rId14" Type="http://schemas.openxmlformats.org/officeDocument/2006/relationships/tags" Target="../tags/tag172.xml"/><Relationship Id="rId22" Type="http://schemas.openxmlformats.org/officeDocument/2006/relationships/tags" Target="../tags/tag180.xml"/><Relationship Id="rId27" Type="http://schemas.openxmlformats.org/officeDocument/2006/relationships/tags" Target="../tags/tag185.xml"/><Relationship Id="rId30" Type="http://schemas.openxmlformats.org/officeDocument/2006/relationships/tags" Target="../tags/tag188.xml"/><Relationship Id="rId35" Type="http://schemas.openxmlformats.org/officeDocument/2006/relationships/tags" Target="../tags/tag193.xml"/><Relationship Id="rId43" Type="http://schemas.openxmlformats.org/officeDocument/2006/relationships/tags" Target="../tags/tag201.xml"/><Relationship Id="rId48" Type="http://schemas.openxmlformats.org/officeDocument/2006/relationships/tags" Target="../tags/tag206.xml"/><Relationship Id="rId8" Type="http://schemas.openxmlformats.org/officeDocument/2006/relationships/tags" Target="../tags/tag166.xml"/><Relationship Id="rId51" Type="http://schemas.openxmlformats.org/officeDocument/2006/relationships/tags" Target="../tags/tag209.xml"/><Relationship Id="rId3" Type="http://schemas.openxmlformats.org/officeDocument/2006/relationships/tags" Target="../tags/tag161.xml"/><Relationship Id="rId12" Type="http://schemas.openxmlformats.org/officeDocument/2006/relationships/tags" Target="../tags/tag170.xml"/><Relationship Id="rId17" Type="http://schemas.openxmlformats.org/officeDocument/2006/relationships/tags" Target="../tags/tag175.xml"/><Relationship Id="rId25" Type="http://schemas.openxmlformats.org/officeDocument/2006/relationships/tags" Target="../tags/tag183.xml"/><Relationship Id="rId33" Type="http://schemas.openxmlformats.org/officeDocument/2006/relationships/tags" Target="../tags/tag191.xml"/><Relationship Id="rId38" Type="http://schemas.openxmlformats.org/officeDocument/2006/relationships/tags" Target="../tags/tag196.xml"/><Relationship Id="rId46" Type="http://schemas.openxmlformats.org/officeDocument/2006/relationships/tags" Target="../tags/tag204.xml"/><Relationship Id="rId20" Type="http://schemas.openxmlformats.org/officeDocument/2006/relationships/tags" Target="../tags/tag178.xml"/><Relationship Id="rId41" Type="http://schemas.openxmlformats.org/officeDocument/2006/relationships/tags" Target="../tags/tag199.xml"/><Relationship Id="rId54" Type="http://schemas.openxmlformats.org/officeDocument/2006/relationships/tags" Target="../tags/tag212.xml"/><Relationship Id="rId1" Type="http://schemas.openxmlformats.org/officeDocument/2006/relationships/tags" Target="../tags/tag159.xml"/><Relationship Id="rId6" Type="http://schemas.openxmlformats.org/officeDocument/2006/relationships/tags" Target="../tags/tag164.xml"/><Relationship Id="rId15" Type="http://schemas.openxmlformats.org/officeDocument/2006/relationships/tags" Target="../tags/tag173.xml"/><Relationship Id="rId23" Type="http://schemas.openxmlformats.org/officeDocument/2006/relationships/tags" Target="../tags/tag181.xml"/><Relationship Id="rId28" Type="http://schemas.openxmlformats.org/officeDocument/2006/relationships/tags" Target="../tags/tag186.xml"/><Relationship Id="rId36" Type="http://schemas.openxmlformats.org/officeDocument/2006/relationships/tags" Target="../tags/tag194.xml"/><Relationship Id="rId49" Type="http://schemas.openxmlformats.org/officeDocument/2006/relationships/tags" Target="../tags/tag207.xml"/></Relationships>
</file>

<file path=ppt/slideLayouts/_rels/slideLayout23.xml.rels><?xml version="1.0" encoding="UTF-8" standalone="yes"?>
<Relationships xmlns="http://schemas.openxmlformats.org/package/2006/relationships"><Relationship Id="rId13" Type="http://schemas.openxmlformats.org/officeDocument/2006/relationships/tags" Target="../tags/tag225.xml"/><Relationship Id="rId18" Type="http://schemas.openxmlformats.org/officeDocument/2006/relationships/tags" Target="../tags/tag230.xml"/><Relationship Id="rId26" Type="http://schemas.openxmlformats.org/officeDocument/2006/relationships/tags" Target="../tags/tag238.xml"/><Relationship Id="rId39" Type="http://schemas.openxmlformats.org/officeDocument/2006/relationships/tags" Target="../tags/tag251.xml"/><Relationship Id="rId21" Type="http://schemas.openxmlformats.org/officeDocument/2006/relationships/tags" Target="../tags/tag233.xml"/><Relationship Id="rId34" Type="http://schemas.openxmlformats.org/officeDocument/2006/relationships/tags" Target="../tags/tag246.xml"/><Relationship Id="rId42" Type="http://schemas.openxmlformats.org/officeDocument/2006/relationships/tags" Target="../tags/tag254.xml"/><Relationship Id="rId47" Type="http://schemas.openxmlformats.org/officeDocument/2006/relationships/tags" Target="../tags/tag259.xml"/><Relationship Id="rId50" Type="http://schemas.openxmlformats.org/officeDocument/2006/relationships/tags" Target="../tags/tag262.xml"/><Relationship Id="rId7" Type="http://schemas.openxmlformats.org/officeDocument/2006/relationships/tags" Target="../tags/tag219.xml"/><Relationship Id="rId2" Type="http://schemas.openxmlformats.org/officeDocument/2006/relationships/tags" Target="../tags/tag214.xml"/><Relationship Id="rId16" Type="http://schemas.openxmlformats.org/officeDocument/2006/relationships/tags" Target="../tags/tag228.xml"/><Relationship Id="rId29" Type="http://schemas.openxmlformats.org/officeDocument/2006/relationships/tags" Target="../tags/tag241.xml"/><Relationship Id="rId11" Type="http://schemas.openxmlformats.org/officeDocument/2006/relationships/tags" Target="../tags/tag223.xml"/><Relationship Id="rId24" Type="http://schemas.openxmlformats.org/officeDocument/2006/relationships/tags" Target="../tags/tag236.xml"/><Relationship Id="rId32" Type="http://schemas.openxmlformats.org/officeDocument/2006/relationships/tags" Target="../tags/tag244.xml"/><Relationship Id="rId37" Type="http://schemas.openxmlformats.org/officeDocument/2006/relationships/tags" Target="../tags/tag249.xml"/><Relationship Id="rId40" Type="http://schemas.openxmlformats.org/officeDocument/2006/relationships/tags" Target="../tags/tag252.xml"/><Relationship Id="rId45" Type="http://schemas.openxmlformats.org/officeDocument/2006/relationships/tags" Target="../tags/tag257.xml"/><Relationship Id="rId53" Type="http://schemas.openxmlformats.org/officeDocument/2006/relationships/tags" Target="../tags/tag265.xml"/><Relationship Id="rId5" Type="http://schemas.openxmlformats.org/officeDocument/2006/relationships/tags" Target="../tags/tag217.xml"/><Relationship Id="rId10" Type="http://schemas.openxmlformats.org/officeDocument/2006/relationships/tags" Target="../tags/tag222.xml"/><Relationship Id="rId19" Type="http://schemas.openxmlformats.org/officeDocument/2006/relationships/tags" Target="../tags/tag231.xml"/><Relationship Id="rId31" Type="http://schemas.openxmlformats.org/officeDocument/2006/relationships/tags" Target="../tags/tag243.xml"/><Relationship Id="rId44" Type="http://schemas.openxmlformats.org/officeDocument/2006/relationships/tags" Target="../tags/tag256.xml"/><Relationship Id="rId52" Type="http://schemas.openxmlformats.org/officeDocument/2006/relationships/tags" Target="../tags/tag264.xml"/><Relationship Id="rId4" Type="http://schemas.openxmlformats.org/officeDocument/2006/relationships/tags" Target="../tags/tag216.xml"/><Relationship Id="rId9" Type="http://schemas.openxmlformats.org/officeDocument/2006/relationships/tags" Target="../tags/tag221.xml"/><Relationship Id="rId14" Type="http://schemas.openxmlformats.org/officeDocument/2006/relationships/tags" Target="../tags/tag226.xml"/><Relationship Id="rId22" Type="http://schemas.openxmlformats.org/officeDocument/2006/relationships/tags" Target="../tags/tag234.xml"/><Relationship Id="rId27" Type="http://schemas.openxmlformats.org/officeDocument/2006/relationships/tags" Target="../tags/tag239.xml"/><Relationship Id="rId30" Type="http://schemas.openxmlformats.org/officeDocument/2006/relationships/tags" Target="../tags/tag242.xml"/><Relationship Id="rId35" Type="http://schemas.openxmlformats.org/officeDocument/2006/relationships/tags" Target="../tags/tag247.xml"/><Relationship Id="rId43" Type="http://schemas.openxmlformats.org/officeDocument/2006/relationships/tags" Target="../tags/tag255.xml"/><Relationship Id="rId48" Type="http://schemas.openxmlformats.org/officeDocument/2006/relationships/tags" Target="../tags/tag260.xml"/><Relationship Id="rId8" Type="http://schemas.openxmlformats.org/officeDocument/2006/relationships/tags" Target="../tags/tag220.xml"/><Relationship Id="rId51" Type="http://schemas.openxmlformats.org/officeDocument/2006/relationships/tags" Target="../tags/tag263.xml"/><Relationship Id="rId3" Type="http://schemas.openxmlformats.org/officeDocument/2006/relationships/tags" Target="../tags/tag215.xml"/><Relationship Id="rId12" Type="http://schemas.openxmlformats.org/officeDocument/2006/relationships/tags" Target="../tags/tag224.xml"/><Relationship Id="rId17" Type="http://schemas.openxmlformats.org/officeDocument/2006/relationships/tags" Target="../tags/tag229.xml"/><Relationship Id="rId25" Type="http://schemas.openxmlformats.org/officeDocument/2006/relationships/tags" Target="../tags/tag237.xml"/><Relationship Id="rId33" Type="http://schemas.openxmlformats.org/officeDocument/2006/relationships/tags" Target="../tags/tag245.xml"/><Relationship Id="rId38" Type="http://schemas.openxmlformats.org/officeDocument/2006/relationships/tags" Target="../tags/tag250.xml"/><Relationship Id="rId46" Type="http://schemas.openxmlformats.org/officeDocument/2006/relationships/tags" Target="../tags/tag258.xml"/><Relationship Id="rId20" Type="http://schemas.openxmlformats.org/officeDocument/2006/relationships/tags" Target="../tags/tag232.xml"/><Relationship Id="rId41" Type="http://schemas.openxmlformats.org/officeDocument/2006/relationships/tags" Target="../tags/tag253.xml"/><Relationship Id="rId54" Type="http://schemas.openxmlformats.org/officeDocument/2006/relationships/slideMaster" Target="../slideMasters/slideMaster2.xml"/><Relationship Id="rId1" Type="http://schemas.openxmlformats.org/officeDocument/2006/relationships/tags" Target="../tags/tag213.xml"/><Relationship Id="rId6" Type="http://schemas.openxmlformats.org/officeDocument/2006/relationships/tags" Target="../tags/tag218.xml"/><Relationship Id="rId15" Type="http://schemas.openxmlformats.org/officeDocument/2006/relationships/tags" Target="../tags/tag227.xml"/><Relationship Id="rId23" Type="http://schemas.openxmlformats.org/officeDocument/2006/relationships/tags" Target="../tags/tag235.xml"/><Relationship Id="rId28" Type="http://schemas.openxmlformats.org/officeDocument/2006/relationships/tags" Target="../tags/tag240.xml"/><Relationship Id="rId36" Type="http://schemas.openxmlformats.org/officeDocument/2006/relationships/tags" Target="../tags/tag248.xml"/><Relationship Id="rId49" Type="http://schemas.openxmlformats.org/officeDocument/2006/relationships/tags" Target="../tags/tag261.xml"/></Relationships>
</file>

<file path=ppt/slideLayouts/_rels/slideLayout24.xml.rels><?xml version="1.0" encoding="UTF-8" standalone="yes"?>
<Relationships xmlns="http://schemas.openxmlformats.org/package/2006/relationships"><Relationship Id="rId13" Type="http://schemas.openxmlformats.org/officeDocument/2006/relationships/tags" Target="../tags/tag278.xml"/><Relationship Id="rId18" Type="http://schemas.openxmlformats.org/officeDocument/2006/relationships/tags" Target="../tags/tag283.xml"/><Relationship Id="rId26" Type="http://schemas.openxmlformats.org/officeDocument/2006/relationships/tags" Target="../tags/tag291.xml"/><Relationship Id="rId39" Type="http://schemas.openxmlformats.org/officeDocument/2006/relationships/tags" Target="../tags/tag304.xml"/><Relationship Id="rId21" Type="http://schemas.openxmlformats.org/officeDocument/2006/relationships/tags" Target="../tags/tag286.xml"/><Relationship Id="rId34" Type="http://schemas.openxmlformats.org/officeDocument/2006/relationships/tags" Target="../tags/tag299.xml"/><Relationship Id="rId42" Type="http://schemas.openxmlformats.org/officeDocument/2006/relationships/tags" Target="../tags/tag307.xml"/><Relationship Id="rId47" Type="http://schemas.openxmlformats.org/officeDocument/2006/relationships/tags" Target="../tags/tag312.xml"/><Relationship Id="rId50" Type="http://schemas.openxmlformats.org/officeDocument/2006/relationships/tags" Target="../tags/tag315.xml"/><Relationship Id="rId7" Type="http://schemas.openxmlformats.org/officeDocument/2006/relationships/tags" Target="../tags/tag272.xml"/><Relationship Id="rId2" Type="http://schemas.openxmlformats.org/officeDocument/2006/relationships/tags" Target="../tags/tag267.xml"/><Relationship Id="rId16" Type="http://schemas.openxmlformats.org/officeDocument/2006/relationships/tags" Target="../tags/tag281.xml"/><Relationship Id="rId29" Type="http://schemas.openxmlformats.org/officeDocument/2006/relationships/tags" Target="../tags/tag294.xml"/><Relationship Id="rId11" Type="http://schemas.openxmlformats.org/officeDocument/2006/relationships/tags" Target="../tags/tag276.xml"/><Relationship Id="rId24" Type="http://schemas.openxmlformats.org/officeDocument/2006/relationships/tags" Target="../tags/tag289.xml"/><Relationship Id="rId32" Type="http://schemas.openxmlformats.org/officeDocument/2006/relationships/tags" Target="../tags/tag297.xml"/><Relationship Id="rId37" Type="http://schemas.openxmlformats.org/officeDocument/2006/relationships/tags" Target="../tags/tag302.xml"/><Relationship Id="rId40" Type="http://schemas.openxmlformats.org/officeDocument/2006/relationships/tags" Target="../tags/tag305.xml"/><Relationship Id="rId45" Type="http://schemas.openxmlformats.org/officeDocument/2006/relationships/tags" Target="../tags/tag310.xml"/><Relationship Id="rId53" Type="http://schemas.openxmlformats.org/officeDocument/2006/relationships/tags" Target="../tags/tag318.xml"/><Relationship Id="rId5" Type="http://schemas.openxmlformats.org/officeDocument/2006/relationships/tags" Target="../tags/tag270.xml"/><Relationship Id="rId10" Type="http://schemas.openxmlformats.org/officeDocument/2006/relationships/tags" Target="../tags/tag275.xml"/><Relationship Id="rId19" Type="http://schemas.openxmlformats.org/officeDocument/2006/relationships/tags" Target="../tags/tag284.xml"/><Relationship Id="rId31" Type="http://schemas.openxmlformats.org/officeDocument/2006/relationships/tags" Target="../tags/tag296.xml"/><Relationship Id="rId44" Type="http://schemas.openxmlformats.org/officeDocument/2006/relationships/tags" Target="../tags/tag309.xml"/><Relationship Id="rId52" Type="http://schemas.openxmlformats.org/officeDocument/2006/relationships/tags" Target="../tags/tag317.xml"/><Relationship Id="rId4" Type="http://schemas.openxmlformats.org/officeDocument/2006/relationships/tags" Target="../tags/tag269.xml"/><Relationship Id="rId9" Type="http://schemas.openxmlformats.org/officeDocument/2006/relationships/tags" Target="../tags/tag274.xml"/><Relationship Id="rId14" Type="http://schemas.openxmlformats.org/officeDocument/2006/relationships/tags" Target="../tags/tag279.xml"/><Relationship Id="rId22" Type="http://schemas.openxmlformats.org/officeDocument/2006/relationships/tags" Target="../tags/tag287.xml"/><Relationship Id="rId27" Type="http://schemas.openxmlformats.org/officeDocument/2006/relationships/tags" Target="../tags/tag292.xml"/><Relationship Id="rId30" Type="http://schemas.openxmlformats.org/officeDocument/2006/relationships/tags" Target="../tags/tag295.xml"/><Relationship Id="rId35" Type="http://schemas.openxmlformats.org/officeDocument/2006/relationships/tags" Target="../tags/tag300.xml"/><Relationship Id="rId43" Type="http://schemas.openxmlformats.org/officeDocument/2006/relationships/tags" Target="../tags/tag308.xml"/><Relationship Id="rId48" Type="http://schemas.openxmlformats.org/officeDocument/2006/relationships/tags" Target="../tags/tag313.xml"/><Relationship Id="rId8" Type="http://schemas.openxmlformats.org/officeDocument/2006/relationships/tags" Target="../tags/tag273.xml"/><Relationship Id="rId51" Type="http://schemas.openxmlformats.org/officeDocument/2006/relationships/tags" Target="../tags/tag316.xml"/><Relationship Id="rId3" Type="http://schemas.openxmlformats.org/officeDocument/2006/relationships/tags" Target="../tags/tag268.xml"/><Relationship Id="rId12" Type="http://schemas.openxmlformats.org/officeDocument/2006/relationships/tags" Target="../tags/tag277.xml"/><Relationship Id="rId17" Type="http://schemas.openxmlformats.org/officeDocument/2006/relationships/tags" Target="../tags/tag282.xml"/><Relationship Id="rId25" Type="http://schemas.openxmlformats.org/officeDocument/2006/relationships/tags" Target="../tags/tag290.xml"/><Relationship Id="rId33" Type="http://schemas.openxmlformats.org/officeDocument/2006/relationships/tags" Target="../tags/tag298.xml"/><Relationship Id="rId38" Type="http://schemas.openxmlformats.org/officeDocument/2006/relationships/tags" Target="../tags/tag303.xml"/><Relationship Id="rId46" Type="http://schemas.openxmlformats.org/officeDocument/2006/relationships/tags" Target="../tags/tag311.xml"/><Relationship Id="rId20" Type="http://schemas.openxmlformats.org/officeDocument/2006/relationships/tags" Target="../tags/tag285.xml"/><Relationship Id="rId41" Type="http://schemas.openxmlformats.org/officeDocument/2006/relationships/tags" Target="../tags/tag306.xml"/><Relationship Id="rId54" Type="http://schemas.openxmlformats.org/officeDocument/2006/relationships/slideMaster" Target="../slideMasters/slideMaster2.xml"/><Relationship Id="rId1" Type="http://schemas.openxmlformats.org/officeDocument/2006/relationships/tags" Target="../tags/tag266.xml"/><Relationship Id="rId6" Type="http://schemas.openxmlformats.org/officeDocument/2006/relationships/tags" Target="../tags/tag271.xml"/><Relationship Id="rId15" Type="http://schemas.openxmlformats.org/officeDocument/2006/relationships/tags" Target="../tags/tag280.xml"/><Relationship Id="rId23" Type="http://schemas.openxmlformats.org/officeDocument/2006/relationships/tags" Target="../tags/tag288.xml"/><Relationship Id="rId28" Type="http://schemas.openxmlformats.org/officeDocument/2006/relationships/tags" Target="../tags/tag293.xml"/><Relationship Id="rId36" Type="http://schemas.openxmlformats.org/officeDocument/2006/relationships/tags" Target="../tags/tag301.xml"/><Relationship Id="rId49" Type="http://schemas.openxmlformats.org/officeDocument/2006/relationships/tags" Target="../tags/tag314.xml"/></Relationships>
</file>

<file path=ppt/slideLayouts/_rels/slideLayout25.xml.rels><?xml version="1.0" encoding="UTF-8" standalone="yes"?>
<Relationships xmlns="http://schemas.openxmlformats.org/package/2006/relationships"><Relationship Id="rId13" Type="http://schemas.openxmlformats.org/officeDocument/2006/relationships/tags" Target="../tags/tag331.xml"/><Relationship Id="rId18" Type="http://schemas.openxmlformats.org/officeDocument/2006/relationships/tags" Target="../tags/tag336.xml"/><Relationship Id="rId26" Type="http://schemas.openxmlformats.org/officeDocument/2006/relationships/tags" Target="../tags/tag344.xml"/><Relationship Id="rId39" Type="http://schemas.openxmlformats.org/officeDocument/2006/relationships/tags" Target="../tags/tag357.xml"/><Relationship Id="rId21" Type="http://schemas.openxmlformats.org/officeDocument/2006/relationships/tags" Target="../tags/tag339.xml"/><Relationship Id="rId34" Type="http://schemas.openxmlformats.org/officeDocument/2006/relationships/tags" Target="../tags/tag352.xml"/><Relationship Id="rId42" Type="http://schemas.openxmlformats.org/officeDocument/2006/relationships/tags" Target="../tags/tag360.xml"/><Relationship Id="rId47" Type="http://schemas.openxmlformats.org/officeDocument/2006/relationships/tags" Target="../tags/tag365.xml"/><Relationship Id="rId50" Type="http://schemas.openxmlformats.org/officeDocument/2006/relationships/tags" Target="../tags/tag368.xml"/><Relationship Id="rId7" Type="http://schemas.openxmlformats.org/officeDocument/2006/relationships/tags" Target="../tags/tag325.xml"/><Relationship Id="rId2" Type="http://schemas.openxmlformats.org/officeDocument/2006/relationships/tags" Target="../tags/tag320.xml"/><Relationship Id="rId16" Type="http://schemas.openxmlformats.org/officeDocument/2006/relationships/tags" Target="../tags/tag334.xml"/><Relationship Id="rId29" Type="http://schemas.openxmlformats.org/officeDocument/2006/relationships/tags" Target="../tags/tag347.xml"/><Relationship Id="rId11" Type="http://schemas.openxmlformats.org/officeDocument/2006/relationships/tags" Target="../tags/tag329.xml"/><Relationship Id="rId24" Type="http://schemas.openxmlformats.org/officeDocument/2006/relationships/tags" Target="../tags/tag342.xml"/><Relationship Id="rId32" Type="http://schemas.openxmlformats.org/officeDocument/2006/relationships/tags" Target="../tags/tag350.xml"/><Relationship Id="rId37" Type="http://schemas.openxmlformats.org/officeDocument/2006/relationships/tags" Target="../tags/tag355.xml"/><Relationship Id="rId40" Type="http://schemas.openxmlformats.org/officeDocument/2006/relationships/tags" Target="../tags/tag358.xml"/><Relationship Id="rId45" Type="http://schemas.openxmlformats.org/officeDocument/2006/relationships/tags" Target="../tags/tag363.xml"/><Relationship Id="rId53" Type="http://schemas.openxmlformats.org/officeDocument/2006/relationships/slideMaster" Target="../slideMasters/slideMaster2.xml"/><Relationship Id="rId5" Type="http://schemas.openxmlformats.org/officeDocument/2006/relationships/tags" Target="../tags/tag323.xml"/><Relationship Id="rId10" Type="http://schemas.openxmlformats.org/officeDocument/2006/relationships/tags" Target="../tags/tag328.xml"/><Relationship Id="rId19" Type="http://schemas.openxmlformats.org/officeDocument/2006/relationships/tags" Target="../tags/tag337.xml"/><Relationship Id="rId31" Type="http://schemas.openxmlformats.org/officeDocument/2006/relationships/tags" Target="../tags/tag349.xml"/><Relationship Id="rId44" Type="http://schemas.openxmlformats.org/officeDocument/2006/relationships/tags" Target="../tags/tag362.xml"/><Relationship Id="rId52" Type="http://schemas.openxmlformats.org/officeDocument/2006/relationships/tags" Target="../tags/tag370.xml"/><Relationship Id="rId4" Type="http://schemas.openxmlformats.org/officeDocument/2006/relationships/tags" Target="../tags/tag322.xml"/><Relationship Id="rId9" Type="http://schemas.openxmlformats.org/officeDocument/2006/relationships/tags" Target="../tags/tag327.xml"/><Relationship Id="rId14" Type="http://schemas.openxmlformats.org/officeDocument/2006/relationships/tags" Target="../tags/tag332.xml"/><Relationship Id="rId22" Type="http://schemas.openxmlformats.org/officeDocument/2006/relationships/tags" Target="../tags/tag340.xml"/><Relationship Id="rId27" Type="http://schemas.openxmlformats.org/officeDocument/2006/relationships/tags" Target="../tags/tag345.xml"/><Relationship Id="rId30" Type="http://schemas.openxmlformats.org/officeDocument/2006/relationships/tags" Target="../tags/tag348.xml"/><Relationship Id="rId35" Type="http://schemas.openxmlformats.org/officeDocument/2006/relationships/tags" Target="../tags/tag353.xml"/><Relationship Id="rId43" Type="http://schemas.openxmlformats.org/officeDocument/2006/relationships/tags" Target="../tags/tag361.xml"/><Relationship Id="rId48" Type="http://schemas.openxmlformats.org/officeDocument/2006/relationships/tags" Target="../tags/tag366.xml"/><Relationship Id="rId8" Type="http://schemas.openxmlformats.org/officeDocument/2006/relationships/tags" Target="../tags/tag326.xml"/><Relationship Id="rId51" Type="http://schemas.openxmlformats.org/officeDocument/2006/relationships/tags" Target="../tags/tag369.xml"/><Relationship Id="rId3" Type="http://schemas.openxmlformats.org/officeDocument/2006/relationships/tags" Target="../tags/tag321.xml"/><Relationship Id="rId12" Type="http://schemas.openxmlformats.org/officeDocument/2006/relationships/tags" Target="../tags/tag330.xml"/><Relationship Id="rId17" Type="http://schemas.openxmlformats.org/officeDocument/2006/relationships/tags" Target="../tags/tag335.xml"/><Relationship Id="rId25" Type="http://schemas.openxmlformats.org/officeDocument/2006/relationships/tags" Target="../tags/tag343.xml"/><Relationship Id="rId33" Type="http://schemas.openxmlformats.org/officeDocument/2006/relationships/tags" Target="../tags/tag351.xml"/><Relationship Id="rId38" Type="http://schemas.openxmlformats.org/officeDocument/2006/relationships/tags" Target="../tags/tag356.xml"/><Relationship Id="rId46" Type="http://schemas.openxmlformats.org/officeDocument/2006/relationships/tags" Target="../tags/tag364.xml"/><Relationship Id="rId20" Type="http://schemas.openxmlformats.org/officeDocument/2006/relationships/tags" Target="../tags/tag338.xml"/><Relationship Id="rId41" Type="http://schemas.openxmlformats.org/officeDocument/2006/relationships/tags" Target="../tags/tag359.xml"/><Relationship Id="rId1" Type="http://schemas.openxmlformats.org/officeDocument/2006/relationships/tags" Target="../tags/tag319.xml"/><Relationship Id="rId6" Type="http://schemas.openxmlformats.org/officeDocument/2006/relationships/tags" Target="../tags/tag324.xml"/><Relationship Id="rId15" Type="http://schemas.openxmlformats.org/officeDocument/2006/relationships/tags" Target="../tags/tag333.xml"/><Relationship Id="rId23" Type="http://schemas.openxmlformats.org/officeDocument/2006/relationships/tags" Target="../tags/tag341.xml"/><Relationship Id="rId28" Type="http://schemas.openxmlformats.org/officeDocument/2006/relationships/tags" Target="../tags/tag346.xml"/><Relationship Id="rId36" Type="http://schemas.openxmlformats.org/officeDocument/2006/relationships/tags" Target="../tags/tag354.xml"/><Relationship Id="rId49" Type="http://schemas.openxmlformats.org/officeDocument/2006/relationships/tags" Target="../tags/tag367.xml"/></Relationships>
</file>

<file path=ppt/slideLayouts/_rels/slideLayout26.xml.rels><?xml version="1.0" encoding="UTF-8" standalone="yes"?>
<Relationships xmlns="http://schemas.openxmlformats.org/package/2006/relationships"><Relationship Id="rId13" Type="http://schemas.openxmlformats.org/officeDocument/2006/relationships/tags" Target="../tags/tag383.xml"/><Relationship Id="rId18" Type="http://schemas.openxmlformats.org/officeDocument/2006/relationships/tags" Target="../tags/tag388.xml"/><Relationship Id="rId26" Type="http://schemas.openxmlformats.org/officeDocument/2006/relationships/tags" Target="../tags/tag396.xml"/><Relationship Id="rId39" Type="http://schemas.openxmlformats.org/officeDocument/2006/relationships/tags" Target="../tags/tag409.xml"/><Relationship Id="rId21" Type="http://schemas.openxmlformats.org/officeDocument/2006/relationships/tags" Target="../tags/tag391.xml"/><Relationship Id="rId34" Type="http://schemas.openxmlformats.org/officeDocument/2006/relationships/tags" Target="../tags/tag404.xml"/><Relationship Id="rId42" Type="http://schemas.openxmlformats.org/officeDocument/2006/relationships/tags" Target="../tags/tag412.xml"/><Relationship Id="rId47" Type="http://schemas.openxmlformats.org/officeDocument/2006/relationships/tags" Target="../tags/tag417.xml"/><Relationship Id="rId50" Type="http://schemas.openxmlformats.org/officeDocument/2006/relationships/tags" Target="../tags/tag420.xml"/><Relationship Id="rId55" Type="http://schemas.openxmlformats.org/officeDocument/2006/relationships/slideMaster" Target="../slideMasters/slideMaster2.xml"/><Relationship Id="rId7" Type="http://schemas.openxmlformats.org/officeDocument/2006/relationships/tags" Target="../tags/tag377.xml"/><Relationship Id="rId2" Type="http://schemas.openxmlformats.org/officeDocument/2006/relationships/tags" Target="../tags/tag372.xml"/><Relationship Id="rId16" Type="http://schemas.openxmlformats.org/officeDocument/2006/relationships/tags" Target="../tags/tag386.xml"/><Relationship Id="rId29" Type="http://schemas.openxmlformats.org/officeDocument/2006/relationships/tags" Target="../tags/tag399.xml"/><Relationship Id="rId11" Type="http://schemas.openxmlformats.org/officeDocument/2006/relationships/tags" Target="../tags/tag381.xml"/><Relationship Id="rId24" Type="http://schemas.openxmlformats.org/officeDocument/2006/relationships/tags" Target="../tags/tag394.xml"/><Relationship Id="rId32" Type="http://schemas.openxmlformats.org/officeDocument/2006/relationships/tags" Target="../tags/tag402.xml"/><Relationship Id="rId37" Type="http://schemas.openxmlformats.org/officeDocument/2006/relationships/tags" Target="../tags/tag407.xml"/><Relationship Id="rId40" Type="http://schemas.openxmlformats.org/officeDocument/2006/relationships/tags" Target="../tags/tag410.xml"/><Relationship Id="rId45" Type="http://schemas.openxmlformats.org/officeDocument/2006/relationships/tags" Target="../tags/tag415.xml"/><Relationship Id="rId53" Type="http://schemas.openxmlformats.org/officeDocument/2006/relationships/tags" Target="../tags/tag423.xml"/><Relationship Id="rId5" Type="http://schemas.openxmlformats.org/officeDocument/2006/relationships/tags" Target="../tags/tag375.xml"/><Relationship Id="rId10" Type="http://schemas.openxmlformats.org/officeDocument/2006/relationships/tags" Target="../tags/tag380.xml"/><Relationship Id="rId19" Type="http://schemas.openxmlformats.org/officeDocument/2006/relationships/tags" Target="../tags/tag389.xml"/><Relationship Id="rId31" Type="http://schemas.openxmlformats.org/officeDocument/2006/relationships/tags" Target="../tags/tag401.xml"/><Relationship Id="rId44" Type="http://schemas.openxmlformats.org/officeDocument/2006/relationships/tags" Target="../tags/tag414.xml"/><Relationship Id="rId52" Type="http://schemas.openxmlformats.org/officeDocument/2006/relationships/tags" Target="../tags/tag422.xml"/><Relationship Id="rId4" Type="http://schemas.openxmlformats.org/officeDocument/2006/relationships/tags" Target="../tags/tag374.xml"/><Relationship Id="rId9" Type="http://schemas.openxmlformats.org/officeDocument/2006/relationships/tags" Target="../tags/tag379.xml"/><Relationship Id="rId14" Type="http://schemas.openxmlformats.org/officeDocument/2006/relationships/tags" Target="../tags/tag384.xml"/><Relationship Id="rId22" Type="http://schemas.openxmlformats.org/officeDocument/2006/relationships/tags" Target="../tags/tag392.xml"/><Relationship Id="rId27" Type="http://schemas.openxmlformats.org/officeDocument/2006/relationships/tags" Target="../tags/tag397.xml"/><Relationship Id="rId30" Type="http://schemas.openxmlformats.org/officeDocument/2006/relationships/tags" Target="../tags/tag400.xml"/><Relationship Id="rId35" Type="http://schemas.openxmlformats.org/officeDocument/2006/relationships/tags" Target="../tags/tag405.xml"/><Relationship Id="rId43" Type="http://schemas.openxmlformats.org/officeDocument/2006/relationships/tags" Target="../tags/tag413.xml"/><Relationship Id="rId48" Type="http://schemas.openxmlformats.org/officeDocument/2006/relationships/tags" Target="../tags/tag418.xml"/><Relationship Id="rId8" Type="http://schemas.openxmlformats.org/officeDocument/2006/relationships/tags" Target="../tags/tag378.xml"/><Relationship Id="rId51" Type="http://schemas.openxmlformats.org/officeDocument/2006/relationships/tags" Target="../tags/tag421.xml"/><Relationship Id="rId3" Type="http://schemas.openxmlformats.org/officeDocument/2006/relationships/tags" Target="../tags/tag373.xml"/><Relationship Id="rId12" Type="http://schemas.openxmlformats.org/officeDocument/2006/relationships/tags" Target="../tags/tag382.xml"/><Relationship Id="rId17" Type="http://schemas.openxmlformats.org/officeDocument/2006/relationships/tags" Target="../tags/tag387.xml"/><Relationship Id="rId25" Type="http://schemas.openxmlformats.org/officeDocument/2006/relationships/tags" Target="../tags/tag395.xml"/><Relationship Id="rId33" Type="http://schemas.openxmlformats.org/officeDocument/2006/relationships/tags" Target="../tags/tag403.xml"/><Relationship Id="rId38" Type="http://schemas.openxmlformats.org/officeDocument/2006/relationships/tags" Target="../tags/tag408.xml"/><Relationship Id="rId46" Type="http://schemas.openxmlformats.org/officeDocument/2006/relationships/tags" Target="../tags/tag416.xml"/><Relationship Id="rId20" Type="http://schemas.openxmlformats.org/officeDocument/2006/relationships/tags" Target="../tags/tag390.xml"/><Relationship Id="rId41" Type="http://schemas.openxmlformats.org/officeDocument/2006/relationships/tags" Target="../tags/tag411.xml"/><Relationship Id="rId54" Type="http://schemas.openxmlformats.org/officeDocument/2006/relationships/tags" Target="../tags/tag424.xml"/><Relationship Id="rId1" Type="http://schemas.openxmlformats.org/officeDocument/2006/relationships/tags" Target="../tags/tag371.xml"/><Relationship Id="rId6" Type="http://schemas.openxmlformats.org/officeDocument/2006/relationships/tags" Target="../tags/tag376.xml"/><Relationship Id="rId15" Type="http://schemas.openxmlformats.org/officeDocument/2006/relationships/tags" Target="../tags/tag385.xml"/><Relationship Id="rId23" Type="http://schemas.openxmlformats.org/officeDocument/2006/relationships/tags" Target="../tags/tag393.xml"/><Relationship Id="rId28" Type="http://schemas.openxmlformats.org/officeDocument/2006/relationships/tags" Target="../tags/tag398.xml"/><Relationship Id="rId36" Type="http://schemas.openxmlformats.org/officeDocument/2006/relationships/tags" Target="../tags/tag406.xml"/><Relationship Id="rId49" Type="http://schemas.openxmlformats.org/officeDocument/2006/relationships/tags" Target="../tags/tag419.xml"/></Relationships>
</file>

<file path=ppt/slideLayouts/_rels/slideLayout27.xml.rels><?xml version="1.0" encoding="UTF-8" standalone="yes"?>
<Relationships xmlns="http://schemas.openxmlformats.org/package/2006/relationships"><Relationship Id="rId13" Type="http://schemas.openxmlformats.org/officeDocument/2006/relationships/tags" Target="../tags/tag437.xml"/><Relationship Id="rId18" Type="http://schemas.openxmlformats.org/officeDocument/2006/relationships/tags" Target="../tags/tag442.xml"/><Relationship Id="rId26" Type="http://schemas.openxmlformats.org/officeDocument/2006/relationships/tags" Target="../tags/tag450.xml"/><Relationship Id="rId39" Type="http://schemas.openxmlformats.org/officeDocument/2006/relationships/tags" Target="../tags/tag463.xml"/><Relationship Id="rId21" Type="http://schemas.openxmlformats.org/officeDocument/2006/relationships/tags" Target="../tags/tag445.xml"/><Relationship Id="rId34" Type="http://schemas.openxmlformats.org/officeDocument/2006/relationships/tags" Target="../tags/tag458.xml"/><Relationship Id="rId42" Type="http://schemas.openxmlformats.org/officeDocument/2006/relationships/tags" Target="../tags/tag466.xml"/><Relationship Id="rId47" Type="http://schemas.openxmlformats.org/officeDocument/2006/relationships/tags" Target="../tags/tag471.xml"/><Relationship Id="rId50" Type="http://schemas.openxmlformats.org/officeDocument/2006/relationships/tags" Target="../tags/tag474.xml"/><Relationship Id="rId7" Type="http://schemas.openxmlformats.org/officeDocument/2006/relationships/tags" Target="../tags/tag431.xml"/><Relationship Id="rId2" Type="http://schemas.openxmlformats.org/officeDocument/2006/relationships/tags" Target="../tags/tag426.xml"/><Relationship Id="rId16" Type="http://schemas.openxmlformats.org/officeDocument/2006/relationships/tags" Target="../tags/tag440.xml"/><Relationship Id="rId29" Type="http://schemas.openxmlformats.org/officeDocument/2006/relationships/tags" Target="../tags/tag453.xml"/><Relationship Id="rId11" Type="http://schemas.openxmlformats.org/officeDocument/2006/relationships/tags" Target="../tags/tag435.xml"/><Relationship Id="rId24" Type="http://schemas.openxmlformats.org/officeDocument/2006/relationships/tags" Target="../tags/tag448.xml"/><Relationship Id="rId32" Type="http://schemas.openxmlformats.org/officeDocument/2006/relationships/tags" Target="../tags/tag456.xml"/><Relationship Id="rId37" Type="http://schemas.openxmlformats.org/officeDocument/2006/relationships/tags" Target="../tags/tag461.xml"/><Relationship Id="rId40" Type="http://schemas.openxmlformats.org/officeDocument/2006/relationships/tags" Target="../tags/tag464.xml"/><Relationship Id="rId45" Type="http://schemas.openxmlformats.org/officeDocument/2006/relationships/tags" Target="../tags/tag469.xml"/><Relationship Id="rId53" Type="http://schemas.openxmlformats.org/officeDocument/2006/relationships/tags" Target="../tags/tag477.xml"/><Relationship Id="rId5" Type="http://schemas.openxmlformats.org/officeDocument/2006/relationships/tags" Target="../tags/tag429.xml"/><Relationship Id="rId10" Type="http://schemas.openxmlformats.org/officeDocument/2006/relationships/tags" Target="../tags/tag434.xml"/><Relationship Id="rId19" Type="http://schemas.openxmlformats.org/officeDocument/2006/relationships/tags" Target="../tags/tag443.xml"/><Relationship Id="rId31" Type="http://schemas.openxmlformats.org/officeDocument/2006/relationships/tags" Target="../tags/tag455.xml"/><Relationship Id="rId44" Type="http://schemas.openxmlformats.org/officeDocument/2006/relationships/tags" Target="../tags/tag468.xml"/><Relationship Id="rId52" Type="http://schemas.openxmlformats.org/officeDocument/2006/relationships/tags" Target="../tags/tag476.xml"/><Relationship Id="rId4" Type="http://schemas.openxmlformats.org/officeDocument/2006/relationships/tags" Target="../tags/tag428.xml"/><Relationship Id="rId9" Type="http://schemas.openxmlformats.org/officeDocument/2006/relationships/tags" Target="../tags/tag433.xml"/><Relationship Id="rId14" Type="http://schemas.openxmlformats.org/officeDocument/2006/relationships/tags" Target="../tags/tag438.xml"/><Relationship Id="rId22" Type="http://schemas.openxmlformats.org/officeDocument/2006/relationships/tags" Target="../tags/tag446.xml"/><Relationship Id="rId27" Type="http://schemas.openxmlformats.org/officeDocument/2006/relationships/tags" Target="../tags/tag451.xml"/><Relationship Id="rId30" Type="http://schemas.openxmlformats.org/officeDocument/2006/relationships/tags" Target="../tags/tag454.xml"/><Relationship Id="rId35" Type="http://schemas.openxmlformats.org/officeDocument/2006/relationships/tags" Target="../tags/tag459.xml"/><Relationship Id="rId43" Type="http://schemas.openxmlformats.org/officeDocument/2006/relationships/tags" Target="../tags/tag467.xml"/><Relationship Id="rId48" Type="http://schemas.openxmlformats.org/officeDocument/2006/relationships/tags" Target="../tags/tag472.xml"/><Relationship Id="rId8" Type="http://schemas.openxmlformats.org/officeDocument/2006/relationships/tags" Target="../tags/tag432.xml"/><Relationship Id="rId51" Type="http://schemas.openxmlformats.org/officeDocument/2006/relationships/tags" Target="../tags/tag475.xml"/><Relationship Id="rId3" Type="http://schemas.openxmlformats.org/officeDocument/2006/relationships/tags" Target="../tags/tag427.xml"/><Relationship Id="rId12" Type="http://schemas.openxmlformats.org/officeDocument/2006/relationships/tags" Target="../tags/tag436.xml"/><Relationship Id="rId17" Type="http://schemas.openxmlformats.org/officeDocument/2006/relationships/tags" Target="../tags/tag441.xml"/><Relationship Id="rId25" Type="http://schemas.openxmlformats.org/officeDocument/2006/relationships/tags" Target="../tags/tag449.xml"/><Relationship Id="rId33" Type="http://schemas.openxmlformats.org/officeDocument/2006/relationships/tags" Target="../tags/tag457.xml"/><Relationship Id="rId38" Type="http://schemas.openxmlformats.org/officeDocument/2006/relationships/tags" Target="../tags/tag462.xml"/><Relationship Id="rId46" Type="http://schemas.openxmlformats.org/officeDocument/2006/relationships/tags" Target="../tags/tag470.xml"/><Relationship Id="rId20" Type="http://schemas.openxmlformats.org/officeDocument/2006/relationships/tags" Target="../tags/tag444.xml"/><Relationship Id="rId41" Type="http://schemas.openxmlformats.org/officeDocument/2006/relationships/tags" Target="../tags/tag465.xml"/><Relationship Id="rId54" Type="http://schemas.openxmlformats.org/officeDocument/2006/relationships/slideMaster" Target="../slideMasters/slideMaster2.xml"/><Relationship Id="rId1" Type="http://schemas.openxmlformats.org/officeDocument/2006/relationships/tags" Target="../tags/tag425.xml"/><Relationship Id="rId6" Type="http://schemas.openxmlformats.org/officeDocument/2006/relationships/tags" Target="../tags/tag430.xml"/><Relationship Id="rId15" Type="http://schemas.openxmlformats.org/officeDocument/2006/relationships/tags" Target="../tags/tag439.xml"/><Relationship Id="rId23" Type="http://schemas.openxmlformats.org/officeDocument/2006/relationships/tags" Target="../tags/tag447.xml"/><Relationship Id="rId28" Type="http://schemas.openxmlformats.org/officeDocument/2006/relationships/tags" Target="../tags/tag452.xml"/><Relationship Id="rId36" Type="http://schemas.openxmlformats.org/officeDocument/2006/relationships/tags" Target="../tags/tag460.xml"/><Relationship Id="rId49" Type="http://schemas.openxmlformats.org/officeDocument/2006/relationships/tags" Target="../tags/tag473.xml"/></Relationships>
</file>

<file path=ppt/slideLayouts/_rels/slideLayout28.xml.rels><?xml version="1.0" encoding="UTF-8" standalone="yes"?>
<Relationships xmlns="http://schemas.openxmlformats.org/package/2006/relationships"><Relationship Id="rId13" Type="http://schemas.openxmlformats.org/officeDocument/2006/relationships/tags" Target="../tags/tag490.xml"/><Relationship Id="rId18" Type="http://schemas.openxmlformats.org/officeDocument/2006/relationships/tags" Target="../tags/tag495.xml"/><Relationship Id="rId26" Type="http://schemas.openxmlformats.org/officeDocument/2006/relationships/tags" Target="../tags/tag503.xml"/><Relationship Id="rId39" Type="http://schemas.openxmlformats.org/officeDocument/2006/relationships/tags" Target="../tags/tag516.xml"/><Relationship Id="rId21" Type="http://schemas.openxmlformats.org/officeDocument/2006/relationships/tags" Target="../tags/tag498.xml"/><Relationship Id="rId34" Type="http://schemas.openxmlformats.org/officeDocument/2006/relationships/tags" Target="../tags/tag511.xml"/><Relationship Id="rId42" Type="http://schemas.openxmlformats.org/officeDocument/2006/relationships/tags" Target="../tags/tag519.xml"/><Relationship Id="rId47" Type="http://schemas.openxmlformats.org/officeDocument/2006/relationships/tags" Target="../tags/tag524.xml"/><Relationship Id="rId50" Type="http://schemas.openxmlformats.org/officeDocument/2006/relationships/tags" Target="../tags/tag527.xml"/><Relationship Id="rId7" Type="http://schemas.openxmlformats.org/officeDocument/2006/relationships/tags" Target="../tags/tag484.xml"/><Relationship Id="rId2" Type="http://schemas.openxmlformats.org/officeDocument/2006/relationships/tags" Target="../tags/tag479.xml"/><Relationship Id="rId16" Type="http://schemas.openxmlformats.org/officeDocument/2006/relationships/tags" Target="../tags/tag493.xml"/><Relationship Id="rId29" Type="http://schemas.openxmlformats.org/officeDocument/2006/relationships/tags" Target="../tags/tag506.xml"/><Relationship Id="rId11" Type="http://schemas.openxmlformats.org/officeDocument/2006/relationships/tags" Target="../tags/tag488.xml"/><Relationship Id="rId24" Type="http://schemas.openxmlformats.org/officeDocument/2006/relationships/tags" Target="../tags/tag501.xml"/><Relationship Id="rId32" Type="http://schemas.openxmlformats.org/officeDocument/2006/relationships/tags" Target="../tags/tag509.xml"/><Relationship Id="rId37" Type="http://schemas.openxmlformats.org/officeDocument/2006/relationships/tags" Target="../tags/tag514.xml"/><Relationship Id="rId40" Type="http://schemas.openxmlformats.org/officeDocument/2006/relationships/tags" Target="../tags/tag517.xml"/><Relationship Id="rId45" Type="http://schemas.openxmlformats.org/officeDocument/2006/relationships/tags" Target="../tags/tag522.xml"/><Relationship Id="rId53" Type="http://schemas.openxmlformats.org/officeDocument/2006/relationships/tags" Target="../tags/tag530.xml"/><Relationship Id="rId5" Type="http://schemas.openxmlformats.org/officeDocument/2006/relationships/tags" Target="../tags/tag482.xml"/><Relationship Id="rId10" Type="http://schemas.openxmlformats.org/officeDocument/2006/relationships/tags" Target="../tags/tag487.xml"/><Relationship Id="rId19" Type="http://schemas.openxmlformats.org/officeDocument/2006/relationships/tags" Target="../tags/tag496.xml"/><Relationship Id="rId31" Type="http://schemas.openxmlformats.org/officeDocument/2006/relationships/tags" Target="../tags/tag508.xml"/><Relationship Id="rId44" Type="http://schemas.openxmlformats.org/officeDocument/2006/relationships/tags" Target="../tags/tag521.xml"/><Relationship Id="rId52" Type="http://schemas.openxmlformats.org/officeDocument/2006/relationships/tags" Target="../tags/tag529.xml"/><Relationship Id="rId4" Type="http://schemas.openxmlformats.org/officeDocument/2006/relationships/tags" Target="../tags/tag481.xml"/><Relationship Id="rId9" Type="http://schemas.openxmlformats.org/officeDocument/2006/relationships/tags" Target="../tags/tag486.xml"/><Relationship Id="rId14" Type="http://schemas.openxmlformats.org/officeDocument/2006/relationships/tags" Target="../tags/tag491.xml"/><Relationship Id="rId22" Type="http://schemas.openxmlformats.org/officeDocument/2006/relationships/tags" Target="../tags/tag499.xml"/><Relationship Id="rId27" Type="http://schemas.openxmlformats.org/officeDocument/2006/relationships/tags" Target="../tags/tag504.xml"/><Relationship Id="rId30" Type="http://schemas.openxmlformats.org/officeDocument/2006/relationships/tags" Target="../tags/tag507.xml"/><Relationship Id="rId35" Type="http://schemas.openxmlformats.org/officeDocument/2006/relationships/tags" Target="../tags/tag512.xml"/><Relationship Id="rId43" Type="http://schemas.openxmlformats.org/officeDocument/2006/relationships/tags" Target="../tags/tag520.xml"/><Relationship Id="rId48" Type="http://schemas.openxmlformats.org/officeDocument/2006/relationships/tags" Target="../tags/tag525.xml"/><Relationship Id="rId8" Type="http://schemas.openxmlformats.org/officeDocument/2006/relationships/tags" Target="../tags/tag485.xml"/><Relationship Id="rId51" Type="http://schemas.openxmlformats.org/officeDocument/2006/relationships/tags" Target="../tags/tag528.xml"/><Relationship Id="rId3" Type="http://schemas.openxmlformats.org/officeDocument/2006/relationships/tags" Target="../tags/tag480.xml"/><Relationship Id="rId12" Type="http://schemas.openxmlformats.org/officeDocument/2006/relationships/tags" Target="../tags/tag489.xml"/><Relationship Id="rId17" Type="http://schemas.openxmlformats.org/officeDocument/2006/relationships/tags" Target="../tags/tag494.xml"/><Relationship Id="rId25" Type="http://schemas.openxmlformats.org/officeDocument/2006/relationships/tags" Target="../tags/tag502.xml"/><Relationship Id="rId33" Type="http://schemas.openxmlformats.org/officeDocument/2006/relationships/tags" Target="../tags/tag510.xml"/><Relationship Id="rId38" Type="http://schemas.openxmlformats.org/officeDocument/2006/relationships/tags" Target="../tags/tag515.xml"/><Relationship Id="rId46" Type="http://schemas.openxmlformats.org/officeDocument/2006/relationships/tags" Target="../tags/tag523.xml"/><Relationship Id="rId20" Type="http://schemas.openxmlformats.org/officeDocument/2006/relationships/tags" Target="../tags/tag497.xml"/><Relationship Id="rId41" Type="http://schemas.openxmlformats.org/officeDocument/2006/relationships/tags" Target="../tags/tag518.xml"/><Relationship Id="rId54" Type="http://schemas.openxmlformats.org/officeDocument/2006/relationships/slideMaster" Target="../slideMasters/slideMaster2.xml"/><Relationship Id="rId1" Type="http://schemas.openxmlformats.org/officeDocument/2006/relationships/tags" Target="../tags/tag478.xml"/><Relationship Id="rId6" Type="http://schemas.openxmlformats.org/officeDocument/2006/relationships/tags" Target="../tags/tag483.xml"/><Relationship Id="rId15" Type="http://schemas.openxmlformats.org/officeDocument/2006/relationships/tags" Target="../tags/tag492.xml"/><Relationship Id="rId23" Type="http://schemas.openxmlformats.org/officeDocument/2006/relationships/tags" Target="../tags/tag500.xml"/><Relationship Id="rId28" Type="http://schemas.openxmlformats.org/officeDocument/2006/relationships/tags" Target="../tags/tag505.xml"/><Relationship Id="rId36" Type="http://schemas.openxmlformats.org/officeDocument/2006/relationships/tags" Target="../tags/tag513.xml"/><Relationship Id="rId49" Type="http://schemas.openxmlformats.org/officeDocument/2006/relationships/tags" Target="../tags/tag526.xml"/></Relationships>
</file>

<file path=ppt/slideLayouts/_rels/slideLayout29.xml.rels><?xml version="1.0" encoding="UTF-8" standalone="yes"?>
<Relationships xmlns="http://schemas.openxmlformats.org/package/2006/relationships"><Relationship Id="rId13" Type="http://schemas.openxmlformats.org/officeDocument/2006/relationships/tags" Target="../tags/tag543.xml"/><Relationship Id="rId18" Type="http://schemas.openxmlformats.org/officeDocument/2006/relationships/tags" Target="../tags/tag548.xml"/><Relationship Id="rId26" Type="http://schemas.openxmlformats.org/officeDocument/2006/relationships/tags" Target="../tags/tag556.xml"/><Relationship Id="rId39" Type="http://schemas.openxmlformats.org/officeDocument/2006/relationships/tags" Target="../tags/tag569.xml"/><Relationship Id="rId21" Type="http://schemas.openxmlformats.org/officeDocument/2006/relationships/tags" Target="../tags/tag551.xml"/><Relationship Id="rId34" Type="http://schemas.openxmlformats.org/officeDocument/2006/relationships/tags" Target="../tags/tag564.xml"/><Relationship Id="rId42" Type="http://schemas.openxmlformats.org/officeDocument/2006/relationships/tags" Target="../tags/tag572.xml"/><Relationship Id="rId47" Type="http://schemas.openxmlformats.org/officeDocument/2006/relationships/tags" Target="../tags/tag577.xml"/><Relationship Id="rId50" Type="http://schemas.openxmlformats.org/officeDocument/2006/relationships/tags" Target="../tags/tag580.xml"/><Relationship Id="rId7" Type="http://schemas.openxmlformats.org/officeDocument/2006/relationships/tags" Target="../tags/tag537.xml"/><Relationship Id="rId2" Type="http://schemas.openxmlformats.org/officeDocument/2006/relationships/tags" Target="../tags/tag532.xml"/><Relationship Id="rId16" Type="http://schemas.openxmlformats.org/officeDocument/2006/relationships/tags" Target="../tags/tag546.xml"/><Relationship Id="rId29" Type="http://schemas.openxmlformats.org/officeDocument/2006/relationships/tags" Target="../tags/tag559.xml"/><Relationship Id="rId11" Type="http://schemas.openxmlformats.org/officeDocument/2006/relationships/tags" Target="../tags/tag541.xml"/><Relationship Id="rId24" Type="http://schemas.openxmlformats.org/officeDocument/2006/relationships/tags" Target="../tags/tag554.xml"/><Relationship Id="rId32" Type="http://schemas.openxmlformats.org/officeDocument/2006/relationships/tags" Target="../tags/tag562.xml"/><Relationship Id="rId37" Type="http://schemas.openxmlformats.org/officeDocument/2006/relationships/tags" Target="../tags/tag567.xml"/><Relationship Id="rId40" Type="http://schemas.openxmlformats.org/officeDocument/2006/relationships/tags" Target="../tags/tag570.xml"/><Relationship Id="rId45" Type="http://schemas.openxmlformats.org/officeDocument/2006/relationships/tags" Target="../tags/tag575.xml"/><Relationship Id="rId53" Type="http://schemas.openxmlformats.org/officeDocument/2006/relationships/slideMaster" Target="../slideMasters/slideMaster2.xml"/><Relationship Id="rId5" Type="http://schemas.openxmlformats.org/officeDocument/2006/relationships/tags" Target="../tags/tag535.xml"/><Relationship Id="rId10" Type="http://schemas.openxmlformats.org/officeDocument/2006/relationships/tags" Target="../tags/tag540.xml"/><Relationship Id="rId19" Type="http://schemas.openxmlformats.org/officeDocument/2006/relationships/tags" Target="../tags/tag549.xml"/><Relationship Id="rId31" Type="http://schemas.openxmlformats.org/officeDocument/2006/relationships/tags" Target="../tags/tag561.xml"/><Relationship Id="rId44" Type="http://schemas.openxmlformats.org/officeDocument/2006/relationships/tags" Target="../tags/tag574.xml"/><Relationship Id="rId52" Type="http://schemas.openxmlformats.org/officeDocument/2006/relationships/tags" Target="../tags/tag582.xml"/><Relationship Id="rId4" Type="http://schemas.openxmlformats.org/officeDocument/2006/relationships/tags" Target="../tags/tag534.xml"/><Relationship Id="rId9" Type="http://schemas.openxmlformats.org/officeDocument/2006/relationships/tags" Target="../tags/tag539.xml"/><Relationship Id="rId14" Type="http://schemas.openxmlformats.org/officeDocument/2006/relationships/tags" Target="../tags/tag544.xml"/><Relationship Id="rId22" Type="http://schemas.openxmlformats.org/officeDocument/2006/relationships/tags" Target="../tags/tag552.xml"/><Relationship Id="rId27" Type="http://schemas.openxmlformats.org/officeDocument/2006/relationships/tags" Target="../tags/tag557.xml"/><Relationship Id="rId30" Type="http://schemas.openxmlformats.org/officeDocument/2006/relationships/tags" Target="../tags/tag560.xml"/><Relationship Id="rId35" Type="http://schemas.openxmlformats.org/officeDocument/2006/relationships/tags" Target="../tags/tag565.xml"/><Relationship Id="rId43" Type="http://schemas.openxmlformats.org/officeDocument/2006/relationships/tags" Target="../tags/tag573.xml"/><Relationship Id="rId48" Type="http://schemas.openxmlformats.org/officeDocument/2006/relationships/tags" Target="../tags/tag578.xml"/><Relationship Id="rId8" Type="http://schemas.openxmlformats.org/officeDocument/2006/relationships/tags" Target="../tags/tag538.xml"/><Relationship Id="rId51" Type="http://schemas.openxmlformats.org/officeDocument/2006/relationships/tags" Target="../tags/tag581.xml"/><Relationship Id="rId3" Type="http://schemas.openxmlformats.org/officeDocument/2006/relationships/tags" Target="../tags/tag533.xml"/><Relationship Id="rId12" Type="http://schemas.openxmlformats.org/officeDocument/2006/relationships/tags" Target="../tags/tag542.xml"/><Relationship Id="rId17" Type="http://schemas.openxmlformats.org/officeDocument/2006/relationships/tags" Target="../tags/tag547.xml"/><Relationship Id="rId25" Type="http://schemas.openxmlformats.org/officeDocument/2006/relationships/tags" Target="../tags/tag555.xml"/><Relationship Id="rId33" Type="http://schemas.openxmlformats.org/officeDocument/2006/relationships/tags" Target="../tags/tag563.xml"/><Relationship Id="rId38" Type="http://schemas.openxmlformats.org/officeDocument/2006/relationships/tags" Target="../tags/tag568.xml"/><Relationship Id="rId46" Type="http://schemas.openxmlformats.org/officeDocument/2006/relationships/tags" Target="../tags/tag576.xml"/><Relationship Id="rId20" Type="http://schemas.openxmlformats.org/officeDocument/2006/relationships/tags" Target="../tags/tag550.xml"/><Relationship Id="rId41" Type="http://schemas.openxmlformats.org/officeDocument/2006/relationships/tags" Target="../tags/tag571.xml"/><Relationship Id="rId1" Type="http://schemas.openxmlformats.org/officeDocument/2006/relationships/tags" Target="../tags/tag531.xml"/><Relationship Id="rId6" Type="http://schemas.openxmlformats.org/officeDocument/2006/relationships/tags" Target="../tags/tag536.xml"/><Relationship Id="rId15" Type="http://schemas.openxmlformats.org/officeDocument/2006/relationships/tags" Target="../tags/tag545.xml"/><Relationship Id="rId23" Type="http://schemas.openxmlformats.org/officeDocument/2006/relationships/tags" Target="../tags/tag553.xml"/><Relationship Id="rId28" Type="http://schemas.openxmlformats.org/officeDocument/2006/relationships/tags" Target="../tags/tag558.xml"/><Relationship Id="rId36" Type="http://schemas.openxmlformats.org/officeDocument/2006/relationships/tags" Target="../tags/tag566.xml"/><Relationship Id="rId49" Type="http://schemas.openxmlformats.org/officeDocument/2006/relationships/tags" Target="../tags/tag579.xml"/></Relationships>
</file>

<file path=ppt/slideLayouts/_rels/slideLayout30.xml.rels><?xml version="1.0" encoding="UTF-8" standalone="yes"?>
<Relationships xmlns="http://schemas.openxmlformats.org/package/2006/relationships"><Relationship Id="rId13" Type="http://schemas.openxmlformats.org/officeDocument/2006/relationships/tags" Target="../tags/tag595.xml"/><Relationship Id="rId18" Type="http://schemas.openxmlformats.org/officeDocument/2006/relationships/tags" Target="../tags/tag600.xml"/><Relationship Id="rId26" Type="http://schemas.openxmlformats.org/officeDocument/2006/relationships/tags" Target="../tags/tag608.xml"/><Relationship Id="rId39" Type="http://schemas.openxmlformats.org/officeDocument/2006/relationships/tags" Target="../tags/tag621.xml"/><Relationship Id="rId21" Type="http://schemas.openxmlformats.org/officeDocument/2006/relationships/tags" Target="../tags/tag603.xml"/><Relationship Id="rId34" Type="http://schemas.openxmlformats.org/officeDocument/2006/relationships/tags" Target="../tags/tag616.xml"/><Relationship Id="rId42" Type="http://schemas.openxmlformats.org/officeDocument/2006/relationships/tags" Target="../tags/tag624.xml"/><Relationship Id="rId47" Type="http://schemas.openxmlformats.org/officeDocument/2006/relationships/tags" Target="../tags/tag629.xml"/><Relationship Id="rId50" Type="http://schemas.openxmlformats.org/officeDocument/2006/relationships/tags" Target="../tags/tag632.xml"/><Relationship Id="rId55" Type="http://schemas.openxmlformats.org/officeDocument/2006/relationships/slideMaster" Target="../slideMasters/slideMaster2.xml"/><Relationship Id="rId7" Type="http://schemas.openxmlformats.org/officeDocument/2006/relationships/tags" Target="../tags/tag589.xml"/><Relationship Id="rId2" Type="http://schemas.openxmlformats.org/officeDocument/2006/relationships/tags" Target="../tags/tag584.xml"/><Relationship Id="rId16" Type="http://schemas.openxmlformats.org/officeDocument/2006/relationships/tags" Target="../tags/tag598.xml"/><Relationship Id="rId29" Type="http://schemas.openxmlformats.org/officeDocument/2006/relationships/tags" Target="../tags/tag611.xml"/><Relationship Id="rId11" Type="http://schemas.openxmlformats.org/officeDocument/2006/relationships/tags" Target="../tags/tag593.xml"/><Relationship Id="rId24" Type="http://schemas.openxmlformats.org/officeDocument/2006/relationships/tags" Target="../tags/tag606.xml"/><Relationship Id="rId32" Type="http://schemas.openxmlformats.org/officeDocument/2006/relationships/tags" Target="../tags/tag614.xml"/><Relationship Id="rId37" Type="http://schemas.openxmlformats.org/officeDocument/2006/relationships/tags" Target="../tags/tag619.xml"/><Relationship Id="rId40" Type="http://schemas.openxmlformats.org/officeDocument/2006/relationships/tags" Target="../tags/tag622.xml"/><Relationship Id="rId45" Type="http://schemas.openxmlformats.org/officeDocument/2006/relationships/tags" Target="../tags/tag627.xml"/><Relationship Id="rId53" Type="http://schemas.openxmlformats.org/officeDocument/2006/relationships/tags" Target="../tags/tag635.xml"/><Relationship Id="rId5" Type="http://schemas.openxmlformats.org/officeDocument/2006/relationships/tags" Target="../tags/tag587.xml"/><Relationship Id="rId10" Type="http://schemas.openxmlformats.org/officeDocument/2006/relationships/tags" Target="../tags/tag592.xml"/><Relationship Id="rId19" Type="http://schemas.openxmlformats.org/officeDocument/2006/relationships/tags" Target="../tags/tag601.xml"/><Relationship Id="rId31" Type="http://schemas.openxmlformats.org/officeDocument/2006/relationships/tags" Target="../tags/tag613.xml"/><Relationship Id="rId44" Type="http://schemas.openxmlformats.org/officeDocument/2006/relationships/tags" Target="../tags/tag626.xml"/><Relationship Id="rId52" Type="http://schemas.openxmlformats.org/officeDocument/2006/relationships/tags" Target="../tags/tag634.xml"/><Relationship Id="rId4" Type="http://schemas.openxmlformats.org/officeDocument/2006/relationships/tags" Target="../tags/tag586.xml"/><Relationship Id="rId9" Type="http://schemas.openxmlformats.org/officeDocument/2006/relationships/tags" Target="../tags/tag591.xml"/><Relationship Id="rId14" Type="http://schemas.openxmlformats.org/officeDocument/2006/relationships/tags" Target="../tags/tag596.xml"/><Relationship Id="rId22" Type="http://schemas.openxmlformats.org/officeDocument/2006/relationships/tags" Target="../tags/tag604.xml"/><Relationship Id="rId27" Type="http://schemas.openxmlformats.org/officeDocument/2006/relationships/tags" Target="../tags/tag609.xml"/><Relationship Id="rId30" Type="http://schemas.openxmlformats.org/officeDocument/2006/relationships/tags" Target="../tags/tag612.xml"/><Relationship Id="rId35" Type="http://schemas.openxmlformats.org/officeDocument/2006/relationships/tags" Target="../tags/tag617.xml"/><Relationship Id="rId43" Type="http://schemas.openxmlformats.org/officeDocument/2006/relationships/tags" Target="../tags/tag625.xml"/><Relationship Id="rId48" Type="http://schemas.openxmlformats.org/officeDocument/2006/relationships/tags" Target="../tags/tag630.xml"/><Relationship Id="rId8" Type="http://schemas.openxmlformats.org/officeDocument/2006/relationships/tags" Target="../tags/tag590.xml"/><Relationship Id="rId51" Type="http://schemas.openxmlformats.org/officeDocument/2006/relationships/tags" Target="../tags/tag633.xml"/><Relationship Id="rId3" Type="http://schemas.openxmlformats.org/officeDocument/2006/relationships/tags" Target="../tags/tag585.xml"/><Relationship Id="rId12" Type="http://schemas.openxmlformats.org/officeDocument/2006/relationships/tags" Target="../tags/tag594.xml"/><Relationship Id="rId17" Type="http://schemas.openxmlformats.org/officeDocument/2006/relationships/tags" Target="../tags/tag599.xml"/><Relationship Id="rId25" Type="http://schemas.openxmlformats.org/officeDocument/2006/relationships/tags" Target="../tags/tag607.xml"/><Relationship Id="rId33" Type="http://schemas.openxmlformats.org/officeDocument/2006/relationships/tags" Target="../tags/tag615.xml"/><Relationship Id="rId38" Type="http://schemas.openxmlformats.org/officeDocument/2006/relationships/tags" Target="../tags/tag620.xml"/><Relationship Id="rId46" Type="http://schemas.openxmlformats.org/officeDocument/2006/relationships/tags" Target="../tags/tag628.xml"/><Relationship Id="rId20" Type="http://schemas.openxmlformats.org/officeDocument/2006/relationships/tags" Target="../tags/tag602.xml"/><Relationship Id="rId41" Type="http://schemas.openxmlformats.org/officeDocument/2006/relationships/tags" Target="../tags/tag623.xml"/><Relationship Id="rId54" Type="http://schemas.openxmlformats.org/officeDocument/2006/relationships/tags" Target="../tags/tag636.xml"/><Relationship Id="rId1" Type="http://schemas.openxmlformats.org/officeDocument/2006/relationships/tags" Target="../tags/tag583.xml"/><Relationship Id="rId6" Type="http://schemas.openxmlformats.org/officeDocument/2006/relationships/tags" Target="../tags/tag588.xml"/><Relationship Id="rId15" Type="http://schemas.openxmlformats.org/officeDocument/2006/relationships/tags" Target="../tags/tag597.xml"/><Relationship Id="rId23" Type="http://schemas.openxmlformats.org/officeDocument/2006/relationships/tags" Target="../tags/tag605.xml"/><Relationship Id="rId28" Type="http://schemas.openxmlformats.org/officeDocument/2006/relationships/tags" Target="../tags/tag610.xml"/><Relationship Id="rId36" Type="http://schemas.openxmlformats.org/officeDocument/2006/relationships/tags" Target="../tags/tag618.xml"/><Relationship Id="rId49" Type="http://schemas.openxmlformats.org/officeDocument/2006/relationships/tags" Target="../tags/tag631.xml"/></Relationships>
</file>

<file path=ppt/slideLayouts/_rels/slideLayout31.xml.rels><?xml version="1.0" encoding="UTF-8" standalone="yes"?>
<Relationships xmlns="http://schemas.openxmlformats.org/package/2006/relationships"><Relationship Id="rId13" Type="http://schemas.openxmlformats.org/officeDocument/2006/relationships/tags" Target="../tags/tag649.xml"/><Relationship Id="rId18" Type="http://schemas.openxmlformats.org/officeDocument/2006/relationships/tags" Target="../tags/tag654.xml"/><Relationship Id="rId26" Type="http://schemas.openxmlformats.org/officeDocument/2006/relationships/tags" Target="../tags/tag662.xml"/><Relationship Id="rId39" Type="http://schemas.openxmlformats.org/officeDocument/2006/relationships/tags" Target="../tags/tag675.xml"/><Relationship Id="rId21" Type="http://schemas.openxmlformats.org/officeDocument/2006/relationships/tags" Target="../tags/tag657.xml"/><Relationship Id="rId34" Type="http://schemas.openxmlformats.org/officeDocument/2006/relationships/tags" Target="../tags/tag670.xml"/><Relationship Id="rId42" Type="http://schemas.openxmlformats.org/officeDocument/2006/relationships/tags" Target="../tags/tag678.xml"/><Relationship Id="rId47" Type="http://schemas.openxmlformats.org/officeDocument/2006/relationships/tags" Target="../tags/tag683.xml"/><Relationship Id="rId50" Type="http://schemas.openxmlformats.org/officeDocument/2006/relationships/tags" Target="../tags/tag686.xml"/><Relationship Id="rId7" Type="http://schemas.openxmlformats.org/officeDocument/2006/relationships/tags" Target="../tags/tag643.xml"/><Relationship Id="rId2" Type="http://schemas.openxmlformats.org/officeDocument/2006/relationships/tags" Target="../tags/tag638.xml"/><Relationship Id="rId16" Type="http://schemas.openxmlformats.org/officeDocument/2006/relationships/tags" Target="../tags/tag652.xml"/><Relationship Id="rId29" Type="http://schemas.openxmlformats.org/officeDocument/2006/relationships/tags" Target="../tags/tag665.xml"/><Relationship Id="rId11" Type="http://schemas.openxmlformats.org/officeDocument/2006/relationships/tags" Target="../tags/tag647.xml"/><Relationship Id="rId24" Type="http://schemas.openxmlformats.org/officeDocument/2006/relationships/tags" Target="../tags/tag660.xml"/><Relationship Id="rId32" Type="http://schemas.openxmlformats.org/officeDocument/2006/relationships/tags" Target="../tags/tag668.xml"/><Relationship Id="rId37" Type="http://schemas.openxmlformats.org/officeDocument/2006/relationships/tags" Target="../tags/tag673.xml"/><Relationship Id="rId40" Type="http://schemas.openxmlformats.org/officeDocument/2006/relationships/tags" Target="../tags/tag676.xml"/><Relationship Id="rId45" Type="http://schemas.openxmlformats.org/officeDocument/2006/relationships/tags" Target="../tags/tag681.xml"/><Relationship Id="rId53" Type="http://schemas.openxmlformats.org/officeDocument/2006/relationships/tags" Target="../tags/tag689.xml"/><Relationship Id="rId5" Type="http://schemas.openxmlformats.org/officeDocument/2006/relationships/tags" Target="../tags/tag641.xml"/><Relationship Id="rId10" Type="http://schemas.openxmlformats.org/officeDocument/2006/relationships/tags" Target="../tags/tag646.xml"/><Relationship Id="rId19" Type="http://schemas.openxmlformats.org/officeDocument/2006/relationships/tags" Target="../tags/tag655.xml"/><Relationship Id="rId31" Type="http://schemas.openxmlformats.org/officeDocument/2006/relationships/tags" Target="../tags/tag667.xml"/><Relationship Id="rId44" Type="http://schemas.openxmlformats.org/officeDocument/2006/relationships/tags" Target="../tags/tag680.xml"/><Relationship Id="rId52" Type="http://schemas.openxmlformats.org/officeDocument/2006/relationships/tags" Target="../tags/tag688.xml"/><Relationship Id="rId4" Type="http://schemas.openxmlformats.org/officeDocument/2006/relationships/tags" Target="../tags/tag640.xml"/><Relationship Id="rId9" Type="http://schemas.openxmlformats.org/officeDocument/2006/relationships/tags" Target="../tags/tag645.xml"/><Relationship Id="rId14" Type="http://schemas.openxmlformats.org/officeDocument/2006/relationships/tags" Target="../tags/tag650.xml"/><Relationship Id="rId22" Type="http://schemas.openxmlformats.org/officeDocument/2006/relationships/tags" Target="../tags/tag658.xml"/><Relationship Id="rId27" Type="http://schemas.openxmlformats.org/officeDocument/2006/relationships/tags" Target="../tags/tag663.xml"/><Relationship Id="rId30" Type="http://schemas.openxmlformats.org/officeDocument/2006/relationships/tags" Target="../tags/tag666.xml"/><Relationship Id="rId35" Type="http://schemas.openxmlformats.org/officeDocument/2006/relationships/tags" Target="../tags/tag671.xml"/><Relationship Id="rId43" Type="http://schemas.openxmlformats.org/officeDocument/2006/relationships/tags" Target="../tags/tag679.xml"/><Relationship Id="rId48" Type="http://schemas.openxmlformats.org/officeDocument/2006/relationships/tags" Target="../tags/tag684.xml"/><Relationship Id="rId8" Type="http://schemas.openxmlformats.org/officeDocument/2006/relationships/tags" Target="../tags/tag644.xml"/><Relationship Id="rId51" Type="http://schemas.openxmlformats.org/officeDocument/2006/relationships/tags" Target="../tags/tag687.xml"/><Relationship Id="rId3" Type="http://schemas.openxmlformats.org/officeDocument/2006/relationships/tags" Target="../tags/tag639.xml"/><Relationship Id="rId12" Type="http://schemas.openxmlformats.org/officeDocument/2006/relationships/tags" Target="../tags/tag648.xml"/><Relationship Id="rId17" Type="http://schemas.openxmlformats.org/officeDocument/2006/relationships/tags" Target="../tags/tag653.xml"/><Relationship Id="rId25" Type="http://schemas.openxmlformats.org/officeDocument/2006/relationships/tags" Target="../tags/tag661.xml"/><Relationship Id="rId33" Type="http://schemas.openxmlformats.org/officeDocument/2006/relationships/tags" Target="../tags/tag669.xml"/><Relationship Id="rId38" Type="http://schemas.openxmlformats.org/officeDocument/2006/relationships/tags" Target="../tags/tag674.xml"/><Relationship Id="rId46" Type="http://schemas.openxmlformats.org/officeDocument/2006/relationships/tags" Target="../tags/tag682.xml"/><Relationship Id="rId20" Type="http://schemas.openxmlformats.org/officeDocument/2006/relationships/tags" Target="../tags/tag656.xml"/><Relationship Id="rId41" Type="http://schemas.openxmlformats.org/officeDocument/2006/relationships/tags" Target="../tags/tag677.xml"/><Relationship Id="rId54" Type="http://schemas.openxmlformats.org/officeDocument/2006/relationships/slideMaster" Target="../slideMasters/slideMaster2.xml"/><Relationship Id="rId1" Type="http://schemas.openxmlformats.org/officeDocument/2006/relationships/tags" Target="../tags/tag637.xml"/><Relationship Id="rId6" Type="http://schemas.openxmlformats.org/officeDocument/2006/relationships/tags" Target="../tags/tag642.xml"/><Relationship Id="rId15" Type="http://schemas.openxmlformats.org/officeDocument/2006/relationships/tags" Target="../tags/tag651.xml"/><Relationship Id="rId23" Type="http://schemas.openxmlformats.org/officeDocument/2006/relationships/tags" Target="../tags/tag659.xml"/><Relationship Id="rId28" Type="http://schemas.openxmlformats.org/officeDocument/2006/relationships/tags" Target="../tags/tag664.xml"/><Relationship Id="rId36" Type="http://schemas.openxmlformats.org/officeDocument/2006/relationships/tags" Target="../tags/tag672.xml"/><Relationship Id="rId49" Type="http://schemas.openxmlformats.org/officeDocument/2006/relationships/tags" Target="../tags/tag685.xml"/></Relationships>
</file>

<file path=ppt/slideLayouts/_rels/slideLayout32.xml.rels><?xml version="1.0" encoding="UTF-8" standalone="yes"?>
<Relationships xmlns="http://schemas.openxmlformats.org/package/2006/relationships"><Relationship Id="rId13" Type="http://schemas.openxmlformats.org/officeDocument/2006/relationships/tags" Target="../tags/tag702.xml"/><Relationship Id="rId18" Type="http://schemas.openxmlformats.org/officeDocument/2006/relationships/tags" Target="../tags/tag707.xml"/><Relationship Id="rId26" Type="http://schemas.openxmlformats.org/officeDocument/2006/relationships/tags" Target="../tags/tag715.xml"/><Relationship Id="rId39" Type="http://schemas.openxmlformats.org/officeDocument/2006/relationships/tags" Target="../tags/tag728.xml"/><Relationship Id="rId21" Type="http://schemas.openxmlformats.org/officeDocument/2006/relationships/tags" Target="../tags/tag710.xml"/><Relationship Id="rId34" Type="http://schemas.openxmlformats.org/officeDocument/2006/relationships/tags" Target="../tags/tag723.xml"/><Relationship Id="rId42" Type="http://schemas.openxmlformats.org/officeDocument/2006/relationships/tags" Target="../tags/tag731.xml"/><Relationship Id="rId47" Type="http://schemas.openxmlformats.org/officeDocument/2006/relationships/tags" Target="../tags/tag736.xml"/><Relationship Id="rId50" Type="http://schemas.openxmlformats.org/officeDocument/2006/relationships/tags" Target="../tags/tag739.xml"/><Relationship Id="rId55" Type="http://schemas.openxmlformats.org/officeDocument/2006/relationships/tags" Target="../tags/tag744.xml"/><Relationship Id="rId7" Type="http://schemas.openxmlformats.org/officeDocument/2006/relationships/tags" Target="../tags/tag696.xml"/><Relationship Id="rId2" Type="http://schemas.openxmlformats.org/officeDocument/2006/relationships/tags" Target="../tags/tag691.xml"/><Relationship Id="rId16" Type="http://schemas.openxmlformats.org/officeDocument/2006/relationships/tags" Target="../tags/tag705.xml"/><Relationship Id="rId29" Type="http://schemas.openxmlformats.org/officeDocument/2006/relationships/tags" Target="../tags/tag718.xml"/><Relationship Id="rId11" Type="http://schemas.openxmlformats.org/officeDocument/2006/relationships/tags" Target="../tags/tag700.xml"/><Relationship Id="rId24" Type="http://schemas.openxmlformats.org/officeDocument/2006/relationships/tags" Target="../tags/tag713.xml"/><Relationship Id="rId32" Type="http://schemas.openxmlformats.org/officeDocument/2006/relationships/tags" Target="../tags/tag721.xml"/><Relationship Id="rId37" Type="http://schemas.openxmlformats.org/officeDocument/2006/relationships/tags" Target="../tags/tag726.xml"/><Relationship Id="rId40" Type="http://schemas.openxmlformats.org/officeDocument/2006/relationships/tags" Target="../tags/tag729.xml"/><Relationship Id="rId45" Type="http://schemas.openxmlformats.org/officeDocument/2006/relationships/tags" Target="../tags/tag734.xml"/><Relationship Id="rId53" Type="http://schemas.openxmlformats.org/officeDocument/2006/relationships/tags" Target="../tags/tag742.xml"/><Relationship Id="rId5" Type="http://schemas.openxmlformats.org/officeDocument/2006/relationships/tags" Target="../tags/tag694.xml"/><Relationship Id="rId10" Type="http://schemas.openxmlformats.org/officeDocument/2006/relationships/tags" Target="../tags/tag699.xml"/><Relationship Id="rId19" Type="http://schemas.openxmlformats.org/officeDocument/2006/relationships/tags" Target="../tags/tag708.xml"/><Relationship Id="rId31" Type="http://schemas.openxmlformats.org/officeDocument/2006/relationships/tags" Target="../tags/tag720.xml"/><Relationship Id="rId44" Type="http://schemas.openxmlformats.org/officeDocument/2006/relationships/tags" Target="../tags/tag733.xml"/><Relationship Id="rId52" Type="http://schemas.openxmlformats.org/officeDocument/2006/relationships/tags" Target="../tags/tag741.xml"/><Relationship Id="rId4" Type="http://schemas.openxmlformats.org/officeDocument/2006/relationships/tags" Target="../tags/tag693.xml"/><Relationship Id="rId9" Type="http://schemas.openxmlformats.org/officeDocument/2006/relationships/tags" Target="../tags/tag698.xml"/><Relationship Id="rId14" Type="http://schemas.openxmlformats.org/officeDocument/2006/relationships/tags" Target="../tags/tag703.xml"/><Relationship Id="rId22" Type="http://schemas.openxmlformats.org/officeDocument/2006/relationships/tags" Target="../tags/tag711.xml"/><Relationship Id="rId27" Type="http://schemas.openxmlformats.org/officeDocument/2006/relationships/tags" Target="../tags/tag716.xml"/><Relationship Id="rId30" Type="http://schemas.openxmlformats.org/officeDocument/2006/relationships/tags" Target="../tags/tag719.xml"/><Relationship Id="rId35" Type="http://schemas.openxmlformats.org/officeDocument/2006/relationships/tags" Target="../tags/tag724.xml"/><Relationship Id="rId43" Type="http://schemas.openxmlformats.org/officeDocument/2006/relationships/tags" Target="../tags/tag732.xml"/><Relationship Id="rId48" Type="http://schemas.openxmlformats.org/officeDocument/2006/relationships/tags" Target="../tags/tag737.xml"/><Relationship Id="rId56" Type="http://schemas.openxmlformats.org/officeDocument/2006/relationships/slideMaster" Target="../slideMasters/slideMaster2.xml"/><Relationship Id="rId8" Type="http://schemas.openxmlformats.org/officeDocument/2006/relationships/tags" Target="../tags/tag697.xml"/><Relationship Id="rId51" Type="http://schemas.openxmlformats.org/officeDocument/2006/relationships/tags" Target="../tags/tag740.xml"/><Relationship Id="rId3" Type="http://schemas.openxmlformats.org/officeDocument/2006/relationships/tags" Target="../tags/tag692.xml"/><Relationship Id="rId12" Type="http://schemas.openxmlformats.org/officeDocument/2006/relationships/tags" Target="../tags/tag701.xml"/><Relationship Id="rId17" Type="http://schemas.openxmlformats.org/officeDocument/2006/relationships/tags" Target="../tags/tag706.xml"/><Relationship Id="rId25" Type="http://schemas.openxmlformats.org/officeDocument/2006/relationships/tags" Target="../tags/tag714.xml"/><Relationship Id="rId33" Type="http://schemas.openxmlformats.org/officeDocument/2006/relationships/tags" Target="../tags/tag722.xml"/><Relationship Id="rId38" Type="http://schemas.openxmlformats.org/officeDocument/2006/relationships/tags" Target="../tags/tag727.xml"/><Relationship Id="rId46" Type="http://schemas.openxmlformats.org/officeDocument/2006/relationships/tags" Target="../tags/tag735.xml"/><Relationship Id="rId20" Type="http://schemas.openxmlformats.org/officeDocument/2006/relationships/tags" Target="../tags/tag709.xml"/><Relationship Id="rId41" Type="http://schemas.openxmlformats.org/officeDocument/2006/relationships/tags" Target="../tags/tag730.xml"/><Relationship Id="rId54" Type="http://schemas.openxmlformats.org/officeDocument/2006/relationships/tags" Target="../tags/tag743.xml"/><Relationship Id="rId1" Type="http://schemas.openxmlformats.org/officeDocument/2006/relationships/tags" Target="../tags/tag690.xml"/><Relationship Id="rId6" Type="http://schemas.openxmlformats.org/officeDocument/2006/relationships/tags" Target="../tags/tag695.xml"/><Relationship Id="rId15" Type="http://schemas.openxmlformats.org/officeDocument/2006/relationships/tags" Target="../tags/tag704.xml"/><Relationship Id="rId23" Type="http://schemas.openxmlformats.org/officeDocument/2006/relationships/tags" Target="../tags/tag712.xml"/><Relationship Id="rId28" Type="http://schemas.openxmlformats.org/officeDocument/2006/relationships/tags" Target="../tags/tag717.xml"/><Relationship Id="rId36" Type="http://schemas.openxmlformats.org/officeDocument/2006/relationships/tags" Target="../tags/tag725.xml"/><Relationship Id="rId49" Type="http://schemas.openxmlformats.org/officeDocument/2006/relationships/tags" Target="../tags/tag738.xml"/></Relationships>
</file>

<file path=ppt/slideLayouts/_rels/slideLayout33.xml.rels><?xml version="1.0" encoding="UTF-8" standalone="yes"?>
<Relationships xmlns="http://schemas.openxmlformats.org/package/2006/relationships"><Relationship Id="rId13" Type="http://schemas.openxmlformats.org/officeDocument/2006/relationships/tags" Target="../tags/tag757.xml"/><Relationship Id="rId18" Type="http://schemas.openxmlformats.org/officeDocument/2006/relationships/tags" Target="../tags/tag762.xml"/><Relationship Id="rId26" Type="http://schemas.openxmlformats.org/officeDocument/2006/relationships/tags" Target="../tags/tag770.xml"/><Relationship Id="rId39" Type="http://schemas.openxmlformats.org/officeDocument/2006/relationships/tags" Target="../tags/tag783.xml"/><Relationship Id="rId21" Type="http://schemas.openxmlformats.org/officeDocument/2006/relationships/tags" Target="../tags/tag765.xml"/><Relationship Id="rId34" Type="http://schemas.openxmlformats.org/officeDocument/2006/relationships/tags" Target="../tags/tag778.xml"/><Relationship Id="rId42" Type="http://schemas.openxmlformats.org/officeDocument/2006/relationships/tags" Target="../tags/tag786.xml"/><Relationship Id="rId47" Type="http://schemas.openxmlformats.org/officeDocument/2006/relationships/tags" Target="../tags/tag791.xml"/><Relationship Id="rId50" Type="http://schemas.openxmlformats.org/officeDocument/2006/relationships/tags" Target="../tags/tag794.xml"/><Relationship Id="rId55" Type="http://schemas.openxmlformats.org/officeDocument/2006/relationships/slideMaster" Target="../slideMasters/slideMaster2.xml"/><Relationship Id="rId7" Type="http://schemas.openxmlformats.org/officeDocument/2006/relationships/tags" Target="../tags/tag751.xml"/><Relationship Id="rId2" Type="http://schemas.openxmlformats.org/officeDocument/2006/relationships/tags" Target="../tags/tag746.xml"/><Relationship Id="rId16" Type="http://schemas.openxmlformats.org/officeDocument/2006/relationships/tags" Target="../tags/tag760.xml"/><Relationship Id="rId29" Type="http://schemas.openxmlformats.org/officeDocument/2006/relationships/tags" Target="../tags/tag773.xml"/><Relationship Id="rId11" Type="http://schemas.openxmlformats.org/officeDocument/2006/relationships/tags" Target="../tags/tag755.xml"/><Relationship Id="rId24" Type="http://schemas.openxmlformats.org/officeDocument/2006/relationships/tags" Target="../tags/tag768.xml"/><Relationship Id="rId32" Type="http://schemas.openxmlformats.org/officeDocument/2006/relationships/tags" Target="../tags/tag776.xml"/><Relationship Id="rId37" Type="http://schemas.openxmlformats.org/officeDocument/2006/relationships/tags" Target="../tags/tag781.xml"/><Relationship Id="rId40" Type="http://schemas.openxmlformats.org/officeDocument/2006/relationships/tags" Target="../tags/tag784.xml"/><Relationship Id="rId45" Type="http://schemas.openxmlformats.org/officeDocument/2006/relationships/tags" Target="../tags/tag789.xml"/><Relationship Id="rId53" Type="http://schemas.openxmlformats.org/officeDocument/2006/relationships/tags" Target="../tags/tag797.xml"/><Relationship Id="rId5" Type="http://schemas.openxmlformats.org/officeDocument/2006/relationships/tags" Target="../tags/tag749.xml"/><Relationship Id="rId10" Type="http://schemas.openxmlformats.org/officeDocument/2006/relationships/tags" Target="../tags/tag754.xml"/><Relationship Id="rId19" Type="http://schemas.openxmlformats.org/officeDocument/2006/relationships/tags" Target="../tags/tag763.xml"/><Relationship Id="rId31" Type="http://schemas.openxmlformats.org/officeDocument/2006/relationships/tags" Target="../tags/tag775.xml"/><Relationship Id="rId44" Type="http://schemas.openxmlformats.org/officeDocument/2006/relationships/tags" Target="../tags/tag788.xml"/><Relationship Id="rId52" Type="http://schemas.openxmlformats.org/officeDocument/2006/relationships/tags" Target="../tags/tag796.xml"/><Relationship Id="rId4" Type="http://schemas.openxmlformats.org/officeDocument/2006/relationships/tags" Target="../tags/tag748.xml"/><Relationship Id="rId9" Type="http://schemas.openxmlformats.org/officeDocument/2006/relationships/tags" Target="../tags/tag753.xml"/><Relationship Id="rId14" Type="http://schemas.openxmlformats.org/officeDocument/2006/relationships/tags" Target="../tags/tag758.xml"/><Relationship Id="rId22" Type="http://schemas.openxmlformats.org/officeDocument/2006/relationships/tags" Target="../tags/tag766.xml"/><Relationship Id="rId27" Type="http://schemas.openxmlformats.org/officeDocument/2006/relationships/tags" Target="../tags/tag771.xml"/><Relationship Id="rId30" Type="http://schemas.openxmlformats.org/officeDocument/2006/relationships/tags" Target="../tags/tag774.xml"/><Relationship Id="rId35" Type="http://schemas.openxmlformats.org/officeDocument/2006/relationships/tags" Target="../tags/tag779.xml"/><Relationship Id="rId43" Type="http://schemas.openxmlformats.org/officeDocument/2006/relationships/tags" Target="../tags/tag787.xml"/><Relationship Id="rId48" Type="http://schemas.openxmlformats.org/officeDocument/2006/relationships/tags" Target="../tags/tag792.xml"/><Relationship Id="rId8" Type="http://schemas.openxmlformats.org/officeDocument/2006/relationships/tags" Target="../tags/tag752.xml"/><Relationship Id="rId51" Type="http://schemas.openxmlformats.org/officeDocument/2006/relationships/tags" Target="../tags/tag795.xml"/><Relationship Id="rId3" Type="http://schemas.openxmlformats.org/officeDocument/2006/relationships/tags" Target="../tags/tag747.xml"/><Relationship Id="rId12" Type="http://schemas.openxmlformats.org/officeDocument/2006/relationships/tags" Target="../tags/tag756.xml"/><Relationship Id="rId17" Type="http://schemas.openxmlformats.org/officeDocument/2006/relationships/tags" Target="../tags/tag761.xml"/><Relationship Id="rId25" Type="http://schemas.openxmlformats.org/officeDocument/2006/relationships/tags" Target="../tags/tag769.xml"/><Relationship Id="rId33" Type="http://schemas.openxmlformats.org/officeDocument/2006/relationships/tags" Target="../tags/tag777.xml"/><Relationship Id="rId38" Type="http://schemas.openxmlformats.org/officeDocument/2006/relationships/tags" Target="../tags/tag782.xml"/><Relationship Id="rId46" Type="http://schemas.openxmlformats.org/officeDocument/2006/relationships/tags" Target="../tags/tag790.xml"/><Relationship Id="rId20" Type="http://schemas.openxmlformats.org/officeDocument/2006/relationships/tags" Target="../tags/tag764.xml"/><Relationship Id="rId41" Type="http://schemas.openxmlformats.org/officeDocument/2006/relationships/tags" Target="../tags/tag785.xml"/><Relationship Id="rId54" Type="http://schemas.openxmlformats.org/officeDocument/2006/relationships/tags" Target="../tags/tag798.xml"/><Relationship Id="rId1" Type="http://schemas.openxmlformats.org/officeDocument/2006/relationships/tags" Target="../tags/tag745.xml"/><Relationship Id="rId6" Type="http://schemas.openxmlformats.org/officeDocument/2006/relationships/tags" Target="../tags/tag750.xml"/><Relationship Id="rId15" Type="http://schemas.openxmlformats.org/officeDocument/2006/relationships/tags" Target="../tags/tag759.xml"/><Relationship Id="rId23" Type="http://schemas.openxmlformats.org/officeDocument/2006/relationships/tags" Target="../tags/tag767.xml"/><Relationship Id="rId28" Type="http://schemas.openxmlformats.org/officeDocument/2006/relationships/tags" Target="../tags/tag772.xml"/><Relationship Id="rId36" Type="http://schemas.openxmlformats.org/officeDocument/2006/relationships/tags" Target="../tags/tag780.xml"/><Relationship Id="rId49" Type="http://schemas.openxmlformats.org/officeDocument/2006/relationships/tags" Target="../tags/tag79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tags" Target="../tags/tag801.xml"/><Relationship Id="rId2" Type="http://schemas.openxmlformats.org/officeDocument/2006/relationships/tags" Target="../tags/tag800.xml"/><Relationship Id="rId1" Type="http://schemas.openxmlformats.org/officeDocument/2006/relationships/tags" Target="../tags/tag799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0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805.xml"/><Relationship Id="rId2" Type="http://schemas.openxmlformats.org/officeDocument/2006/relationships/tags" Target="../tags/tag804.xml"/><Relationship Id="rId1" Type="http://schemas.openxmlformats.org/officeDocument/2006/relationships/tags" Target="../tags/tag803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06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08.xml"/><Relationship Id="rId1" Type="http://schemas.openxmlformats.org/officeDocument/2006/relationships/tags" Target="../tags/tag807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10.xml"/><Relationship Id="rId1" Type="http://schemas.openxmlformats.org/officeDocument/2006/relationships/tags" Target="../tags/tag809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12.xml"/><Relationship Id="rId1" Type="http://schemas.openxmlformats.org/officeDocument/2006/relationships/tags" Target="../tags/tag81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14.xml"/><Relationship Id="rId1" Type="http://schemas.openxmlformats.org/officeDocument/2006/relationships/tags" Target="../tags/tag813.xml"/></Relationships>
</file>

<file path=ppt/slideLayouts/_rels/slideLayout40.xml.rels><?xml version="1.0" encoding="UTF-8" standalone="yes"?>
<Relationships xmlns="http://schemas.openxmlformats.org/package/2006/relationships"><Relationship Id="rId13" Type="http://schemas.openxmlformats.org/officeDocument/2006/relationships/tags" Target="../tags/tag827.xml"/><Relationship Id="rId18" Type="http://schemas.openxmlformats.org/officeDocument/2006/relationships/tags" Target="../tags/tag832.xml"/><Relationship Id="rId26" Type="http://schemas.openxmlformats.org/officeDocument/2006/relationships/tags" Target="../tags/tag840.xml"/><Relationship Id="rId39" Type="http://schemas.openxmlformats.org/officeDocument/2006/relationships/tags" Target="../tags/tag853.xml"/><Relationship Id="rId21" Type="http://schemas.openxmlformats.org/officeDocument/2006/relationships/tags" Target="../tags/tag835.xml"/><Relationship Id="rId34" Type="http://schemas.openxmlformats.org/officeDocument/2006/relationships/tags" Target="../tags/tag848.xml"/><Relationship Id="rId42" Type="http://schemas.openxmlformats.org/officeDocument/2006/relationships/tags" Target="../tags/tag856.xml"/><Relationship Id="rId47" Type="http://schemas.openxmlformats.org/officeDocument/2006/relationships/tags" Target="../tags/tag861.xml"/><Relationship Id="rId50" Type="http://schemas.openxmlformats.org/officeDocument/2006/relationships/tags" Target="../tags/tag864.xml"/><Relationship Id="rId7" Type="http://schemas.openxmlformats.org/officeDocument/2006/relationships/tags" Target="../tags/tag821.xml"/><Relationship Id="rId2" Type="http://schemas.openxmlformats.org/officeDocument/2006/relationships/tags" Target="../tags/tag816.xml"/><Relationship Id="rId16" Type="http://schemas.openxmlformats.org/officeDocument/2006/relationships/tags" Target="../tags/tag830.xml"/><Relationship Id="rId29" Type="http://schemas.openxmlformats.org/officeDocument/2006/relationships/tags" Target="../tags/tag843.xml"/><Relationship Id="rId11" Type="http://schemas.openxmlformats.org/officeDocument/2006/relationships/tags" Target="../tags/tag825.xml"/><Relationship Id="rId24" Type="http://schemas.openxmlformats.org/officeDocument/2006/relationships/tags" Target="../tags/tag838.xml"/><Relationship Id="rId32" Type="http://schemas.openxmlformats.org/officeDocument/2006/relationships/tags" Target="../tags/tag846.xml"/><Relationship Id="rId37" Type="http://schemas.openxmlformats.org/officeDocument/2006/relationships/tags" Target="../tags/tag851.xml"/><Relationship Id="rId40" Type="http://schemas.openxmlformats.org/officeDocument/2006/relationships/tags" Target="../tags/tag854.xml"/><Relationship Id="rId45" Type="http://schemas.openxmlformats.org/officeDocument/2006/relationships/tags" Target="../tags/tag859.xml"/><Relationship Id="rId53" Type="http://schemas.openxmlformats.org/officeDocument/2006/relationships/slideMaster" Target="../slideMasters/slideMaster2.xml"/><Relationship Id="rId5" Type="http://schemas.openxmlformats.org/officeDocument/2006/relationships/tags" Target="../tags/tag819.xml"/><Relationship Id="rId10" Type="http://schemas.openxmlformats.org/officeDocument/2006/relationships/tags" Target="../tags/tag824.xml"/><Relationship Id="rId19" Type="http://schemas.openxmlformats.org/officeDocument/2006/relationships/tags" Target="../tags/tag833.xml"/><Relationship Id="rId31" Type="http://schemas.openxmlformats.org/officeDocument/2006/relationships/tags" Target="../tags/tag845.xml"/><Relationship Id="rId44" Type="http://schemas.openxmlformats.org/officeDocument/2006/relationships/tags" Target="../tags/tag858.xml"/><Relationship Id="rId52" Type="http://schemas.openxmlformats.org/officeDocument/2006/relationships/tags" Target="../tags/tag866.xml"/><Relationship Id="rId4" Type="http://schemas.openxmlformats.org/officeDocument/2006/relationships/tags" Target="../tags/tag818.xml"/><Relationship Id="rId9" Type="http://schemas.openxmlformats.org/officeDocument/2006/relationships/tags" Target="../tags/tag823.xml"/><Relationship Id="rId14" Type="http://schemas.openxmlformats.org/officeDocument/2006/relationships/tags" Target="../tags/tag828.xml"/><Relationship Id="rId22" Type="http://schemas.openxmlformats.org/officeDocument/2006/relationships/tags" Target="../tags/tag836.xml"/><Relationship Id="rId27" Type="http://schemas.openxmlformats.org/officeDocument/2006/relationships/tags" Target="../tags/tag841.xml"/><Relationship Id="rId30" Type="http://schemas.openxmlformats.org/officeDocument/2006/relationships/tags" Target="../tags/tag844.xml"/><Relationship Id="rId35" Type="http://schemas.openxmlformats.org/officeDocument/2006/relationships/tags" Target="../tags/tag849.xml"/><Relationship Id="rId43" Type="http://schemas.openxmlformats.org/officeDocument/2006/relationships/tags" Target="../tags/tag857.xml"/><Relationship Id="rId48" Type="http://schemas.openxmlformats.org/officeDocument/2006/relationships/tags" Target="../tags/tag862.xml"/><Relationship Id="rId8" Type="http://schemas.openxmlformats.org/officeDocument/2006/relationships/tags" Target="../tags/tag822.xml"/><Relationship Id="rId51" Type="http://schemas.openxmlformats.org/officeDocument/2006/relationships/tags" Target="../tags/tag865.xml"/><Relationship Id="rId3" Type="http://schemas.openxmlformats.org/officeDocument/2006/relationships/tags" Target="../tags/tag817.xml"/><Relationship Id="rId12" Type="http://schemas.openxmlformats.org/officeDocument/2006/relationships/tags" Target="../tags/tag826.xml"/><Relationship Id="rId17" Type="http://schemas.openxmlformats.org/officeDocument/2006/relationships/tags" Target="../tags/tag831.xml"/><Relationship Id="rId25" Type="http://schemas.openxmlformats.org/officeDocument/2006/relationships/tags" Target="../tags/tag839.xml"/><Relationship Id="rId33" Type="http://schemas.openxmlformats.org/officeDocument/2006/relationships/tags" Target="../tags/tag847.xml"/><Relationship Id="rId38" Type="http://schemas.openxmlformats.org/officeDocument/2006/relationships/tags" Target="../tags/tag852.xml"/><Relationship Id="rId46" Type="http://schemas.openxmlformats.org/officeDocument/2006/relationships/tags" Target="../tags/tag860.xml"/><Relationship Id="rId20" Type="http://schemas.openxmlformats.org/officeDocument/2006/relationships/tags" Target="../tags/tag834.xml"/><Relationship Id="rId41" Type="http://schemas.openxmlformats.org/officeDocument/2006/relationships/tags" Target="../tags/tag855.xml"/><Relationship Id="rId1" Type="http://schemas.openxmlformats.org/officeDocument/2006/relationships/tags" Target="../tags/tag815.xml"/><Relationship Id="rId6" Type="http://schemas.openxmlformats.org/officeDocument/2006/relationships/tags" Target="../tags/tag820.xml"/><Relationship Id="rId15" Type="http://schemas.openxmlformats.org/officeDocument/2006/relationships/tags" Target="../tags/tag829.xml"/><Relationship Id="rId23" Type="http://schemas.openxmlformats.org/officeDocument/2006/relationships/tags" Target="../tags/tag837.xml"/><Relationship Id="rId28" Type="http://schemas.openxmlformats.org/officeDocument/2006/relationships/tags" Target="../tags/tag842.xml"/><Relationship Id="rId36" Type="http://schemas.openxmlformats.org/officeDocument/2006/relationships/tags" Target="../tags/tag850.xml"/><Relationship Id="rId49" Type="http://schemas.openxmlformats.org/officeDocument/2006/relationships/tags" Target="../tags/tag863.xml"/></Relationships>
</file>

<file path=ppt/slideLayouts/_rels/slideLayout41.xml.rels><?xml version="1.0" encoding="UTF-8" standalone="yes"?>
<Relationships xmlns="http://schemas.openxmlformats.org/package/2006/relationships"><Relationship Id="rId13" Type="http://schemas.openxmlformats.org/officeDocument/2006/relationships/tags" Target="../tags/tag879.xml"/><Relationship Id="rId18" Type="http://schemas.openxmlformats.org/officeDocument/2006/relationships/tags" Target="../tags/tag884.xml"/><Relationship Id="rId26" Type="http://schemas.openxmlformats.org/officeDocument/2006/relationships/tags" Target="../tags/tag892.xml"/><Relationship Id="rId39" Type="http://schemas.openxmlformats.org/officeDocument/2006/relationships/tags" Target="../tags/tag905.xml"/><Relationship Id="rId21" Type="http://schemas.openxmlformats.org/officeDocument/2006/relationships/tags" Target="../tags/tag887.xml"/><Relationship Id="rId34" Type="http://schemas.openxmlformats.org/officeDocument/2006/relationships/tags" Target="../tags/tag900.xml"/><Relationship Id="rId42" Type="http://schemas.openxmlformats.org/officeDocument/2006/relationships/tags" Target="../tags/tag908.xml"/><Relationship Id="rId47" Type="http://schemas.openxmlformats.org/officeDocument/2006/relationships/tags" Target="../tags/tag913.xml"/><Relationship Id="rId50" Type="http://schemas.openxmlformats.org/officeDocument/2006/relationships/tags" Target="../tags/tag916.xml"/><Relationship Id="rId7" Type="http://schemas.openxmlformats.org/officeDocument/2006/relationships/tags" Target="../tags/tag873.xml"/><Relationship Id="rId2" Type="http://schemas.openxmlformats.org/officeDocument/2006/relationships/tags" Target="../tags/tag868.xml"/><Relationship Id="rId16" Type="http://schemas.openxmlformats.org/officeDocument/2006/relationships/tags" Target="../tags/tag882.xml"/><Relationship Id="rId29" Type="http://schemas.openxmlformats.org/officeDocument/2006/relationships/tags" Target="../tags/tag895.xml"/><Relationship Id="rId11" Type="http://schemas.openxmlformats.org/officeDocument/2006/relationships/tags" Target="../tags/tag877.xml"/><Relationship Id="rId24" Type="http://schemas.openxmlformats.org/officeDocument/2006/relationships/tags" Target="../tags/tag890.xml"/><Relationship Id="rId32" Type="http://schemas.openxmlformats.org/officeDocument/2006/relationships/tags" Target="../tags/tag898.xml"/><Relationship Id="rId37" Type="http://schemas.openxmlformats.org/officeDocument/2006/relationships/tags" Target="../tags/tag903.xml"/><Relationship Id="rId40" Type="http://schemas.openxmlformats.org/officeDocument/2006/relationships/tags" Target="../tags/tag906.xml"/><Relationship Id="rId45" Type="http://schemas.openxmlformats.org/officeDocument/2006/relationships/tags" Target="../tags/tag911.xml"/><Relationship Id="rId53" Type="http://schemas.openxmlformats.org/officeDocument/2006/relationships/slideMaster" Target="../slideMasters/slideMaster2.xml"/><Relationship Id="rId5" Type="http://schemas.openxmlformats.org/officeDocument/2006/relationships/tags" Target="../tags/tag871.xml"/><Relationship Id="rId10" Type="http://schemas.openxmlformats.org/officeDocument/2006/relationships/tags" Target="../tags/tag876.xml"/><Relationship Id="rId19" Type="http://schemas.openxmlformats.org/officeDocument/2006/relationships/tags" Target="../tags/tag885.xml"/><Relationship Id="rId31" Type="http://schemas.openxmlformats.org/officeDocument/2006/relationships/tags" Target="../tags/tag897.xml"/><Relationship Id="rId44" Type="http://schemas.openxmlformats.org/officeDocument/2006/relationships/tags" Target="../tags/tag910.xml"/><Relationship Id="rId52" Type="http://schemas.openxmlformats.org/officeDocument/2006/relationships/tags" Target="../tags/tag918.xml"/><Relationship Id="rId4" Type="http://schemas.openxmlformats.org/officeDocument/2006/relationships/tags" Target="../tags/tag870.xml"/><Relationship Id="rId9" Type="http://schemas.openxmlformats.org/officeDocument/2006/relationships/tags" Target="../tags/tag875.xml"/><Relationship Id="rId14" Type="http://schemas.openxmlformats.org/officeDocument/2006/relationships/tags" Target="../tags/tag880.xml"/><Relationship Id="rId22" Type="http://schemas.openxmlformats.org/officeDocument/2006/relationships/tags" Target="../tags/tag888.xml"/><Relationship Id="rId27" Type="http://schemas.openxmlformats.org/officeDocument/2006/relationships/tags" Target="../tags/tag893.xml"/><Relationship Id="rId30" Type="http://schemas.openxmlformats.org/officeDocument/2006/relationships/tags" Target="../tags/tag896.xml"/><Relationship Id="rId35" Type="http://schemas.openxmlformats.org/officeDocument/2006/relationships/tags" Target="../tags/tag901.xml"/><Relationship Id="rId43" Type="http://schemas.openxmlformats.org/officeDocument/2006/relationships/tags" Target="../tags/tag909.xml"/><Relationship Id="rId48" Type="http://schemas.openxmlformats.org/officeDocument/2006/relationships/tags" Target="../tags/tag914.xml"/><Relationship Id="rId8" Type="http://schemas.openxmlformats.org/officeDocument/2006/relationships/tags" Target="../tags/tag874.xml"/><Relationship Id="rId51" Type="http://schemas.openxmlformats.org/officeDocument/2006/relationships/tags" Target="../tags/tag917.xml"/><Relationship Id="rId3" Type="http://schemas.openxmlformats.org/officeDocument/2006/relationships/tags" Target="../tags/tag869.xml"/><Relationship Id="rId12" Type="http://schemas.openxmlformats.org/officeDocument/2006/relationships/tags" Target="../tags/tag878.xml"/><Relationship Id="rId17" Type="http://schemas.openxmlformats.org/officeDocument/2006/relationships/tags" Target="../tags/tag883.xml"/><Relationship Id="rId25" Type="http://schemas.openxmlformats.org/officeDocument/2006/relationships/tags" Target="../tags/tag891.xml"/><Relationship Id="rId33" Type="http://schemas.openxmlformats.org/officeDocument/2006/relationships/tags" Target="../tags/tag899.xml"/><Relationship Id="rId38" Type="http://schemas.openxmlformats.org/officeDocument/2006/relationships/tags" Target="../tags/tag904.xml"/><Relationship Id="rId46" Type="http://schemas.openxmlformats.org/officeDocument/2006/relationships/tags" Target="../tags/tag912.xml"/><Relationship Id="rId20" Type="http://schemas.openxmlformats.org/officeDocument/2006/relationships/tags" Target="../tags/tag886.xml"/><Relationship Id="rId41" Type="http://schemas.openxmlformats.org/officeDocument/2006/relationships/tags" Target="../tags/tag907.xml"/><Relationship Id="rId1" Type="http://schemas.openxmlformats.org/officeDocument/2006/relationships/tags" Target="../tags/tag867.xml"/><Relationship Id="rId6" Type="http://schemas.openxmlformats.org/officeDocument/2006/relationships/tags" Target="../tags/tag872.xml"/><Relationship Id="rId15" Type="http://schemas.openxmlformats.org/officeDocument/2006/relationships/tags" Target="../tags/tag881.xml"/><Relationship Id="rId23" Type="http://schemas.openxmlformats.org/officeDocument/2006/relationships/tags" Target="../tags/tag889.xml"/><Relationship Id="rId28" Type="http://schemas.openxmlformats.org/officeDocument/2006/relationships/tags" Target="../tags/tag894.xml"/><Relationship Id="rId36" Type="http://schemas.openxmlformats.org/officeDocument/2006/relationships/tags" Target="../tags/tag902.xml"/><Relationship Id="rId49" Type="http://schemas.openxmlformats.org/officeDocument/2006/relationships/tags" Target="../tags/tag915.xml"/></Relationships>
</file>

<file path=ppt/slideLayouts/_rels/slideLayout42.xml.rels><?xml version="1.0" encoding="UTF-8" standalone="yes"?>
<Relationships xmlns="http://schemas.openxmlformats.org/package/2006/relationships"><Relationship Id="rId13" Type="http://schemas.openxmlformats.org/officeDocument/2006/relationships/tags" Target="../tags/tag931.xml"/><Relationship Id="rId18" Type="http://schemas.openxmlformats.org/officeDocument/2006/relationships/tags" Target="../tags/tag936.xml"/><Relationship Id="rId26" Type="http://schemas.openxmlformats.org/officeDocument/2006/relationships/tags" Target="../tags/tag944.xml"/><Relationship Id="rId39" Type="http://schemas.openxmlformats.org/officeDocument/2006/relationships/tags" Target="../tags/tag957.xml"/><Relationship Id="rId21" Type="http://schemas.openxmlformats.org/officeDocument/2006/relationships/tags" Target="../tags/tag939.xml"/><Relationship Id="rId34" Type="http://schemas.openxmlformats.org/officeDocument/2006/relationships/tags" Target="../tags/tag952.xml"/><Relationship Id="rId42" Type="http://schemas.openxmlformats.org/officeDocument/2006/relationships/tags" Target="../tags/tag960.xml"/><Relationship Id="rId47" Type="http://schemas.openxmlformats.org/officeDocument/2006/relationships/tags" Target="../tags/tag965.xml"/><Relationship Id="rId50" Type="http://schemas.openxmlformats.org/officeDocument/2006/relationships/tags" Target="../tags/tag968.xml"/><Relationship Id="rId7" Type="http://schemas.openxmlformats.org/officeDocument/2006/relationships/tags" Target="../tags/tag925.xml"/><Relationship Id="rId2" Type="http://schemas.openxmlformats.org/officeDocument/2006/relationships/tags" Target="../tags/tag920.xml"/><Relationship Id="rId16" Type="http://schemas.openxmlformats.org/officeDocument/2006/relationships/tags" Target="../tags/tag934.xml"/><Relationship Id="rId29" Type="http://schemas.openxmlformats.org/officeDocument/2006/relationships/tags" Target="../tags/tag947.xml"/><Relationship Id="rId11" Type="http://schemas.openxmlformats.org/officeDocument/2006/relationships/tags" Target="../tags/tag929.xml"/><Relationship Id="rId24" Type="http://schemas.openxmlformats.org/officeDocument/2006/relationships/tags" Target="../tags/tag942.xml"/><Relationship Id="rId32" Type="http://schemas.openxmlformats.org/officeDocument/2006/relationships/tags" Target="../tags/tag950.xml"/><Relationship Id="rId37" Type="http://schemas.openxmlformats.org/officeDocument/2006/relationships/tags" Target="../tags/tag955.xml"/><Relationship Id="rId40" Type="http://schemas.openxmlformats.org/officeDocument/2006/relationships/tags" Target="../tags/tag958.xml"/><Relationship Id="rId45" Type="http://schemas.openxmlformats.org/officeDocument/2006/relationships/tags" Target="../tags/tag963.xml"/><Relationship Id="rId53" Type="http://schemas.openxmlformats.org/officeDocument/2006/relationships/slideMaster" Target="../slideMasters/slideMaster2.xml"/><Relationship Id="rId5" Type="http://schemas.openxmlformats.org/officeDocument/2006/relationships/tags" Target="../tags/tag923.xml"/><Relationship Id="rId10" Type="http://schemas.openxmlformats.org/officeDocument/2006/relationships/tags" Target="../tags/tag928.xml"/><Relationship Id="rId19" Type="http://schemas.openxmlformats.org/officeDocument/2006/relationships/tags" Target="../tags/tag937.xml"/><Relationship Id="rId31" Type="http://schemas.openxmlformats.org/officeDocument/2006/relationships/tags" Target="../tags/tag949.xml"/><Relationship Id="rId44" Type="http://schemas.openxmlformats.org/officeDocument/2006/relationships/tags" Target="../tags/tag962.xml"/><Relationship Id="rId52" Type="http://schemas.openxmlformats.org/officeDocument/2006/relationships/tags" Target="../tags/tag970.xml"/><Relationship Id="rId4" Type="http://schemas.openxmlformats.org/officeDocument/2006/relationships/tags" Target="../tags/tag922.xml"/><Relationship Id="rId9" Type="http://schemas.openxmlformats.org/officeDocument/2006/relationships/tags" Target="../tags/tag927.xml"/><Relationship Id="rId14" Type="http://schemas.openxmlformats.org/officeDocument/2006/relationships/tags" Target="../tags/tag932.xml"/><Relationship Id="rId22" Type="http://schemas.openxmlformats.org/officeDocument/2006/relationships/tags" Target="../tags/tag940.xml"/><Relationship Id="rId27" Type="http://schemas.openxmlformats.org/officeDocument/2006/relationships/tags" Target="../tags/tag945.xml"/><Relationship Id="rId30" Type="http://schemas.openxmlformats.org/officeDocument/2006/relationships/tags" Target="../tags/tag948.xml"/><Relationship Id="rId35" Type="http://schemas.openxmlformats.org/officeDocument/2006/relationships/tags" Target="../tags/tag953.xml"/><Relationship Id="rId43" Type="http://schemas.openxmlformats.org/officeDocument/2006/relationships/tags" Target="../tags/tag961.xml"/><Relationship Id="rId48" Type="http://schemas.openxmlformats.org/officeDocument/2006/relationships/tags" Target="../tags/tag966.xml"/><Relationship Id="rId8" Type="http://schemas.openxmlformats.org/officeDocument/2006/relationships/tags" Target="../tags/tag926.xml"/><Relationship Id="rId51" Type="http://schemas.openxmlformats.org/officeDocument/2006/relationships/tags" Target="../tags/tag969.xml"/><Relationship Id="rId3" Type="http://schemas.openxmlformats.org/officeDocument/2006/relationships/tags" Target="../tags/tag921.xml"/><Relationship Id="rId12" Type="http://schemas.openxmlformats.org/officeDocument/2006/relationships/tags" Target="../tags/tag930.xml"/><Relationship Id="rId17" Type="http://schemas.openxmlformats.org/officeDocument/2006/relationships/tags" Target="../tags/tag935.xml"/><Relationship Id="rId25" Type="http://schemas.openxmlformats.org/officeDocument/2006/relationships/tags" Target="../tags/tag943.xml"/><Relationship Id="rId33" Type="http://schemas.openxmlformats.org/officeDocument/2006/relationships/tags" Target="../tags/tag951.xml"/><Relationship Id="rId38" Type="http://schemas.openxmlformats.org/officeDocument/2006/relationships/tags" Target="../tags/tag956.xml"/><Relationship Id="rId46" Type="http://schemas.openxmlformats.org/officeDocument/2006/relationships/tags" Target="../tags/tag964.xml"/><Relationship Id="rId20" Type="http://schemas.openxmlformats.org/officeDocument/2006/relationships/tags" Target="../tags/tag938.xml"/><Relationship Id="rId41" Type="http://schemas.openxmlformats.org/officeDocument/2006/relationships/tags" Target="../tags/tag959.xml"/><Relationship Id="rId1" Type="http://schemas.openxmlformats.org/officeDocument/2006/relationships/tags" Target="../tags/tag919.xml"/><Relationship Id="rId6" Type="http://schemas.openxmlformats.org/officeDocument/2006/relationships/tags" Target="../tags/tag924.xml"/><Relationship Id="rId15" Type="http://schemas.openxmlformats.org/officeDocument/2006/relationships/tags" Target="../tags/tag933.xml"/><Relationship Id="rId23" Type="http://schemas.openxmlformats.org/officeDocument/2006/relationships/tags" Target="../tags/tag941.xml"/><Relationship Id="rId28" Type="http://schemas.openxmlformats.org/officeDocument/2006/relationships/tags" Target="../tags/tag946.xml"/><Relationship Id="rId36" Type="http://schemas.openxmlformats.org/officeDocument/2006/relationships/tags" Target="../tags/tag954.xml"/><Relationship Id="rId49" Type="http://schemas.openxmlformats.org/officeDocument/2006/relationships/tags" Target="../tags/tag967.xml"/></Relationships>
</file>

<file path=ppt/slideLayouts/_rels/slideLayout43.xml.rels><?xml version="1.0" encoding="UTF-8" standalone="yes"?>
<Relationships xmlns="http://schemas.openxmlformats.org/package/2006/relationships"><Relationship Id="rId13" Type="http://schemas.openxmlformats.org/officeDocument/2006/relationships/tags" Target="../tags/tag983.xml"/><Relationship Id="rId18" Type="http://schemas.openxmlformats.org/officeDocument/2006/relationships/tags" Target="../tags/tag988.xml"/><Relationship Id="rId26" Type="http://schemas.openxmlformats.org/officeDocument/2006/relationships/tags" Target="../tags/tag996.xml"/><Relationship Id="rId39" Type="http://schemas.openxmlformats.org/officeDocument/2006/relationships/tags" Target="../tags/tag1009.xml"/><Relationship Id="rId21" Type="http://schemas.openxmlformats.org/officeDocument/2006/relationships/tags" Target="../tags/tag991.xml"/><Relationship Id="rId34" Type="http://schemas.openxmlformats.org/officeDocument/2006/relationships/tags" Target="../tags/tag1004.xml"/><Relationship Id="rId42" Type="http://schemas.openxmlformats.org/officeDocument/2006/relationships/tags" Target="../tags/tag1012.xml"/><Relationship Id="rId47" Type="http://schemas.openxmlformats.org/officeDocument/2006/relationships/tags" Target="../tags/tag1017.xml"/><Relationship Id="rId50" Type="http://schemas.openxmlformats.org/officeDocument/2006/relationships/tags" Target="../tags/tag1020.xml"/><Relationship Id="rId7" Type="http://schemas.openxmlformats.org/officeDocument/2006/relationships/tags" Target="../tags/tag977.xml"/><Relationship Id="rId2" Type="http://schemas.openxmlformats.org/officeDocument/2006/relationships/tags" Target="../tags/tag972.xml"/><Relationship Id="rId16" Type="http://schemas.openxmlformats.org/officeDocument/2006/relationships/tags" Target="../tags/tag986.xml"/><Relationship Id="rId29" Type="http://schemas.openxmlformats.org/officeDocument/2006/relationships/tags" Target="../tags/tag999.xml"/><Relationship Id="rId11" Type="http://schemas.openxmlformats.org/officeDocument/2006/relationships/tags" Target="../tags/tag981.xml"/><Relationship Id="rId24" Type="http://schemas.openxmlformats.org/officeDocument/2006/relationships/tags" Target="../tags/tag994.xml"/><Relationship Id="rId32" Type="http://schemas.openxmlformats.org/officeDocument/2006/relationships/tags" Target="../tags/tag1002.xml"/><Relationship Id="rId37" Type="http://schemas.openxmlformats.org/officeDocument/2006/relationships/tags" Target="../tags/tag1007.xml"/><Relationship Id="rId40" Type="http://schemas.openxmlformats.org/officeDocument/2006/relationships/tags" Target="../tags/tag1010.xml"/><Relationship Id="rId45" Type="http://schemas.openxmlformats.org/officeDocument/2006/relationships/tags" Target="../tags/tag1015.xml"/><Relationship Id="rId53" Type="http://schemas.openxmlformats.org/officeDocument/2006/relationships/slideMaster" Target="../slideMasters/slideMaster2.xml"/><Relationship Id="rId5" Type="http://schemas.openxmlformats.org/officeDocument/2006/relationships/tags" Target="../tags/tag975.xml"/><Relationship Id="rId10" Type="http://schemas.openxmlformats.org/officeDocument/2006/relationships/tags" Target="../tags/tag980.xml"/><Relationship Id="rId19" Type="http://schemas.openxmlformats.org/officeDocument/2006/relationships/tags" Target="../tags/tag989.xml"/><Relationship Id="rId31" Type="http://schemas.openxmlformats.org/officeDocument/2006/relationships/tags" Target="../tags/tag1001.xml"/><Relationship Id="rId44" Type="http://schemas.openxmlformats.org/officeDocument/2006/relationships/tags" Target="../tags/tag1014.xml"/><Relationship Id="rId52" Type="http://schemas.openxmlformats.org/officeDocument/2006/relationships/tags" Target="../tags/tag1022.xml"/><Relationship Id="rId4" Type="http://schemas.openxmlformats.org/officeDocument/2006/relationships/tags" Target="../tags/tag974.xml"/><Relationship Id="rId9" Type="http://schemas.openxmlformats.org/officeDocument/2006/relationships/tags" Target="../tags/tag979.xml"/><Relationship Id="rId14" Type="http://schemas.openxmlformats.org/officeDocument/2006/relationships/tags" Target="../tags/tag984.xml"/><Relationship Id="rId22" Type="http://schemas.openxmlformats.org/officeDocument/2006/relationships/tags" Target="../tags/tag992.xml"/><Relationship Id="rId27" Type="http://schemas.openxmlformats.org/officeDocument/2006/relationships/tags" Target="../tags/tag997.xml"/><Relationship Id="rId30" Type="http://schemas.openxmlformats.org/officeDocument/2006/relationships/tags" Target="../tags/tag1000.xml"/><Relationship Id="rId35" Type="http://schemas.openxmlformats.org/officeDocument/2006/relationships/tags" Target="../tags/tag1005.xml"/><Relationship Id="rId43" Type="http://schemas.openxmlformats.org/officeDocument/2006/relationships/tags" Target="../tags/tag1013.xml"/><Relationship Id="rId48" Type="http://schemas.openxmlformats.org/officeDocument/2006/relationships/tags" Target="../tags/tag1018.xml"/><Relationship Id="rId8" Type="http://schemas.openxmlformats.org/officeDocument/2006/relationships/tags" Target="../tags/tag978.xml"/><Relationship Id="rId51" Type="http://schemas.openxmlformats.org/officeDocument/2006/relationships/tags" Target="../tags/tag1021.xml"/><Relationship Id="rId3" Type="http://schemas.openxmlformats.org/officeDocument/2006/relationships/tags" Target="../tags/tag973.xml"/><Relationship Id="rId12" Type="http://schemas.openxmlformats.org/officeDocument/2006/relationships/tags" Target="../tags/tag982.xml"/><Relationship Id="rId17" Type="http://schemas.openxmlformats.org/officeDocument/2006/relationships/tags" Target="../tags/tag987.xml"/><Relationship Id="rId25" Type="http://schemas.openxmlformats.org/officeDocument/2006/relationships/tags" Target="../tags/tag995.xml"/><Relationship Id="rId33" Type="http://schemas.openxmlformats.org/officeDocument/2006/relationships/tags" Target="../tags/tag1003.xml"/><Relationship Id="rId38" Type="http://schemas.openxmlformats.org/officeDocument/2006/relationships/tags" Target="../tags/tag1008.xml"/><Relationship Id="rId46" Type="http://schemas.openxmlformats.org/officeDocument/2006/relationships/tags" Target="../tags/tag1016.xml"/><Relationship Id="rId20" Type="http://schemas.openxmlformats.org/officeDocument/2006/relationships/tags" Target="../tags/tag990.xml"/><Relationship Id="rId41" Type="http://schemas.openxmlformats.org/officeDocument/2006/relationships/tags" Target="../tags/tag1011.xml"/><Relationship Id="rId1" Type="http://schemas.openxmlformats.org/officeDocument/2006/relationships/tags" Target="../tags/tag971.xml"/><Relationship Id="rId6" Type="http://schemas.openxmlformats.org/officeDocument/2006/relationships/tags" Target="../tags/tag976.xml"/><Relationship Id="rId15" Type="http://schemas.openxmlformats.org/officeDocument/2006/relationships/tags" Target="../tags/tag985.xml"/><Relationship Id="rId23" Type="http://schemas.openxmlformats.org/officeDocument/2006/relationships/tags" Target="../tags/tag993.xml"/><Relationship Id="rId28" Type="http://schemas.openxmlformats.org/officeDocument/2006/relationships/tags" Target="../tags/tag998.xml"/><Relationship Id="rId36" Type="http://schemas.openxmlformats.org/officeDocument/2006/relationships/tags" Target="../tags/tag1006.xml"/><Relationship Id="rId49" Type="http://schemas.openxmlformats.org/officeDocument/2006/relationships/tags" Target="../tags/tag1019.xml"/></Relationships>
</file>

<file path=ppt/slideLayouts/_rels/slideLayout44.xml.rels><?xml version="1.0" encoding="UTF-8" standalone="yes"?>
<Relationships xmlns="http://schemas.openxmlformats.org/package/2006/relationships"><Relationship Id="rId13" Type="http://schemas.openxmlformats.org/officeDocument/2006/relationships/tags" Target="../tags/tag1035.xml"/><Relationship Id="rId18" Type="http://schemas.openxmlformats.org/officeDocument/2006/relationships/tags" Target="../tags/tag1040.xml"/><Relationship Id="rId26" Type="http://schemas.openxmlformats.org/officeDocument/2006/relationships/tags" Target="../tags/tag1048.xml"/><Relationship Id="rId39" Type="http://schemas.openxmlformats.org/officeDocument/2006/relationships/tags" Target="../tags/tag1061.xml"/><Relationship Id="rId21" Type="http://schemas.openxmlformats.org/officeDocument/2006/relationships/tags" Target="../tags/tag1043.xml"/><Relationship Id="rId34" Type="http://schemas.openxmlformats.org/officeDocument/2006/relationships/tags" Target="../tags/tag1056.xml"/><Relationship Id="rId42" Type="http://schemas.openxmlformats.org/officeDocument/2006/relationships/tags" Target="../tags/tag1064.xml"/><Relationship Id="rId47" Type="http://schemas.openxmlformats.org/officeDocument/2006/relationships/tags" Target="../tags/tag1069.xml"/><Relationship Id="rId50" Type="http://schemas.openxmlformats.org/officeDocument/2006/relationships/tags" Target="../tags/tag1072.xml"/><Relationship Id="rId55" Type="http://schemas.openxmlformats.org/officeDocument/2006/relationships/tags" Target="../tags/tag1077.xml"/><Relationship Id="rId7" Type="http://schemas.openxmlformats.org/officeDocument/2006/relationships/tags" Target="../tags/tag1029.xml"/><Relationship Id="rId2" Type="http://schemas.openxmlformats.org/officeDocument/2006/relationships/tags" Target="../tags/tag1024.xml"/><Relationship Id="rId16" Type="http://schemas.openxmlformats.org/officeDocument/2006/relationships/tags" Target="../tags/tag1038.xml"/><Relationship Id="rId29" Type="http://schemas.openxmlformats.org/officeDocument/2006/relationships/tags" Target="../tags/tag1051.xml"/><Relationship Id="rId11" Type="http://schemas.openxmlformats.org/officeDocument/2006/relationships/tags" Target="../tags/tag1033.xml"/><Relationship Id="rId24" Type="http://schemas.openxmlformats.org/officeDocument/2006/relationships/tags" Target="../tags/tag1046.xml"/><Relationship Id="rId32" Type="http://schemas.openxmlformats.org/officeDocument/2006/relationships/tags" Target="../tags/tag1054.xml"/><Relationship Id="rId37" Type="http://schemas.openxmlformats.org/officeDocument/2006/relationships/tags" Target="../tags/tag1059.xml"/><Relationship Id="rId40" Type="http://schemas.openxmlformats.org/officeDocument/2006/relationships/tags" Target="../tags/tag1062.xml"/><Relationship Id="rId45" Type="http://schemas.openxmlformats.org/officeDocument/2006/relationships/tags" Target="../tags/tag1067.xml"/><Relationship Id="rId53" Type="http://schemas.openxmlformats.org/officeDocument/2006/relationships/tags" Target="../tags/tag1075.xml"/><Relationship Id="rId5" Type="http://schemas.openxmlformats.org/officeDocument/2006/relationships/tags" Target="../tags/tag1027.xml"/><Relationship Id="rId10" Type="http://schemas.openxmlformats.org/officeDocument/2006/relationships/tags" Target="../tags/tag1032.xml"/><Relationship Id="rId19" Type="http://schemas.openxmlformats.org/officeDocument/2006/relationships/tags" Target="../tags/tag1041.xml"/><Relationship Id="rId31" Type="http://schemas.openxmlformats.org/officeDocument/2006/relationships/tags" Target="../tags/tag1053.xml"/><Relationship Id="rId44" Type="http://schemas.openxmlformats.org/officeDocument/2006/relationships/tags" Target="../tags/tag1066.xml"/><Relationship Id="rId52" Type="http://schemas.openxmlformats.org/officeDocument/2006/relationships/tags" Target="../tags/tag1074.xml"/><Relationship Id="rId4" Type="http://schemas.openxmlformats.org/officeDocument/2006/relationships/tags" Target="../tags/tag1026.xml"/><Relationship Id="rId9" Type="http://schemas.openxmlformats.org/officeDocument/2006/relationships/tags" Target="../tags/tag1031.xml"/><Relationship Id="rId14" Type="http://schemas.openxmlformats.org/officeDocument/2006/relationships/tags" Target="../tags/tag1036.xml"/><Relationship Id="rId22" Type="http://schemas.openxmlformats.org/officeDocument/2006/relationships/tags" Target="../tags/tag1044.xml"/><Relationship Id="rId27" Type="http://schemas.openxmlformats.org/officeDocument/2006/relationships/tags" Target="../tags/tag1049.xml"/><Relationship Id="rId30" Type="http://schemas.openxmlformats.org/officeDocument/2006/relationships/tags" Target="../tags/tag1052.xml"/><Relationship Id="rId35" Type="http://schemas.openxmlformats.org/officeDocument/2006/relationships/tags" Target="../tags/tag1057.xml"/><Relationship Id="rId43" Type="http://schemas.openxmlformats.org/officeDocument/2006/relationships/tags" Target="../tags/tag1065.xml"/><Relationship Id="rId48" Type="http://schemas.openxmlformats.org/officeDocument/2006/relationships/tags" Target="../tags/tag1070.xml"/><Relationship Id="rId56" Type="http://schemas.openxmlformats.org/officeDocument/2006/relationships/slideMaster" Target="../slideMasters/slideMaster2.xml"/><Relationship Id="rId8" Type="http://schemas.openxmlformats.org/officeDocument/2006/relationships/tags" Target="../tags/tag1030.xml"/><Relationship Id="rId51" Type="http://schemas.openxmlformats.org/officeDocument/2006/relationships/tags" Target="../tags/tag1073.xml"/><Relationship Id="rId3" Type="http://schemas.openxmlformats.org/officeDocument/2006/relationships/tags" Target="../tags/tag1025.xml"/><Relationship Id="rId12" Type="http://schemas.openxmlformats.org/officeDocument/2006/relationships/tags" Target="../tags/tag1034.xml"/><Relationship Id="rId17" Type="http://schemas.openxmlformats.org/officeDocument/2006/relationships/tags" Target="../tags/tag1039.xml"/><Relationship Id="rId25" Type="http://schemas.openxmlformats.org/officeDocument/2006/relationships/tags" Target="../tags/tag1047.xml"/><Relationship Id="rId33" Type="http://schemas.openxmlformats.org/officeDocument/2006/relationships/tags" Target="../tags/tag1055.xml"/><Relationship Id="rId38" Type="http://schemas.openxmlformats.org/officeDocument/2006/relationships/tags" Target="../tags/tag1060.xml"/><Relationship Id="rId46" Type="http://schemas.openxmlformats.org/officeDocument/2006/relationships/tags" Target="../tags/tag1068.xml"/><Relationship Id="rId20" Type="http://schemas.openxmlformats.org/officeDocument/2006/relationships/tags" Target="../tags/tag1042.xml"/><Relationship Id="rId41" Type="http://schemas.openxmlformats.org/officeDocument/2006/relationships/tags" Target="../tags/tag1063.xml"/><Relationship Id="rId54" Type="http://schemas.openxmlformats.org/officeDocument/2006/relationships/tags" Target="../tags/tag1076.xml"/><Relationship Id="rId1" Type="http://schemas.openxmlformats.org/officeDocument/2006/relationships/tags" Target="../tags/tag1023.xml"/><Relationship Id="rId6" Type="http://schemas.openxmlformats.org/officeDocument/2006/relationships/tags" Target="../tags/tag1028.xml"/><Relationship Id="rId15" Type="http://schemas.openxmlformats.org/officeDocument/2006/relationships/tags" Target="../tags/tag1037.xml"/><Relationship Id="rId23" Type="http://schemas.openxmlformats.org/officeDocument/2006/relationships/tags" Target="../tags/tag1045.xml"/><Relationship Id="rId28" Type="http://schemas.openxmlformats.org/officeDocument/2006/relationships/tags" Target="../tags/tag1050.xml"/><Relationship Id="rId36" Type="http://schemas.openxmlformats.org/officeDocument/2006/relationships/tags" Target="../tags/tag1058.xml"/><Relationship Id="rId49" Type="http://schemas.openxmlformats.org/officeDocument/2006/relationships/tags" Target="../tags/tag1071.xml"/></Relationships>
</file>

<file path=ppt/slideLayouts/_rels/slideLayout45.xml.rels><?xml version="1.0" encoding="UTF-8" standalone="yes"?>
<Relationships xmlns="http://schemas.openxmlformats.org/package/2006/relationships"><Relationship Id="rId13" Type="http://schemas.openxmlformats.org/officeDocument/2006/relationships/tags" Target="../tags/tag1090.xml"/><Relationship Id="rId18" Type="http://schemas.openxmlformats.org/officeDocument/2006/relationships/tags" Target="../tags/tag1095.xml"/><Relationship Id="rId26" Type="http://schemas.openxmlformats.org/officeDocument/2006/relationships/tags" Target="../tags/tag1103.xml"/><Relationship Id="rId39" Type="http://schemas.openxmlformats.org/officeDocument/2006/relationships/tags" Target="../tags/tag1116.xml"/><Relationship Id="rId21" Type="http://schemas.openxmlformats.org/officeDocument/2006/relationships/tags" Target="../tags/tag1098.xml"/><Relationship Id="rId34" Type="http://schemas.openxmlformats.org/officeDocument/2006/relationships/tags" Target="../tags/tag1111.xml"/><Relationship Id="rId42" Type="http://schemas.openxmlformats.org/officeDocument/2006/relationships/tags" Target="../tags/tag1119.xml"/><Relationship Id="rId47" Type="http://schemas.openxmlformats.org/officeDocument/2006/relationships/tags" Target="../tags/tag1124.xml"/><Relationship Id="rId50" Type="http://schemas.openxmlformats.org/officeDocument/2006/relationships/tags" Target="../tags/tag1127.xml"/><Relationship Id="rId55" Type="http://schemas.openxmlformats.org/officeDocument/2006/relationships/slideMaster" Target="../slideMasters/slideMaster2.xml"/><Relationship Id="rId7" Type="http://schemas.openxmlformats.org/officeDocument/2006/relationships/tags" Target="../tags/tag1084.xml"/><Relationship Id="rId2" Type="http://schemas.openxmlformats.org/officeDocument/2006/relationships/tags" Target="../tags/tag1079.xml"/><Relationship Id="rId16" Type="http://schemas.openxmlformats.org/officeDocument/2006/relationships/tags" Target="../tags/tag1093.xml"/><Relationship Id="rId29" Type="http://schemas.openxmlformats.org/officeDocument/2006/relationships/tags" Target="../tags/tag1106.xml"/><Relationship Id="rId11" Type="http://schemas.openxmlformats.org/officeDocument/2006/relationships/tags" Target="../tags/tag1088.xml"/><Relationship Id="rId24" Type="http://schemas.openxmlformats.org/officeDocument/2006/relationships/tags" Target="../tags/tag1101.xml"/><Relationship Id="rId32" Type="http://schemas.openxmlformats.org/officeDocument/2006/relationships/tags" Target="../tags/tag1109.xml"/><Relationship Id="rId37" Type="http://schemas.openxmlformats.org/officeDocument/2006/relationships/tags" Target="../tags/tag1114.xml"/><Relationship Id="rId40" Type="http://schemas.openxmlformats.org/officeDocument/2006/relationships/tags" Target="../tags/tag1117.xml"/><Relationship Id="rId45" Type="http://schemas.openxmlformats.org/officeDocument/2006/relationships/tags" Target="../tags/tag1122.xml"/><Relationship Id="rId53" Type="http://schemas.openxmlformats.org/officeDocument/2006/relationships/tags" Target="../tags/tag1130.xml"/><Relationship Id="rId5" Type="http://schemas.openxmlformats.org/officeDocument/2006/relationships/tags" Target="../tags/tag1082.xml"/><Relationship Id="rId10" Type="http://schemas.openxmlformats.org/officeDocument/2006/relationships/tags" Target="../tags/tag1087.xml"/><Relationship Id="rId19" Type="http://schemas.openxmlformats.org/officeDocument/2006/relationships/tags" Target="../tags/tag1096.xml"/><Relationship Id="rId31" Type="http://schemas.openxmlformats.org/officeDocument/2006/relationships/tags" Target="../tags/tag1108.xml"/><Relationship Id="rId44" Type="http://schemas.openxmlformats.org/officeDocument/2006/relationships/tags" Target="../tags/tag1121.xml"/><Relationship Id="rId52" Type="http://schemas.openxmlformats.org/officeDocument/2006/relationships/tags" Target="../tags/tag1129.xml"/><Relationship Id="rId4" Type="http://schemas.openxmlformats.org/officeDocument/2006/relationships/tags" Target="../tags/tag1081.xml"/><Relationship Id="rId9" Type="http://schemas.openxmlformats.org/officeDocument/2006/relationships/tags" Target="../tags/tag1086.xml"/><Relationship Id="rId14" Type="http://schemas.openxmlformats.org/officeDocument/2006/relationships/tags" Target="../tags/tag1091.xml"/><Relationship Id="rId22" Type="http://schemas.openxmlformats.org/officeDocument/2006/relationships/tags" Target="../tags/tag1099.xml"/><Relationship Id="rId27" Type="http://schemas.openxmlformats.org/officeDocument/2006/relationships/tags" Target="../tags/tag1104.xml"/><Relationship Id="rId30" Type="http://schemas.openxmlformats.org/officeDocument/2006/relationships/tags" Target="../tags/tag1107.xml"/><Relationship Id="rId35" Type="http://schemas.openxmlformats.org/officeDocument/2006/relationships/tags" Target="../tags/tag1112.xml"/><Relationship Id="rId43" Type="http://schemas.openxmlformats.org/officeDocument/2006/relationships/tags" Target="../tags/tag1120.xml"/><Relationship Id="rId48" Type="http://schemas.openxmlformats.org/officeDocument/2006/relationships/tags" Target="../tags/tag1125.xml"/><Relationship Id="rId8" Type="http://schemas.openxmlformats.org/officeDocument/2006/relationships/tags" Target="../tags/tag1085.xml"/><Relationship Id="rId51" Type="http://schemas.openxmlformats.org/officeDocument/2006/relationships/tags" Target="../tags/tag1128.xml"/><Relationship Id="rId3" Type="http://schemas.openxmlformats.org/officeDocument/2006/relationships/tags" Target="../tags/tag1080.xml"/><Relationship Id="rId12" Type="http://schemas.openxmlformats.org/officeDocument/2006/relationships/tags" Target="../tags/tag1089.xml"/><Relationship Id="rId17" Type="http://schemas.openxmlformats.org/officeDocument/2006/relationships/tags" Target="../tags/tag1094.xml"/><Relationship Id="rId25" Type="http://schemas.openxmlformats.org/officeDocument/2006/relationships/tags" Target="../tags/tag1102.xml"/><Relationship Id="rId33" Type="http://schemas.openxmlformats.org/officeDocument/2006/relationships/tags" Target="../tags/tag1110.xml"/><Relationship Id="rId38" Type="http://schemas.openxmlformats.org/officeDocument/2006/relationships/tags" Target="../tags/tag1115.xml"/><Relationship Id="rId46" Type="http://schemas.openxmlformats.org/officeDocument/2006/relationships/tags" Target="../tags/tag1123.xml"/><Relationship Id="rId20" Type="http://schemas.openxmlformats.org/officeDocument/2006/relationships/tags" Target="../tags/tag1097.xml"/><Relationship Id="rId41" Type="http://schemas.openxmlformats.org/officeDocument/2006/relationships/tags" Target="../tags/tag1118.xml"/><Relationship Id="rId54" Type="http://schemas.openxmlformats.org/officeDocument/2006/relationships/tags" Target="../tags/tag1131.xml"/><Relationship Id="rId1" Type="http://schemas.openxmlformats.org/officeDocument/2006/relationships/tags" Target="../tags/tag1078.xml"/><Relationship Id="rId6" Type="http://schemas.openxmlformats.org/officeDocument/2006/relationships/tags" Target="../tags/tag1083.xml"/><Relationship Id="rId15" Type="http://schemas.openxmlformats.org/officeDocument/2006/relationships/tags" Target="../tags/tag1092.xml"/><Relationship Id="rId23" Type="http://schemas.openxmlformats.org/officeDocument/2006/relationships/tags" Target="../tags/tag1100.xml"/><Relationship Id="rId28" Type="http://schemas.openxmlformats.org/officeDocument/2006/relationships/tags" Target="../tags/tag1105.xml"/><Relationship Id="rId36" Type="http://schemas.openxmlformats.org/officeDocument/2006/relationships/tags" Target="../tags/tag1113.xml"/><Relationship Id="rId49" Type="http://schemas.openxmlformats.org/officeDocument/2006/relationships/tags" Target="../tags/tag1126.xml"/></Relationships>
</file>

<file path=ppt/slideLayouts/_rels/slideLayout46.xml.rels><?xml version="1.0" encoding="UTF-8" standalone="yes"?>
<Relationships xmlns="http://schemas.openxmlformats.org/package/2006/relationships"><Relationship Id="rId13" Type="http://schemas.openxmlformats.org/officeDocument/2006/relationships/tags" Target="../tags/tag1144.xml"/><Relationship Id="rId18" Type="http://schemas.openxmlformats.org/officeDocument/2006/relationships/tags" Target="../tags/tag1149.xml"/><Relationship Id="rId26" Type="http://schemas.openxmlformats.org/officeDocument/2006/relationships/tags" Target="../tags/tag1157.xml"/><Relationship Id="rId39" Type="http://schemas.openxmlformats.org/officeDocument/2006/relationships/tags" Target="../tags/tag1170.xml"/><Relationship Id="rId21" Type="http://schemas.openxmlformats.org/officeDocument/2006/relationships/tags" Target="../tags/tag1152.xml"/><Relationship Id="rId34" Type="http://schemas.openxmlformats.org/officeDocument/2006/relationships/tags" Target="../tags/tag1165.xml"/><Relationship Id="rId42" Type="http://schemas.openxmlformats.org/officeDocument/2006/relationships/tags" Target="../tags/tag1173.xml"/><Relationship Id="rId47" Type="http://schemas.openxmlformats.org/officeDocument/2006/relationships/tags" Target="../tags/tag1178.xml"/><Relationship Id="rId50" Type="http://schemas.openxmlformats.org/officeDocument/2006/relationships/tags" Target="../tags/tag1181.xml"/><Relationship Id="rId55" Type="http://schemas.openxmlformats.org/officeDocument/2006/relationships/tags" Target="../tags/tag1186.xml"/><Relationship Id="rId7" Type="http://schemas.openxmlformats.org/officeDocument/2006/relationships/tags" Target="../tags/tag1138.xml"/><Relationship Id="rId2" Type="http://schemas.openxmlformats.org/officeDocument/2006/relationships/tags" Target="../tags/tag1133.xml"/><Relationship Id="rId16" Type="http://schemas.openxmlformats.org/officeDocument/2006/relationships/tags" Target="../tags/tag1147.xml"/><Relationship Id="rId29" Type="http://schemas.openxmlformats.org/officeDocument/2006/relationships/tags" Target="../tags/tag1160.xml"/><Relationship Id="rId11" Type="http://schemas.openxmlformats.org/officeDocument/2006/relationships/tags" Target="../tags/tag1142.xml"/><Relationship Id="rId24" Type="http://schemas.openxmlformats.org/officeDocument/2006/relationships/tags" Target="../tags/tag1155.xml"/><Relationship Id="rId32" Type="http://schemas.openxmlformats.org/officeDocument/2006/relationships/tags" Target="../tags/tag1163.xml"/><Relationship Id="rId37" Type="http://schemas.openxmlformats.org/officeDocument/2006/relationships/tags" Target="../tags/tag1168.xml"/><Relationship Id="rId40" Type="http://schemas.openxmlformats.org/officeDocument/2006/relationships/tags" Target="../tags/tag1171.xml"/><Relationship Id="rId45" Type="http://schemas.openxmlformats.org/officeDocument/2006/relationships/tags" Target="../tags/tag1176.xml"/><Relationship Id="rId53" Type="http://schemas.openxmlformats.org/officeDocument/2006/relationships/tags" Target="../tags/tag1184.xml"/><Relationship Id="rId5" Type="http://schemas.openxmlformats.org/officeDocument/2006/relationships/tags" Target="../tags/tag1136.xml"/><Relationship Id="rId10" Type="http://schemas.openxmlformats.org/officeDocument/2006/relationships/tags" Target="../tags/tag1141.xml"/><Relationship Id="rId19" Type="http://schemas.openxmlformats.org/officeDocument/2006/relationships/tags" Target="../tags/tag1150.xml"/><Relationship Id="rId31" Type="http://schemas.openxmlformats.org/officeDocument/2006/relationships/tags" Target="../tags/tag1162.xml"/><Relationship Id="rId44" Type="http://schemas.openxmlformats.org/officeDocument/2006/relationships/tags" Target="../tags/tag1175.xml"/><Relationship Id="rId52" Type="http://schemas.openxmlformats.org/officeDocument/2006/relationships/tags" Target="../tags/tag1183.xml"/><Relationship Id="rId4" Type="http://schemas.openxmlformats.org/officeDocument/2006/relationships/tags" Target="../tags/tag1135.xml"/><Relationship Id="rId9" Type="http://schemas.openxmlformats.org/officeDocument/2006/relationships/tags" Target="../tags/tag1140.xml"/><Relationship Id="rId14" Type="http://schemas.openxmlformats.org/officeDocument/2006/relationships/tags" Target="../tags/tag1145.xml"/><Relationship Id="rId22" Type="http://schemas.openxmlformats.org/officeDocument/2006/relationships/tags" Target="../tags/tag1153.xml"/><Relationship Id="rId27" Type="http://schemas.openxmlformats.org/officeDocument/2006/relationships/tags" Target="../tags/tag1158.xml"/><Relationship Id="rId30" Type="http://schemas.openxmlformats.org/officeDocument/2006/relationships/tags" Target="../tags/tag1161.xml"/><Relationship Id="rId35" Type="http://schemas.openxmlformats.org/officeDocument/2006/relationships/tags" Target="../tags/tag1166.xml"/><Relationship Id="rId43" Type="http://schemas.openxmlformats.org/officeDocument/2006/relationships/tags" Target="../tags/tag1174.xml"/><Relationship Id="rId48" Type="http://schemas.openxmlformats.org/officeDocument/2006/relationships/tags" Target="../tags/tag1179.xml"/><Relationship Id="rId56" Type="http://schemas.openxmlformats.org/officeDocument/2006/relationships/slideMaster" Target="../slideMasters/slideMaster2.xml"/><Relationship Id="rId8" Type="http://schemas.openxmlformats.org/officeDocument/2006/relationships/tags" Target="../tags/tag1139.xml"/><Relationship Id="rId51" Type="http://schemas.openxmlformats.org/officeDocument/2006/relationships/tags" Target="../tags/tag1182.xml"/><Relationship Id="rId3" Type="http://schemas.openxmlformats.org/officeDocument/2006/relationships/tags" Target="../tags/tag1134.xml"/><Relationship Id="rId12" Type="http://schemas.openxmlformats.org/officeDocument/2006/relationships/tags" Target="../tags/tag1143.xml"/><Relationship Id="rId17" Type="http://schemas.openxmlformats.org/officeDocument/2006/relationships/tags" Target="../tags/tag1148.xml"/><Relationship Id="rId25" Type="http://schemas.openxmlformats.org/officeDocument/2006/relationships/tags" Target="../tags/tag1156.xml"/><Relationship Id="rId33" Type="http://schemas.openxmlformats.org/officeDocument/2006/relationships/tags" Target="../tags/tag1164.xml"/><Relationship Id="rId38" Type="http://schemas.openxmlformats.org/officeDocument/2006/relationships/tags" Target="../tags/tag1169.xml"/><Relationship Id="rId46" Type="http://schemas.openxmlformats.org/officeDocument/2006/relationships/tags" Target="../tags/tag1177.xml"/><Relationship Id="rId20" Type="http://schemas.openxmlformats.org/officeDocument/2006/relationships/tags" Target="../tags/tag1151.xml"/><Relationship Id="rId41" Type="http://schemas.openxmlformats.org/officeDocument/2006/relationships/tags" Target="../tags/tag1172.xml"/><Relationship Id="rId54" Type="http://schemas.openxmlformats.org/officeDocument/2006/relationships/tags" Target="../tags/tag1185.xml"/><Relationship Id="rId1" Type="http://schemas.openxmlformats.org/officeDocument/2006/relationships/tags" Target="../tags/tag1132.xml"/><Relationship Id="rId6" Type="http://schemas.openxmlformats.org/officeDocument/2006/relationships/tags" Target="../tags/tag1137.xml"/><Relationship Id="rId15" Type="http://schemas.openxmlformats.org/officeDocument/2006/relationships/tags" Target="../tags/tag1146.xml"/><Relationship Id="rId23" Type="http://schemas.openxmlformats.org/officeDocument/2006/relationships/tags" Target="../tags/tag1154.xml"/><Relationship Id="rId28" Type="http://schemas.openxmlformats.org/officeDocument/2006/relationships/tags" Target="../tags/tag1159.xml"/><Relationship Id="rId36" Type="http://schemas.openxmlformats.org/officeDocument/2006/relationships/tags" Target="../tags/tag1167.xml"/><Relationship Id="rId49" Type="http://schemas.openxmlformats.org/officeDocument/2006/relationships/tags" Target="../tags/tag1180.xml"/></Relationships>
</file>

<file path=ppt/slideLayouts/_rels/slideLayout47.xml.rels><?xml version="1.0" encoding="UTF-8" standalone="yes"?>
<Relationships xmlns="http://schemas.openxmlformats.org/package/2006/relationships"><Relationship Id="rId13" Type="http://schemas.openxmlformats.org/officeDocument/2006/relationships/tags" Target="../tags/tag1199.xml"/><Relationship Id="rId18" Type="http://schemas.openxmlformats.org/officeDocument/2006/relationships/tags" Target="../tags/tag1204.xml"/><Relationship Id="rId26" Type="http://schemas.openxmlformats.org/officeDocument/2006/relationships/tags" Target="../tags/tag1212.xml"/><Relationship Id="rId39" Type="http://schemas.openxmlformats.org/officeDocument/2006/relationships/tags" Target="../tags/tag1225.xml"/><Relationship Id="rId21" Type="http://schemas.openxmlformats.org/officeDocument/2006/relationships/tags" Target="../tags/tag1207.xml"/><Relationship Id="rId34" Type="http://schemas.openxmlformats.org/officeDocument/2006/relationships/tags" Target="../tags/tag1220.xml"/><Relationship Id="rId42" Type="http://schemas.openxmlformats.org/officeDocument/2006/relationships/tags" Target="../tags/tag1228.xml"/><Relationship Id="rId47" Type="http://schemas.openxmlformats.org/officeDocument/2006/relationships/tags" Target="../tags/tag1233.xml"/><Relationship Id="rId50" Type="http://schemas.openxmlformats.org/officeDocument/2006/relationships/tags" Target="../tags/tag1236.xml"/><Relationship Id="rId55" Type="http://schemas.openxmlformats.org/officeDocument/2006/relationships/slideMaster" Target="../slideMasters/slideMaster2.xml"/><Relationship Id="rId7" Type="http://schemas.openxmlformats.org/officeDocument/2006/relationships/tags" Target="../tags/tag1193.xml"/><Relationship Id="rId2" Type="http://schemas.openxmlformats.org/officeDocument/2006/relationships/tags" Target="../tags/tag1188.xml"/><Relationship Id="rId16" Type="http://schemas.openxmlformats.org/officeDocument/2006/relationships/tags" Target="../tags/tag1202.xml"/><Relationship Id="rId29" Type="http://schemas.openxmlformats.org/officeDocument/2006/relationships/tags" Target="../tags/tag1215.xml"/><Relationship Id="rId11" Type="http://schemas.openxmlformats.org/officeDocument/2006/relationships/tags" Target="../tags/tag1197.xml"/><Relationship Id="rId24" Type="http://schemas.openxmlformats.org/officeDocument/2006/relationships/tags" Target="../tags/tag1210.xml"/><Relationship Id="rId32" Type="http://schemas.openxmlformats.org/officeDocument/2006/relationships/tags" Target="../tags/tag1218.xml"/><Relationship Id="rId37" Type="http://schemas.openxmlformats.org/officeDocument/2006/relationships/tags" Target="../tags/tag1223.xml"/><Relationship Id="rId40" Type="http://schemas.openxmlformats.org/officeDocument/2006/relationships/tags" Target="../tags/tag1226.xml"/><Relationship Id="rId45" Type="http://schemas.openxmlformats.org/officeDocument/2006/relationships/tags" Target="../tags/tag1231.xml"/><Relationship Id="rId53" Type="http://schemas.openxmlformats.org/officeDocument/2006/relationships/tags" Target="../tags/tag1239.xml"/><Relationship Id="rId5" Type="http://schemas.openxmlformats.org/officeDocument/2006/relationships/tags" Target="../tags/tag1191.xml"/><Relationship Id="rId10" Type="http://schemas.openxmlformats.org/officeDocument/2006/relationships/tags" Target="../tags/tag1196.xml"/><Relationship Id="rId19" Type="http://schemas.openxmlformats.org/officeDocument/2006/relationships/tags" Target="../tags/tag1205.xml"/><Relationship Id="rId31" Type="http://schemas.openxmlformats.org/officeDocument/2006/relationships/tags" Target="../tags/tag1217.xml"/><Relationship Id="rId44" Type="http://schemas.openxmlformats.org/officeDocument/2006/relationships/tags" Target="../tags/tag1230.xml"/><Relationship Id="rId52" Type="http://schemas.openxmlformats.org/officeDocument/2006/relationships/tags" Target="../tags/tag1238.xml"/><Relationship Id="rId4" Type="http://schemas.openxmlformats.org/officeDocument/2006/relationships/tags" Target="../tags/tag1190.xml"/><Relationship Id="rId9" Type="http://schemas.openxmlformats.org/officeDocument/2006/relationships/tags" Target="../tags/tag1195.xml"/><Relationship Id="rId14" Type="http://schemas.openxmlformats.org/officeDocument/2006/relationships/tags" Target="../tags/tag1200.xml"/><Relationship Id="rId22" Type="http://schemas.openxmlformats.org/officeDocument/2006/relationships/tags" Target="../tags/tag1208.xml"/><Relationship Id="rId27" Type="http://schemas.openxmlformats.org/officeDocument/2006/relationships/tags" Target="../tags/tag1213.xml"/><Relationship Id="rId30" Type="http://schemas.openxmlformats.org/officeDocument/2006/relationships/tags" Target="../tags/tag1216.xml"/><Relationship Id="rId35" Type="http://schemas.openxmlformats.org/officeDocument/2006/relationships/tags" Target="../tags/tag1221.xml"/><Relationship Id="rId43" Type="http://schemas.openxmlformats.org/officeDocument/2006/relationships/tags" Target="../tags/tag1229.xml"/><Relationship Id="rId48" Type="http://schemas.openxmlformats.org/officeDocument/2006/relationships/tags" Target="../tags/tag1234.xml"/><Relationship Id="rId8" Type="http://schemas.openxmlformats.org/officeDocument/2006/relationships/tags" Target="../tags/tag1194.xml"/><Relationship Id="rId51" Type="http://schemas.openxmlformats.org/officeDocument/2006/relationships/tags" Target="../tags/tag1237.xml"/><Relationship Id="rId3" Type="http://schemas.openxmlformats.org/officeDocument/2006/relationships/tags" Target="../tags/tag1189.xml"/><Relationship Id="rId12" Type="http://schemas.openxmlformats.org/officeDocument/2006/relationships/tags" Target="../tags/tag1198.xml"/><Relationship Id="rId17" Type="http://schemas.openxmlformats.org/officeDocument/2006/relationships/tags" Target="../tags/tag1203.xml"/><Relationship Id="rId25" Type="http://schemas.openxmlformats.org/officeDocument/2006/relationships/tags" Target="../tags/tag1211.xml"/><Relationship Id="rId33" Type="http://schemas.openxmlformats.org/officeDocument/2006/relationships/tags" Target="../tags/tag1219.xml"/><Relationship Id="rId38" Type="http://schemas.openxmlformats.org/officeDocument/2006/relationships/tags" Target="../tags/tag1224.xml"/><Relationship Id="rId46" Type="http://schemas.openxmlformats.org/officeDocument/2006/relationships/tags" Target="../tags/tag1232.xml"/><Relationship Id="rId20" Type="http://schemas.openxmlformats.org/officeDocument/2006/relationships/tags" Target="../tags/tag1206.xml"/><Relationship Id="rId41" Type="http://schemas.openxmlformats.org/officeDocument/2006/relationships/tags" Target="../tags/tag1227.xml"/><Relationship Id="rId54" Type="http://schemas.openxmlformats.org/officeDocument/2006/relationships/tags" Target="../tags/tag1240.xml"/><Relationship Id="rId1" Type="http://schemas.openxmlformats.org/officeDocument/2006/relationships/tags" Target="../tags/tag1187.xml"/><Relationship Id="rId6" Type="http://schemas.openxmlformats.org/officeDocument/2006/relationships/tags" Target="../tags/tag1192.xml"/><Relationship Id="rId15" Type="http://schemas.openxmlformats.org/officeDocument/2006/relationships/tags" Target="../tags/tag1201.xml"/><Relationship Id="rId23" Type="http://schemas.openxmlformats.org/officeDocument/2006/relationships/tags" Target="../tags/tag1209.xml"/><Relationship Id="rId28" Type="http://schemas.openxmlformats.org/officeDocument/2006/relationships/tags" Target="../tags/tag1214.xml"/><Relationship Id="rId36" Type="http://schemas.openxmlformats.org/officeDocument/2006/relationships/tags" Target="../tags/tag1222.xml"/><Relationship Id="rId49" Type="http://schemas.openxmlformats.org/officeDocument/2006/relationships/tags" Target="../tags/tag1235.xml"/></Relationships>
</file>

<file path=ppt/slideLayouts/_rels/slideLayout48.xml.rels><?xml version="1.0" encoding="UTF-8" standalone="yes"?>
<Relationships xmlns="http://schemas.openxmlformats.org/package/2006/relationships"><Relationship Id="rId13" Type="http://schemas.openxmlformats.org/officeDocument/2006/relationships/tags" Target="../tags/tag1253.xml"/><Relationship Id="rId18" Type="http://schemas.openxmlformats.org/officeDocument/2006/relationships/tags" Target="../tags/tag1258.xml"/><Relationship Id="rId26" Type="http://schemas.openxmlformats.org/officeDocument/2006/relationships/tags" Target="../tags/tag1266.xml"/><Relationship Id="rId39" Type="http://schemas.openxmlformats.org/officeDocument/2006/relationships/tags" Target="../tags/tag1279.xml"/><Relationship Id="rId21" Type="http://schemas.openxmlformats.org/officeDocument/2006/relationships/tags" Target="../tags/tag1261.xml"/><Relationship Id="rId34" Type="http://schemas.openxmlformats.org/officeDocument/2006/relationships/tags" Target="../tags/tag1274.xml"/><Relationship Id="rId42" Type="http://schemas.openxmlformats.org/officeDocument/2006/relationships/tags" Target="../tags/tag1282.xml"/><Relationship Id="rId47" Type="http://schemas.openxmlformats.org/officeDocument/2006/relationships/tags" Target="../tags/tag1287.xml"/><Relationship Id="rId50" Type="http://schemas.openxmlformats.org/officeDocument/2006/relationships/tags" Target="../tags/tag1290.xml"/><Relationship Id="rId55" Type="http://schemas.openxmlformats.org/officeDocument/2006/relationships/tags" Target="../tags/tag1295.xml"/><Relationship Id="rId7" Type="http://schemas.openxmlformats.org/officeDocument/2006/relationships/tags" Target="../tags/tag1247.xml"/><Relationship Id="rId2" Type="http://schemas.openxmlformats.org/officeDocument/2006/relationships/tags" Target="../tags/tag1242.xml"/><Relationship Id="rId16" Type="http://schemas.openxmlformats.org/officeDocument/2006/relationships/tags" Target="../tags/tag1256.xml"/><Relationship Id="rId29" Type="http://schemas.openxmlformats.org/officeDocument/2006/relationships/tags" Target="../tags/tag1269.xml"/><Relationship Id="rId11" Type="http://schemas.openxmlformats.org/officeDocument/2006/relationships/tags" Target="../tags/tag1251.xml"/><Relationship Id="rId24" Type="http://schemas.openxmlformats.org/officeDocument/2006/relationships/tags" Target="../tags/tag1264.xml"/><Relationship Id="rId32" Type="http://schemas.openxmlformats.org/officeDocument/2006/relationships/tags" Target="../tags/tag1272.xml"/><Relationship Id="rId37" Type="http://schemas.openxmlformats.org/officeDocument/2006/relationships/tags" Target="../tags/tag1277.xml"/><Relationship Id="rId40" Type="http://schemas.openxmlformats.org/officeDocument/2006/relationships/tags" Target="../tags/tag1280.xml"/><Relationship Id="rId45" Type="http://schemas.openxmlformats.org/officeDocument/2006/relationships/tags" Target="../tags/tag1285.xml"/><Relationship Id="rId53" Type="http://schemas.openxmlformats.org/officeDocument/2006/relationships/tags" Target="../tags/tag1293.xml"/><Relationship Id="rId5" Type="http://schemas.openxmlformats.org/officeDocument/2006/relationships/tags" Target="../tags/tag1245.xml"/><Relationship Id="rId10" Type="http://schemas.openxmlformats.org/officeDocument/2006/relationships/tags" Target="../tags/tag1250.xml"/><Relationship Id="rId19" Type="http://schemas.openxmlformats.org/officeDocument/2006/relationships/tags" Target="../tags/tag1259.xml"/><Relationship Id="rId31" Type="http://schemas.openxmlformats.org/officeDocument/2006/relationships/tags" Target="../tags/tag1271.xml"/><Relationship Id="rId44" Type="http://schemas.openxmlformats.org/officeDocument/2006/relationships/tags" Target="../tags/tag1284.xml"/><Relationship Id="rId52" Type="http://schemas.openxmlformats.org/officeDocument/2006/relationships/tags" Target="../tags/tag1292.xml"/><Relationship Id="rId4" Type="http://schemas.openxmlformats.org/officeDocument/2006/relationships/tags" Target="../tags/tag1244.xml"/><Relationship Id="rId9" Type="http://schemas.openxmlformats.org/officeDocument/2006/relationships/tags" Target="../tags/tag1249.xml"/><Relationship Id="rId14" Type="http://schemas.openxmlformats.org/officeDocument/2006/relationships/tags" Target="../tags/tag1254.xml"/><Relationship Id="rId22" Type="http://schemas.openxmlformats.org/officeDocument/2006/relationships/tags" Target="../tags/tag1262.xml"/><Relationship Id="rId27" Type="http://schemas.openxmlformats.org/officeDocument/2006/relationships/tags" Target="../tags/tag1267.xml"/><Relationship Id="rId30" Type="http://schemas.openxmlformats.org/officeDocument/2006/relationships/tags" Target="../tags/tag1270.xml"/><Relationship Id="rId35" Type="http://schemas.openxmlformats.org/officeDocument/2006/relationships/tags" Target="../tags/tag1275.xml"/><Relationship Id="rId43" Type="http://schemas.openxmlformats.org/officeDocument/2006/relationships/tags" Target="../tags/tag1283.xml"/><Relationship Id="rId48" Type="http://schemas.openxmlformats.org/officeDocument/2006/relationships/tags" Target="../tags/tag1288.xml"/><Relationship Id="rId56" Type="http://schemas.openxmlformats.org/officeDocument/2006/relationships/slideMaster" Target="../slideMasters/slideMaster2.xml"/><Relationship Id="rId8" Type="http://schemas.openxmlformats.org/officeDocument/2006/relationships/tags" Target="../tags/tag1248.xml"/><Relationship Id="rId51" Type="http://schemas.openxmlformats.org/officeDocument/2006/relationships/tags" Target="../tags/tag1291.xml"/><Relationship Id="rId3" Type="http://schemas.openxmlformats.org/officeDocument/2006/relationships/tags" Target="../tags/tag1243.xml"/><Relationship Id="rId12" Type="http://schemas.openxmlformats.org/officeDocument/2006/relationships/tags" Target="../tags/tag1252.xml"/><Relationship Id="rId17" Type="http://schemas.openxmlformats.org/officeDocument/2006/relationships/tags" Target="../tags/tag1257.xml"/><Relationship Id="rId25" Type="http://schemas.openxmlformats.org/officeDocument/2006/relationships/tags" Target="../tags/tag1265.xml"/><Relationship Id="rId33" Type="http://schemas.openxmlformats.org/officeDocument/2006/relationships/tags" Target="../tags/tag1273.xml"/><Relationship Id="rId38" Type="http://schemas.openxmlformats.org/officeDocument/2006/relationships/tags" Target="../tags/tag1278.xml"/><Relationship Id="rId46" Type="http://schemas.openxmlformats.org/officeDocument/2006/relationships/tags" Target="../tags/tag1286.xml"/><Relationship Id="rId20" Type="http://schemas.openxmlformats.org/officeDocument/2006/relationships/tags" Target="../tags/tag1260.xml"/><Relationship Id="rId41" Type="http://schemas.openxmlformats.org/officeDocument/2006/relationships/tags" Target="../tags/tag1281.xml"/><Relationship Id="rId54" Type="http://schemas.openxmlformats.org/officeDocument/2006/relationships/tags" Target="../tags/tag1294.xml"/><Relationship Id="rId1" Type="http://schemas.openxmlformats.org/officeDocument/2006/relationships/tags" Target="../tags/tag1241.xml"/><Relationship Id="rId6" Type="http://schemas.openxmlformats.org/officeDocument/2006/relationships/tags" Target="../tags/tag1246.xml"/><Relationship Id="rId15" Type="http://schemas.openxmlformats.org/officeDocument/2006/relationships/tags" Target="../tags/tag1255.xml"/><Relationship Id="rId23" Type="http://schemas.openxmlformats.org/officeDocument/2006/relationships/tags" Target="../tags/tag1263.xml"/><Relationship Id="rId28" Type="http://schemas.openxmlformats.org/officeDocument/2006/relationships/tags" Target="../tags/tag1268.xml"/><Relationship Id="rId36" Type="http://schemas.openxmlformats.org/officeDocument/2006/relationships/tags" Target="../tags/tag1276.xml"/><Relationship Id="rId49" Type="http://schemas.openxmlformats.org/officeDocument/2006/relationships/tags" Target="../tags/tag1289.xml"/></Relationships>
</file>

<file path=ppt/slideLayouts/_rels/slideLayout49.xml.rels><?xml version="1.0" encoding="UTF-8" standalone="yes"?>
<Relationships xmlns="http://schemas.openxmlformats.org/package/2006/relationships"><Relationship Id="rId13" Type="http://schemas.openxmlformats.org/officeDocument/2006/relationships/tags" Target="../tags/tag1308.xml"/><Relationship Id="rId18" Type="http://schemas.openxmlformats.org/officeDocument/2006/relationships/tags" Target="../tags/tag1313.xml"/><Relationship Id="rId26" Type="http://schemas.openxmlformats.org/officeDocument/2006/relationships/tags" Target="../tags/tag1321.xml"/><Relationship Id="rId39" Type="http://schemas.openxmlformats.org/officeDocument/2006/relationships/tags" Target="../tags/tag1334.xml"/><Relationship Id="rId21" Type="http://schemas.openxmlformats.org/officeDocument/2006/relationships/tags" Target="../tags/tag1316.xml"/><Relationship Id="rId34" Type="http://schemas.openxmlformats.org/officeDocument/2006/relationships/tags" Target="../tags/tag1329.xml"/><Relationship Id="rId42" Type="http://schemas.openxmlformats.org/officeDocument/2006/relationships/tags" Target="../tags/tag1337.xml"/><Relationship Id="rId47" Type="http://schemas.openxmlformats.org/officeDocument/2006/relationships/tags" Target="../tags/tag1342.xml"/><Relationship Id="rId50" Type="http://schemas.openxmlformats.org/officeDocument/2006/relationships/tags" Target="../tags/tag1345.xml"/><Relationship Id="rId55" Type="http://schemas.openxmlformats.org/officeDocument/2006/relationships/slideMaster" Target="../slideMasters/slideMaster2.xml"/><Relationship Id="rId7" Type="http://schemas.openxmlformats.org/officeDocument/2006/relationships/tags" Target="../tags/tag1302.xml"/><Relationship Id="rId2" Type="http://schemas.openxmlformats.org/officeDocument/2006/relationships/tags" Target="../tags/tag1297.xml"/><Relationship Id="rId16" Type="http://schemas.openxmlformats.org/officeDocument/2006/relationships/tags" Target="../tags/tag1311.xml"/><Relationship Id="rId29" Type="http://schemas.openxmlformats.org/officeDocument/2006/relationships/tags" Target="../tags/tag1324.xml"/><Relationship Id="rId11" Type="http://schemas.openxmlformats.org/officeDocument/2006/relationships/tags" Target="../tags/tag1306.xml"/><Relationship Id="rId24" Type="http://schemas.openxmlformats.org/officeDocument/2006/relationships/tags" Target="../tags/tag1319.xml"/><Relationship Id="rId32" Type="http://schemas.openxmlformats.org/officeDocument/2006/relationships/tags" Target="../tags/tag1327.xml"/><Relationship Id="rId37" Type="http://schemas.openxmlformats.org/officeDocument/2006/relationships/tags" Target="../tags/tag1332.xml"/><Relationship Id="rId40" Type="http://schemas.openxmlformats.org/officeDocument/2006/relationships/tags" Target="../tags/tag1335.xml"/><Relationship Id="rId45" Type="http://schemas.openxmlformats.org/officeDocument/2006/relationships/tags" Target="../tags/tag1340.xml"/><Relationship Id="rId53" Type="http://schemas.openxmlformats.org/officeDocument/2006/relationships/tags" Target="../tags/tag1348.xml"/><Relationship Id="rId5" Type="http://schemas.openxmlformats.org/officeDocument/2006/relationships/tags" Target="../tags/tag1300.xml"/><Relationship Id="rId10" Type="http://schemas.openxmlformats.org/officeDocument/2006/relationships/tags" Target="../tags/tag1305.xml"/><Relationship Id="rId19" Type="http://schemas.openxmlformats.org/officeDocument/2006/relationships/tags" Target="../tags/tag1314.xml"/><Relationship Id="rId31" Type="http://schemas.openxmlformats.org/officeDocument/2006/relationships/tags" Target="../tags/tag1326.xml"/><Relationship Id="rId44" Type="http://schemas.openxmlformats.org/officeDocument/2006/relationships/tags" Target="../tags/tag1339.xml"/><Relationship Id="rId52" Type="http://schemas.openxmlformats.org/officeDocument/2006/relationships/tags" Target="../tags/tag1347.xml"/><Relationship Id="rId4" Type="http://schemas.openxmlformats.org/officeDocument/2006/relationships/tags" Target="../tags/tag1299.xml"/><Relationship Id="rId9" Type="http://schemas.openxmlformats.org/officeDocument/2006/relationships/tags" Target="../tags/tag1304.xml"/><Relationship Id="rId14" Type="http://schemas.openxmlformats.org/officeDocument/2006/relationships/tags" Target="../tags/tag1309.xml"/><Relationship Id="rId22" Type="http://schemas.openxmlformats.org/officeDocument/2006/relationships/tags" Target="../tags/tag1317.xml"/><Relationship Id="rId27" Type="http://schemas.openxmlformats.org/officeDocument/2006/relationships/tags" Target="../tags/tag1322.xml"/><Relationship Id="rId30" Type="http://schemas.openxmlformats.org/officeDocument/2006/relationships/tags" Target="../tags/tag1325.xml"/><Relationship Id="rId35" Type="http://schemas.openxmlformats.org/officeDocument/2006/relationships/tags" Target="../tags/tag1330.xml"/><Relationship Id="rId43" Type="http://schemas.openxmlformats.org/officeDocument/2006/relationships/tags" Target="../tags/tag1338.xml"/><Relationship Id="rId48" Type="http://schemas.openxmlformats.org/officeDocument/2006/relationships/tags" Target="../tags/tag1343.xml"/><Relationship Id="rId8" Type="http://schemas.openxmlformats.org/officeDocument/2006/relationships/tags" Target="../tags/tag1303.xml"/><Relationship Id="rId51" Type="http://schemas.openxmlformats.org/officeDocument/2006/relationships/tags" Target="../tags/tag1346.xml"/><Relationship Id="rId3" Type="http://schemas.openxmlformats.org/officeDocument/2006/relationships/tags" Target="../tags/tag1298.xml"/><Relationship Id="rId12" Type="http://schemas.openxmlformats.org/officeDocument/2006/relationships/tags" Target="../tags/tag1307.xml"/><Relationship Id="rId17" Type="http://schemas.openxmlformats.org/officeDocument/2006/relationships/tags" Target="../tags/tag1312.xml"/><Relationship Id="rId25" Type="http://schemas.openxmlformats.org/officeDocument/2006/relationships/tags" Target="../tags/tag1320.xml"/><Relationship Id="rId33" Type="http://schemas.openxmlformats.org/officeDocument/2006/relationships/tags" Target="../tags/tag1328.xml"/><Relationship Id="rId38" Type="http://schemas.openxmlformats.org/officeDocument/2006/relationships/tags" Target="../tags/tag1333.xml"/><Relationship Id="rId46" Type="http://schemas.openxmlformats.org/officeDocument/2006/relationships/tags" Target="../tags/tag1341.xml"/><Relationship Id="rId20" Type="http://schemas.openxmlformats.org/officeDocument/2006/relationships/tags" Target="../tags/tag1315.xml"/><Relationship Id="rId41" Type="http://schemas.openxmlformats.org/officeDocument/2006/relationships/tags" Target="../tags/tag1336.xml"/><Relationship Id="rId54" Type="http://schemas.openxmlformats.org/officeDocument/2006/relationships/tags" Target="../tags/tag1349.xml"/><Relationship Id="rId1" Type="http://schemas.openxmlformats.org/officeDocument/2006/relationships/tags" Target="../tags/tag1296.xml"/><Relationship Id="rId6" Type="http://schemas.openxmlformats.org/officeDocument/2006/relationships/tags" Target="../tags/tag1301.xml"/><Relationship Id="rId15" Type="http://schemas.openxmlformats.org/officeDocument/2006/relationships/tags" Target="../tags/tag1310.xml"/><Relationship Id="rId23" Type="http://schemas.openxmlformats.org/officeDocument/2006/relationships/tags" Target="../tags/tag1318.xml"/><Relationship Id="rId28" Type="http://schemas.openxmlformats.org/officeDocument/2006/relationships/tags" Target="../tags/tag1323.xml"/><Relationship Id="rId36" Type="http://schemas.openxmlformats.org/officeDocument/2006/relationships/tags" Target="../tags/tag1331.xml"/><Relationship Id="rId49" Type="http://schemas.openxmlformats.org/officeDocument/2006/relationships/tags" Target="../tags/tag1344.xml"/></Relationships>
</file>

<file path=ppt/slideLayouts/_rels/slideLayout50.xml.rels><?xml version="1.0" encoding="UTF-8" standalone="yes"?>
<Relationships xmlns="http://schemas.openxmlformats.org/package/2006/relationships"><Relationship Id="rId13" Type="http://schemas.openxmlformats.org/officeDocument/2006/relationships/tags" Target="../tags/tag1362.xml"/><Relationship Id="rId18" Type="http://schemas.openxmlformats.org/officeDocument/2006/relationships/tags" Target="../tags/tag1367.xml"/><Relationship Id="rId26" Type="http://schemas.openxmlformats.org/officeDocument/2006/relationships/tags" Target="../tags/tag1375.xml"/><Relationship Id="rId39" Type="http://schemas.openxmlformats.org/officeDocument/2006/relationships/tags" Target="../tags/tag1388.xml"/><Relationship Id="rId21" Type="http://schemas.openxmlformats.org/officeDocument/2006/relationships/tags" Target="../tags/tag1370.xml"/><Relationship Id="rId34" Type="http://schemas.openxmlformats.org/officeDocument/2006/relationships/tags" Target="../tags/tag1383.xml"/><Relationship Id="rId42" Type="http://schemas.openxmlformats.org/officeDocument/2006/relationships/tags" Target="../tags/tag1391.xml"/><Relationship Id="rId47" Type="http://schemas.openxmlformats.org/officeDocument/2006/relationships/tags" Target="../tags/tag1396.xml"/><Relationship Id="rId50" Type="http://schemas.openxmlformats.org/officeDocument/2006/relationships/tags" Target="../tags/tag1399.xml"/><Relationship Id="rId7" Type="http://schemas.openxmlformats.org/officeDocument/2006/relationships/tags" Target="../tags/tag1356.xml"/><Relationship Id="rId2" Type="http://schemas.openxmlformats.org/officeDocument/2006/relationships/tags" Target="../tags/tag1351.xml"/><Relationship Id="rId16" Type="http://schemas.openxmlformats.org/officeDocument/2006/relationships/tags" Target="../tags/tag1365.xml"/><Relationship Id="rId29" Type="http://schemas.openxmlformats.org/officeDocument/2006/relationships/tags" Target="../tags/tag1378.xml"/><Relationship Id="rId11" Type="http://schemas.openxmlformats.org/officeDocument/2006/relationships/tags" Target="../tags/tag1360.xml"/><Relationship Id="rId24" Type="http://schemas.openxmlformats.org/officeDocument/2006/relationships/tags" Target="../tags/tag1373.xml"/><Relationship Id="rId32" Type="http://schemas.openxmlformats.org/officeDocument/2006/relationships/tags" Target="../tags/tag1381.xml"/><Relationship Id="rId37" Type="http://schemas.openxmlformats.org/officeDocument/2006/relationships/tags" Target="../tags/tag1386.xml"/><Relationship Id="rId40" Type="http://schemas.openxmlformats.org/officeDocument/2006/relationships/tags" Target="../tags/tag1389.xml"/><Relationship Id="rId45" Type="http://schemas.openxmlformats.org/officeDocument/2006/relationships/tags" Target="../tags/tag1394.xml"/><Relationship Id="rId5" Type="http://schemas.openxmlformats.org/officeDocument/2006/relationships/tags" Target="../tags/tag1354.xml"/><Relationship Id="rId15" Type="http://schemas.openxmlformats.org/officeDocument/2006/relationships/tags" Target="../tags/tag1364.xml"/><Relationship Id="rId23" Type="http://schemas.openxmlformats.org/officeDocument/2006/relationships/tags" Target="../tags/tag1372.xml"/><Relationship Id="rId28" Type="http://schemas.openxmlformats.org/officeDocument/2006/relationships/tags" Target="../tags/tag1377.xml"/><Relationship Id="rId36" Type="http://schemas.openxmlformats.org/officeDocument/2006/relationships/tags" Target="../tags/tag1385.xml"/><Relationship Id="rId49" Type="http://schemas.openxmlformats.org/officeDocument/2006/relationships/tags" Target="../tags/tag1398.xml"/><Relationship Id="rId10" Type="http://schemas.openxmlformats.org/officeDocument/2006/relationships/tags" Target="../tags/tag1359.xml"/><Relationship Id="rId19" Type="http://schemas.openxmlformats.org/officeDocument/2006/relationships/tags" Target="../tags/tag1368.xml"/><Relationship Id="rId31" Type="http://schemas.openxmlformats.org/officeDocument/2006/relationships/tags" Target="../tags/tag1380.xml"/><Relationship Id="rId44" Type="http://schemas.openxmlformats.org/officeDocument/2006/relationships/tags" Target="../tags/tag1393.xml"/><Relationship Id="rId4" Type="http://schemas.openxmlformats.org/officeDocument/2006/relationships/tags" Target="../tags/tag1353.xml"/><Relationship Id="rId9" Type="http://schemas.openxmlformats.org/officeDocument/2006/relationships/tags" Target="../tags/tag1358.xml"/><Relationship Id="rId14" Type="http://schemas.openxmlformats.org/officeDocument/2006/relationships/tags" Target="../tags/tag1363.xml"/><Relationship Id="rId22" Type="http://schemas.openxmlformats.org/officeDocument/2006/relationships/tags" Target="../tags/tag1371.xml"/><Relationship Id="rId27" Type="http://schemas.openxmlformats.org/officeDocument/2006/relationships/tags" Target="../tags/tag1376.xml"/><Relationship Id="rId30" Type="http://schemas.openxmlformats.org/officeDocument/2006/relationships/tags" Target="../tags/tag1379.xml"/><Relationship Id="rId35" Type="http://schemas.openxmlformats.org/officeDocument/2006/relationships/tags" Target="../tags/tag1384.xml"/><Relationship Id="rId43" Type="http://schemas.openxmlformats.org/officeDocument/2006/relationships/tags" Target="../tags/tag1392.xml"/><Relationship Id="rId48" Type="http://schemas.openxmlformats.org/officeDocument/2006/relationships/tags" Target="../tags/tag1397.xml"/><Relationship Id="rId8" Type="http://schemas.openxmlformats.org/officeDocument/2006/relationships/tags" Target="../tags/tag1357.xml"/><Relationship Id="rId51" Type="http://schemas.openxmlformats.org/officeDocument/2006/relationships/slideMaster" Target="../slideMasters/slideMaster2.xml"/><Relationship Id="rId3" Type="http://schemas.openxmlformats.org/officeDocument/2006/relationships/tags" Target="../tags/tag1352.xml"/><Relationship Id="rId12" Type="http://schemas.openxmlformats.org/officeDocument/2006/relationships/tags" Target="../tags/tag1361.xml"/><Relationship Id="rId17" Type="http://schemas.openxmlformats.org/officeDocument/2006/relationships/tags" Target="../tags/tag1366.xml"/><Relationship Id="rId25" Type="http://schemas.openxmlformats.org/officeDocument/2006/relationships/tags" Target="../tags/tag1374.xml"/><Relationship Id="rId33" Type="http://schemas.openxmlformats.org/officeDocument/2006/relationships/tags" Target="../tags/tag1382.xml"/><Relationship Id="rId38" Type="http://schemas.openxmlformats.org/officeDocument/2006/relationships/tags" Target="../tags/tag1387.xml"/><Relationship Id="rId46" Type="http://schemas.openxmlformats.org/officeDocument/2006/relationships/tags" Target="../tags/tag1395.xml"/><Relationship Id="rId20" Type="http://schemas.openxmlformats.org/officeDocument/2006/relationships/tags" Target="../tags/tag1369.xml"/><Relationship Id="rId41" Type="http://schemas.openxmlformats.org/officeDocument/2006/relationships/tags" Target="../tags/tag1390.xml"/><Relationship Id="rId1" Type="http://schemas.openxmlformats.org/officeDocument/2006/relationships/tags" Target="../tags/tag1350.xml"/><Relationship Id="rId6" Type="http://schemas.openxmlformats.org/officeDocument/2006/relationships/tags" Target="../tags/tag1355.xml"/></Relationships>
</file>

<file path=ppt/slideLayouts/_rels/slideLayout51.xml.rels><?xml version="1.0" encoding="UTF-8" standalone="yes"?>
<Relationships xmlns="http://schemas.openxmlformats.org/package/2006/relationships"><Relationship Id="rId13" Type="http://schemas.openxmlformats.org/officeDocument/2006/relationships/tags" Target="../tags/tag1412.xml"/><Relationship Id="rId18" Type="http://schemas.openxmlformats.org/officeDocument/2006/relationships/tags" Target="../tags/tag1417.xml"/><Relationship Id="rId26" Type="http://schemas.openxmlformats.org/officeDocument/2006/relationships/tags" Target="../tags/tag1425.xml"/><Relationship Id="rId39" Type="http://schemas.openxmlformats.org/officeDocument/2006/relationships/tags" Target="../tags/tag1438.xml"/><Relationship Id="rId21" Type="http://schemas.openxmlformats.org/officeDocument/2006/relationships/tags" Target="../tags/tag1420.xml"/><Relationship Id="rId34" Type="http://schemas.openxmlformats.org/officeDocument/2006/relationships/tags" Target="../tags/tag1433.xml"/><Relationship Id="rId42" Type="http://schemas.openxmlformats.org/officeDocument/2006/relationships/tags" Target="../tags/tag1441.xml"/><Relationship Id="rId47" Type="http://schemas.openxmlformats.org/officeDocument/2006/relationships/tags" Target="../tags/tag1446.xml"/><Relationship Id="rId50" Type="http://schemas.openxmlformats.org/officeDocument/2006/relationships/tags" Target="../tags/tag1449.xml"/><Relationship Id="rId7" Type="http://schemas.openxmlformats.org/officeDocument/2006/relationships/tags" Target="../tags/tag1406.xml"/><Relationship Id="rId2" Type="http://schemas.openxmlformats.org/officeDocument/2006/relationships/tags" Target="../tags/tag1401.xml"/><Relationship Id="rId16" Type="http://schemas.openxmlformats.org/officeDocument/2006/relationships/tags" Target="../tags/tag1415.xml"/><Relationship Id="rId29" Type="http://schemas.openxmlformats.org/officeDocument/2006/relationships/tags" Target="../tags/tag1428.xml"/><Relationship Id="rId11" Type="http://schemas.openxmlformats.org/officeDocument/2006/relationships/tags" Target="../tags/tag1410.xml"/><Relationship Id="rId24" Type="http://schemas.openxmlformats.org/officeDocument/2006/relationships/tags" Target="../tags/tag1423.xml"/><Relationship Id="rId32" Type="http://schemas.openxmlformats.org/officeDocument/2006/relationships/tags" Target="../tags/tag1431.xml"/><Relationship Id="rId37" Type="http://schemas.openxmlformats.org/officeDocument/2006/relationships/tags" Target="../tags/tag1436.xml"/><Relationship Id="rId40" Type="http://schemas.openxmlformats.org/officeDocument/2006/relationships/tags" Target="../tags/tag1439.xml"/><Relationship Id="rId45" Type="http://schemas.openxmlformats.org/officeDocument/2006/relationships/tags" Target="../tags/tag1444.xml"/><Relationship Id="rId5" Type="http://schemas.openxmlformats.org/officeDocument/2006/relationships/tags" Target="../tags/tag1404.xml"/><Relationship Id="rId15" Type="http://schemas.openxmlformats.org/officeDocument/2006/relationships/tags" Target="../tags/tag1414.xml"/><Relationship Id="rId23" Type="http://schemas.openxmlformats.org/officeDocument/2006/relationships/tags" Target="../tags/tag1422.xml"/><Relationship Id="rId28" Type="http://schemas.openxmlformats.org/officeDocument/2006/relationships/tags" Target="../tags/tag1427.xml"/><Relationship Id="rId36" Type="http://schemas.openxmlformats.org/officeDocument/2006/relationships/tags" Target="../tags/tag1435.xml"/><Relationship Id="rId49" Type="http://schemas.openxmlformats.org/officeDocument/2006/relationships/tags" Target="../tags/tag1448.xml"/><Relationship Id="rId10" Type="http://schemas.openxmlformats.org/officeDocument/2006/relationships/tags" Target="../tags/tag1409.xml"/><Relationship Id="rId19" Type="http://schemas.openxmlformats.org/officeDocument/2006/relationships/tags" Target="../tags/tag1418.xml"/><Relationship Id="rId31" Type="http://schemas.openxmlformats.org/officeDocument/2006/relationships/tags" Target="../tags/tag1430.xml"/><Relationship Id="rId44" Type="http://schemas.openxmlformats.org/officeDocument/2006/relationships/tags" Target="../tags/tag1443.xml"/><Relationship Id="rId4" Type="http://schemas.openxmlformats.org/officeDocument/2006/relationships/tags" Target="../tags/tag1403.xml"/><Relationship Id="rId9" Type="http://schemas.openxmlformats.org/officeDocument/2006/relationships/tags" Target="../tags/tag1408.xml"/><Relationship Id="rId14" Type="http://schemas.openxmlformats.org/officeDocument/2006/relationships/tags" Target="../tags/tag1413.xml"/><Relationship Id="rId22" Type="http://schemas.openxmlformats.org/officeDocument/2006/relationships/tags" Target="../tags/tag1421.xml"/><Relationship Id="rId27" Type="http://schemas.openxmlformats.org/officeDocument/2006/relationships/tags" Target="../tags/tag1426.xml"/><Relationship Id="rId30" Type="http://schemas.openxmlformats.org/officeDocument/2006/relationships/tags" Target="../tags/tag1429.xml"/><Relationship Id="rId35" Type="http://schemas.openxmlformats.org/officeDocument/2006/relationships/tags" Target="../tags/tag1434.xml"/><Relationship Id="rId43" Type="http://schemas.openxmlformats.org/officeDocument/2006/relationships/tags" Target="../tags/tag1442.xml"/><Relationship Id="rId48" Type="http://schemas.openxmlformats.org/officeDocument/2006/relationships/tags" Target="../tags/tag1447.xml"/><Relationship Id="rId8" Type="http://schemas.openxmlformats.org/officeDocument/2006/relationships/tags" Target="../tags/tag1407.xml"/><Relationship Id="rId51" Type="http://schemas.openxmlformats.org/officeDocument/2006/relationships/slideMaster" Target="../slideMasters/slideMaster2.xml"/><Relationship Id="rId3" Type="http://schemas.openxmlformats.org/officeDocument/2006/relationships/tags" Target="../tags/tag1402.xml"/><Relationship Id="rId12" Type="http://schemas.openxmlformats.org/officeDocument/2006/relationships/tags" Target="../tags/tag1411.xml"/><Relationship Id="rId17" Type="http://schemas.openxmlformats.org/officeDocument/2006/relationships/tags" Target="../tags/tag1416.xml"/><Relationship Id="rId25" Type="http://schemas.openxmlformats.org/officeDocument/2006/relationships/tags" Target="../tags/tag1424.xml"/><Relationship Id="rId33" Type="http://schemas.openxmlformats.org/officeDocument/2006/relationships/tags" Target="../tags/tag1432.xml"/><Relationship Id="rId38" Type="http://schemas.openxmlformats.org/officeDocument/2006/relationships/tags" Target="../tags/tag1437.xml"/><Relationship Id="rId46" Type="http://schemas.openxmlformats.org/officeDocument/2006/relationships/tags" Target="../tags/tag1445.xml"/><Relationship Id="rId20" Type="http://schemas.openxmlformats.org/officeDocument/2006/relationships/tags" Target="../tags/tag1419.xml"/><Relationship Id="rId41" Type="http://schemas.openxmlformats.org/officeDocument/2006/relationships/tags" Target="../tags/tag1440.xml"/><Relationship Id="rId1" Type="http://schemas.openxmlformats.org/officeDocument/2006/relationships/tags" Target="../tags/tag1400.xml"/><Relationship Id="rId6" Type="http://schemas.openxmlformats.org/officeDocument/2006/relationships/tags" Target="../tags/tag1405.xml"/></Relationships>
</file>

<file path=ppt/slideLayouts/_rels/slideLayout52.xml.rels><?xml version="1.0" encoding="UTF-8" standalone="yes"?>
<Relationships xmlns="http://schemas.openxmlformats.org/package/2006/relationships"><Relationship Id="rId13" Type="http://schemas.openxmlformats.org/officeDocument/2006/relationships/tags" Target="../tags/tag1462.xml"/><Relationship Id="rId18" Type="http://schemas.openxmlformats.org/officeDocument/2006/relationships/tags" Target="../tags/tag1467.xml"/><Relationship Id="rId26" Type="http://schemas.openxmlformats.org/officeDocument/2006/relationships/tags" Target="../tags/tag1475.xml"/><Relationship Id="rId39" Type="http://schemas.openxmlformats.org/officeDocument/2006/relationships/tags" Target="../tags/tag1488.xml"/><Relationship Id="rId21" Type="http://schemas.openxmlformats.org/officeDocument/2006/relationships/tags" Target="../tags/tag1470.xml"/><Relationship Id="rId34" Type="http://schemas.openxmlformats.org/officeDocument/2006/relationships/tags" Target="../tags/tag1483.xml"/><Relationship Id="rId42" Type="http://schemas.openxmlformats.org/officeDocument/2006/relationships/tags" Target="../tags/tag1491.xml"/><Relationship Id="rId47" Type="http://schemas.openxmlformats.org/officeDocument/2006/relationships/tags" Target="../tags/tag1496.xml"/><Relationship Id="rId50" Type="http://schemas.openxmlformats.org/officeDocument/2006/relationships/tags" Target="../tags/tag1499.xml"/><Relationship Id="rId7" Type="http://schemas.openxmlformats.org/officeDocument/2006/relationships/tags" Target="../tags/tag1456.xml"/><Relationship Id="rId2" Type="http://schemas.openxmlformats.org/officeDocument/2006/relationships/tags" Target="../tags/tag1451.xml"/><Relationship Id="rId16" Type="http://schemas.openxmlformats.org/officeDocument/2006/relationships/tags" Target="../tags/tag1465.xml"/><Relationship Id="rId29" Type="http://schemas.openxmlformats.org/officeDocument/2006/relationships/tags" Target="../tags/tag1478.xml"/><Relationship Id="rId11" Type="http://schemas.openxmlformats.org/officeDocument/2006/relationships/tags" Target="../tags/tag1460.xml"/><Relationship Id="rId24" Type="http://schemas.openxmlformats.org/officeDocument/2006/relationships/tags" Target="../tags/tag1473.xml"/><Relationship Id="rId32" Type="http://schemas.openxmlformats.org/officeDocument/2006/relationships/tags" Target="../tags/tag1481.xml"/><Relationship Id="rId37" Type="http://schemas.openxmlformats.org/officeDocument/2006/relationships/tags" Target="../tags/tag1486.xml"/><Relationship Id="rId40" Type="http://schemas.openxmlformats.org/officeDocument/2006/relationships/tags" Target="../tags/tag1489.xml"/><Relationship Id="rId45" Type="http://schemas.openxmlformats.org/officeDocument/2006/relationships/tags" Target="../tags/tag1494.xml"/><Relationship Id="rId53" Type="http://schemas.openxmlformats.org/officeDocument/2006/relationships/slideMaster" Target="../slideMasters/slideMaster2.xml"/><Relationship Id="rId5" Type="http://schemas.openxmlformats.org/officeDocument/2006/relationships/tags" Target="../tags/tag1454.xml"/><Relationship Id="rId10" Type="http://schemas.openxmlformats.org/officeDocument/2006/relationships/tags" Target="../tags/tag1459.xml"/><Relationship Id="rId19" Type="http://schemas.openxmlformats.org/officeDocument/2006/relationships/tags" Target="../tags/tag1468.xml"/><Relationship Id="rId31" Type="http://schemas.openxmlformats.org/officeDocument/2006/relationships/tags" Target="../tags/tag1480.xml"/><Relationship Id="rId44" Type="http://schemas.openxmlformats.org/officeDocument/2006/relationships/tags" Target="../tags/tag1493.xml"/><Relationship Id="rId52" Type="http://schemas.openxmlformats.org/officeDocument/2006/relationships/tags" Target="../tags/tag1501.xml"/><Relationship Id="rId4" Type="http://schemas.openxmlformats.org/officeDocument/2006/relationships/tags" Target="../tags/tag1453.xml"/><Relationship Id="rId9" Type="http://schemas.openxmlformats.org/officeDocument/2006/relationships/tags" Target="../tags/tag1458.xml"/><Relationship Id="rId14" Type="http://schemas.openxmlformats.org/officeDocument/2006/relationships/tags" Target="../tags/tag1463.xml"/><Relationship Id="rId22" Type="http://schemas.openxmlformats.org/officeDocument/2006/relationships/tags" Target="../tags/tag1471.xml"/><Relationship Id="rId27" Type="http://schemas.openxmlformats.org/officeDocument/2006/relationships/tags" Target="../tags/tag1476.xml"/><Relationship Id="rId30" Type="http://schemas.openxmlformats.org/officeDocument/2006/relationships/tags" Target="../tags/tag1479.xml"/><Relationship Id="rId35" Type="http://schemas.openxmlformats.org/officeDocument/2006/relationships/tags" Target="../tags/tag1484.xml"/><Relationship Id="rId43" Type="http://schemas.openxmlformats.org/officeDocument/2006/relationships/tags" Target="../tags/tag1492.xml"/><Relationship Id="rId48" Type="http://schemas.openxmlformats.org/officeDocument/2006/relationships/tags" Target="../tags/tag1497.xml"/><Relationship Id="rId8" Type="http://schemas.openxmlformats.org/officeDocument/2006/relationships/tags" Target="../tags/tag1457.xml"/><Relationship Id="rId51" Type="http://schemas.openxmlformats.org/officeDocument/2006/relationships/tags" Target="../tags/tag1500.xml"/><Relationship Id="rId3" Type="http://schemas.openxmlformats.org/officeDocument/2006/relationships/tags" Target="../tags/tag1452.xml"/><Relationship Id="rId12" Type="http://schemas.openxmlformats.org/officeDocument/2006/relationships/tags" Target="../tags/tag1461.xml"/><Relationship Id="rId17" Type="http://schemas.openxmlformats.org/officeDocument/2006/relationships/tags" Target="../tags/tag1466.xml"/><Relationship Id="rId25" Type="http://schemas.openxmlformats.org/officeDocument/2006/relationships/tags" Target="../tags/tag1474.xml"/><Relationship Id="rId33" Type="http://schemas.openxmlformats.org/officeDocument/2006/relationships/tags" Target="../tags/tag1482.xml"/><Relationship Id="rId38" Type="http://schemas.openxmlformats.org/officeDocument/2006/relationships/tags" Target="../tags/tag1487.xml"/><Relationship Id="rId46" Type="http://schemas.openxmlformats.org/officeDocument/2006/relationships/tags" Target="../tags/tag1495.xml"/><Relationship Id="rId20" Type="http://schemas.openxmlformats.org/officeDocument/2006/relationships/tags" Target="../tags/tag1469.xml"/><Relationship Id="rId41" Type="http://schemas.openxmlformats.org/officeDocument/2006/relationships/tags" Target="../tags/tag1490.xml"/><Relationship Id="rId1" Type="http://schemas.openxmlformats.org/officeDocument/2006/relationships/tags" Target="../tags/tag1450.xml"/><Relationship Id="rId6" Type="http://schemas.openxmlformats.org/officeDocument/2006/relationships/tags" Target="../tags/tag1455.xml"/><Relationship Id="rId15" Type="http://schemas.openxmlformats.org/officeDocument/2006/relationships/tags" Target="../tags/tag1464.xml"/><Relationship Id="rId23" Type="http://schemas.openxmlformats.org/officeDocument/2006/relationships/tags" Target="../tags/tag1472.xml"/><Relationship Id="rId28" Type="http://schemas.openxmlformats.org/officeDocument/2006/relationships/tags" Target="../tags/tag1477.xml"/><Relationship Id="rId36" Type="http://schemas.openxmlformats.org/officeDocument/2006/relationships/tags" Target="../tags/tag1485.xml"/><Relationship Id="rId49" Type="http://schemas.openxmlformats.org/officeDocument/2006/relationships/tags" Target="../tags/tag1498.xml"/></Relationships>
</file>

<file path=ppt/slideLayouts/_rels/slideLayout53.xml.rels><?xml version="1.0" encoding="UTF-8" standalone="yes"?>
<Relationships xmlns="http://schemas.openxmlformats.org/package/2006/relationships"><Relationship Id="rId13" Type="http://schemas.openxmlformats.org/officeDocument/2006/relationships/tags" Target="../tags/tag1514.xml"/><Relationship Id="rId18" Type="http://schemas.openxmlformats.org/officeDocument/2006/relationships/tags" Target="../tags/tag1519.xml"/><Relationship Id="rId26" Type="http://schemas.openxmlformats.org/officeDocument/2006/relationships/tags" Target="../tags/tag1527.xml"/><Relationship Id="rId39" Type="http://schemas.openxmlformats.org/officeDocument/2006/relationships/tags" Target="../tags/tag1540.xml"/><Relationship Id="rId21" Type="http://schemas.openxmlformats.org/officeDocument/2006/relationships/tags" Target="../tags/tag1522.xml"/><Relationship Id="rId34" Type="http://schemas.openxmlformats.org/officeDocument/2006/relationships/tags" Target="../tags/tag1535.xml"/><Relationship Id="rId42" Type="http://schemas.openxmlformats.org/officeDocument/2006/relationships/tags" Target="../tags/tag1543.xml"/><Relationship Id="rId47" Type="http://schemas.openxmlformats.org/officeDocument/2006/relationships/tags" Target="../tags/tag1548.xml"/><Relationship Id="rId50" Type="http://schemas.openxmlformats.org/officeDocument/2006/relationships/tags" Target="../tags/tag1551.xml"/><Relationship Id="rId7" Type="http://schemas.openxmlformats.org/officeDocument/2006/relationships/tags" Target="../tags/tag1508.xml"/><Relationship Id="rId2" Type="http://schemas.openxmlformats.org/officeDocument/2006/relationships/tags" Target="../tags/tag1503.xml"/><Relationship Id="rId16" Type="http://schemas.openxmlformats.org/officeDocument/2006/relationships/tags" Target="../tags/tag1517.xml"/><Relationship Id="rId29" Type="http://schemas.openxmlformats.org/officeDocument/2006/relationships/tags" Target="../tags/tag1530.xml"/><Relationship Id="rId11" Type="http://schemas.openxmlformats.org/officeDocument/2006/relationships/tags" Target="../tags/tag1512.xml"/><Relationship Id="rId24" Type="http://schemas.openxmlformats.org/officeDocument/2006/relationships/tags" Target="../tags/tag1525.xml"/><Relationship Id="rId32" Type="http://schemas.openxmlformats.org/officeDocument/2006/relationships/tags" Target="../tags/tag1533.xml"/><Relationship Id="rId37" Type="http://schemas.openxmlformats.org/officeDocument/2006/relationships/tags" Target="../tags/tag1538.xml"/><Relationship Id="rId40" Type="http://schemas.openxmlformats.org/officeDocument/2006/relationships/tags" Target="../tags/tag1541.xml"/><Relationship Id="rId45" Type="http://schemas.openxmlformats.org/officeDocument/2006/relationships/tags" Target="../tags/tag1546.xml"/><Relationship Id="rId53" Type="http://schemas.openxmlformats.org/officeDocument/2006/relationships/slideMaster" Target="../slideMasters/slideMaster2.xml"/><Relationship Id="rId5" Type="http://schemas.openxmlformats.org/officeDocument/2006/relationships/tags" Target="../tags/tag1506.xml"/><Relationship Id="rId10" Type="http://schemas.openxmlformats.org/officeDocument/2006/relationships/tags" Target="../tags/tag1511.xml"/><Relationship Id="rId19" Type="http://schemas.openxmlformats.org/officeDocument/2006/relationships/tags" Target="../tags/tag1520.xml"/><Relationship Id="rId31" Type="http://schemas.openxmlformats.org/officeDocument/2006/relationships/tags" Target="../tags/tag1532.xml"/><Relationship Id="rId44" Type="http://schemas.openxmlformats.org/officeDocument/2006/relationships/tags" Target="../tags/tag1545.xml"/><Relationship Id="rId52" Type="http://schemas.openxmlformats.org/officeDocument/2006/relationships/tags" Target="../tags/tag1553.xml"/><Relationship Id="rId4" Type="http://schemas.openxmlformats.org/officeDocument/2006/relationships/tags" Target="../tags/tag1505.xml"/><Relationship Id="rId9" Type="http://schemas.openxmlformats.org/officeDocument/2006/relationships/tags" Target="../tags/tag1510.xml"/><Relationship Id="rId14" Type="http://schemas.openxmlformats.org/officeDocument/2006/relationships/tags" Target="../tags/tag1515.xml"/><Relationship Id="rId22" Type="http://schemas.openxmlformats.org/officeDocument/2006/relationships/tags" Target="../tags/tag1523.xml"/><Relationship Id="rId27" Type="http://schemas.openxmlformats.org/officeDocument/2006/relationships/tags" Target="../tags/tag1528.xml"/><Relationship Id="rId30" Type="http://schemas.openxmlformats.org/officeDocument/2006/relationships/tags" Target="../tags/tag1531.xml"/><Relationship Id="rId35" Type="http://schemas.openxmlformats.org/officeDocument/2006/relationships/tags" Target="../tags/tag1536.xml"/><Relationship Id="rId43" Type="http://schemas.openxmlformats.org/officeDocument/2006/relationships/tags" Target="../tags/tag1544.xml"/><Relationship Id="rId48" Type="http://schemas.openxmlformats.org/officeDocument/2006/relationships/tags" Target="../tags/tag1549.xml"/><Relationship Id="rId8" Type="http://schemas.openxmlformats.org/officeDocument/2006/relationships/tags" Target="../tags/tag1509.xml"/><Relationship Id="rId51" Type="http://schemas.openxmlformats.org/officeDocument/2006/relationships/tags" Target="../tags/tag1552.xml"/><Relationship Id="rId3" Type="http://schemas.openxmlformats.org/officeDocument/2006/relationships/tags" Target="../tags/tag1504.xml"/><Relationship Id="rId12" Type="http://schemas.openxmlformats.org/officeDocument/2006/relationships/tags" Target="../tags/tag1513.xml"/><Relationship Id="rId17" Type="http://schemas.openxmlformats.org/officeDocument/2006/relationships/tags" Target="../tags/tag1518.xml"/><Relationship Id="rId25" Type="http://schemas.openxmlformats.org/officeDocument/2006/relationships/tags" Target="../tags/tag1526.xml"/><Relationship Id="rId33" Type="http://schemas.openxmlformats.org/officeDocument/2006/relationships/tags" Target="../tags/tag1534.xml"/><Relationship Id="rId38" Type="http://schemas.openxmlformats.org/officeDocument/2006/relationships/tags" Target="../tags/tag1539.xml"/><Relationship Id="rId46" Type="http://schemas.openxmlformats.org/officeDocument/2006/relationships/tags" Target="../tags/tag1547.xml"/><Relationship Id="rId20" Type="http://schemas.openxmlformats.org/officeDocument/2006/relationships/tags" Target="../tags/tag1521.xml"/><Relationship Id="rId41" Type="http://schemas.openxmlformats.org/officeDocument/2006/relationships/tags" Target="../tags/tag1542.xml"/><Relationship Id="rId1" Type="http://schemas.openxmlformats.org/officeDocument/2006/relationships/tags" Target="../tags/tag1502.xml"/><Relationship Id="rId6" Type="http://schemas.openxmlformats.org/officeDocument/2006/relationships/tags" Target="../tags/tag1507.xml"/><Relationship Id="rId15" Type="http://schemas.openxmlformats.org/officeDocument/2006/relationships/tags" Target="../tags/tag1516.xml"/><Relationship Id="rId23" Type="http://schemas.openxmlformats.org/officeDocument/2006/relationships/tags" Target="../tags/tag1524.xml"/><Relationship Id="rId28" Type="http://schemas.openxmlformats.org/officeDocument/2006/relationships/tags" Target="../tags/tag1529.xml"/><Relationship Id="rId36" Type="http://schemas.openxmlformats.org/officeDocument/2006/relationships/tags" Target="../tags/tag1537.xml"/><Relationship Id="rId49" Type="http://schemas.openxmlformats.org/officeDocument/2006/relationships/tags" Target="../tags/tag1550.xml"/></Relationships>
</file>

<file path=ppt/slideLayouts/_rels/slideLayout54.xml.rels><?xml version="1.0" encoding="UTF-8" standalone="yes"?>
<Relationships xmlns="http://schemas.openxmlformats.org/package/2006/relationships"><Relationship Id="rId13" Type="http://schemas.openxmlformats.org/officeDocument/2006/relationships/tags" Target="../tags/tag1566.xml"/><Relationship Id="rId18" Type="http://schemas.openxmlformats.org/officeDocument/2006/relationships/tags" Target="../tags/tag1571.xml"/><Relationship Id="rId26" Type="http://schemas.openxmlformats.org/officeDocument/2006/relationships/tags" Target="../tags/tag1579.xml"/><Relationship Id="rId39" Type="http://schemas.openxmlformats.org/officeDocument/2006/relationships/tags" Target="../tags/tag1592.xml"/><Relationship Id="rId21" Type="http://schemas.openxmlformats.org/officeDocument/2006/relationships/tags" Target="../tags/tag1574.xml"/><Relationship Id="rId34" Type="http://schemas.openxmlformats.org/officeDocument/2006/relationships/tags" Target="../tags/tag1587.xml"/><Relationship Id="rId42" Type="http://schemas.openxmlformats.org/officeDocument/2006/relationships/tags" Target="../tags/tag1595.xml"/><Relationship Id="rId47" Type="http://schemas.openxmlformats.org/officeDocument/2006/relationships/tags" Target="../tags/tag1600.xml"/><Relationship Id="rId50" Type="http://schemas.openxmlformats.org/officeDocument/2006/relationships/tags" Target="../tags/tag1603.xml"/><Relationship Id="rId7" Type="http://schemas.openxmlformats.org/officeDocument/2006/relationships/tags" Target="../tags/tag1560.xml"/><Relationship Id="rId2" Type="http://schemas.openxmlformats.org/officeDocument/2006/relationships/tags" Target="../tags/tag1555.xml"/><Relationship Id="rId16" Type="http://schemas.openxmlformats.org/officeDocument/2006/relationships/tags" Target="../tags/tag1569.xml"/><Relationship Id="rId29" Type="http://schemas.openxmlformats.org/officeDocument/2006/relationships/tags" Target="../tags/tag1582.xml"/><Relationship Id="rId11" Type="http://schemas.openxmlformats.org/officeDocument/2006/relationships/tags" Target="../tags/tag1564.xml"/><Relationship Id="rId24" Type="http://schemas.openxmlformats.org/officeDocument/2006/relationships/tags" Target="../tags/tag1577.xml"/><Relationship Id="rId32" Type="http://schemas.openxmlformats.org/officeDocument/2006/relationships/tags" Target="../tags/tag1585.xml"/><Relationship Id="rId37" Type="http://schemas.openxmlformats.org/officeDocument/2006/relationships/tags" Target="../tags/tag1590.xml"/><Relationship Id="rId40" Type="http://schemas.openxmlformats.org/officeDocument/2006/relationships/tags" Target="../tags/tag1593.xml"/><Relationship Id="rId45" Type="http://schemas.openxmlformats.org/officeDocument/2006/relationships/tags" Target="../tags/tag1598.xml"/><Relationship Id="rId53" Type="http://schemas.openxmlformats.org/officeDocument/2006/relationships/slideMaster" Target="../slideMasters/slideMaster2.xml"/><Relationship Id="rId5" Type="http://schemas.openxmlformats.org/officeDocument/2006/relationships/tags" Target="../tags/tag1558.xml"/><Relationship Id="rId10" Type="http://schemas.openxmlformats.org/officeDocument/2006/relationships/tags" Target="../tags/tag1563.xml"/><Relationship Id="rId19" Type="http://schemas.openxmlformats.org/officeDocument/2006/relationships/tags" Target="../tags/tag1572.xml"/><Relationship Id="rId31" Type="http://schemas.openxmlformats.org/officeDocument/2006/relationships/tags" Target="../tags/tag1584.xml"/><Relationship Id="rId44" Type="http://schemas.openxmlformats.org/officeDocument/2006/relationships/tags" Target="../tags/tag1597.xml"/><Relationship Id="rId52" Type="http://schemas.openxmlformats.org/officeDocument/2006/relationships/tags" Target="../tags/tag1605.xml"/><Relationship Id="rId4" Type="http://schemas.openxmlformats.org/officeDocument/2006/relationships/tags" Target="../tags/tag1557.xml"/><Relationship Id="rId9" Type="http://schemas.openxmlformats.org/officeDocument/2006/relationships/tags" Target="../tags/tag1562.xml"/><Relationship Id="rId14" Type="http://schemas.openxmlformats.org/officeDocument/2006/relationships/tags" Target="../tags/tag1567.xml"/><Relationship Id="rId22" Type="http://schemas.openxmlformats.org/officeDocument/2006/relationships/tags" Target="../tags/tag1575.xml"/><Relationship Id="rId27" Type="http://schemas.openxmlformats.org/officeDocument/2006/relationships/tags" Target="../tags/tag1580.xml"/><Relationship Id="rId30" Type="http://schemas.openxmlformats.org/officeDocument/2006/relationships/tags" Target="../tags/tag1583.xml"/><Relationship Id="rId35" Type="http://schemas.openxmlformats.org/officeDocument/2006/relationships/tags" Target="../tags/tag1588.xml"/><Relationship Id="rId43" Type="http://schemas.openxmlformats.org/officeDocument/2006/relationships/tags" Target="../tags/tag1596.xml"/><Relationship Id="rId48" Type="http://schemas.openxmlformats.org/officeDocument/2006/relationships/tags" Target="../tags/tag1601.xml"/><Relationship Id="rId8" Type="http://schemas.openxmlformats.org/officeDocument/2006/relationships/tags" Target="../tags/tag1561.xml"/><Relationship Id="rId51" Type="http://schemas.openxmlformats.org/officeDocument/2006/relationships/tags" Target="../tags/tag1604.xml"/><Relationship Id="rId3" Type="http://schemas.openxmlformats.org/officeDocument/2006/relationships/tags" Target="../tags/tag1556.xml"/><Relationship Id="rId12" Type="http://schemas.openxmlformats.org/officeDocument/2006/relationships/tags" Target="../tags/tag1565.xml"/><Relationship Id="rId17" Type="http://schemas.openxmlformats.org/officeDocument/2006/relationships/tags" Target="../tags/tag1570.xml"/><Relationship Id="rId25" Type="http://schemas.openxmlformats.org/officeDocument/2006/relationships/tags" Target="../tags/tag1578.xml"/><Relationship Id="rId33" Type="http://schemas.openxmlformats.org/officeDocument/2006/relationships/tags" Target="../tags/tag1586.xml"/><Relationship Id="rId38" Type="http://schemas.openxmlformats.org/officeDocument/2006/relationships/tags" Target="../tags/tag1591.xml"/><Relationship Id="rId46" Type="http://schemas.openxmlformats.org/officeDocument/2006/relationships/tags" Target="../tags/tag1599.xml"/><Relationship Id="rId20" Type="http://schemas.openxmlformats.org/officeDocument/2006/relationships/tags" Target="../tags/tag1573.xml"/><Relationship Id="rId41" Type="http://schemas.openxmlformats.org/officeDocument/2006/relationships/tags" Target="../tags/tag1594.xml"/><Relationship Id="rId1" Type="http://schemas.openxmlformats.org/officeDocument/2006/relationships/tags" Target="../tags/tag1554.xml"/><Relationship Id="rId6" Type="http://schemas.openxmlformats.org/officeDocument/2006/relationships/tags" Target="../tags/tag1559.xml"/><Relationship Id="rId15" Type="http://schemas.openxmlformats.org/officeDocument/2006/relationships/tags" Target="../tags/tag1568.xml"/><Relationship Id="rId23" Type="http://schemas.openxmlformats.org/officeDocument/2006/relationships/tags" Target="../tags/tag1576.xml"/><Relationship Id="rId28" Type="http://schemas.openxmlformats.org/officeDocument/2006/relationships/tags" Target="../tags/tag1581.xml"/><Relationship Id="rId36" Type="http://schemas.openxmlformats.org/officeDocument/2006/relationships/tags" Target="../tags/tag1589.xml"/><Relationship Id="rId49" Type="http://schemas.openxmlformats.org/officeDocument/2006/relationships/tags" Target="../tags/tag160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607.xml"/><Relationship Id="rId1" Type="http://schemas.openxmlformats.org/officeDocument/2006/relationships/tags" Target="../tags/tag1606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609.xml"/><Relationship Id="rId1" Type="http://schemas.openxmlformats.org/officeDocument/2006/relationships/tags" Target="../tags/tag1608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611.xml"/><Relationship Id="rId1" Type="http://schemas.openxmlformats.org/officeDocument/2006/relationships/tags" Target="../tags/tag1610.xml"/></Relationships>
</file>

<file path=ppt/slideLayouts/_rels/slideLayout58.xml.rels><?xml version="1.0" encoding="UTF-8" standalone="yes"?>
<Relationships xmlns="http://schemas.openxmlformats.org/package/2006/relationships"><Relationship Id="rId13" Type="http://schemas.openxmlformats.org/officeDocument/2006/relationships/tags" Target="../tags/tag1624.xml"/><Relationship Id="rId18" Type="http://schemas.openxmlformats.org/officeDocument/2006/relationships/tags" Target="../tags/tag1629.xml"/><Relationship Id="rId26" Type="http://schemas.openxmlformats.org/officeDocument/2006/relationships/tags" Target="../tags/tag1637.xml"/><Relationship Id="rId39" Type="http://schemas.openxmlformats.org/officeDocument/2006/relationships/tags" Target="../tags/tag1650.xml"/><Relationship Id="rId21" Type="http://schemas.openxmlformats.org/officeDocument/2006/relationships/tags" Target="../tags/tag1632.xml"/><Relationship Id="rId34" Type="http://schemas.openxmlformats.org/officeDocument/2006/relationships/tags" Target="../tags/tag1645.xml"/><Relationship Id="rId42" Type="http://schemas.openxmlformats.org/officeDocument/2006/relationships/tags" Target="../tags/tag1653.xml"/><Relationship Id="rId47" Type="http://schemas.openxmlformats.org/officeDocument/2006/relationships/tags" Target="../tags/tag1658.xml"/><Relationship Id="rId50" Type="http://schemas.openxmlformats.org/officeDocument/2006/relationships/tags" Target="../tags/tag1661.xml"/><Relationship Id="rId7" Type="http://schemas.openxmlformats.org/officeDocument/2006/relationships/tags" Target="../tags/tag1618.xml"/><Relationship Id="rId2" Type="http://schemas.openxmlformats.org/officeDocument/2006/relationships/tags" Target="../tags/tag1613.xml"/><Relationship Id="rId16" Type="http://schemas.openxmlformats.org/officeDocument/2006/relationships/tags" Target="../tags/tag1627.xml"/><Relationship Id="rId29" Type="http://schemas.openxmlformats.org/officeDocument/2006/relationships/tags" Target="../tags/tag1640.xml"/><Relationship Id="rId11" Type="http://schemas.openxmlformats.org/officeDocument/2006/relationships/tags" Target="../tags/tag1622.xml"/><Relationship Id="rId24" Type="http://schemas.openxmlformats.org/officeDocument/2006/relationships/tags" Target="../tags/tag1635.xml"/><Relationship Id="rId32" Type="http://schemas.openxmlformats.org/officeDocument/2006/relationships/tags" Target="../tags/tag1643.xml"/><Relationship Id="rId37" Type="http://schemas.openxmlformats.org/officeDocument/2006/relationships/tags" Target="../tags/tag1648.xml"/><Relationship Id="rId40" Type="http://schemas.openxmlformats.org/officeDocument/2006/relationships/tags" Target="../tags/tag1651.xml"/><Relationship Id="rId45" Type="http://schemas.openxmlformats.org/officeDocument/2006/relationships/tags" Target="../tags/tag1656.xml"/><Relationship Id="rId53" Type="http://schemas.openxmlformats.org/officeDocument/2006/relationships/slideMaster" Target="../slideMasters/slideMaster2.xml"/><Relationship Id="rId5" Type="http://schemas.openxmlformats.org/officeDocument/2006/relationships/tags" Target="../tags/tag1616.xml"/><Relationship Id="rId10" Type="http://schemas.openxmlformats.org/officeDocument/2006/relationships/tags" Target="../tags/tag1621.xml"/><Relationship Id="rId19" Type="http://schemas.openxmlformats.org/officeDocument/2006/relationships/tags" Target="../tags/tag1630.xml"/><Relationship Id="rId31" Type="http://schemas.openxmlformats.org/officeDocument/2006/relationships/tags" Target="../tags/tag1642.xml"/><Relationship Id="rId44" Type="http://schemas.openxmlformats.org/officeDocument/2006/relationships/tags" Target="../tags/tag1655.xml"/><Relationship Id="rId52" Type="http://schemas.openxmlformats.org/officeDocument/2006/relationships/tags" Target="../tags/tag1663.xml"/><Relationship Id="rId4" Type="http://schemas.openxmlformats.org/officeDocument/2006/relationships/tags" Target="../tags/tag1615.xml"/><Relationship Id="rId9" Type="http://schemas.openxmlformats.org/officeDocument/2006/relationships/tags" Target="../tags/tag1620.xml"/><Relationship Id="rId14" Type="http://schemas.openxmlformats.org/officeDocument/2006/relationships/tags" Target="../tags/tag1625.xml"/><Relationship Id="rId22" Type="http://schemas.openxmlformats.org/officeDocument/2006/relationships/tags" Target="../tags/tag1633.xml"/><Relationship Id="rId27" Type="http://schemas.openxmlformats.org/officeDocument/2006/relationships/tags" Target="../tags/tag1638.xml"/><Relationship Id="rId30" Type="http://schemas.openxmlformats.org/officeDocument/2006/relationships/tags" Target="../tags/tag1641.xml"/><Relationship Id="rId35" Type="http://schemas.openxmlformats.org/officeDocument/2006/relationships/tags" Target="../tags/tag1646.xml"/><Relationship Id="rId43" Type="http://schemas.openxmlformats.org/officeDocument/2006/relationships/tags" Target="../tags/tag1654.xml"/><Relationship Id="rId48" Type="http://schemas.openxmlformats.org/officeDocument/2006/relationships/tags" Target="../tags/tag1659.xml"/><Relationship Id="rId8" Type="http://schemas.openxmlformats.org/officeDocument/2006/relationships/tags" Target="../tags/tag1619.xml"/><Relationship Id="rId51" Type="http://schemas.openxmlformats.org/officeDocument/2006/relationships/tags" Target="../tags/tag1662.xml"/><Relationship Id="rId3" Type="http://schemas.openxmlformats.org/officeDocument/2006/relationships/tags" Target="../tags/tag1614.xml"/><Relationship Id="rId12" Type="http://schemas.openxmlformats.org/officeDocument/2006/relationships/tags" Target="../tags/tag1623.xml"/><Relationship Id="rId17" Type="http://schemas.openxmlformats.org/officeDocument/2006/relationships/tags" Target="../tags/tag1628.xml"/><Relationship Id="rId25" Type="http://schemas.openxmlformats.org/officeDocument/2006/relationships/tags" Target="../tags/tag1636.xml"/><Relationship Id="rId33" Type="http://schemas.openxmlformats.org/officeDocument/2006/relationships/tags" Target="../tags/tag1644.xml"/><Relationship Id="rId38" Type="http://schemas.openxmlformats.org/officeDocument/2006/relationships/tags" Target="../tags/tag1649.xml"/><Relationship Id="rId46" Type="http://schemas.openxmlformats.org/officeDocument/2006/relationships/tags" Target="../tags/tag1657.xml"/><Relationship Id="rId20" Type="http://schemas.openxmlformats.org/officeDocument/2006/relationships/tags" Target="../tags/tag1631.xml"/><Relationship Id="rId41" Type="http://schemas.openxmlformats.org/officeDocument/2006/relationships/tags" Target="../tags/tag1652.xml"/><Relationship Id="rId1" Type="http://schemas.openxmlformats.org/officeDocument/2006/relationships/tags" Target="../tags/tag1612.xml"/><Relationship Id="rId6" Type="http://schemas.openxmlformats.org/officeDocument/2006/relationships/tags" Target="../tags/tag1617.xml"/><Relationship Id="rId15" Type="http://schemas.openxmlformats.org/officeDocument/2006/relationships/tags" Target="../tags/tag1626.xml"/><Relationship Id="rId23" Type="http://schemas.openxmlformats.org/officeDocument/2006/relationships/tags" Target="../tags/tag1634.xml"/><Relationship Id="rId28" Type="http://schemas.openxmlformats.org/officeDocument/2006/relationships/tags" Target="../tags/tag1639.xml"/><Relationship Id="rId36" Type="http://schemas.openxmlformats.org/officeDocument/2006/relationships/tags" Target="../tags/tag1647.xml"/><Relationship Id="rId49" Type="http://schemas.openxmlformats.org/officeDocument/2006/relationships/tags" Target="../tags/tag1660.xml"/></Relationships>
</file>

<file path=ppt/slideLayouts/_rels/slideLayout59.xml.rels><?xml version="1.0" encoding="UTF-8" standalone="yes"?>
<Relationships xmlns="http://schemas.openxmlformats.org/package/2006/relationships"><Relationship Id="rId13" Type="http://schemas.openxmlformats.org/officeDocument/2006/relationships/tags" Target="../tags/tag1676.xml"/><Relationship Id="rId18" Type="http://schemas.openxmlformats.org/officeDocument/2006/relationships/tags" Target="../tags/tag1681.xml"/><Relationship Id="rId26" Type="http://schemas.openxmlformats.org/officeDocument/2006/relationships/tags" Target="../tags/tag1689.xml"/><Relationship Id="rId39" Type="http://schemas.openxmlformats.org/officeDocument/2006/relationships/tags" Target="../tags/tag1702.xml"/><Relationship Id="rId21" Type="http://schemas.openxmlformats.org/officeDocument/2006/relationships/tags" Target="../tags/tag1684.xml"/><Relationship Id="rId34" Type="http://schemas.openxmlformats.org/officeDocument/2006/relationships/tags" Target="../tags/tag1697.xml"/><Relationship Id="rId42" Type="http://schemas.openxmlformats.org/officeDocument/2006/relationships/tags" Target="../tags/tag1705.xml"/><Relationship Id="rId47" Type="http://schemas.openxmlformats.org/officeDocument/2006/relationships/tags" Target="../tags/tag1710.xml"/><Relationship Id="rId50" Type="http://schemas.openxmlformats.org/officeDocument/2006/relationships/tags" Target="../tags/tag1713.xml"/><Relationship Id="rId7" Type="http://schemas.openxmlformats.org/officeDocument/2006/relationships/tags" Target="../tags/tag1670.xml"/><Relationship Id="rId2" Type="http://schemas.openxmlformats.org/officeDocument/2006/relationships/tags" Target="../tags/tag1665.xml"/><Relationship Id="rId16" Type="http://schemas.openxmlformats.org/officeDocument/2006/relationships/tags" Target="../tags/tag1679.xml"/><Relationship Id="rId29" Type="http://schemas.openxmlformats.org/officeDocument/2006/relationships/tags" Target="../tags/tag1692.xml"/><Relationship Id="rId11" Type="http://schemas.openxmlformats.org/officeDocument/2006/relationships/tags" Target="../tags/tag1674.xml"/><Relationship Id="rId24" Type="http://schemas.openxmlformats.org/officeDocument/2006/relationships/tags" Target="../tags/tag1687.xml"/><Relationship Id="rId32" Type="http://schemas.openxmlformats.org/officeDocument/2006/relationships/tags" Target="../tags/tag1695.xml"/><Relationship Id="rId37" Type="http://schemas.openxmlformats.org/officeDocument/2006/relationships/tags" Target="../tags/tag1700.xml"/><Relationship Id="rId40" Type="http://schemas.openxmlformats.org/officeDocument/2006/relationships/tags" Target="../tags/tag1703.xml"/><Relationship Id="rId45" Type="http://schemas.openxmlformats.org/officeDocument/2006/relationships/tags" Target="../tags/tag1708.xml"/><Relationship Id="rId53" Type="http://schemas.openxmlformats.org/officeDocument/2006/relationships/slideMaster" Target="../slideMasters/slideMaster2.xml"/><Relationship Id="rId5" Type="http://schemas.openxmlformats.org/officeDocument/2006/relationships/tags" Target="../tags/tag1668.xml"/><Relationship Id="rId10" Type="http://schemas.openxmlformats.org/officeDocument/2006/relationships/tags" Target="../tags/tag1673.xml"/><Relationship Id="rId19" Type="http://schemas.openxmlformats.org/officeDocument/2006/relationships/tags" Target="../tags/tag1682.xml"/><Relationship Id="rId31" Type="http://schemas.openxmlformats.org/officeDocument/2006/relationships/tags" Target="../tags/tag1694.xml"/><Relationship Id="rId44" Type="http://schemas.openxmlformats.org/officeDocument/2006/relationships/tags" Target="../tags/tag1707.xml"/><Relationship Id="rId52" Type="http://schemas.openxmlformats.org/officeDocument/2006/relationships/tags" Target="../tags/tag1715.xml"/><Relationship Id="rId4" Type="http://schemas.openxmlformats.org/officeDocument/2006/relationships/tags" Target="../tags/tag1667.xml"/><Relationship Id="rId9" Type="http://schemas.openxmlformats.org/officeDocument/2006/relationships/tags" Target="../tags/tag1672.xml"/><Relationship Id="rId14" Type="http://schemas.openxmlformats.org/officeDocument/2006/relationships/tags" Target="../tags/tag1677.xml"/><Relationship Id="rId22" Type="http://schemas.openxmlformats.org/officeDocument/2006/relationships/tags" Target="../tags/tag1685.xml"/><Relationship Id="rId27" Type="http://schemas.openxmlformats.org/officeDocument/2006/relationships/tags" Target="../tags/tag1690.xml"/><Relationship Id="rId30" Type="http://schemas.openxmlformats.org/officeDocument/2006/relationships/tags" Target="../tags/tag1693.xml"/><Relationship Id="rId35" Type="http://schemas.openxmlformats.org/officeDocument/2006/relationships/tags" Target="../tags/tag1698.xml"/><Relationship Id="rId43" Type="http://schemas.openxmlformats.org/officeDocument/2006/relationships/tags" Target="../tags/tag1706.xml"/><Relationship Id="rId48" Type="http://schemas.openxmlformats.org/officeDocument/2006/relationships/tags" Target="../tags/tag1711.xml"/><Relationship Id="rId8" Type="http://schemas.openxmlformats.org/officeDocument/2006/relationships/tags" Target="../tags/tag1671.xml"/><Relationship Id="rId51" Type="http://schemas.openxmlformats.org/officeDocument/2006/relationships/tags" Target="../tags/tag1714.xml"/><Relationship Id="rId3" Type="http://schemas.openxmlformats.org/officeDocument/2006/relationships/tags" Target="../tags/tag1666.xml"/><Relationship Id="rId12" Type="http://schemas.openxmlformats.org/officeDocument/2006/relationships/tags" Target="../tags/tag1675.xml"/><Relationship Id="rId17" Type="http://schemas.openxmlformats.org/officeDocument/2006/relationships/tags" Target="../tags/tag1680.xml"/><Relationship Id="rId25" Type="http://schemas.openxmlformats.org/officeDocument/2006/relationships/tags" Target="../tags/tag1688.xml"/><Relationship Id="rId33" Type="http://schemas.openxmlformats.org/officeDocument/2006/relationships/tags" Target="../tags/tag1696.xml"/><Relationship Id="rId38" Type="http://schemas.openxmlformats.org/officeDocument/2006/relationships/tags" Target="../tags/tag1701.xml"/><Relationship Id="rId46" Type="http://schemas.openxmlformats.org/officeDocument/2006/relationships/tags" Target="../tags/tag1709.xml"/><Relationship Id="rId20" Type="http://schemas.openxmlformats.org/officeDocument/2006/relationships/tags" Target="../tags/tag1683.xml"/><Relationship Id="rId41" Type="http://schemas.openxmlformats.org/officeDocument/2006/relationships/tags" Target="../tags/tag1704.xml"/><Relationship Id="rId1" Type="http://schemas.openxmlformats.org/officeDocument/2006/relationships/tags" Target="../tags/tag1664.xml"/><Relationship Id="rId6" Type="http://schemas.openxmlformats.org/officeDocument/2006/relationships/tags" Target="../tags/tag1669.xml"/><Relationship Id="rId15" Type="http://schemas.openxmlformats.org/officeDocument/2006/relationships/tags" Target="../tags/tag1678.xml"/><Relationship Id="rId23" Type="http://schemas.openxmlformats.org/officeDocument/2006/relationships/tags" Target="../tags/tag1686.xml"/><Relationship Id="rId28" Type="http://schemas.openxmlformats.org/officeDocument/2006/relationships/tags" Target="../tags/tag1691.xml"/><Relationship Id="rId36" Type="http://schemas.openxmlformats.org/officeDocument/2006/relationships/tags" Target="../tags/tag1699.xml"/><Relationship Id="rId49" Type="http://schemas.openxmlformats.org/officeDocument/2006/relationships/tags" Target="../tags/tag1712.xml"/></Relationships>
</file>

<file path=ppt/slideLayouts/_rels/slideLayout60.xml.rels><?xml version="1.0" encoding="UTF-8" standalone="yes"?>
<Relationships xmlns="http://schemas.openxmlformats.org/package/2006/relationships"><Relationship Id="rId13" Type="http://schemas.openxmlformats.org/officeDocument/2006/relationships/tags" Target="../tags/tag1728.xml"/><Relationship Id="rId18" Type="http://schemas.openxmlformats.org/officeDocument/2006/relationships/tags" Target="../tags/tag1733.xml"/><Relationship Id="rId26" Type="http://schemas.openxmlformats.org/officeDocument/2006/relationships/tags" Target="../tags/tag1741.xml"/><Relationship Id="rId39" Type="http://schemas.openxmlformats.org/officeDocument/2006/relationships/tags" Target="../tags/tag1754.xml"/><Relationship Id="rId21" Type="http://schemas.openxmlformats.org/officeDocument/2006/relationships/tags" Target="../tags/tag1736.xml"/><Relationship Id="rId34" Type="http://schemas.openxmlformats.org/officeDocument/2006/relationships/tags" Target="../tags/tag1749.xml"/><Relationship Id="rId42" Type="http://schemas.openxmlformats.org/officeDocument/2006/relationships/tags" Target="../tags/tag1757.xml"/><Relationship Id="rId47" Type="http://schemas.openxmlformats.org/officeDocument/2006/relationships/tags" Target="../tags/tag1762.xml"/><Relationship Id="rId50" Type="http://schemas.openxmlformats.org/officeDocument/2006/relationships/tags" Target="../tags/tag1765.xml"/><Relationship Id="rId7" Type="http://schemas.openxmlformats.org/officeDocument/2006/relationships/tags" Target="../tags/tag1722.xml"/><Relationship Id="rId2" Type="http://schemas.openxmlformats.org/officeDocument/2006/relationships/tags" Target="../tags/tag1717.xml"/><Relationship Id="rId16" Type="http://schemas.openxmlformats.org/officeDocument/2006/relationships/tags" Target="../tags/tag1731.xml"/><Relationship Id="rId29" Type="http://schemas.openxmlformats.org/officeDocument/2006/relationships/tags" Target="../tags/tag1744.xml"/><Relationship Id="rId11" Type="http://schemas.openxmlformats.org/officeDocument/2006/relationships/tags" Target="../tags/tag1726.xml"/><Relationship Id="rId24" Type="http://schemas.openxmlformats.org/officeDocument/2006/relationships/tags" Target="../tags/tag1739.xml"/><Relationship Id="rId32" Type="http://schemas.openxmlformats.org/officeDocument/2006/relationships/tags" Target="../tags/tag1747.xml"/><Relationship Id="rId37" Type="http://schemas.openxmlformats.org/officeDocument/2006/relationships/tags" Target="../tags/tag1752.xml"/><Relationship Id="rId40" Type="http://schemas.openxmlformats.org/officeDocument/2006/relationships/tags" Target="../tags/tag1755.xml"/><Relationship Id="rId45" Type="http://schemas.openxmlformats.org/officeDocument/2006/relationships/tags" Target="../tags/tag1760.xml"/><Relationship Id="rId53" Type="http://schemas.openxmlformats.org/officeDocument/2006/relationships/slideMaster" Target="../slideMasters/slideMaster2.xml"/><Relationship Id="rId5" Type="http://schemas.openxmlformats.org/officeDocument/2006/relationships/tags" Target="../tags/tag1720.xml"/><Relationship Id="rId10" Type="http://schemas.openxmlformats.org/officeDocument/2006/relationships/tags" Target="../tags/tag1725.xml"/><Relationship Id="rId19" Type="http://schemas.openxmlformats.org/officeDocument/2006/relationships/tags" Target="../tags/tag1734.xml"/><Relationship Id="rId31" Type="http://schemas.openxmlformats.org/officeDocument/2006/relationships/tags" Target="../tags/tag1746.xml"/><Relationship Id="rId44" Type="http://schemas.openxmlformats.org/officeDocument/2006/relationships/tags" Target="../tags/tag1759.xml"/><Relationship Id="rId52" Type="http://schemas.openxmlformats.org/officeDocument/2006/relationships/tags" Target="../tags/tag1767.xml"/><Relationship Id="rId4" Type="http://schemas.openxmlformats.org/officeDocument/2006/relationships/tags" Target="../tags/tag1719.xml"/><Relationship Id="rId9" Type="http://schemas.openxmlformats.org/officeDocument/2006/relationships/tags" Target="../tags/tag1724.xml"/><Relationship Id="rId14" Type="http://schemas.openxmlformats.org/officeDocument/2006/relationships/tags" Target="../tags/tag1729.xml"/><Relationship Id="rId22" Type="http://schemas.openxmlformats.org/officeDocument/2006/relationships/tags" Target="../tags/tag1737.xml"/><Relationship Id="rId27" Type="http://schemas.openxmlformats.org/officeDocument/2006/relationships/tags" Target="../tags/tag1742.xml"/><Relationship Id="rId30" Type="http://schemas.openxmlformats.org/officeDocument/2006/relationships/tags" Target="../tags/tag1745.xml"/><Relationship Id="rId35" Type="http://schemas.openxmlformats.org/officeDocument/2006/relationships/tags" Target="../tags/tag1750.xml"/><Relationship Id="rId43" Type="http://schemas.openxmlformats.org/officeDocument/2006/relationships/tags" Target="../tags/tag1758.xml"/><Relationship Id="rId48" Type="http://schemas.openxmlformats.org/officeDocument/2006/relationships/tags" Target="../tags/tag1763.xml"/><Relationship Id="rId8" Type="http://schemas.openxmlformats.org/officeDocument/2006/relationships/tags" Target="../tags/tag1723.xml"/><Relationship Id="rId51" Type="http://schemas.openxmlformats.org/officeDocument/2006/relationships/tags" Target="../tags/tag1766.xml"/><Relationship Id="rId3" Type="http://schemas.openxmlformats.org/officeDocument/2006/relationships/tags" Target="../tags/tag1718.xml"/><Relationship Id="rId12" Type="http://schemas.openxmlformats.org/officeDocument/2006/relationships/tags" Target="../tags/tag1727.xml"/><Relationship Id="rId17" Type="http://schemas.openxmlformats.org/officeDocument/2006/relationships/tags" Target="../tags/tag1732.xml"/><Relationship Id="rId25" Type="http://schemas.openxmlformats.org/officeDocument/2006/relationships/tags" Target="../tags/tag1740.xml"/><Relationship Id="rId33" Type="http://schemas.openxmlformats.org/officeDocument/2006/relationships/tags" Target="../tags/tag1748.xml"/><Relationship Id="rId38" Type="http://schemas.openxmlformats.org/officeDocument/2006/relationships/tags" Target="../tags/tag1753.xml"/><Relationship Id="rId46" Type="http://schemas.openxmlformats.org/officeDocument/2006/relationships/tags" Target="../tags/tag1761.xml"/><Relationship Id="rId20" Type="http://schemas.openxmlformats.org/officeDocument/2006/relationships/tags" Target="../tags/tag1735.xml"/><Relationship Id="rId41" Type="http://schemas.openxmlformats.org/officeDocument/2006/relationships/tags" Target="../tags/tag1756.xml"/><Relationship Id="rId1" Type="http://schemas.openxmlformats.org/officeDocument/2006/relationships/tags" Target="../tags/tag1716.xml"/><Relationship Id="rId6" Type="http://schemas.openxmlformats.org/officeDocument/2006/relationships/tags" Target="../tags/tag1721.xml"/><Relationship Id="rId15" Type="http://schemas.openxmlformats.org/officeDocument/2006/relationships/tags" Target="../tags/tag1730.xml"/><Relationship Id="rId23" Type="http://schemas.openxmlformats.org/officeDocument/2006/relationships/tags" Target="../tags/tag1738.xml"/><Relationship Id="rId28" Type="http://schemas.openxmlformats.org/officeDocument/2006/relationships/tags" Target="../tags/tag1743.xml"/><Relationship Id="rId36" Type="http://schemas.openxmlformats.org/officeDocument/2006/relationships/tags" Target="../tags/tag1751.xml"/><Relationship Id="rId49" Type="http://schemas.openxmlformats.org/officeDocument/2006/relationships/tags" Target="../tags/tag1764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tags" Target="../tags/tag1770.xml"/><Relationship Id="rId2" Type="http://schemas.openxmlformats.org/officeDocument/2006/relationships/tags" Target="../tags/tag1769.xml"/><Relationship Id="rId1" Type="http://schemas.openxmlformats.org/officeDocument/2006/relationships/tags" Target="../tags/tag1768.xml"/><Relationship Id="rId4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tags" Target="../tags/tag1773.xml"/><Relationship Id="rId2" Type="http://schemas.openxmlformats.org/officeDocument/2006/relationships/tags" Target="../tags/tag1772.xml"/><Relationship Id="rId1" Type="http://schemas.openxmlformats.org/officeDocument/2006/relationships/tags" Target="../tags/tag1771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775.xml"/><Relationship Id="rId4" Type="http://schemas.openxmlformats.org/officeDocument/2006/relationships/tags" Target="../tags/tag177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tags" Target="../tags/tag1778.xml"/><Relationship Id="rId2" Type="http://schemas.openxmlformats.org/officeDocument/2006/relationships/tags" Target="../tags/tag1777.xml"/><Relationship Id="rId1" Type="http://schemas.openxmlformats.org/officeDocument/2006/relationships/tags" Target="../tags/tag1776.xml"/><Relationship Id="rId6" Type="http://schemas.openxmlformats.org/officeDocument/2006/relationships/image" Target="../media/image1.emf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779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tags" Target="../tags/tag1782.xml"/><Relationship Id="rId2" Type="http://schemas.openxmlformats.org/officeDocument/2006/relationships/tags" Target="../tags/tag1781.xml"/><Relationship Id="rId1" Type="http://schemas.openxmlformats.org/officeDocument/2006/relationships/tags" Target="../tags/tag17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784.xml"/><Relationship Id="rId4" Type="http://schemas.openxmlformats.org/officeDocument/2006/relationships/tags" Target="../tags/tag178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EC14AAAD-962B-41C6-88A6-24ECF54D382E}"/>
              </a:ext>
            </a:extLst>
          </p:cNvPr>
          <p:cNvSpPr>
            <a:spLocks noGrp="1"/>
          </p:cNvSpPr>
          <p:nvPr>
            <p:ph type="pic" sz="quarter" idx="12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3888" y="658801"/>
            <a:ext cx="6119812" cy="1617674"/>
          </a:xfrm>
        </p:spPr>
        <p:txBody>
          <a:bodyPr/>
          <a:lstStyle>
            <a:lvl1pPr>
              <a:defRPr sz="6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  <p:custDataLst>
              <p:tags r:id="rId3"/>
            </p:custDataLst>
          </p:nvPr>
        </p:nvSpPr>
        <p:spPr>
          <a:xfrm>
            <a:off x="623888" y="5448301"/>
            <a:ext cx="6119812" cy="1409700"/>
          </a:xfrm>
        </p:spPr>
        <p:txBody>
          <a:bodyPr/>
          <a:lstStyle>
            <a:lvl1pPr marL="0" indent="0">
              <a:spcBef>
                <a:spcPts val="20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 </a:t>
            </a:r>
            <a:endParaRPr lang="et-EE" dirty="0"/>
          </a:p>
          <a:p>
            <a:pPr lvl="0"/>
            <a:r>
              <a:rPr lang="en-GB" dirty="0"/>
              <a:t>Master subtitle style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2C62D28B-9B10-4846-BCC4-9FE78F4F2FE2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11677650" y="3429000"/>
            <a:ext cx="250824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/>
            </a:lvl2pPr>
            <a:lvl3pPr marL="361950" indent="0">
              <a:buNone/>
              <a:defRPr sz="800"/>
            </a:lvl3pPr>
            <a:lvl4pPr marL="542925" indent="0">
              <a:buNone/>
              <a:defRPr sz="800"/>
            </a:lvl4pPr>
            <a:lvl5pPr marL="714375" indent="0">
              <a:buNone/>
              <a:defRPr sz="800"/>
            </a:lvl5pPr>
          </a:lstStyle>
          <a:p>
            <a:pPr lvl="0"/>
            <a:r>
              <a:rPr lang="en-US"/>
              <a:t>©</a:t>
            </a:r>
            <a:r>
              <a:rPr lang="et-EE"/>
              <a:t> Copyright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061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>
          <a:xfrm>
            <a:off x="623888" y="4133850"/>
            <a:ext cx="4824412" cy="2724150"/>
          </a:xfrm>
        </p:spPr>
        <p:txBody>
          <a:bodyPr/>
          <a:lstStyle>
            <a:lvl1pPr marL="228600" indent="-228600">
              <a:spcBef>
                <a:spcPts val="200"/>
              </a:spcBef>
              <a:buClr>
                <a:schemeClr val="bg1"/>
              </a:buClr>
              <a:buFont typeface="Aino" panose="02000603040504020204" pitchFamily="50" charset="0"/>
              <a:buChar char="+"/>
              <a:defRPr>
                <a:solidFill>
                  <a:schemeClr val="bg1"/>
                </a:solidFill>
              </a:defRPr>
            </a:lvl1pPr>
            <a:lvl2pPr marL="361950" indent="-180975">
              <a:spcBef>
                <a:spcPts val="200"/>
              </a:spcBef>
              <a:buClr>
                <a:schemeClr val="bg1"/>
              </a:buClr>
              <a:buFont typeface="Aino" panose="02000603040504020204" pitchFamily="50" charset="0"/>
              <a:buChar char="+"/>
              <a:defRPr>
                <a:solidFill>
                  <a:schemeClr val="bg1"/>
                </a:solidFill>
              </a:defRPr>
            </a:lvl2pPr>
            <a:lvl3pPr marL="542925" indent="-180975">
              <a:spcBef>
                <a:spcPts val="200"/>
              </a:spcBef>
              <a:buClr>
                <a:schemeClr val="bg1"/>
              </a:buClr>
              <a:buFont typeface="Aino" panose="02000603040504020204" pitchFamily="50" charset="0"/>
              <a:buChar char="+"/>
              <a:defRPr>
                <a:solidFill>
                  <a:schemeClr val="bg1"/>
                </a:solidFill>
              </a:defRPr>
            </a:lvl3pPr>
            <a:lvl4pPr marL="714375" indent="-171450">
              <a:spcBef>
                <a:spcPts val="200"/>
              </a:spcBef>
              <a:buClr>
                <a:schemeClr val="bg1"/>
              </a:buClr>
              <a:buFont typeface="Aino" panose="02000603040504020204" pitchFamily="50" charset="0"/>
              <a:buChar char="+"/>
              <a:defRPr>
                <a:solidFill>
                  <a:schemeClr val="bg1"/>
                </a:solidFill>
              </a:defRPr>
            </a:lvl4pPr>
            <a:lvl5pPr marL="895350" indent="-180975">
              <a:spcBef>
                <a:spcPts val="200"/>
              </a:spcBef>
              <a:buClr>
                <a:schemeClr val="bg1"/>
              </a:buClr>
              <a:buFont typeface="Aino" panose="02000603040504020204" pitchFamily="50" charset="0"/>
              <a:buChar char="+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967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7010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Visual no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9072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heading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8" y="658801"/>
            <a:ext cx="5472112" cy="9699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>
          <a:xfrm>
            <a:off x="623888" y="4133850"/>
            <a:ext cx="4824412" cy="2724150"/>
          </a:xfrm>
        </p:spPr>
        <p:txBody>
          <a:bodyPr/>
          <a:lstStyle>
            <a:lvl1pPr marL="228600" indent="-228600">
              <a:buClr>
                <a:schemeClr val="bg1"/>
              </a:buClr>
              <a:buFont typeface="Aino" panose="02000603040504020204" pitchFamily="50" charset="0"/>
              <a:buChar char="+"/>
              <a:defRPr>
                <a:solidFill>
                  <a:schemeClr val="bg1"/>
                </a:solidFill>
              </a:defRPr>
            </a:lvl1pPr>
            <a:lvl2pPr marL="361950" indent="-180975">
              <a:buClr>
                <a:schemeClr val="bg1"/>
              </a:buClr>
              <a:buFont typeface="Aino" panose="02000603040504020204" pitchFamily="50" charset="0"/>
              <a:buChar char="+"/>
              <a:defRPr>
                <a:solidFill>
                  <a:schemeClr val="bg1"/>
                </a:solidFill>
              </a:defRPr>
            </a:lvl2pPr>
            <a:lvl3pPr marL="542925" indent="-180975">
              <a:buClr>
                <a:schemeClr val="bg1"/>
              </a:buClr>
              <a:buFont typeface="Aino" panose="02000603040504020204" pitchFamily="50" charset="0"/>
              <a:buChar char="+"/>
              <a:defRPr>
                <a:solidFill>
                  <a:schemeClr val="bg1"/>
                </a:solidFill>
              </a:defRPr>
            </a:lvl3pPr>
            <a:lvl4pPr marL="714375" indent="-171450">
              <a:buClr>
                <a:schemeClr val="bg1"/>
              </a:buClr>
              <a:buFont typeface="Aino" panose="02000603040504020204" pitchFamily="50" charset="0"/>
              <a:buChar char="+"/>
              <a:defRPr>
                <a:solidFill>
                  <a:schemeClr val="bg1"/>
                </a:solidFill>
              </a:defRPr>
            </a:lvl4pPr>
            <a:lvl5pPr marL="895350" indent="-180975">
              <a:buClr>
                <a:schemeClr val="bg1"/>
              </a:buClr>
              <a:buFont typeface="Aino" panose="02000603040504020204" pitchFamily="50" charset="0"/>
              <a:buChar char="+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  <p:custDataLst>
              <p:tags r:id="rId3"/>
            </p:custDataLst>
          </p:nvPr>
        </p:nvSpPr>
        <p:spPr>
          <a:xfrm>
            <a:off x="623888" y="1628776"/>
            <a:ext cx="4824412" cy="647700"/>
          </a:xfrm>
        </p:spPr>
        <p:txBody>
          <a:bodyPr bIns="0" anchor="t"/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  <a:lvl2pPr marL="180975" indent="0">
              <a:buNone/>
              <a:defRPr>
                <a:solidFill>
                  <a:srgbClr val="C4BEC5"/>
                </a:solidFill>
              </a:defRPr>
            </a:lvl2pPr>
            <a:lvl3pPr marL="361950" indent="0">
              <a:buNone/>
              <a:defRPr>
                <a:solidFill>
                  <a:srgbClr val="C4BEC5"/>
                </a:solidFill>
              </a:defRPr>
            </a:lvl3pPr>
            <a:lvl4pPr marL="542925" indent="0">
              <a:buNone/>
              <a:defRPr>
                <a:solidFill>
                  <a:srgbClr val="C4BEC5"/>
                </a:solidFill>
              </a:defRPr>
            </a:lvl4pPr>
            <a:lvl5pPr marL="714375" indent="0">
              <a:buNone/>
              <a:defRPr>
                <a:solidFill>
                  <a:srgbClr val="C4BEC5"/>
                </a:solidFill>
              </a:defRPr>
            </a:lvl5pPr>
          </a:lstStyle>
          <a:p>
            <a:pPr lvl="0"/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24780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8" y="658801"/>
            <a:ext cx="5472112" cy="9699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  <p:custDataLst>
              <p:tags r:id="rId2"/>
            </p:custDataLst>
          </p:nvPr>
        </p:nvSpPr>
        <p:spPr>
          <a:xfrm>
            <a:off x="8183563" y="658800"/>
            <a:ext cx="3475037" cy="969975"/>
          </a:xfrm>
        </p:spPr>
        <p:txBody>
          <a:bodyPr bIns="0" anchor="t" anchorCtr="0"/>
          <a:lstStyle>
            <a:lvl1pPr marL="0" indent="0" algn="r">
              <a:buClr>
                <a:schemeClr val="bg1"/>
              </a:buClr>
              <a:buFont typeface="Aino" panose="02000603040504020204" pitchFamily="50" charset="0"/>
              <a:buNone/>
              <a:defRPr sz="1200">
                <a:solidFill>
                  <a:schemeClr val="bg1"/>
                </a:solidFill>
              </a:defRPr>
            </a:lvl1pPr>
            <a:lvl2pPr marL="180975" indent="0" algn="r">
              <a:buClr>
                <a:schemeClr val="bg1"/>
              </a:buClr>
              <a:buFont typeface="Aino" panose="02000603040504020204" pitchFamily="50" charset="0"/>
              <a:buNone/>
              <a:defRPr sz="1200">
                <a:solidFill>
                  <a:schemeClr val="bg1"/>
                </a:solidFill>
              </a:defRPr>
            </a:lvl2pPr>
            <a:lvl3pPr marL="361950" indent="0" algn="r">
              <a:buClr>
                <a:schemeClr val="bg1"/>
              </a:buClr>
              <a:buFont typeface="Aino" panose="02000603040504020204" pitchFamily="50" charset="0"/>
              <a:buNone/>
              <a:defRPr sz="1200">
                <a:solidFill>
                  <a:schemeClr val="bg1"/>
                </a:solidFill>
              </a:defRPr>
            </a:lvl3pPr>
            <a:lvl4pPr marL="542925" indent="0" algn="r">
              <a:buClr>
                <a:schemeClr val="bg1"/>
              </a:buClr>
              <a:buFont typeface="Aino" panose="02000603040504020204" pitchFamily="50" charset="0"/>
              <a:buNone/>
              <a:defRPr sz="1200">
                <a:solidFill>
                  <a:schemeClr val="bg1"/>
                </a:solidFill>
              </a:defRPr>
            </a:lvl4pPr>
            <a:lvl5pPr marL="714375" indent="0" algn="r">
              <a:buClr>
                <a:schemeClr val="bg1"/>
              </a:buClr>
              <a:buFont typeface="Aino" panose="02000603040504020204" pitchFamily="50" charset="0"/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Source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  <p:custDataLst>
              <p:tags r:id="rId3"/>
            </p:custDataLst>
          </p:nvPr>
        </p:nvSpPr>
        <p:spPr>
          <a:xfrm>
            <a:off x="623888" y="1628776"/>
            <a:ext cx="4824412" cy="647700"/>
          </a:xfrm>
        </p:spPr>
        <p:txBody>
          <a:bodyPr bIns="0" anchor="t"/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  <a:lvl2pPr marL="180975" indent="0">
              <a:buNone/>
              <a:defRPr>
                <a:solidFill>
                  <a:srgbClr val="C4BEC5"/>
                </a:solidFill>
              </a:defRPr>
            </a:lvl2pPr>
            <a:lvl3pPr marL="361950" indent="0">
              <a:buNone/>
              <a:defRPr>
                <a:solidFill>
                  <a:srgbClr val="C4BEC5"/>
                </a:solidFill>
              </a:defRPr>
            </a:lvl3pPr>
            <a:lvl4pPr marL="542925" indent="0">
              <a:buNone/>
              <a:defRPr>
                <a:solidFill>
                  <a:srgbClr val="C4BEC5"/>
                </a:solidFill>
              </a:defRPr>
            </a:lvl4pPr>
            <a:lvl5pPr marL="714375" indent="0">
              <a:buNone/>
              <a:defRPr>
                <a:solidFill>
                  <a:srgbClr val="C4BEC5"/>
                </a:solidFill>
              </a:defRPr>
            </a:lvl5pPr>
          </a:lstStyle>
          <a:p>
            <a:pPr lvl="0"/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9896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heading + Text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8" y="658801"/>
            <a:ext cx="5472112" cy="969974"/>
          </a:xfrm>
        </p:spPr>
        <p:txBody>
          <a:bodyPr/>
          <a:lstStyle>
            <a:lvl1pPr>
              <a:defRPr>
                <a:solidFill>
                  <a:srgbClr val="000096"/>
                </a:solidFill>
              </a:defRPr>
            </a:lvl1pPr>
          </a:lstStyle>
          <a:p>
            <a:r>
              <a:rPr lang="en-US"/>
              <a:t>Click to edit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>
          <a:xfrm>
            <a:off x="623888" y="4133850"/>
            <a:ext cx="4824412" cy="2724150"/>
          </a:xfrm>
        </p:spPr>
        <p:txBody>
          <a:bodyPr/>
          <a:lstStyle>
            <a:lvl1pPr marL="228600" indent="-228600">
              <a:buClr>
                <a:schemeClr val="tx1"/>
              </a:buClr>
              <a:buFont typeface="Aino" panose="02000603040504020204" pitchFamily="50" charset="0"/>
              <a:buChar char="+"/>
              <a:defRPr>
                <a:solidFill>
                  <a:schemeClr val="tx1"/>
                </a:solidFill>
              </a:defRPr>
            </a:lvl1pPr>
            <a:lvl2pPr marL="361950" indent="-180975">
              <a:buClr>
                <a:schemeClr val="tx1"/>
              </a:buClr>
              <a:buFont typeface="Aino" panose="02000603040504020204" pitchFamily="50" charset="0"/>
              <a:buChar char="+"/>
              <a:defRPr>
                <a:solidFill>
                  <a:schemeClr val="tx1"/>
                </a:solidFill>
              </a:defRPr>
            </a:lvl2pPr>
            <a:lvl3pPr marL="542925" indent="-180975">
              <a:buClr>
                <a:schemeClr val="tx1"/>
              </a:buClr>
              <a:buFont typeface="Aino" panose="02000603040504020204" pitchFamily="50" charset="0"/>
              <a:buChar char="+"/>
              <a:defRPr>
                <a:solidFill>
                  <a:schemeClr val="tx1"/>
                </a:solidFill>
              </a:defRPr>
            </a:lvl3pPr>
            <a:lvl4pPr marL="714375" indent="-171450">
              <a:buClr>
                <a:schemeClr val="tx1"/>
              </a:buClr>
              <a:buFont typeface="Aino" panose="02000603040504020204" pitchFamily="50" charset="0"/>
              <a:buChar char="+"/>
              <a:defRPr>
                <a:solidFill>
                  <a:schemeClr val="tx1"/>
                </a:solidFill>
              </a:defRPr>
            </a:lvl4pPr>
            <a:lvl5pPr marL="895350" indent="-180975">
              <a:buClr>
                <a:schemeClr val="tx1"/>
              </a:buClr>
              <a:buFont typeface="Aino" panose="02000603040504020204" pitchFamily="50" charset="0"/>
              <a:buChar char="+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  <p:custDataLst>
              <p:tags r:id="rId3"/>
            </p:custDataLst>
          </p:nvPr>
        </p:nvSpPr>
        <p:spPr>
          <a:xfrm>
            <a:off x="623888" y="1628776"/>
            <a:ext cx="4824412" cy="647700"/>
          </a:xfrm>
        </p:spPr>
        <p:txBody>
          <a:bodyPr bIns="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180975" indent="0">
              <a:buNone/>
              <a:defRPr>
                <a:solidFill>
                  <a:srgbClr val="C4BEC5"/>
                </a:solidFill>
              </a:defRPr>
            </a:lvl2pPr>
            <a:lvl3pPr marL="361950" indent="0">
              <a:buNone/>
              <a:defRPr>
                <a:solidFill>
                  <a:srgbClr val="C4BEC5"/>
                </a:solidFill>
              </a:defRPr>
            </a:lvl3pPr>
            <a:lvl4pPr marL="542925" indent="0">
              <a:buNone/>
              <a:defRPr>
                <a:solidFill>
                  <a:srgbClr val="C4BEC5"/>
                </a:solidFill>
              </a:defRPr>
            </a:lvl4pPr>
            <a:lvl5pPr marL="714375" indent="0">
              <a:buNone/>
              <a:defRPr>
                <a:solidFill>
                  <a:srgbClr val="C4BEC5"/>
                </a:solidFill>
              </a:defRPr>
            </a:lvl5pPr>
          </a:lstStyle>
          <a:p>
            <a:pPr lvl="0"/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93977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>
        <p:tmplLst>
          <p:tmpl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23888" y="658801"/>
            <a:ext cx="5700712" cy="331799"/>
          </a:xfrm>
        </p:spPr>
        <p:txBody>
          <a:bodyPr/>
          <a:lstStyle>
            <a:lvl1pPr>
              <a:defRPr sz="2200" b="1">
                <a:solidFill>
                  <a:srgbClr val="000096"/>
                </a:solidFill>
                <a:latin typeface="+mn-lt"/>
              </a:defRPr>
            </a:lvl1pPr>
          </a:lstStyle>
          <a:p>
            <a:r>
              <a:rPr lang="en-US"/>
              <a:t>CLICK TO EDIT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>
          <a:xfrm>
            <a:off x="623887" y="1228725"/>
            <a:ext cx="5700713" cy="5629275"/>
          </a:xfrm>
        </p:spPr>
        <p:txBody>
          <a:bodyPr bIns="0" anchor="t" anchorCtr="0"/>
          <a:lstStyle>
            <a:lvl1pPr marL="228600" indent="-228600">
              <a:buClr>
                <a:srgbClr val="000096"/>
              </a:buClr>
              <a:buFont typeface="Aino" panose="02000603040504020204" pitchFamily="50" charset="0"/>
              <a:buChar char="+"/>
              <a:defRPr>
                <a:solidFill>
                  <a:srgbClr val="000096"/>
                </a:solidFill>
              </a:defRPr>
            </a:lvl1pPr>
            <a:lvl2pPr marL="361950" indent="-180975">
              <a:buClr>
                <a:srgbClr val="000096"/>
              </a:buClr>
              <a:buFont typeface="Aino" panose="02000603040504020204" pitchFamily="50" charset="0"/>
              <a:buChar char="+"/>
              <a:defRPr>
                <a:solidFill>
                  <a:srgbClr val="000096"/>
                </a:solidFill>
              </a:defRPr>
            </a:lvl2pPr>
            <a:lvl3pPr marL="542925" indent="-180975">
              <a:buClr>
                <a:srgbClr val="000096"/>
              </a:buClr>
              <a:buFont typeface="Aino" panose="02000603040504020204" pitchFamily="50" charset="0"/>
              <a:buChar char="+"/>
              <a:defRPr>
                <a:solidFill>
                  <a:srgbClr val="000096"/>
                </a:solidFill>
              </a:defRPr>
            </a:lvl3pPr>
            <a:lvl4pPr marL="714375" indent="-171450">
              <a:buClr>
                <a:srgbClr val="000096"/>
              </a:buClr>
              <a:buFont typeface="Aino" panose="02000603040504020204" pitchFamily="50" charset="0"/>
              <a:buChar char="+"/>
              <a:defRPr>
                <a:solidFill>
                  <a:srgbClr val="000096"/>
                </a:solidFill>
              </a:defRPr>
            </a:lvl4pPr>
            <a:lvl5pPr marL="895350" indent="-180975">
              <a:buClr>
                <a:srgbClr val="000096"/>
              </a:buClr>
              <a:buFont typeface="Aino" panose="02000603040504020204" pitchFamily="50" charset="0"/>
              <a:buChar char="+"/>
              <a:defRPr>
                <a:solidFill>
                  <a:srgbClr val="000096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Pildi kohatäide 4">
            <a:extLst>
              <a:ext uri="{FF2B5EF4-FFF2-40B4-BE49-F238E27FC236}">
                <a16:creationId xmlns:a16="http://schemas.microsoft.com/office/drawing/2014/main" id="{232E8188-F880-49F9-A677-02937BE0CDAA}"/>
              </a:ext>
            </a:extLst>
          </p:cNvPr>
          <p:cNvSpPr>
            <a:spLocks noGrp="1"/>
          </p:cNvSpPr>
          <p:nvPr>
            <p:ph type="pic" sz="quarter" idx="12"/>
            <p:custDataLst>
              <p:tags r:id="rId3"/>
            </p:custDataLst>
          </p:nvPr>
        </p:nvSpPr>
        <p:spPr>
          <a:xfrm>
            <a:off x="6743700" y="0"/>
            <a:ext cx="54483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237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>
        <p:tmplLst>
          <p:tmpl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solidFill>
            <a:srgbClr val="C4BEC5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rgbClr val="575A5D"/>
                </a:solidFill>
              </a:defRPr>
            </a:lvl1pPr>
          </a:lstStyle>
          <a:p>
            <a:r>
              <a:rPr lang="et-EE" err="1"/>
              <a:t>Click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3888" y="658801"/>
            <a:ext cx="6119812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</a:t>
            </a:r>
            <a:r>
              <a:rPr lang="et-EE"/>
              <a:t> edit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  <p:custDataLst>
              <p:tags r:id="rId3"/>
            </p:custDataLst>
          </p:nvPr>
        </p:nvSpPr>
        <p:spPr>
          <a:xfrm>
            <a:off x="623888" y="5448301"/>
            <a:ext cx="6119812" cy="1409700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  <p:custDataLst>
              <p:tags r:id="rId4"/>
            </p:custDataLst>
          </p:nvPr>
        </p:nvSpPr>
        <p:spPr>
          <a:xfrm>
            <a:off x="11677650" y="3429000"/>
            <a:ext cx="250824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/>
            </a:lvl2pPr>
            <a:lvl3pPr marL="361950" indent="0">
              <a:buNone/>
              <a:defRPr sz="800"/>
            </a:lvl3pPr>
            <a:lvl4pPr marL="542925" indent="0">
              <a:buNone/>
              <a:defRPr sz="800"/>
            </a:lvl4pPr>
            <a:lvl5pPr marL="714375" indent="0">
              <a:buNone/>
              <a:defRPr sz="800"/>
            </a:lvl5pPr>
          </a:lstStyle>
          <a:p>
            <a:pPr lvl="0"/>
            <a:r>
              <a:rPr lang="en-US"/>
              <a:t>©</a:t>
            </a:r>
            <a:r>
              <a:rPr lang="et-EE"/>
              <a:t> Copyright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328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>
        <p:tmplLst>
          <p:tmpl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solidFill>
            <a:srgbClr val="C4BEC5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rgbClr val="575A5D"/>
                </a:solidFill>
              </a:defRPr>
            </a:lvl1pPr>
          </a:lstStyle>
          <a:p>
            <a:r>
              <a:rPr lang="et-EE" err="1"/>
              <a:t>Click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3888" y="658801"/>
            <a:ext cx="6119812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</a:t>
            </a:r>
            <a:r>
              <a:rPr lang="et-EE"/>
              <a:t> edit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  <p:custDataLst>
              <p:tags r:id="rId3"/>
            </p:custDataLst>
          </p:nvPr>
        </p:nvSpPr>
        <p:spPr>
          <a:xfrm>
            <a:off x="623888" y="5448301"/>
            <a:ext cx="6119812" cy="1409700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  <p:custDataLst>
              <p:tags r:id="rId4"/>
            </p:custDataLst>
          </p:nvPr>
        </p:nvSpPr>
        <p:spPr>
          <a:xfrm>
            <a:off x="11677650" y="3429000"/>
            <a:ext cx="250824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/>
            </a:lvl2pPr>
            <a:lvl3pPr marL="361950" indent="0">
              <a:buNone/>
              <a:defRPr sz="800"/>
            </a:lvl3pPr>
            <a:lvl4pPr marL="542925" indent="0">
              <a:buNone/>
              <a:defRPr sz="800"/>
            </a:lvl4pPr>
            <a:lvl5pPr marL="714375" indent="0">
              <a:buNone/>
              <a:defRPr sz="800"/>
            </a:lvl5pPr>
          </a:lstStyle>
          <a:p>
            <a:pPr lvl="0"/>
            <a:r>
              <a:rPr lang="en-US"/>
              <a:t>©</a:t>
            </a:r>
            <a:r>
              <a:rPr lang="et-EE"/>
              <a:t> Copyright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9925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Full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solidFill>
            <a:srgbClr val="C4BEC5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rgbClr val="575A5D"/>
                </a:solidFill>
              </a:defRPr>
            </a:lvl1pPr>
          </a:lstStyle>
          <a:p>
            <a:r>
              <a:rPr lang="et-EE" err="1"/>
              <a:t>Click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3888" y="658801"/>
            <a:ext cx="6119812" cy="9699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</a:t>
            </a:r>
            <a:r>
              <a:rPr lang="et-EE"/>
              <a:t> edit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  <p:custDataLst>
              <p:tags r:id="rId3"/>
            </p:custDataLst>
          </p:nvPr>
        </p:nvSpPr>
        <p:spPr>
          <a:xfrm>
            <a:off x="623888" y="1628774"/>
            <a:ext cx="4824412" cy="1800225"/>
          </a:xfrm>
        </p:spPr>
        <p:txBody>
          <a:bodyPr anchor="t"/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  <p:custDataLst>
              <p:tags r:id="rId4"/>
            </p:custDataLst>
          </p:nvPr>
        </p:nvSpPr>
        <p:spPr>
          <a:xfrm>
            <a:off x="11677650" y="3429000"/>
            <a:ext cx="250824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/>
            </a:lvl2pPr>
            <a:lvl3pPr marL="361950" indent="0">
              <a:buNone/>
              <a:defRPr sz="800"/>
            </a:lvl3pPr>
            <a:lvl4pPr marL="542925" indent="0">
              <a:buNone/>
              <a:defRPr sz="800"/>
            </a:lvl4pPr>
            <a:lvl5pPr marL="714375" indent="0">
              <a:buNone/>
              <a:defRPr sz="800"/>
            </a:lvl5pPr>
          </a:lstStyle>
          <a:p>
            <a:pPr lvl="0"/>
            <a:r>
              <a:rPr lang="en-US"/>
              <a:t>©</a:t>
            </a:r>
            <a:r>
              <a:rPr lang="et-EE"/>
              <a:t> Copyright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23888" y="4371975"/>
            <a:ext cx="4824412" cy="2486025"/>
          </a:xfrm>
        </p:spPr>
        <p:txBody>
          <a:bodyPr/>
          <a:lstStyle>
            <a:lvl1pPr marL="228600" indent="-228600">
              <a:buClr>
                <a:schemeClr val="bg1"/>
              </a:buClr>
              <a:buFont typeface="Aino" panose="02000603040504020204" pitchFamily="50" charset="0"/>
              <a:buChar char="+"/>
              <a:defRPr>
                <a:solidFill>
                  <a:schemeClr val="bg1"/>
                </a:solidFill>
              </a:defRPr>
            </a:lvl1pPr>
            <a:lvl2pPr marL="361950" indent="-180975">
              <a:buClr>
                <a:schemeClr val="bg1"/>
              </a:buClr>
              <a:buFont typeface="Aino" panose="02000603040504020204" pitchFamily="50" charset="0"/>
              <a:buChar char="+"/>
              <a:defRPr>
                <a:solidFill>
                  <a:schemeClr val="bg1"/>
                </a:solidFill>
              </a:defRPr>
            </a:lvl2pPr>
            <a:lvl3pPr marL="542925" indent="-180975">
              <a:buClr>
                <a:schemeClr val="bg1"/>
              </a:buClr>
              <a:buFont typeface="Aino" panose="02000603040504020204" pitchFamily="50" charset="0"/>
              <a:buChar char="+"/>
              <a:defRPr>
                <a:solidFill>
                  <a:schemeClr val="bg1"/>
                </a:solidFill>
              </a:defRPr>
            </a:lvl3pPr>
            <a:lvl4pPr marL="714375" indent="-171450">
              <a:buClr>
                <a:schemeClr val="bg1"/>
              </a:buClr>
              <a:buFont typeface="Aino" panose="02000603040504020204" pitchFamily="50" charset="0"/>
              <a:buChar char="+"/>
              <a:defRPr>
                <a:solidFill>
                  <a:schemeClr val="bg1"/>
                </a:solidFill>
              </a:defRPr>
            </a:lvl4pPr>
            <a:lvl5pPr marL="895350" indent="-180975">
              <a:buClr>
                <a:schemeClr val="bg1"/>
              </a:buClr>
              <a:buFont typeface="Aino" panose="02000603040504020204" pitchFamily="50" charset="0"/>
              <a:buChar char="+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1460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text +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solidFill>
            <a:srgbClr val="C4BEC5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rgbClr val="575A5D"/>
                </a:solidFill>
              </a:defRPr>
            </a:lvl1pPr>
          </a:lstStyle>
          <a:p>
            <a:r>
              <a:rPr lang="et-EE" err="1"/>
              <a:t>Click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743700" y="658801"/>
            <a:ext cx="4824412" cy="969974"/>
          </a:xfrm>
        </p:spPr>
        <p:txBody>
          <a:bodyPr/>
          <a:lstStyle>
            <a:lvl1pPr>
              <a:defRPr>
                <a:solidFill>
                  <a:srgbClr val="575A5D"/>
                </a:solidFill>
              </a:defRPr>
            </a:lvl1pPr>
          </a:lstStyle>
          <a:p>
            <a:r>
              <a:rPr lang="en-US"/>
              <a:t>Click to</a:t>
            </a:r>
            <a:r>
              <a:rPr lang="et-EE"/>
              <a:t> edit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  <p:custDataLst>
              <p:tags r:id="rId3"/>
            </p:custDataLst>
          </p:nvPr>
        </p:nvSpPr>
        <p:spPr>
          <a:xfrm>
            <a:off x="6743700" y="1628774"/>
            <a:ext cx="4824412" cy="1800225"/>
          </a:xfrm>
        </p:spPr>
        <p:txBody>
          <a:bodyPr anchor="t"/>
          <a:lstStyle>
            <a:lvl1pPr marL="0" indent="0">
              <a:buNone/>
              <a:defRPr sz="22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  <p:custDataLst>
              <p:tags r:id="rId4"/>
            </p:custDataLst>
          </p:nvPr>
        </p:nvSpPr>
        <p:spPr>
          <a:xfrm>
            <a:off x="263525" y="3429000"/>
            <a:ext cx="250824" cy="2808288"/>
          </a:xfrm>
        </p:spPr>
        <p:txBody>
          <a:bodyPr vert="vert270" bIns="0" anchor="t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/>
            </a:lvl2pPr>
            <a:lvl3pPr marL="361950" indent="0">
              <a:buNone/>
              <a:defRPr sz="800"/>
            </a:lvl3pPr>
            <a:lvl4pPr marL="542925" indent="0">
              <a:buNone/>
              <a:defRPr sz="800"/>
            </a:lvl4pPr>
            <a:lvl5pPr marL="714375" indent="0">
              <a:buNone/>
              <a:defRPr sz="800"/>
            </a:lvl5pPr>
          </a:lstStyle>
          <a:p>
            <a:pPr lvl="0"/>
            <a:r>
              <a:rPr lang="en-US"/>
              <a:t>©</a:t>
            </a:r>
            <a:r>
              <a:rPr lang="et-EE"/>
              <a:t> Copyright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743700" y="4371975"/>
            <a:ext cx="4824412" cy="2486025"/>
          </a:xfrm>
        </p:spPr>
        <p:txBody>
          <a:bodyPr/>
          <a:lstStyle>
            <a:lvl1pPr marL="228600" indent="-228600">
              <a:buClr>
                <a:srgbClr val="575A5D"/>
              </a:buClr>
              <a:buFont typeface="Aino" panose="02000603040504020204" pitchFamily="50" charset="0"/>
              <a:buChar char="+"/>
              <a:defRPr>
                <a:solidFill>
                  <a:srgbClr val="575A5D"/>
                </a:solidFill>
              </a:defRPr>
            </a:lvl1pPr>
            <a:lvl2pPr marL="361950" indent="-180975">
              <a:buClr>
                <a:srgbClr val="575A5D"/>
              </a:buClr>
              <a:buFont typeface="Aino" panose="02000603040504020204" pitchFamily="50" charset="0"/>
              <a:buChar char="+"/>
              <a:defRPr>
                <a:solidFill>
                  <a:srgbClr val="575A5D"/>
                </a:solidFill>
              </a:defRPr>
            </a:lvl2pPr>
            <a:lvl3pPr marL="542925" indent="-180975">
              <a:buClr>
                <a:srgbClr val="575A5D"/>
              </a:buClr>
              <a:buFont typeface="Aino" panose="02000603040504020204" pitchFamily="50" charset="0"/>
              <a:buChar char="+"/>
              <a:defRPr>
                <a:solidFill>
                  <a:srgbClr val="575A5D"/>
                </a:solidFill>
              </a:defRPr>
            </a:lvl3pPr>
            <a:lvl4pPr marL="714375" indent="-171450">
              <a:buClr>
                <a:srgbClr val="575A5D"/>
              </a:buClr>
              <a:buFont typeface="Aino" panose="02000603040504020204" pitchFamily="50" charset="0"/>
              <a:buChar char="+"/>
              <a:defRPr>
                <a:solidFill>
                  <a:srgbClr val="575A5D"/>
                </a:solidFill>
              </a:defRPr>
            </a:lvl4pPr>
            <a:lvl5pPr marL="895350" indent="-180975">
              <a:buClr>
                <a:srgbClr val="575A5D"/>
              </a:buClr>
              <a:buFont typeface="Aino" panose="02000603040504020204" pitchFamily="50" charset="0"/>
              <a:buChar char="+"/>
              <a:defRPr>
                <a:solidFill>
                  <a:srgbClr val="575A5D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0762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>
        <p:tmplLst>
          <p:tmpl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>
        <p:tmplLst>
          <p:tmpl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rgbClr val="575A5D"/>
                </a:solidFill>
              </a:defRPr>
            </a:lvl1pPr>
          </a:lstStyle>
          <a:p>
            <a:r>
              <a:rPr lang="en-US"/>
              <a:t>Click to edit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1016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rgbClr val="575A5D"/>
                </a:solidFill>
              </a:defRPr>
            </a:lvl1pPr>
          </a:lstStyle>
          <a:p>
            <a:r>
              <a:rPr lang="en-US"/>
              <a:t>Click to edit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105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🟦 background photo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2EA25D9-65BC-A710-9936-E74E38F5CF6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5">
            <a:fgClr>
              <a:schemeClr val="bg1"/>
            </a:fgClr>
            <a:bgClr>
              <a:schemeClr val="tx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t-EE"/>
          </a:p>
        </p:txBody>
      </p:sp>
      <p:sp>
        <p:nvSpPr>
          <p:cNvPr id="3" name="Text Placeholder 14">
            <a:extLst>
              <a:ext uri="{FF2B5EF4-FFF2-40B4-BE49-F238E27FC236}">
                <a16:creationId xmlns:a16="http://schemas.microsoft.com/office/drawing/2014/main" id="{CAD61C2B-0ABB-221F-F065-019C554797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012" y="3429000"/>
            <a:ext cx="8415113" cy="3412068"/>
          </a:xfrm>
          <a:prstGeom prst="rect">
            <a:avLst/>
          </a:prstGeom>
        </p:spPr>
        <p:txBody>
          <a:bodyPr wrap="square" lIns="0" tIns="0" rIns="0" bIns="72000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Tx/>
              <a:buNone/>
              <a:defRPr sz="1800">
                <a:solidFill>
                  <a:schemeClr val="bg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/>
              <a:t>click to edit text</a:t>
            </a:r>
          </a:p>
        </p:txBody>
      </p:sp>
      <p:sp>
        <p:nvSpPr>
          <p:cNvPr id="6" name="Title Placeholder 14">
            <a:extLst>
              <a:ext uri="{FF2B5EF4-FFF2-40B4-BE49-F238E27FC236}">
                <a16:creationId xmlns:a16="http://schemas.microsoft.com/office/drawing/2014/main" id="{4E55B4C9-ACBC-3750-C593-B32182CAC6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208" y="554994"/>
            <a:ext cx="8426918" cy="6924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headline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94411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upäeva kohatäide 1">
            <a:extLst>
              <a:ext uri="{FF2B5EF4-FFF2-40B4-BE49-F238E27FC236}">
                <a16:creationId xmlns:a16="http://schemas.microsoft.com/office/drawing/2014/main" id="{F92D3A74-C8A3-E57E-0166-FE0DC324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4B29-F4A5-41AC-9CC8-3E32817AF720}" type="datetimeFigureOut">
              <a:rPr lang="et-EE" smtClean="0"/>
              <a:t>12.09.2026</a:t>
            </a:fld>
            <a:endParaRPr lang="et-EE"/>
          </a:p>
        </p:txBody>
      </p:sp>
      <p:sp>
        <p:nvSpPr>
          <p:cNvPr id="3" name="Jaluse kohatäide 2">
            <a:extLst>
              <a:ext uri="{FF2B5EF4-FFF2-40B4-BE49-F238E27FC236}">
                <a16:creationId xmlns:a16="http://schemas.microsoft.com/office/drawing/2014/main" id="{969DC08F-5714-CC2C-ADD9-B535F2984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4EB63FDA-3DD6-0B22-F365-65A00DCE2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70FE3-15CD-4CFD-8D2D-FFE6A04F65CE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8097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🟦 background photo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2EA25D9-65BC-A710-9936-E74E38F5CF6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5">
            <a:fgClr>
              <a:schemeClr val="bg1"/>
            </a:fgClr>
            <a:bgClr>
              <a:schemeClr val="tx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  <a:endParaRPr lang="et-EE" dirty="0"/>
          </a:p>
        </p:txBody>
      </p:sp>
      <p:sp>
        <p:nvSpPr>
          <p:cNvPr id="3" name="Text Placeholder 14">
            <a:extLst>
              <a:ext uri="{FF2B5EF4-FFF2-40B4-BE49-F238E27FC236}">
                <a16:creationId xmlns:a16="http://schemas.microsoft.com/office/drawing/2014/main" id="{CAD61C2B-0ABB-221F-F065-019C554797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012" y="3429000"/>
            <a:ext cx="8415113" cy="3412068"/>
          </a:xfrm>
          <a:prstGeom prst="rect">
            <a:avLst/>
          </a:prstGeom>
        </p:spPr>
        <p:txBody>
          <a:bodyPr wrap="square" lIns="0" tIns="0" rIns="0" bIns="720000" anchor="b" anchorCtr="0"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Char char="+"/>
              <a:defRPr sz="1800">
                <a:solidFill>
                  <a:schemeClr val="bg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 dirty="0"/>
              <a:t>click to edit text</a:t>
            </a:r>
          </a:p>
        </p:txBody>
      </p:sp>
      <p:sp>
        <p:nvSpPr>
          <p:cNvPr id="6" name="Title Placeholder 14">
            <a:extLst>
              <a:ext uri="{FF2B5EF4-FFF2-40B4-BE49-F238E27FC236}">
                <a16:creationId xmlns:a16="http://schemas.microsoft.com/office/drawing/2014/main" id="{4E55B4C9-ACBC-3750-C593-B32182CAC6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208" y="554994"/>
            <a:ext cx="8426918" cy="6924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headline</a:t>
            </a:r>
            <a:endParaRPr lang="et-E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D9244D-74CC-2D9E-F260-D4AEF14BE3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1975" y="1340768"/>
            <a:ext cx="8426450" cy="381025"/>
          </a:xfrm>
          <a:prstGeom prst="rect">
            <a:avLst/>
          </a:prstGeom>
        </p:spPr>
        <p:txBody>
          <a:bodyPr lIns="0" rIns="0"/>
          <a:lstStyle>
            <a:lvl1pPr marL="0" indent="0">
              <a:buNone/>
              <a:defRPr sz="2200">
                <a:solidFill>
                  <a:schemeClr val="bg1"/>
                </a:solidFill>
                <a:latin typeface="Aino" panose="02000603040504020204" pitchFamily="2" charset="77"/>
              </a:defRPr>
            </a:lvl1pPr>
            <a:lvl2pPr marL="457200" indent="0">
              <a:buNone/>
              <a:defRPr sz="2200">
                <a:solidFill>
                  <a:schemeClr val="bg1"/>
                </a:solidFill>
              </a:defRPr>
            </a:lvl2pPr>
            <a:lvl3pPr marL="914400" indent="0">
              <a:buNone/>
              <a:defRPr sz="2200">
                <a:solidFill>
                  <a:schemeClr val="bg1"/>
                </a:solidFill>
              </a:defRPr>
            </a:lvl3pPr>
            <a:lvl4pPr marL="1371600" indent="0">
              <a:buNone/>
              <a:defRPr sz="2200">
                <a:solidFill>
                  <a:schemeClr val="bg1"/>
                </a:solidFill>
              </a:defRPr>
            </a:lvl4pPr>
            <a:lvl5pPr marL="1828800" indent="0">
              <a:buNone/>
              <a:defRPr sz="2200"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</a:t>
            </a:r>
            <a:r>
              <a:rPr lang="en-GB" dirty="0"/>
              <a:t>subheading</a:t>
            </a:r>
          </a:p>
        </p:txBody>
      </p:sp>
    </p:spTree>
    <p:extLst>
      <p:ext uri="{BB962C8B-B14F-4D97-AF65-F5344CB8AC3E}">
        <p14:creationId xmlns:p14="http://schemas.microsoft.com/office/powerpoint/2010/main" val="1127083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 hasCustomPrompt="1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solidFill>
            <a:srgbClr val="2B7AA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lnSpc>
                <a:spcPct val="9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  <p:custDataLst>
              <p:tags r:id="rId3"/>
            </p:custDataLst>
          </p:nvPr>
        </p:nvSpPr>
        <p:spPr>
          <a:xfrm>
            <a:off x="623887" y="3429001"/>
            <a:ext cx="5472113" cy="2808287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3018D534-6ACE-4A08-BA33-26B22DB86F96}"/>
              </a:ext>
            </a:extLst>
          </p:cNvPr>
          <p:cNvSpPr>
            <a:spLocks noEditPoints="1"/>
          </p:cNvSpPr>
          <p:nvPr userDrawn="1">
            <p:custDataLst>
              <p:tags r:id="rId5"/>
            </p:custDataLst>
          </p:nvPr>
        </p:nvSpPr>
        <p:spPr bwMode="auto">
          <a:xfrm>
            <a:off x="10446544" y="229462"/>
            <a:ext cx="1427956" cy="441244"/>
          </a:xfrm>
          <a:custGeom>
            <a:avLst/>
            <a:gdLst>
              <a:gd name="T0" fmla="*/ 1618 w 1847"/>
              <a:gd name="T1" fmla="*/ 546 h 571"/>
              <a:gd name="T2" fmla="*/ 1612 w 1847"/>
              <a:gd name="T3" fmla="*/ 487 h 571"/>
              <a:gd name="T4" fmla="*/ 376 w 1847"/>
              <a:gd name="T5" fmla="*/ 304 h 571"/>
              <a:gd name="T6" fmla="*/ 540 w 1847"/>
              <a:gd name="T7" fmla="*/ 302 h 571"/>
              <a:gd name="T8" fmla="*/ 513 w 1847"/>
              <a:gd name="T9" fmla="*/ 266 h 571"/>
              <a:gd name="T10" fmla="*/ 456 w 1847"/>
              <a:gd name="T11" fmla="*/ 323 h 571"/>
              <a:gd name="T12" fmla="*/ 492 w 1847"/>
              <a:gd name="T13" fmla="*/ 349 h 571"/>
              <a:gd name="T14" fmla="*/ 1643 w 1847"/>
              <a:gd name="T15" fmla="*/ 517 h 571"/>
              <a:gd name="T16" fmla="*/ 1481 w 1847"/>
              <a:gd name="T17" fmla="*/ 507 h 571"/>
              <a:gd name="T18" fmla="*/ 1471 w 1847"/>
              <a:gd name="T19" fmla="*/ 546 h 571"/>
              <a:gd name="T20" fmla="*/ 34 w 1847"/>
              <a:gd name="T21" fmla="*/ 469 h 571"/>
              <a:gd name="T22" fmla="*/ 105 w 1847"/>
              <a:gd name="T23" fmla="*/ 275 h 571"/>
              <a:gd name="T24" fmla="*/ 82 w 1847"/>
              <a:gd name="T25" fmla="*/ 322 h 571"/>
              <a:gd name="T26" fmla="*/ 142 w 1847"/>
              <a:gd name="T27" fmla="*/ 184 h 571"/>
              <a:gd name="T28" fmla="*/ 69 w 1847"/>
              <a:gd name="T29" fmla="*/ 232 h 571"/>
              <a:gd name="T30" fmla="*/ 1710 w 1847"/>
              <a:gd name="T31" fmla="*/ 0 h 571"/>
              <a:gd name="T32" fmla="*/ 1712 w 1847"/>
              <a:gd name="T33" fmla="*/ 380 h 571"/>
              <a:gd name="T34" fmla="*/ 1836 w 1847"/>
              <a:gd name="T35" fmla="*/ 507 h 571"/>
              <a:gd name="T36" fmla="*/ 1846 w 1847"/>
              <a:gd name="T37" fmla="*/ 509 h 571"/>
              <a:gd name="T38" fmla="*/ 1837 w 1847"/>
              <a:gd name="T39" fmla="*/ 528 h 571"/>
              <a:gd name="T40" fmla="*/ 465 w 1847"/>
              <a:gd name="T41" fmla="*/ 217 h 571"/>
              <a:gd name="T42" fmla="*/ 429 w 1847"/>
              <a:gd name="T43" fmla="*/ 191 h 571"/>
              <a:gd name="T44" fmla="*/ 1716 w 1847"/>
              <a:gd name="T45" fmla="*/ 546 h 571"/>
              <a:gd name="T46" fmla="*/ 1270 w 1847"/>
              <a:gd name="T47" fmla="*/ 497 h 571"/>
              <a:gd name="T48" fmla="*/ 1291 w 1847"/>
              <a:gd name="T49" fmla="*/ 495 h 571"/>
              <a:gd name="T50" fmla="*/ 1302 w 1847"/>
              <a:gd name="T51" fmla="*/ 546 h 571"/>
              <a:gd name="T52" fmla="*/ 1536 w 1847"/>
              <a:gd name="T53" fmla="*/ 373 h 571"/>
              <a:gd name="T54" fmla="*/ 1371 w 1847"/>
              <a:gd name="T55" fmla="*/ 58 h 571"/>
              <a:gd name="T56" fmla="*/ 1189 w 1847"/>
              <a:gd name="T57" fmla="*/ 571 h 571"/>
              <a:gd name="T58" fmla="*/ 1198 w 1847"/>
              <a:gd name="T59" fmla="*/ 527 h 571"/>
              <a:gd name="T60" fmla="*/ 1302 w 1847"/>
              <a:gd name="T61" fmla="*/ 460 h 571"/>
              <a:gd name="T62" fmla="*/ 1431 w 1847"/>
              <a:gd name="T63" fmla="*/ 533 h 571"/>
              <a:gd name="T64" fmla="*/ 1390 w 1847"/>
              <a:gd name="T65" fmla="*/ 510 h 571"/>
              <a:gd name="T66" fmla="*/ 1326 w 1847"/>
              <a:gd name="T67" fmla="*/ 503 h 571"/>
              <a:gd name="T68" fmla="*/ 1335 w 1847"/>
              <a:gd name="T69" fmla="*/ 501 h 571"/>
              <a:gd name="T70" fmla="*/ 921 w 1847"/>
              <a:gd name="T71" fmla="*/ 499 h 571"/>
              <a:gd name="T72" fmla="*/ 1158 w 1847"/>
              <a:gd name="T73" fmla="*/ 487 h 571"/>
              <a:gd name="T74" fmla="*/ 1172 w 1847"/>
              <a:gd name="T75" fmla="*/ 486 h 571"/>
              <a:gd name="T76" fmla="*/ 257 w 1847"/>
              <a:gd name="T77" fmla="*/ 332 h 571"/>
              <a:gd name="T78" fmla="*/ 530 w 1847"/>
              <a:gd name="T79" fmla="*/ 564 h 571"/>
              <a:gd name="T80" fmla="*/ 577 w 1847"/>
              <a:gd name="T81" fmla="*/ 118 h 571"/>
              <a:gd name="T82" fmla="*/ 550 w 1847"/>
              <a:gd name="T83" fmla="*/ 154 h 571"/>
              <a:gd name="T84" fmla="*/ 516 w 1847"/>
              <a:gd name="T85" fmla="*/ 83 h 571"/>
              <a:gd name="T86" fmla="*/ 400 w 1847"/>
              <a:gd name="T87" fmla="*/ 196 h 571"/>
              <a:gd name="T88" fmla="*/ 344 w 1847"/>
              <a:gd name="T89" fmla="*/ 180 h 571"/>
              <a:gd name="T90" fmla="*/ 339 w 1847"/>
              <a:gd name="T91" fmla="*/ 424 h 571"/>
              <a:gd name="T92" fmla="*/ 371 w 1847"/>
              <a:gd name="T93" fmla="*/ 386 h 571"/>
              <a:gd name="T94" fmla="*/ 273 w 1847"/>
              <a:gd name="T95" fmla="*/ 215 h 571"/>
              <a:gd name="T96" fmla="*/ 385 w 1847"/>
              <a:gd name="T97" fmla="*/ 331 h 571"/>
              <a:gd name="T98" fmla="*/ 400 w 1847"/>
              <a:gd name="T99" fmla="*/ 452 h 571"/>
              <a:gd name="T100" fmla="*/ 613 w 1847"/>
              <a:gd name="T101" fmla="*/ 396 h 571"/>
              <a:gd name="T102" fmla="*/ 582 w 1847"/>
              <a:gd name="T103" fmla="*/ 358 h 571"/>
              <a:gd name="T104" fmla="*/ 647 w 1847"/>
              <a:gd name="T105" fmla="*/ 318 h 571"/>
              <a:gd name="T106" fmla="*/ 530 w 1847"/>
              <a:gd name="T107" fmla="*/ 212 h 571"/>
              <a:gd name="T108" fmla="*/ 953 w 1847"/>
              <a:gd name="T109" fmla="*/ 166 h 571"/>
              <a:gd name="T110" fmla="*/ 1011 w 1847"/>
              <a:gd name="T111" fmla="*/ 486 h 571"/>
              <a:gd name="T112" fmla="*/ 1008 w 1847"/>
              <a:gd name="T113" fmla="*/ 494 h 571"/>
              <a:gd name="T114" fmla="*/ 1081 w 1847"/>
              <a:gd name="T115" fmla="*/ 516 h 571"/>
              <a:gd name="T116" fmla="*/ 1090 w 1847"/>
              <a:gd name="T117" fmla="*/ 517 h 571"/>
              <a:gd name="T118" fmla="*/ 1582 w 1847"/>
              <a:gd name="T119" fmla="*/ 500 h 571"/>
              <a:gd name="T120" fmla="*/ 1542 w 1847"/>
              <a:gd name="T121" fmla="*/ 532 h 571"/>
              <a:gd name="T122" fmla="*/ 1042 w 1847"/>
              <a:gd name="T123" fmla="*/ 487 h 571"/>
              <a:gd name="T124" fmla="*/ 1060 w 1847"/>
              <a:gd name="T125" fmla="*/ 530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847" h="571">
                <a:moveTo>
                  <a:pt x="1612" y="467"/>
                </a:moveTo>
                <a:cubicBezTo>
                  <a:pt x="1603" y="467"/>
                  <a:pt x="1603" y="467"/>
                  <a:pt x="1603" y="467"/>
                </a:cubicBezTo>
                <a:cubicBezTo>
                  <a:pt x="1603" y="487"/>
                  <a:pt x="1603" y="487"/>
                  <a:pt x="1603" y="487"/>
                </a:cubicBezTo>
                <a:cubicBezTo>
                  <a:pt x="1594" y="487"/>
                  <a:pt x="1594" y="487"/>
                  <a:pt x="1594" y="487"/>
                </a:cubicBezTo>
                <a:cubicBezTo>
                  <a:pt x="1594" y="494"/>
                  <a:pt x="1594" y="494"/>
                  <a:pt x="1594" y="494"/>
                </a:cubicBezTo>
                <a:cubicBezTo>
                  <a:pt x="1603" y="494"/>
                  <a:pt x="1603" y="494"/>
                  <a:pt x="1603" y="494"/>
                </a:cubicBezTo>
                <a:cubicBezTo>
                  <a:pt x="1603" y="529"/>
                  <a:pt x="1603" y="529"/>
                  <a:pt x="1603" y="529"/>
                </a:cubicBezTo>
                <a:cubicBezTo>
                  <a:pt x="1603" y="542"/>
                  <a:pt x="1608" y="546"/>
                  <a:pt x="1618" y="546"/>
                </a:cubicBezTo>
                <a:cubicBezTo>
                  <a:pt x="1625" y="546"/>
                  <a:pt x="1625" y="546"/>
                  <a:pt x="1625" y="546"/>
                </a:cubicBezTo>
                <a:cubicBezTo>
                  <a:pt x="1625" y="539"/>
                  <a:pt x="1625" y="539"/>
                  <a:pt x="1625" y="539"/>
                </a:cubicBezTo>
                <a:cubicBezTo>
                  <a:pt x="1619" y="539"/>
                  <a:pt x="1619" y="539"/>
                  <a:pt x="1619" y="539"/>
                </a:cubicBezTo>
                <a:cubicBezTo>
                  <a:pt x="1615" y="539"/>
                  <a:pt x="1612" y="537"/>
                  <a:pt x="1612" y="530"/>
                </a:cubicBezTo>
                <a:cubicBezTo>
                  <a:pt x="1612" y="494"/>
                  <a:pt x="1612" y="494"/>
                  <a:pt x="1612" y="494"/>
                </a:cubicBezTo>
                <a:cubicBezTo>
                  <a:pt x="1626" y="494"/>
                  <a:pt x="1626" y="494"/>
                  <a:pt x="1626" y="494"/>
                </a:cubicBezTo>
                <a:cubicBezTo>
                  <a:pt x="1626" y="487"/>
                  <a:pt x="1626" y="487"/>
                  <a:pt x="1626" y="487"/>
                </a:cubicBezTo>
                <a:cubicBezTo>
                  <a:pt x="1612" y="487"/>
                  <a:pt x="1612" y="487"/>
                  <a:pt x="1612" y="487"/>
                </a:cubicBezTo>
                <a:lnTo>
                  <a:pt x="1612" y="467"/>
                </a:lnTo>
                <a:close/>
                <a:moveTo>
                  <a:pt x="381" y="239"/>
                </a:moveTo>
                <a:cubicBezTo>
                  <a:pt x="379" y="237"/>
                  <a:pt x="374" y="237"/>
                  <a:pt x="372" y="239"/>
                </a:cubicBezTo>
                <a:cubicBezTo>
                  <a:pt x="345" y="266"/>
                  <a:pt x="345" y="266"/>
                  <a:pt x="345" y="266"/>
                </a:cubicBezTo>
                <a:cubicBezTo>
                  <a:pt x="344" y="267"/>
                  <a:pt x="343" y="269"/>
                  <a:pt x="343" y="270"/>
                </a:cubicBezTo>
                <a:cubicBezTo>
                  <a:pt x="343" y="272"/>
                  <a:pt x="344" y="274"/>
                  <a:pt x="345" y="275"/>
                </a:cubicBezTo>
                <a:cubicBezTo>
                  <a:pt x="372" y="302"/>
                  <a:pt x="372" y="302"/>
                  <a:pt x="372" y="302"/>
                </a:cubicBezTo>
                <a:cubicBezTo>
                  <a:pt x="373" y="303"/>
                  <a:pt x="375" y="304"/>
                  <a:pt x="376" y="304"/>
                </a:cubicBezTo>
                <a:cubicBezTo>
                  <a:pt x="378" y="304"/>
                  <a:pt x="380" y="303"/>
                  <a:pt x="381" y="302"/>
                </a:cubicBezTo>
                <a:cubicBezTo>
                  <a:pt x="408" y="275"/>
                  <a:pt x="408" y="275"/>
                  <a:pt x="408" y="275"/>
                </a:cubicBezTo>
                <a:cubicBezTo>
                  <a:pt x="409" y="274"/>
                  <a:pt x="410" y="272"/>
                  <a:pt x="410" y="270"/>
                </a:cubicBezTo>
                <a:cubicBezTo>
                  <a:pt x="410" y="269"/>
                  <a:pt x="409" y="267"/>
                  <a:pt x="408" y="266"/>
                </a:cubicBezTo>
                <a:lnTo>
                  <a:pt x="381" y="239"/>
                </a:lnTo>
                <a:close/>
                <a:moveTo>
                  <a:pt x="511" y="270"/>
                </a:moveTo>
                <a:cubicBezTo>
                  <a:pt x="511" y="272"/>
                  <a:pt x="512" y="274"/>
                  <a:pt x="513" y="275"/>
                </a:cubicBezTo>
                <a:cubicBezTo>
                  <a:pt x="540" y="302"/>
                  <a:pt x="540" y="302"/>
                  <a:pt x="540" y="302"/>
                </a:cubicBezTo>
                <a:cubicBezTo>
                  <a:pt x="541" y="303"/>
                  <a:pt x="543" y="304"/>
                  <a:pt x="545" y="304"/>
                </a:cubicBezTo>
                <a:cubicBezTo>
                  <a:pt x="546" y="304"/>
                  <a:pt x="548" y="303"/>
                  <a:pt x="549" y="302"/>
                </a:cubicBezTo>
                <a:cubicBezTo>
                  <a:pt x="576" y="275"/>
                  <a:pt x="576" y="275"/>
                  <a:pt x="576" y="275"/>
                </a:cubicBezTo>
                <a:cubicBezTo>
                  <a:pt x="579" y="273"/>
                  <a:pt x="579" y="268"/>
                  <a:pt x="576" y="266"/>
                </a:cubicBezTo>
                <a:cubicBezTo>
                  <a:pt x="549" y="239"/>
                  <a:pt x="549" y="239"/>
                  <a:pt x="549" y="239"/>
                </a:cubicBezTo>
                <a:cubicBezTo>
                  <a:pt x="548" y="238"/>
                  <a:pt x="546" y="237"/>
                  <a:pt x="545" y="237"/>
                </a:cubicBezTo>
                <a:cubicBezTo>
                  <a:pt x="543" y="237"/>
                  <a:pt x="541" y="238"/>
                  <a:pt x="540" y="239"/>
                </a:cubicBezTo>
                <a:cubicBezTo>
                  <a:pt x="513" y="266"/>
                  <a:pt x="513" y="266"/>
                  <a:pt x="513" y="266"/>
                </a:cubicBezTo>
                <a:cubicBezTo>
                  <a:pt x="512" y="267"/>
                  <a:pt x="511" y="269"/>
                  <a:pt x="511" y="270"/>
                </a:cubicBezTo>
                <a:close/>
                <a:moveTo>
                  <a:pt x="1775" y="546"/>
                </a:moveTo>
                <a:cubicBezTo>
                  <a:pt x="1784" y="546"/>
                  <a:pt x="1784" y="546"/>
                  <a:pt x="1784" y="546"/>
                </a:cubicBezTo>
                <a:cubicBezTo>
                  <a:pt x="1784" y="487"/>
                  <a:pt x="1784" y="487"/>
                  <a:pt x="1784" y="487"/>
                </a:cubicBezTo>
                <a:cubicBezTo>
                  <a:pt x="1775" y="487"/>
                  <a:pt x="1775" y="487"/>
                  <a:pt x="1775" y="487"/>
                </a:cubicBezTo>
                <a:lnTo>
                  <a:pt x="1775" y="546"/>
                </a:lnTo>
                <a:close/>
                <a:moveTo>
                  <a:pt x="465" y="323"/>
                </a:moveTo>
                <a:cubicBezTo>
                  <a:pt x="463" y="320"/>
                  <a:pt x="458" y="320"/>
                  <a:pt x="456" y="323"/>
                </a:cubicBezTo>
                <a:cubicBezTo>
                  <a:pt x="429" y="349"/>
                  <a:pt x="429" y="349"/>
                  <a:pt x="429" y="349"/>
                </a:cubicBezTo>
                <a:cubicBezTo>
                  <a:pt x="428" y="351"/>
                  <a:pt x="427" y="352"/>
                  <a:pt x="427" y="354"/>
                </a:cubicBezTo>
                <a:cubicBezTo>
                  <a:pt x="427" y="356"/>
                  <a:pt x="428" y="358"/>
                  <a:pt x="429" y="359"/>
                </a:cubicBezTo>
                <a:cubicBezTo>
                  <a:pt x="456" y="385"/>
                  <a:pt x="456" y="385"/>
                  <a:pt x="456" y="385"/>
                </a:cubicBezTo>
                <a:cubicBezTo>
                  <a:pt x="457" y="387"/>
                  <a:pt x="459" y="387"/>
                  <a:pt x="460" y="387"/>
                </a:cubicBezTo>
                <a:cubicBezTo>
                  <a:pt x="462" y="387"/>
                  <a:pt x="464" y="387"/>
                  <a:pt x="465" y="385"/>
                </a:cubicBezTo>
                <a:cubicBezTo>
                  <a:pt x="492" y="359"/>
                  <a:pt x="492" y="359"/>
                  <a:pt x="492" y="359"/>
                </a:cubicBezTo>
                <a:cubicBezTo>
                  <a:pt x="494" y="356"/>
                  <a:pt x="494" y="352"/>
                  <a:pt x="492" y="349"/>
                </a:cubicBezTo>
                <a:lnTo>
                  <a:pt x="465" y="323"/>
                </a:lnTo>
                <a:close/>
                <a:moveTo>
                  <a:pt x="1663" y="486"/>
                </a:moveTo>
                <a:cubicBezTo>
                  <a:pt x="1645" y="486"/>
                  <a:pt x="1633" y="498"/>
                  <a:pt x="1633" y="517"/>
                </a:cubicBezTo>
                <a:cubicBezTo>
                  <a:pt x="1633" y="535"/>
                  <a:pt x="1645" y="548"/>
                  <a:pt x="1663" y="548"/>
                </a:cubicBezTo>
                <a:cubicBezTo>
                  <a:pt x="1681" y="548"/>
                  <a:pt x="1693" y="535"/>
                  <a:pt x="1693" y="516"/>
                </a:cubicBezTo>
                <a:cubicBezTo>
                  <a:pt x="1693" y="498"/>
                  <a:pt x="1681" y="486"/>
                  <a:pt x="1663" y="486"/>
                </a:cubicBezTo>
                <a:close/>
                <a:moveTo>
                  <a:pt x="1663" y="540"/>
                </a:moveTo>
                <a:cubicBezTo>
                  <a:pt x="1652" y="540"/>
                  <a:pt x="1643" y="531"/>
                  <a:pt x="1643" y="517"/>
                </a:cubicBezTo>
                <a:cubicBezTo>
                  <a:pt x="1643" y="501"/>
                  <a:pt x="1652" y="493"/>
                  <a:pt x="1663" y="493"/>
                </a:cubicBezTo>
                <a:cubicBezTo>
                  <a:pt x="1675" y="493"/>
                  <a:pt x="1683" y="501"/>
                  <a:pt x="1683" y="517"/>
                </a:cubicBezTo>
                <a:cubicBezTo>
                  <a:pt x="1683" y="531"/>
                  <a:pt x="1675" y="540"/>
                  <a:pt x="1663" y="540"/>
                </a:cubicBezTo>
                <a:close/>
                <a:moveTo>
                  <a:pt x="1471" y="546"/>
                </a:moveTo>
                <a:cubicBezTo>
                  <a:pt x="1529" y="546"/>
                  <a:pt x="1529" y="546"/>
                  <a:pt x="1529" y="546"/>
                </a:cubicBezTo>
                <a:cubicBezTo>
                  <a:pt x="1529" y="537"/>
                  <a:pt x="1529" y="537"/>
                  <a:pt x="1529" y="537"/>
                </a:cubicBezTo>
                <a:cubicBezTo>
                  <a:pt x="1481" y="537"/>
                  <a:pt x="1481" y="537"/>
                  <a:pt x="1481" y="537"/>
                </a:cubicBezTo>
                <a:cubicBezTo>
                  <a:pt x="1481" y="507"/>
                  <a:pt x="1481" y="507"/>
                  <a:pt x="1481" y="507"/>
                </a:cubicBezTo>
                <a:cubicBezTo>
                  <a:pt x="1525" y="507"/>
                  <a:pt x="1525" y="507"/>
                  <a:pt x="1525" y="507"/>
                </a:cubicBezTo>
                <a:cubicBezTo>
                  <a:pt x="1525" y="499"/>
                  <a:pt x="1525" y="499"/>
                  <a:pt x="1525" y="499"/>
                </a:cubicBezTo>
                <a:cubicBezTo>
                  <a:pt x="1481" y="499"/>
                  <a:pt x="1481" y="499"/>
                  <a:pt x="1481" y="499"/>
                </a:cubicBezTo>
                <a:cubicBezTo>
                  <a:pt x="1481" y="471"/>
                  <a:pt x="1481" y="471"/>
                  <a:pt x="1481" y="471"/>
                </a:cubicBezTo>
                <a:cubicBezTo>
                  <a:pt x="1529" y="471"/>
                  <a:pt x="1529" y="471"/>
                  <a:pt x="1529" y="471"/>
                </a:cubicBezTo>
                <a:cubicBezTo>
                  <a:pt x="1529" y="462"/>
                  <a:pt x="1529" y="462"/>
                  <a:pt x="1529" y="462"/>
                </a:cubicBezTo>
                <a:cubicBezTo>
                  <a:pt x="1471" y="462"/>
                  <a:pt x="1471" y="462"/>
                  <a:pt x="1471" y="462"/>
                </a:cubicBezTo>
                <a:lnTo>
                  <a:pt x="1471" y="546"/>
                </a:lnTo>
                <a:close/>
                <a:moveTo>
                  <a:pt x="105" y="275"/>
                </a:moveTo>
                <a:cubicBezTo>
                  <a:pt x="95" y="265"/>
                  <a:pt x="79" y="265"/>
                  <a:pt x="69" y="275"/>
                </a:cubicBezTo>
                <a:cubicBezTo>
                  <a:pt x="8" y="337"/>
                  <a:pt x="8" y="337"/>
                  <a:pt x="8" y="337"/>
                </a:cubicBezTo>
                <a:cubicBezTo>
                  <a:pt x="3" y="342"/>
                  <a:pt x="0" y="348"/>
                  <a:pt x="0" y="355"/>
                </a:cubicBezTo>
                <a:cubicBezTo>
                  <a:pt x="0" y="361"/>
                  <a:pt x="3" y="368"/>
                  <a:pt x="8" y="372"/>
                </a:cubicBezTo>
                <a:cubicBezTo>
                  <a:pt x="52" y="416"/>
                  <a:pt x="52" y="416"/>
                  <a:pt x="52" y="416"/>
                </a:cubicBezTo>
                <a:cubicBezTo>
                  <a:pt x="34" y="433"/>
                  <a:pt x="34" y="433"/>
                  <a:pt x="34" y="433"/>
                </a:cubicBezTo>
                <a:cubicBezTo>
                  <a:pt x="25" y="443"/>
                  <a:pt x="25" y="459"/>
                  <a:pt x="34" y="469"/>
                </a:cubicBezTo>
                <a:cubicBezTo>
                  <a:pt x="39" y="474"/>
                  <a:pt x="46" y="476"/>
                  <a:pt x="52" y="476"/>
                </a:cubicBezTo>
                <a:cubicBezTo>
                  <a:pt x="59" y="476"/>
                  <a:pt x="65" y="474"/>
                  <a:pt x="70" y="469"/>
                </a:cubicBezTo>
                <a:cubicBezTo>
                  <a:pt x="105" y="434"/>
                  <a:pt x="105" y="434"/>
                  <a:pt x="105" y="434"/>
                </a:cubicBezTo>
                <a:cubicBezTo>
                  <a:pt x="105" y="434"/>
                  <a:pt x="105" y="434"/>
                  <a:pt x="105" y="434"/>
                </a:cubicBezTo>
                <a:cubicBezTo>
                  <a:pt x="166" y="372"/>
                  <a:pt x="166" y="372"/>
                  <a:pt x="166" y="372"/>
                </a:cubicBezTo>
                <a:cubicBezTo>
                  <a:pt x="171" y="368"/>
                  <a:pt x="174" y="361"/>
                  <a:pt x="174" y="355"/>
                </a:cubicBezTo>
                <a:cubicBezTo>
                  <a:pt x="174" y="348"/>
                  <a:pt x="171" y="342"/>
                  <a:pt x="166" y="337"/>
                </a:cubicBezTo>
                <a:lnTo>
                  <a:pt x="105" y="275"/>
                </a:lnTo>
                <a:close/>
                <a:moveTo>
                  <a:pt x="118" y="359"/>
                </a:moveTo>
                <a:cubicBezTo>
                  <a:pt x="92" y="385"/>
                  <a:pt x="92" y="385"/>
                  <a:pt x="92" y="385"/>
                </a:cubicBezTo>
                <a:cubicBezTo>
                  <a:pt x="91" y="386"/>
                  <a:pt x="89" y="387"/>
                  <a:pt x="87" y="387"/>
                </a:cubicBezTo>
                <a:cubicBezTo>
                  <a:pt x="85" y="387"/>
                  <a:pt x="84" y="386"/>
                  <a:pt x="82" y="385"/>
                </a:cubicBezTo>
                <a:cubicBezTo>
                  <a:pt x="56" y="359"/>
                  <a:pt x="56" y="359"/>
                  <a:pt x="56" y="359"/>
                </a:cubicBezTo>
                <a:cubicBezTo>
                  <a:pt x="55" y="357"/>
                  <a:pt x="54" y="356"/>
                  <a:pt x="54" y="354"/>
                </a:cubicBezTo>
                <a:cubicBezTo>
                  <a:pt x="54" y="352"/>
                  <a:pt x="55" y="350"/>
                  <a:pt x="56" y="349"/>
                </a:cubicBezTo>
                <a:cubicBezTo>
                  <a:pt x="82" y="322"/>
                  <a:pt x="82" y="322"/>
                  <a:pt x="82" y="322"/>
                </a:cubicBezTo>
                <a:cubicBezTo>
                  <a:pt x="85" y="320"/>
                  <a:pt x="89" y="320"/>
                  <a:pt x="92" y="322"/>
                </a:cubicBezTo>
                <a:cubicBezTo>
                  <a:pt x="118" y="349"/>
                  <a:pt x="118" y="349"/>
                  <a:pt x="118" y="349"/>
                </a:cubicBezTo>
                <a:cubicBezTo>
                  <a:pt x="121" y="352"/>
                  <a:pt x="121" y="356"/>
                  <a:pt x="118" y="359"/>
                </a:cubicBezTo>
                <a:close/>
                <a:moveTo>
                  <a:pt x="69" y="232"/>
                </a:moveTo>
                <a:cubicBezTo>
                  <a:pt x="74" y="237"/>
                  <a:pt x="81" y="239"/>
                  <a:pt x="87" y="239"/>
                </a:cubicBezTo>
                <a:cubicBezTo>
                  <a:pt x="94" y="239"/>
                  <a:pt x="100" y="237"/>
                  <a:pt x="105" y="232"/>
                </a:cubicBezTo>
                <a:cubicBezTo>
                  <a:pt x="134" y="202"/>
                  <a:pt x="134" y="202"/>
                  <a:pt x="134" y="202"/>
                </a:cubicBezTo>
                <a:cubicBezTo>
                  <a:pt x="139" y="198"/>
                  <a:pt x="142" y="191"/>
                  <a:pt x="142" y="184"/>
                </a:cubicBezTo>
                <a:cubicBezTo>
                  <a:pt x="142" y="178"/>
                  <a:pt x="139" y="171"/>
                  <a:pt x="134" y="167"/>
                </a:cubicBezTo>
                <a:cubicBezTo>
                  <a:pt x="105" y="137"/>
                  <a:pt x="105" y="137"/>
                  <a:pt x="105" y="137"/>
                </a:cubicBezTo>
                <a:cubicBezTo>
                  <a:pt x="100" y="133"/>
                  <a:pt x="94" y="130"/>
                  <a:pt x="87" y="130"/>
                </a:cubicBezTo>
                <a:cubicBezTo>
                  <a:pt x="80" y="130"/>
                  <a:pt x="74" y="133"/>
                  <a:pt x="69" y="13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35" y="171"/>
                  <a:pt x="33" y="178"/>
                  <a:pt x="33" y="184"/>
                </a:cubicBezTo>
                <a:cubicBezTo>
                  <a:pt x="33" y="191"/>
                  <a:pt x="35" y="198"/>
                  <a:pt x="40" y="202"/>
                </a:cubicBezTo>
                <a:lnTo>
                  <a:pt x="69" y="232"/>
                </a:lnTo>
                <a:close/>
                <a:moveTo>
                  <a:pt x="1847" y="281"/>
                </a:moveTo>
                <a:cubicBezTo>
                  <a:pt x="1847" y="200"/>
                  <a:pt x="1771" y="186"/>
                  <a:pt x="1709" y="170"/>
                </a:cubicBezTo>
                <a:cubicBezTo>
                  <a:pt x="1659" y="158"/>
                  <a:pt x="1610" y="147"/>
                  <a:pt x="1610" y="103"/>
                </a:cubicBezTo>
                <a:cubicBezTo>
                  <a:pt x="1610" y="69"/>
                  <a:pt x="1644" y="39"/>
                  <a:pt x="1700" y="39"/>
                </a:cubicBezTo>
                <a:cubicBezTo>
                  <a:pt x="1754" y="39"/>
                  <a:pt x="1796" y="57"/>
                  <a:pt x="1822" y="81"/>
                </a:cubicBezTo>
                <a:cubicBezTo>
                  <a:pt x="1833" y="81"/>
                  <a:pt x="1833" y="81"/>
                  <a:pt x="1833" y="81"/>
                </a:cubicBezTo>
                <a:cubicBezTo>
                  <a:pt x="1833" y="41"/>
                  <a:pt x="1833" y="41"/>
                  <a:pt x="1833" y="41"/>
                </a:cubicBezTo>
                <a:cubicBezTo>
                  <a:pt x="1812" y="21"/>
                  <a:pt x="1764" y="0"/>
                  <a:pt x="1710" y="0"/>
                </a:cubicBezTo>
                <a:cubicBezTo>
                  <a:pt x="1619" y="0"/>
                  <a:pt x="1565" y="46"/>
                  <a:pt x="1565" y="104"/>
                </a:cubicBezTo>
                <a:cubicBezTo>
                  <a:pt x="1565" y="183"/>
                  <a:pt x="1641" y="196"/>
                  <a:pt x="1703" y="211"/>
                </a:cubicBezTo>
                <a:cubicBezTo>
                  <a:pt x="1754" y="223"/>
                  <a:pt x="1803" y="236"/>
                  <a:pt x="1803" y="280"/>
                </a:cubicBezTo>
                <a:cubicBezTo>
                  <a:pt x="1803" y="307"/>
                  <a:pt x="1772" y="341"/>
                  <a:pt x="1712" y="341"/>
                </a:cubicBezTo>
                <a:cubicBezTo>
                  <a:pt x="1665" y="341"/>
                  <a:pt x="1606" y="315"/>
                  <a:pt x="1572" y="279"/>
                </a:cubicBezTo>
                <a:cubicBezTo>
                  <a:pt x="1561" y="279"/>
                  <a:pt x="1561" y="279"/>
                  <a:pt x="1561" y="279"/>
                </a:cubicBezTo>
                <a:cubicBezTo>
                  <a:pt x="1561" y="331"/>
                  <a:pt x="1561" y="331"/>
                  <a:pt x="1561" y="331"/>
                </a:cubicBezTo>
                <a:cubicBezTo>
                  <a:pt x="1606" y="365"/>
                  <a:pt x="1652" y="380"/>
                  <a:pt x="1712" y="380"/>
                </a:cubicBezTo>
                <a:cubicBezTo>
                  <a:pt x="1797" y="380"/>
                  <a:pt x="1847" y="334"/>
                  <a:pt x="1847" y="281"/>
                </a:cubicBezTo>
                <a:close/>
                <a:moveTo>
                  <a:pt x="1821" y="486"/>
                </a:moveTo>
                <a:cubicBezTo>
                  <a:pt x="1812" y="486"/>
                  <a:pt x="1805" y="489"/>
                  <a:pt x="1800" y="493"/>
                </a:cubicBezTo>
                <a:cubicBezTo>
                  <a:pt x="1800" y="502"/>
                  <a:pt x="1800" y="502"/>
                  <a:pt x="1800" y="502"/>
                </a:cubicBezTo>
                <a:cubicBezTo>
                  <a:pt x="1802" y="502"/>
                  <a:pt x="1802" y="502"/>
                  <a:pt x="1802" y="502"/>
                </a:cubicBezTo>
                <a:cubicBezTo>
                  <a:pt x="1807" y="497"/>
                  <a:pt x="1812" y="494"/>
                  <a:pt x="1821" y="494"/>
                </a:cubicBezTo>
                <a:cubicBezTo>
                  <a:pt x="1829" y="494"/>
                  <a:pt x="1835" y="499"/>
                  <a:pt x="1837" y="505"/>
                </a:cubicBezTo>
                <a:cubicBezTo>
                  <a:pt x="1836" y="507"/>
                  <a:pt x="1836" y="507"/>
                  <a:pt x="1836" y="507"/>
                </a:cubicBezTo>
                <a:cubicBezTo>
                  <a:pt x="1832" y="507"/>
                  <a:pt x="1823" y="509"/>
                  <a:pt x="1819" y="510"/>
                </a:cubicBezTo>
                <a:cubicBezTo>
                  <a:pt x="1805" y="513"/>
                  <a:pt x="1796" y="518"/>
                  <a:pt x="1796" y="530"/>
                </a:cubicBezTo>
                <a:cubicBezTo>
                  <a:pt x="1796" y="540"/>
                  <a:pt x="1804" y="548"/>
                  <a:pt x="1816" y="548"/>
                </a:cubicBezTo>
                <a:cubicBezTo>
                  <a:pt x="1824" y="548"/>
                  <a:pt x="1831" y="545"/>
                  <a:pt x="1836" y="539"/>
                </a:cubicBezTo>
                <a:cubicBezTo>
                  <a:pt x="1837" y="539"/>
                  <a:pt x="1837" y="539"/>
                  <a:pt x="1837" y="539"/>
                </a:cubicBezTo>
                <a:cubicBezTo>
                  <a:pt x="1837" y="546"/>
                  <a:pt x="1837" y="546"/>
                  <a:pt x="1837" y="546"/>
                </a:cubicBezTo>
                <a:cubicBezTo>
                  <a:pt x="1846" y="546"/>
                  <a:pt x="1846" y="546"/>
                  <a:pt x="1846" y="546"/>
                </a:cubicBezTo>
                <a:cubicBezTo>
                  <a:pt x="1846" y="533"/>
                  <a:pt x="1846" y="522"/>
                  <a:pt x="1846" y="509"/>
                </a:cubicBezTo>
                <a:cubicBezTo>
                  <a:pt x="1846" y="495"/>
                  <a:pt x="1837" y="486"/>
                  <a:pt x="1821" y="486"/>
                </a:cubicBezTo>
                <a:close/>
                <a:moveTo>
                  <a:pt x="1837" y="528"/>
                </a:moveTo>
                <a:cubicBezTo>
                  <a:pt x="1837" y="527"/>
                  <a:pt x="1837" y="527"/>
                  <a:pt x="1837" y="527"/>
                </a:cubicBezTo>
                <a:cubicBezTo>
                  <a:pt x="1837" y="536"/>
                  <a:pt x="1826" y="539"/>
                  <a:pt x="1820" y="539"/>
                </a:cubicBezTo>
                <a:cubicBezTo>
                  <a:pt x="1811" y="539"/>
                  <a:pt x="1805" y="536"/>
                  <a:pt x="1805" y="530"/>
                </a:cubicBezTo>
                <a:cubicBezTo>
                  <a:pt x="1805" y="523"/>
                  <a:pt x="1810" y="520"/>
                  <a:pt x="1822" y="518"/>
                </a:cubicBezTo>
                <a:cubicBezTo>
                  <a:pt x="1825" y="517"/>
                  <a:pt x="1832" y="516"/>
                  <a:pt x="1837" y="515"/>
                </a:cubicBezTo>
                <a:lnTo>
                  <a:pt x="1837" y="528"/>
                </a:lnTo>
                <a:close/>
                <a:moveTo>
                  <a:pt x="1775" y="472"/>
                </a:moveTo>
                <a:cubicBezTo>
                  <a:pt x="1784" y="472"/>
                  <a:pt x="1784" y="472"/>
                  <a:pt x="1784" y="472"/>
                </a:cubicBezTo>
                <a:cubicBezTo>
                  <a:pt x="1784" y="460"/>
                  <a:pt x="1784" y="460"/>
                  <a:pt x="1784" y="460"/>
                </a:cubicBezTo>
                <a:cubicBezTo>
                  <a:pt x="1775" y="460"/>
                  <a:pt x="1775" y="460"/>
                  <a:pt x="1775" y="460"/>
                </a:cubicBezTo>
                <a:lnTo>
                  <a:pt x="1775" y="472"/>
                </a:lnTo>
                <a:close/>
                <a:moveTo>
                  <a:pt x="456" y="217"/>
                </a:moveTo>
                <a:cubicBezTo>
                  <a:pt x="457" y="218"/>
                  <a:pt x="459" y="219"/>
                  <a:pt x="460" y="219"/>
                </a:cubicBezTo>
                <a:cubicBezTo>
                  <a:pt x="462" y="219"/>
                  <a:pt x="464" y="218"/>
                  <a:pt x="465" y="217"/>
                </a:cubicBezTo>
                <a:cubicBezTo>
                  <a:pt x="492" y="191"/>
                  <a:pt x="492" y="191"/>
                  <a:pt x="492" y="191"/>
                </a:cubicBezTo>
                <a:cubicBezTo>
                  <a:pt x="494" y="188"/>
                  <a:pt x="494" y="184"/>
                  <a:pt x="492" y="181"/>
                </a:cubicBezTo>
                <a:cubicBezTo>
                  <a:pt x="465" y="155"/>
                  <a:pt x="465" y="155"/>
                  <a:pt x="465" y="155"/>
                </a:cubicBezTo>
                <a:cubicBezTo>
                  <a:pt x="464" y="153"/>
                  <a:pt x="462" y="153"/>
                  <a:pt x="460" y="153"/>
                </a:cubicBezTo>
                <a:cubicBezTo>
                  <a:pt x="459" y="153"/>
                  <a:pt x="457" y="153"/>
                  <a:pt x="456" y="155"/>
                </a:cubicBezTo>
                <a:cubicBezTo>
                  <a:pt x="429" y="181"/>
                  <a:pt x="429" y="181"/>
                  <a:pt x="429" y="181"/>
                </a:cubicBezTo>
                <a:cubicBezTo>
                  <a:pt x="428" y="182"/>
                  <a:pt x="427" y="184"/>
                  <a:pt x="427" y="186"/>
                </a:cubicBezTo>
                <a:cubicBezTo>
                  <a:pt x="427" y="188"/>
                  <a:pt x="428" y="189"/>
                  <a:pt x="429" y="191"/>
                </a:cubicBezTo>
                <a:lnTo>
                  <a:pt x="456" y="217"/>
                </a:lnTo>
                <a:close/>
                <a:moveTo>
                  <a:pt x="1737" y="486"/>
                </a:moveTo>
                <a:cubicBezTo>
                  <a:pt x="1729" y="486"/>
                  <a:pt x="1721" y="489"/>
                  <a:pt x="1717" y="497"/>
                </a:cubicBezTo>
                <a:cubicBezTo>
                  <a:pt x="1715" y="497"/>
                  <a:pt x="1715" y="497"/>
                  <a:pt x="1715" y="497"/>
                </a:cubicBezTo>
                <a:cubicBezTo>
                  <a:pt x="1715" y="487"/>
                  <a:pt x="1715" y="487"/>
                  <a:pt x="1715" y="487"/>
                </a:cubicBezTo>
                <a:cubicBezTo>
                  <a:pt x="1707" y="487"/>
                  <a:pt x="1707" y="487"/>
                  <a:pt x="1707" y="487"/>
                </a:cubicBezTo>
                <a:cubicBezTo>
                  <a:pt x="1707" y="546"/>
                  <a:pt x="1707" y="546"/>
                  <a:pt x="1707" y="546"/>
                </a:cubicBezTo>
                <a:cubicBezTo>
                  <a:pt x="1716" y="546"/>
                  <a:pt x="1716" y="546"/>
                  <a:pt x="1716" y="546"/>
                </a:cubicBezTo>
                <a:cubicBezTo>
                  <a:pt x="1716" y="508"/>
                  <a:pt x="1716" y="508"/>
                  <a:pt x="1716" y="508"/>
                </a:cubicBezTo>
                <a:cubicBezTo>
                  <a:pt x="1716" y="500"/>
                  <a:pt x="1727" y="494"/>
                  <a:pt x="1734" y="494"/>
                </a:cubicBezTo>
                <a:cubicBezTo>
                  <a:pt x="1743" y="494"/>
                  <a:pt x="1750" y="499"/>
                  <a:pt x="1750" y="509"/>
                </a:cubicBezTo>
                <a:cubicBezTo>
                  <a:pt x="1750" y="546"/>
                  <a:pt x="1750" y="546"/>
                  <a:pt x="1750" y="546"/>
                </a:cubicBezTo>
                <a:cubicBezTo>
                  <a:pt x="1759" y="546"/>
                  <a:pt x="1759" y="546"/>
                  <a:pt x="1759" y="546"/>
                </a:cubicBezTo>
                <a:cubicBezTo>
                  <a:pt x="1759" y="508"/>
                  <a:pt x="1759" y="508"/>
                  <a:pt x="1759" y="508"/>
                </a:cubicBezTo>
                <a:cubicBezTo>
                  <a:pt x="1759" y="493"/>
                  <a:pt x="1750" y="486"/>
                  <a:pt x="1737" y="486"/>
                </a:cubicBezTo>
                <a:close/>
                <a:moveTo>
                  <a:pt x="1270" y="497"/>
                </a:moveTo>
                <a:cubicBezTo>
                  <a:pt x="1268" y="497"/>
                  <a:pt x="1268" y="497"/>
                  <a:pt x="1268" y="497"/>
                </a:cubicBezTo>
                <a:cubicBezTo>
                  <a:pt x="1268" y="487"/>
                  <a:pt x="1268" y="487"/>
                  <a:pt x="1268" y="487"/>
                </a:cubicBezTo>
                <a:cubicBezTo>
                  <a:pt x="1259" y="487"/>
                  <a:pt x="1259" y="487"/>
                  <a:pt x="1259" y="487"/>
                </a:cubicBezTo>
                <a:cubicBezTo>
                  <a:pt x="1259" y="546"/>
                  <a:pt x="1259" y="546"/>
                  <a:pt x="1259" y="546"/>
                </a:cubicBezTo>
                <a:cubicBezTo>
                  <a:pt x="1269" y="546"/>
                  <a:pt x="1269" y="546"/>
                  <a:pt x="1269" y="546"/>
                </a:cubicBezTo>
                <a:cubicBezTo>
                  <a:pt x="1269" y="512"/>
                  <a:pt x="1269" y="512"/>
                  <a:pt x="1269" y="512"/>
                </a:cubicBezTo>
                <a:cubicBezTo>
                  <a:pt x="1269" y="502"/>
                  <a:pt x="1276" y="495"/>
                  <a:pt x="1283" y="495"/>
                </a:cubicBezTo>
                <a:cubicBezTo>
                  <a:pt x="1291" y="495"/>
                  <a:pt x="1291" y="495"/>
                  <a:pt x="1291" y="495"/>
                </a:cubicBezTo>
                <a:cubicBezTo>
                  <a:pt x="1291" y="486"/>
                  <a:pt x="1291" y="486"/>
                  <a:pt x="1291" y="486"/>
                </a:cubicBezTo>
                <a:cubicBezTo>
                  <a:pt x="1283" y="486"/>
                  <a:pt x="1283" y="486"/>
                  <a:pt x="1283" y="486"/>
                </a:cubicBezTo>
                <a:cubicBezTo>
                  <a:pt x="1276" y="486"/>
                  <a:pt x="1272" y="490"/>
                  <a:pt x="1270" y="497"/>
                </a:cubicBezTo>
                <a:close/>
                <a:moveTo>
                  <a:pt x="1302" y="546"/>
                </a:moveTo>
                <a:cubicBezTo>
                  <a:pt x="1311" y="546"/>
                  <a:pt x="1311" y="546"/>
                  <a:pt x="1311" y="546"/>
                </a:cubicBezTo>
                <a:cubicBezTo>
                  <a:pt x="1311" y="487"/>
                  <a:pt x="1311" y="487"/>
                  <a:pt x="1311" y="487"/>
                </a:cubicBezTo>
                <a:cubicBezTo>
                  <a:pt x="1302" y="487"/>
                  <a:pt x="1302" y="487"/>
                  <a:pt x="1302" y="487"/>
                </a:cubicBezTo>
                <a:lnTo>
                  <a:pt x="1302" y="546"/>
                </a:lnTo>
                <a:close/>
                <a:moveTo>
                  <a:pt x="1330" y="5"/>
                </a:moveTo>
                <a:cubicBezTo>
                  <a:pt x="1196" y="361"/>
                  <a:pt x="1196" y="361"/>
                  <a:pt x="1196" y="361"/>
                </a:cubicBezTo>
                <a:cubicBezTo>
                  <a:pt x="1196" y="373"/>
                  <a:pt x="1196" y="373"/>
                  <a:pt x="1196" y="373"/>
                </a:cubicBezTo>
                <a:cubicBezTo>
                  <a:pt x="1235" y="373"/>
                  <a:pt x="1235" y="373"/>
                  <a:pt x="1235" y="373"/>
                </a:cubicBezTo>
                <a:cubicBezTo>
                  <a:pt x="1284" y="242"/>
                  <a:pt x="1284" y="242"/>
                  <a:pt x="1284" y="242"/>
                </a:cubicBezTo>
                <a:cubicBezTo>
                  <a:pt x="1442" y="242"/>
                  <a:pt x="1442" y="242"/>
                  <a:pt x="1442" y="242"/>
                </a:cubicBezTo>
                <a:cubicBezTo>
                  <a:pt x="1493" y="373"/>
                  <a:pt x="1493" y="373"/>
                  <a:pt x="1493" y="373"/>
                </a:cubicBezTo>
                <a:cubicBezTo>
                  <a:pt x="1536" y="373"/>
                  <a:pt x="1536" y="373"/>
                  <a:pt x="1536" y="373"/>
                </a:cubicBezTo>
                <a:cubicBezTo>
                  <a:pt x="1536" y="361"/>
                  <a:pt x="1536" y="361"/>
                  <a:pt x="1536" y="361"/>
                </a:cubicBezTo>
                <a:cubicBezTo>
                  <a:pt x="1398" y="5"/>
                  <a:pt x="1398" y="5"/>
                  <a:pt x="1398" y="5"/>
                </a:cubicBezTo>
                <a:lnTo>
                  <a:pt x="1330" y="5"/>
                </a:lnTo>
                <a:close/>
                <a:moveTo>
                  <a:pt x="1298" y="205"/>
                </a:moveTo>
                <a:cubicBezTo>
                  <a:pt x="1353" y="58"/>
                  <a:pt x="1353" y="58"/>
                  <a:pt x="1353" y="58"/>
                </a:cubicBezTo>
                <a:cubicBezTo>
                  <a:pt x="1361" y="35"/>
                  <a:pt x="1361" y="35"/>
                  <a:pt x="1361" y="35"/>
                </a:cubicBezTo>
                <a:cubicBezTo>
                  <a:pt x="1363" y="35"/>
                  <a:pt x="1363" y="35"/>
                  <a:pt x="1363" y="35"/>
                </a:cubicBezTo>
                <a:cubicBezTo>
                  <a:pt x="1371" y="58"/>
                  <a:pt x="1371" y="58"/>
                  <a:pt x="1371" y="58"/>
                </a:cubicBezTo>
                <a:cubicBezTo>
                  <a:pt x="1427" y="205"/>
                  <a:pt x="1427" y="205"/>
                  <a:pt x="1427" y="205"/>
                </a:cubicBezTo>
                <a:lnTo>
                  <a:pt x="1298" y="205"/>
                </a:lnTo>
                <a:close/>
                <a:moveTo>
                  <a:pt x="1217" y="486"/>
                </a:moveTo>
                <a:cubicBezTo>
                  <a:pt x="1210" y="486"/>
                  <a:pt x="1203" y="489"/>
                  <a:pt x="1200" y="494"/>
                </a:cubicBezTo>
                <a:cubicBezTo>
                  <a:pt x="1199" y="494"/>
                  <a:pt x="1199" y="494"/>
                  <a:pt x="1199" y="494"/>
                </a:cubicBezTo>
                <a:cubicBezTo>
                  <a:pt x="1199" y="487"/>
                  <a:pt x="1199" y="487"/>
                  <a:pt x="1199" y="487"/>
                </a:cubicBezTo>
                <a:cubicBezTo>
                  <a:pt x="1189" y="487"/>
                  <a:pt x="1189" y="487"/>
                  <a:pt x="1189" y="487"/>
                </a:cubicBezTo>
                <a:cubicBezTo>
                  <a:pt x="1189" y="571"/>
                  <a:pt x="1189" y="571"/>
                  <a:pt x="1189" y="571"/>
                </a:cubicBezTo>
                <a:cubicBezTo>
                  <a:pt x="1198" y="571"/>
                  <a:pt x="1198" y="571"/>
                  <a:pt x="1198" y="571"/>
                </a:cubicBezTo>
                <a:cubicBezTo>
                  <a:pt x="1198" y="538"/>
                  <a:pt x="1198" y="538"/>
                  <a:pt x="1198" y="538"/>
                </a:cubicBezTo>
                <a:cubicBezTo>
                  <a:pt x="1200" y="538"/>
                  <a:pt x="1200" y="538"/>
                  <a:pt x="1200" y="538"/>
                </a:cubicBezTo>
                <a:cubicBezTo>
                  <a:pt x="1202" y="544"/>
                  <a:pt x="1211" y="547"/>
                  <a:pt x="1217" y="547"/>
                </a:cubicBezTo>
                <a:cubicBezTo>
                  <a:pt x="1233" y="547"/>
                  <a:pt x="1246" y="535"/>
                  <a:pt x="1246" y="515"/>
                </a:cubicBezTo>
                <a:cubicBezTo>
                  <a:pt x="1246" y="497"/>
                  <a:pt x="1235" y="486"/>
                  <a:pt x="1217" y="486"/>
                </a:cubicBezTo>
                <a:close/>
                <a:moveTo>
                  <a:pt x="1216" y="539"/>
                </a:moveTo>
                <a:cubicBezTo>
                  <a:pt x="1207" y="539"/>
                  <a:pt x="1199" y="534"/>
                  <a:pt x="1198" y="527"/>
                </a:cubicBezTo>
                <a:cubicBezTo>
                  <a:pt x="1198" y="510"/>
                  <a:pt x="1198" y="510"/>
                  <a:pt x="1198" y="510"/>
                </a:cubicBezTo>
                <a:cubicBezTo>
                  <a:pt x="1199" y="500"/>
                  <a:pt x="1207" y="494"/>
                  <a:pt x="1216" y="494"/>
                </a:cubicBezTo>
                <a:cubicBezTo>
                  <a:pt x="1228" y="494"/>
                  <a:pt x="1237" y="502"/>
                  <a:pt x="1237" y="516"/>
                </a:cubicBezTo>
                <a:cubicBezTo>
                  <a:pt x="1237" y="531"/>
                  <a:pt x="1227" y="539"/>
                  <a:pt x="1216" y="539"/>
                </a:cubicBezTo>
                <a:close/>
                <a:moveTo>
                  <a:pt x="1302" y="472"/>
                </a:moveTo>
                <a:cubicBezTo>
                  <a:pt x="1311" y="472"/>
                  <a:pt x="1311" y="472"/>
                  <a:pt x="1311" y="472"/>
                </a:cubicBezTo>
                <a:cubicBezTo>
                  <a:pt x="1311" y="460"/>
                  <a:pt x="1311" y="460"/>
                  <a:pt x="1311" y="460"/>
                </a:cubicBezTo>
                <a:cubicBezTo>
                  <a:pt x="1302" y="460"/>
                  <a:pt x="1302" y="460"/>
                  <a:pt x="1302" y="460"/>
                </a:cubicBezTo>
                <a:lnTo>
                  <a:pt x="1302" y="472"/>
                </a:lnTo>
                <a:close/>
                <a:moveTo>
                  <a:pt x="1436" y="517"/>
                </a:moveTo>
                <a:cubicBezTo>
                  <a:pt x="1436" y="499"/>
                  <a:pt x="1428" y="486"/>
                  <a:pt x="1408" y="486"/>
                </a:cubicBezTo>
                <a:cubicBezTo>
                  <a:pt x="1390" y="486"/>
                  <a:pt x="1380" y="499"/>
                  <a:pt x="1380" y="516"/>
                </a:cubicBezTo>
                <a:cubicBezTo>
                  <a:pt x="1380" y="537"/>
                  <a:pt x="1391" y="548"/>
                  <a:pt x="1412" y="548"/>
                </a:cubicBezTo>
                <a:cubicBezTo>
                  <a:pt x="1418" y="548"/>
                  <a:pt x="1427" y="546"/>
                  <a:pt x="1433" y="540"/>
                </a:cubicBezTo>
                <a:cubicBezTo>
                  <a:pt x="1433" y="533"/>
                  <a:pt x="1433" y="533"/>
                  <a:pt x="1433" y="533"/>
                </a:cubicBezTo>
                <a:cubicBezTo>
                  <a:pt x="1431" y="533"/>
                  <a:pt x="1431" y="533"/>
                  <a:pt x="1431" y="533"/>
                </a:cubicBezTo>
                <a:cubicBezTo>
                  <a:pt x="1425" y="537"/>
                  <a:pt x="1418" y="539"/>
                  <a:pt x="1412" y="539"/>
                </a:cubicBezTo>
                <a:cubicBezTo>
                  <a:pt x="1401" y="539"/>
                  <a:pt x="1395" y="535"/>
                  <a:pt x="1391" y="527"/>
                </a:cubicBezTo>
                <a:cubicBezTo>
                  <a:pt x="1390" y="525"/>
                  <a:pt x="1390" y="522"/>
                  <a:pt x="1390" y="518"/>
                </a:cubicBezTo>
                <a:cubicBezTo>
                  <a:pt x="1390" y="517"/>
                  <a:pt x="1390" y="517"/>
                  <a:pt x="1390" y="517"/>
                </a:cubicBezTo>
                <a:lnTo>
                  <a:pt x="1436" y="517"/>
                </a:lnTo>
                <a:close/>
                <a:moveTo>
                  <a:pt x="1408" y="493"/>
                </a:moveTo>
                <a:cubicBezTo>
                  <a:pt x="1419" y="493"/>
                  <a:pt x="1425" y="500"/>
                  <a:pt x="1426" y="510"/>
                </a:cubicBezTo>
                <a:cubicBezTo>
                  <a:pt x="1390" y="510"/>
                  <a:pt x="1390" y="510"/>
                  <a:pt x="1390" y="510"/>
                </a:cubicBezTo>
                <a:cubicBezTo>
                  <a:pt x="1392" y="500"/>
                  <a:pt x="1397" y="493"/>
                  <a:pt x="1408" y="493"/>
                </a:cubicBezTo>
                <a:close/>
                <a:moveTo>
                  <a:pt x="1335" y="501"/>
                </a:moveTo>
                <a:cubicBezTo>
                  <a:pt x="1335" y="496"/>
                  <a:pt x="1340" y="493"/>
                  <a:pt x="1350" y="493"/>
                </a:cubicBezTo>
                <a:cubicBezTo>
                  <a:pt x="1358" y="493"/>
                  <a:pt x="1364" y="498"/>
                  <a:pt x="1366" y="500"/>
                </a:cubicBezTo>
                <a:cubicBezTo>
                  <a:pt x="1368" y="500"/>
                  <a:pt x="1368" y="500"/>
                  <a:pt x="1368" y="500"/>
                </a:cubicBezTo>
                <a:cubicBezTo>
                  <a:pt x="1368" y="491"/>
                  <a:pt x="1368" y="491"/>
                  <a:pt x="1368" y="491"/>
                </a:cubicBezTo>
                <a:cubicBezTo>
                  <a:pt x="1365" y="489"/>
                  <a:pt x="1359" y="486"/>
                  <a:pt x="1350" y="486"/>
                </a:cubicBezTo>
                <a:cubicBezTo>
                  <a:pt x="1334" y="486"/>
                  <a:pt x="1326" y="493"/>
                  <a:pt x="1326" y="503"/>
                </a:cubicBezTo>
                <a:cubicBezTo>
                  <a:pt x="1326" y="523"/>
                  <a:pt x="1362" y="519"/>
                  <a:pt x="1362" y="531"/>
                </a:cubicBezTo>
                <a:cubicBezTo>
                  <a:pt x="1362" y="537"/>
                  <a:pt x="1358" y="540"/>
                  <a:pt x="1348" y="540"/>
                </a:cubicBezTo>
                <a:cubicBezTo>
                  <a:pt x="1341" y="540"/>
                  <a:pt x="1332" y="536"/>
                  <a:pt x="1329" y="532"/>
                </a:cubicBezTo>
                <a:cubicBezTo>
                  <a:pt x="1326" y="532"/>
                  <a:pt x="1326" y="532"/>
                  <a:pt x="1326" y="532"/>
                </a:cubicBezTo>
                <a:cubicBezTo>
                  <a:pt x="1326" y="541"/>
                  <a:pt x="1326" y="541"/>
                  <a:pt x="1326" y="541"/>
                </a:cubicBezTo>
                <a:cubicBezTo>
                  <a:pt x="1331" y="545"/>
                  <a:pt x="1339" y="548"/>
                  <a:pt x="1348" y="548"/>
                </a:cubicBezTo>
                <a:cubicBezTo>
                  <a:pt x="1365" y="548"/>
                  <a:pt x="1372" y="541"/>
                  <a:pt x="1372" y="531"/>
                </a:cubicBezTo>
                <a:cubicBezTo>
                  <a:pt x="1372" y="510"/>
                  <a:pt x="1335" y="516"/>
                  <a:pt x="1335" y="501"/>
                </a:cubicBezTo>
                <a:close/>
                <a:moveTo>
                  <a:pt x="912" y="546"/>
                </a:moveTo>
                <a:cubicBezTo>
                  <a:pt x="969" y="546"/>
                  <a:pt x="969" y="546"/>
                  <a:pt x="969" y="546"/>
                </a:cubicBezTo>
                <a:cubicBezTo>
                  <a:pt x="969" y="537"/>
                  <a:pt x="969" y="537"/>
                  <a:pt x="969" y="537"/>
                </a:cubicBezTo>
                <a:cubicBezTo>
                  <a:pt x="921" y="537"/>
                  <a:pt x="921" y="537"/>
                  <a:pt x="921" y="537"/>
                </a:cubicBezTo>
                <a:cubicBezTo>
                  <a:pt x="921" y="507"/>
                  <a:pt x="921" y="507"/>
                  <a:pt x="921" y="507"/>
                </a:cubicBezTo>
                <a:cubicBezTo>
                  <a:pt x="965" y="507"/>
                  <a:pt x="965" y="507"/>
                  <a:pt x="965" y="507"/>
                </a:cubicBezTo>
                <a:cubicBezTo>
                  <a:pt x="965" y="499"/>
                  <a:pt x="965" y="499"/>
                  <a:pt x="965" y="499"/>
                </a:cubicBezTo>
                <a:cubicBezTo>
                  <a:pt x="921" y="499"/>
                  <a:pt x="921" y="499"/>
                  <a:pt x="921" y="499"/>
                </a:cubicBezTo>
                <a:cubicBezTo>
                  <a:pt x="921" y="471"/>
                  <a:pt x="921" y="471"/>
                  <a:pt x="921" y="471"/>
                </a:cubicBezTo>
                <a:cubicBezTo>
                  <a:pt x="969" y="471"/>
                  <a:pt x="969" y="471"/>
                  <a:pt x="969" y="471"/>
                </a:cubicBezTo>
                <a:cubicBezTo>
                  <a:pt x="969" y="462"/>
                  <a:pt x="969" y="462"/>
                  <a:pt x="969" y="462"/>
                </a:cubicBezTo>
                <a:cubicBezTo>
                  <a:pt x="912" y="462"/>
                  <a:pt x="912" y="462"/>
                  <a:pt x="912" y="462"/>
                </a:cubicBezTo>
                <a:lnTo>
                  <a:pt x="912" y="546"/>
                </a:lnTo>
                <a:close/>
                <a:moveTo>
                  <a:pt x="1159" y="497"/>
                </a:moveTo>
                <a:cubicBezTo>
                  <a:pt x="1158" y="497"/>
                  <a:pt x="1158" y="497"/>
                  <a:pt x="1158" y="497"/>
                </a:cubicBezTo>
                <a:cubicBezTo>
                  <a:pt x="1158" y="487"/>
                  <a:pt x="1158" y="487"/>
                  <a:pt x="1158" y="487"/>
                </a:cubicBezTo>
                <a:cubicBezTo>
                  <a:pt x="1148" y="487"/>
                  <a:pt x="1148" y="487"/>
                  <a:pt x="1148" y="487"/>
                </a:cubicBezTo>
                <a:cubicBezTo>
                  <a:pt x="1148" y="546"/>
                  <a:pt x="1148" y="546"/>
                  <a:pt x="1148" y="546"/>
                </a:cubicBezTo>
                <a:cubicBezTo>
                  <a:pt x="1158" y="546"/>
                  <a:pt x="1158" y="546"/>
                  <a:pt x="1158" y="546"/>
                </a:cubicBezTo>
                <a:cubicBezTo>
                  <a:pt x="1158" y="512"/>
                  <a:pt x="1158" y="512"/>
                  <a:pt x="1158" y="512"/>
                </a:cubicBezTo>
                <a:cubicBezTo>
                  <a:pt x="1159" y="502"/>
                  <a:pt x="1165" y="495"/>
                  <a:pt x="1172" y="495"/>
                </a:cubicBezTo>
                <a:cubicBezTo>
                  <a:pt x="1180" y="495"/>
                  <a:pt x="1180" y="495"/>
                  <a:pt x="1180" y="495"/>
                </a:cubicBezTo>
                <a:cubicBezTo>
                  <a:pt x="1180" y="486"/>
                  <a:pt x="1180" y="486"/>
                  <a:pt x="1180" y="486"/>
                </a:cubicBezTo>
                <a:cubicBezTo>
                  <a:pt x="1172" y="486"/>
                  <a:pt x="1172" y="486"/>
                  <a:pt x="1172" y="486"/>
                </a:cubicBezTo>
                <a:cubicBezTo>
                  <a:pt x="1165" y="486"/>
                  <a:pt x="1161" y="490"/>
                  <a:pt x="1159" y="497"/>
                </a:cubicBezTo>
                <a:close/>
                <a:moveTo>
                  <a:pt x="767" y="20"/>
                </a:moveTo>
                <a:cubicBezTo>
                  <a:pt x="763" y="11"/>
                  <a:pt x="754" y="5"/>
                  <a:pt x="744" y="5"/>
                </a:cubicBezTo>
                <a:cubicBezTo>
                  <a:pt x="416" y="5"/>
                  <a:pt x="416" y="5"/>
                  <a:pt x="416" y="5"/>
                </a:cubicBezTo>
                <a:cubicBezTo>
                  <a:pt x="409" y="5"/>
                  <a:pt x="403" y="8"/>
                  <a:pt x="398" y="12"/>
                </a:cubicBezTo>
                <a:cubicBezTo>
                  <a:pt x="185" y="225"/>
                  <a:pt x="185" y="225"/>
                  <a:pt x="185" y="225"/>
                </a:cubicBezTo>
                <a:cubicBezTo>
                  <a:pt x="176" y="235"/>
                  <a:pt x="176" y="250"/>
                  <a:pt x="185" y="260"/>
                </a:cubicBezTo>
                <a:cubicBezTo>
                  <a:pt x="257" y="332"/>
                  <a:pt x="257" y="332"/>
                  <a:pt x="257" y="332"/>
                </a:cubicBezTo>
                <a:cubicBezTo>
                  <a:pt x="226" y="364"/>
                  <a:pt x="226" y="364"/>
                  <a:pt x="226" y="364"/>
                </a:cubicBezTo>
                <a:cubicBezTo>
                  <a:pt x="216" y="373"/>
                  <a:pt x="216" y="389"/>
                  <a:pt x="226" y="399"/>
                </a:cubicBezTo>
                <a:cubicBezTo>
                  <a:pt x="332" y="505"/>
                  <a:pt x="332" y="505"/>
                  <a:pt x="332" y="505"/>
                </a:cubicBezTo>
                <a:cubicBezTo>
                  <a:pt x="341" y="515"/>
                  <a:pt x="357" y="515"/>
                  <a:pt x="367" y="505"/>
                </a:cubicBezTo>
                <a:cubicBezTo>
                  <a:pt x="401" y="471"/>
                  <a:pt x="401" y="471"/>
                  <a:pt x="401" y="471"/>
                </a:cubicBezTo>
                <a:cubicBezTo>
                  <a:pt x="494" y="564"/>
                  <a:pt x="494" y="564"/>
                  <a:pt x="494" y="564"/>
                </a:cubicBezTo>
                <a:cubicBezTo>
                  <a:pt x="499" y="569"/>
                  <a:pt x="505" y="571"/>
                  <a:pt x="512" y="571"/>
                </a:cubicBezTo>
                <a:cubicBezTo>
                  <a:pt x="518" y="571"/>
                  <a:pt x="525" y="569"/>
                  <a:pt x="530" y="564"/>
                </a:cubicBezTo>
                <a:cubicBezTo>
                  <a:pt x="757" y="337"/>
                  <a:pt x="757" y="337"/>
                  <a:pt x="757" y="337"/>
                </a:cubicBezTo>
                <a:cubicBezTo>
                  <a:pt x="761" y="332"/>
                  <a:pt x="764" y="325"/>
                  <a:pt x="764" y="319"/>
                </a:cubicBezTo>
                <a:cubicBezTo>
                  <a:pt x="764" y="312"/>
                  <a:pt x="761" y="306"/>
                  <a:pt x="757" y="301"/>
                </a:cubicBezTo>
                <a:cubicBezTo>
                  <a:pt x="632" y="176"/>
                  <a:pt x="632" y="176"/>
                  <a:pt x="632" y="176"/>
                </a:cubicBezTo>
                <a:cubicBezTo>
                  <a:pt x="762" y="48"/>
                  <a:pt x="762" y="48"/>
                  <a:pt x="762" y="48"/>
                </a:cubicBezTo>
                <a:cubicBezTo>
                  <a:pt x="769" y="41"/>
                  <a:pt x="771" y="30"/>
                  <a:pt x="767" y="20"/>
                </a:cubicBezTo>
                <a:close/>
                <a:moveTo>
                  <a:pt x="550" y="144"/>
                </a:moveTo>
                <a:cubicBezTo>
                  <a:pt x="577" y="118"/>
                  <a:pt x="577" y="118"/>
                  <a:pt x="577" y="118"/>
                </a:cubicBezTo>
                <a:cubicBezTo>
                  <a:pt x="578" y="116"/>
                  <a:pt x="580" y="116"/>
                  <a:pt x="582" y="116"/>
                </a:cubicBezTo>
                <a:cubicBezTo>
                  <a:pt x="583" y="116"/>
                  <a:pt x="585" y="116"/>
                  <a:pt x="586" y="118"/>
                </a:cubicBezTo>
                <a:cubicBezTo>
                  <a:pt x="613" y="144"/>
                  <a:pt x="613" y="144"/>
                  <a:pt x="613" y="144"/>
                </a:cubicBezTo>
                <a:cubicBezTo>
                  <a:pt x="615" y="147"/>
                  <a:pt x="615" y="151"/>
                  <a:pt x="613" y="154"/>
                </a:cubicBezTo>
                <a:cubicBezTo>
                  <a:pt x="586" y="180"/>
                  <a:pt x="586" y="180"/>
                  <a:pt x="586" y="180"/>
                </a:cubicBezTo>
                <a:cubicBezTo>
                  <a:pt x="585" y="181"/>
                  <a:pt x="583" y="182"/>
                  <a:pt x="582" y="182"/>
                </a:cubicBezTo>
                <a:cubicBezTo>
                  <a:pt x="580" y="182"/>
                  <a:pt x="578" y="181"/>
                  <a:pt x="577" y="180"/>
                </a:cubicBezTo>
                <a:cubicBezTo>
                  <a:pt x="550" y="154"/>
                  <a:pt x="550" y="154"/>
                  <a:pt x="550" y="154"/>
                </a:cubicBezTo>
                <a:cubicBezTo>
                  <a:pt x="549" y="152"/>
                  <a:pt x="548" y="151"/>
                  <a:pt x="548" y="149"/>
                </a:cubicBezTo>
                <a:cubicBezTo>
                  <a:pt x="548" y="147"/>
                  <a:pt x="549" y="145"/>
                  <a:pt x="550" y="144"/>
                </a:cubicBezTo>
                <a:close/>
                <a:moveTo>
                  <a:pt x="400" y="90"/>
                </a:moveTo>
                <a:cubicBezTo>
                  <a:pt x="400" y="87"/>
                  <a:pt x="402" y="84"/>
                  <a:pt x="405" y="83"/>
                </a:cubicBezTo>
                <a:cubicBezTo>
                  <a:pt x="407" y="82"/>
                  <a:pt x="411" y="83"/>
                  <a:pt x="413" y="85"/>
                </a:cubicBezTo>
                <a:cubicBezTo>
                  <a:pt x="460" y="132"/>
                  <a:pt x="460" y="132"/>
                  <a:pt x="460" y="132"/>
                </a:cubicBezTo>
                <a:cubicBezTo>
                  <a:pt x="508" y="85"/>
                  <a:pt x="508" y="85"/>
                  <a:pt x="508" y="85"/>
                </a:cubicBezTo>
                <a:cubicBezTo>
                  <a:pt x="510" y="83"/>
                  <a:pt x="513" y="82"/>
                  <a:pt x="516" y="83"/>
                </a:cubicBezTo>
                <a:cubicBezTo>
                  <a:pt x="519" y="84"/>
                  <a:pt x="521" y="87"/>
                  <a:pt x="521" y="90"/>
                </a:cubicBezTo>
                <a:cubicBezTo>
                  <a:pt x="521" y="196"/>
                  <a:pt x="521" y="196"/>
                  <a:pt x="521" y="196"/>
                </a:cubicBezTo>
                <a:cubicBezTo>
                  <a:pt x="521" y="198"/>
                  <a:pt x="520" y="200"/>
                  <a:pt x="519" y="201"/>
                </a:cubicBezTo>
                <a:cubicBezTo>
                  <a:pt x="466" y="254"/>
                  <a:pt x="466" y="254"/>
                  <a:pt x="466" y="254"/>
                </a:cubicBezTo>
                <a:cubicBezTo>
                  <a:pt x="464" y="256"/>
                  <a:pt x="462" y="256"/>
                  <a:pt x="460" y="256"/>
                </a:cubicBezTo>
                <a:cubicBezTo>
                  <a:pt x="459" y="256"/>
                  <a:pt x="457" y="256"/>
                  <a:pt x="455" y="254"/>
                </a:cubicBezTo>
                <a:cubicBezTo>
                  <a:pt x="402" y="201"/>
                  <a:pt x="402" y="201"/>
                  <a:pt x="402" y="201"/>
                </a:cubicBezTo>
                <a:cubicBezTo>
                  <a:pt x="401" y="200"/>
                  <a:pt x="400" y="198"/>
                  <a:pt x="400" y="196"/>
                </a:cubicBezTo>
                <a:lnTo>
                  <a:pt x="400" y="90"/>
                </a:lnTo>
                <a:close/>
                <a:moveTo>
                  <a:pt x="308" y="144"/>
                </a:moveTo>
                <a:cubicBezTo>
                  <a:pt x="335" y="118"/>
                  <a:pt x="335" y="118"/>
                  <a:pt x="335" y="118"/>
                </a:cubicBezTo>
                <a:cubicBezTo>
                  <a:pt x="336" y="116"/>
                  <a:pt x="338" y="116"/>
                  <a:pt x="339" y="116"/>
                </a:cubicBezTo>
                <a:cubicBezTo>
                  <a:pt x="341" y="116"/>
                  <a:pt x="343" y="116"/>
                  <a:pt x="344" y="118"/>
                </a:cubicBezTo>
                <a:cubicBezTo>
                  <a:pt x="371" y="144"/>
                  <a:pt x="371" y="144"/>
                  <a:pt x="371" y="144"/>
                </a:cubicBezTo>
                <a:cubicBezTo>
                  <a:pt x="373" y="147"/>
                  <a:pt x="373" y="151"/>
                  <a:pt x="371" y="154"/>
                </a:cubicBezTo>
                <a:cubicBezTo>
                  <a:pt x="344" y="180"/>
                  <a:pt x="344" y="180"/>
                  <a:pt x="344" y="180"/>
                </a:cubicBezTo>
                <a:cubicBezTo>
                  <a:pt x="343" y="181"/>
                  <a:pt x="341" y="182"/>
                  <a:pt x="339" y="182"/>
                </a:cubicBezTo>
                <a:cubicBezTo>
                  <a:pt x="338" y="182"/>
                  <a:pt x="336" y="181"/>
                  <a:pt x="335" y="180"/>
                </a:cubicBezTo>
                <a:cubicBezTo>
                  <a:pt x="308" y="154"/>
                  <a:pt x="308" y="154"/>
                  <a:pt x="308" y="154"/>
                </a:cubicBezTo>
                <a:cubicBezTo>
                  <a:pt x="307" y="152"/>
                  <a:pt x="306" y="151"/>
                  <a:pt x="306" y="149"/>
                </a:cubicBezTo>
                <a:cubicBezTo>
                  <a:pt x="306" y="147"/>
                  <a:pt x="307" y="145"/>
                  <a:pt x="308" y="144"/>
                </a:cubicBezTo>
                <a:close/>
                <a:moveTo>
                  <a:pt x="371" y="396"/>
                </a:moveTo>
                <a:cubicBezTo>
                  <a:pt x="344" y="422"/>
                  <a:pt x="344" y="422"/>
                  <a:pt x="344" y="422"/>
                </a:cubicBezTo>
                <a:cubicBezTo>
                  <a:pt x="343" y="424"/>
                  <a:pt x="341" y="424"/>
                  <a:pt x="339" y="424"/>
                </a:cubicBezTo>
                <a:cubicBezTo>
                  <a:pt x="338" y="424"/>
                  <a:pt x="336" y="424"/>
                  <a:pt x="335" y="422"/>
                </a:cubicBezTo>
                <a:cubicBezTo>
                  <a:pt x="308" y="396"/>
                  <a:pt x="308" y="396"/>
                  <a:pt x="308" y="396"/>
                </a:cubicBezTo>
                <a:cubicBezTo>
                  <a:pt x="307" y="395"/>
                  <a:pt x="306" y="393"/>
                  <a:pt x="306" y="391"/>
                </a:cubicBezTo>
                <a:cubicBezTo>
                  <a:pt x="306" y="389"/>
                  <a:pt x="307" y="387"/>
                  <a:pt x="308" y="386"/>
                </a:cubicBezTo>
                <a:cubicBezTo>
                  <a:pt x="335" y="360"/>
                  <a:pt x="335" y="360"/>
                  <a:pt x="335" y="360"/>
                </a:cubicBezTo>
                <a:cubicBezTo>
                  <a:pt x="336" y="358"/>
                  <a:pt x="338" y="358"/>
                  <a:pt x="339" y="358"/>
                </a:cubicBezTo>
                <a:cubicBezTo>
                  <a:pt x="341" y="358"/>
                  <a:pt x="343" y="358"/>
                  <a:pt x="344" y="360"/>
                </a:cubicBezTo>
                <a:cubicBezTo>
                  <a:pt x="371" y="386"/>
                  <a:pt x="371" y="386"/>
                  <a:pt x="371" y="386"/>
                </a:cubicBezTo>
                <a:cubicBezTo>
                  <a:pt x="373" y="389"/>
                  <a:pt x="373" y="393"/>
                  <a:pt x="371" y="396"/>
                </a:cubicBezTo>
                <a:close/>
                <a:moveTo>
                  <a:pt x="385" y="331"/>
                </a:moveTo>
                <a:cubicBezTo>
                  <a:pt x="280" y="331"/>
                  <a:pt x="280" y="331"/>
                  <a:pt x="280" y="331"/>
                </a:cubicBezTo>
                <a:cubicBezTo>
                  <a:pt x="277" y="331"/>
                  <a:pt x="274" y="329"/>
                  <a:pt x="273" y="326"/>
                </a:cubicBezTo>
                <a:cubicBezTo>
                  <a:pt x="271" y="323"/>
                  <a:pt x="272" y="320"/>
                  <a:pt x="274" y="318"/>
                </a:cubicBezTo>
                <a:cubicBezTo>
                  <a:pt x="322" y="270"/>
                  <a:pt x="322" y="270"/>
                  <a:pt x="322" y="270"/>
                </a:cubicBezTo>
                <a:cubicBezTo>
                  <a:pt x="274" y="223"/>
                  <a:pt x="274" y="223"/>
                  <a:pt x="274" y="223"/>
                </a:cubicBezTo>
                <a:cubicBezTo>
                  <a:pt x="272" y="221"/>
                  <a:pt x="271" y="217"/>
                  <a:pt x="273" y="215"/>
                </a:cubicBezTo>
                <a:cubicBezTo>
                  <a:pt x="274" y="212"/>
                  <a:pt x="277" y="210"/>
                  <a:pt x="280" y="210"/>
                </a:cubicBezTo>
                <a:cubicBezTo>
                  <a:pt x="385" y="210"/>
                  <a:pt x="385" y="210"/>
                  <a:pt x="385" y="210"/>
                </a:cubicBezTo>
                <a:cubicBezTo>
                  <a:pt x="387" y="210"/>
                  <a:pt x="389" y="211"/>
                  <a:pt x="391" y="212"/>
                </a:cubicBezTo>
                <a:cubicBezTo>
                  <a:pt x="444" y="265"/>
                  <a:pt x="444" y="265"/>
                  <a:pt x="444" y="265"/>
                </a:cubicBezTo>
                <a:cubicBezTo>
                  <a:pt x="445" y="266"/>
                  <a:pt x="446" y="268"/>
                  <a:pt x="446" y="270"/>
                </a:cubicBezTo>
                <a:cubicBezTo>
                  <a:pt x="446" y="272"/>
                  <a:pt x="445" y="274"/>
                  <a:pt x="444" y="276"/>
                </a:cubicBezTo>
                <a:cubicBezTo>
                  <a:pt x="391" y="329"/>
                  <a:pt x="391" y="329"/>
                  <a:pt x="391" y="329"/>
                </a:cubicBezTo>
                <a:cubicBezTo>
                  <a:pt x="389" y="330"/>
                  <a:pt x="387" y="331"/>
                  <a:pt x="385" y="331"/>
                </a:cubicBezTo>
                <a:close/>
                <a:moveTo>
                  <a:pt x="521" y="452"/>
                </a:moveTo>
                <a:cubicBezTo>
                  <a:pt x="521" y="455"/>
                  <a:pt x="519" y="458"/>
                  <a:pt x="516" y="459"/>
                </a:cubicBezTo>
                <a:cubicBezTo>
                  <a:pt x="515" y="459"/>
                  <a:pt x="514" y="459"/>
                  <a:pt x="513" y="459"/>
                </a:cubicBezTo>
                <a:cubicBezTo>
                  <a:pt x="511" y="459"/>
                  <a:pt x="509" y="459"/>
                  <a:pt x="508" y="457"/>
                </a:cubicBezTo>
                <a:cubicBezTo>
                  <a:pt x="460" y="410"/>
                  <a:pt x="460" y="410"/>
                  <a:pt x="460" y="410"/>
                </a:cubicBezTo>
                <a:cubicBezTo>
                  <a:pt x="413" y="457"/>
                  <a:pt x="413" y="457"/>
                  <a:pt x="413" y="457"/>
                </a:cubicBezTo>
                <a:cubicBezTo>
                  <a:pt x="411" y="459"/>
                  <a:pt x="407" y="460"/>
                  <a:pt x="405" y="459"/>
                </a:cubicBezTo>
                <a:cubicBezTo>
                  <a:pt x="402" y="458"/>
                  <a:pt x="400" y="455"/>
                  <a:pt x="400" y="452"/>
                </a:cubicBezTo>
                <a:cubicBezTo>
                  <a:pt x="400" y="346"/>
                  <a:pt x="400" y="346"/>
                  <a:pt x="400" y="346"/>
                </a:cubicBezTo>
                <a:cubicBezTo>
                  <a:pt x="400" y="344"/>
                  <a:pt x="401" y="342"/>
                  <a:pt x="402" y="341"/>
                </a:cubicBezTo>
                <a:cubicBezTo>
                  <a:pt x="455" y="288"/>
                  <a:pt x="455" y="288"/>
                  <a:pt x="455" y="288"/>
                </a:cubicBezTo>
                <a:cubicBezTo>
                  <a:pt x="458" y="285"/>
                  <a:pt x="463" y="285"/>
                  <a:pt x="466" y="288"/>
                </a:cubicBezTo>
                <a:cubicBezTo>
                  <a:pt x="519" y="341"/>
                  <a:pt x="519" y="341"/>
                  <a:pt x="519" y="341"/>
                </a:cubicBezTo>
                <a:cubicBezTo>
                  <a:pt x="520" y="342"/>
                  <a:pt x="521" y="344"/>
                  <a:pt x="521" y="346"/>
                </a:cubicBezTo>
                <a:lnTo>
                  <a:pt x="521" y="452"/>
                </a:lnTo>
                <a:close/>
                <a:moveTo>
                  <a:pt x="613" y="396"/>
                </a:moveTo>
                <a:cubicBezTo>
                  <a:pt x="586" y="422"/>
                  <a:pt x="586" y="422"/>
                  <a:pt x="586" y="422"/>
                </a:cubicBezTo>
                <a:cubicBezTo>
                  <a:pt x="585" y="424"/>
                  <a:pt x="583" y="424"/>
                  <a:pt x="582" y="424"/>
                </a:cubicBezTo>
                <a:cubicBezTo>
                  <a:pt x="580" y="424"/>
                  <a:pt x="578" y="424"/>
                  <a:pt x="577" y="422"/>
                </a:cubicBezTo>
                <a:cubicBezTo>
                  <a:pt x="550" y="396"/>
                  <a:pt x="550" y="396"/>
                  <a:pt x="550" y="396"/>
                </a:cubicBezTo>
                <a:cubicBezTo>
                  <a:pt x="549" y="395"/>
                  <a:pt x="548" y="393"/>
                  <a:pt x="548" y="391"/>
                </a:cubicBezTo>
                <a:cubicBezTo>
                  <a:pt x="548" y="389"/>
                  <a:pt x="549" y="387"/>
                  <a:pt x="550" y="386"/>
                </a:cubicBezTo>
                <a:cubicBezTo>
                  <a:pt x="577" y="360"/>
                  <a:pt x="577" y="360"/>
                  <a:pt x="577" y="360"/>
                </a:cubicBezTo>
                <a:cubicBezTo>
                  <a:pt x="578" y="358"/>
                  <a:pt x="580" y="358"/>
                  <a:pt x="582" y="358"/>
                </a:cubicBezTo>
                <a:cubicBezTo>
                  <a:pt x="583" y="358"/>
                  <a:pt x="585" y="358"/>
                  <a:pt x="586" y="360"/>
                </a:cubicBezTo>
                <a:cubicBezTo>
                  <a:pt x="613" y="386"/>
                  <a:pt x="613" y="386"/>
                  <a:pt x="613" y="386"/>
                </a:cubicBezTo>
                <a:cubicBezTo>
                  <a:pt x="615" y="389"/>
                  <a:pt x="615" y="393"/>
                  <a:pt x="613" y="396"/>
                </a:cubicBezTo>
                <a:close/>
                <a:moveTo>
                  <a:pt x="641" y="210"/>
                </a:moveTo>
                <a:cubicBezTo>
                  <a:pt x="644" y="210"/>
                  <a:pt x="647" y="212"/>
                  <a:pt x="648" y="215"/>
                </a:cubicBezTo>
                <a:cubicBezTo>
                  <a:pt x="649" y="217"/>
                  <a:pt x="649" y="221"/>
                  <a:pt x="647" y="223"/>
                </a:cubicBezTo>
                <a:cubicBezTo>
                  <a:pt x="599" y="270"/>
                  <a:pt x="599" y="270"/>
                  <a:pt x="599" y="270"/>
                </a:cubicBezTo>
                <a:cubicBezTo>
                  <a:pt x="647" y="318"/>
                  <a:pt x="647" y="318"/>
                  <a:pt x="647" y="318"/>
                </a:cubicBezTo>
                <a:cubicBezTo>
                  <a:pt x="649" y="320"/>
                  <a:pt x="649" y="323"/>
                  <a:pt x="648" y="326"/>
                </a:cubicBezTo>
                <a:cubicBezTo>
                  <a:pt x="647" y="329"/>
                  <a:pt x="644" y="331"/>
                  <a:pt x="641" y="331"/>
                </a:cubicBezTo>
                <a:cubicBezTo>
                  <a:pt x="535" y="331"/>
                  <a:pt x="535" y="331"/>
                  <a:pt x="535" y="331"/>
                </a:cubicBezTo>
                <a:cubicBezTo>
                  <a:pt x="533" y="331"/>
                  <a:pt x="532" y="330"/>
                  <a:pt x="530" y="329"/>
                </a:cubicBezTo>
                <a:cubicBezTo>
                  <a:pt x="477" y="276"/>
                  <a:pt x="477" y="276"/>
                  <a:pt x="477" y="276"/>
                </a:cubicBezTo>
                <a:cubicBezTo>
                  <a:pt x="476" y="274"/>
                  <a:pt x="475" y="272"/>
                  <a:pt x="475" y="270"/>
                </a:cubicBezTo>
                <a:cubicBezTo>
                  <a:pt x="475" y="268"/>
                  <a:pt x="476" y="266"/>
                  <a:pt x="477" y="265"/>
                </a:cubicBezTo>
                <a:cubicBezTo>
                  <a:pt x="530" y="212"/>
                  <a:pt x="530" y="212"/>
                  <a:pt x="530" y="212"/>
                </a:cubicBezTo>
                <a:cubicBezTo>
                  <a:pt x="532" y="211"/>
                  <a:pt x="533" y="210"/>
                  <a:pt x="535" y="210"/>
                </a:cubicBezTo>
                <a:lnTo>
                  <a:pt x="641" y="210"/>
                </a:lnTo>
                <a:close/>
                <a:moveTo>
                  <a:pt x="1162" y="335"/>
                </a:moveTo>
                <a:cubicBezTo>
                  <a:pt x="953" y="335"/>
                  <a:pt x="953" y="335"/>
                  <a:pt x="953" y="335"/>
                </a:cubicBezTo>
                <a:cubicBezTo>
                  <a:pt x="953" y="204"/>
                  <a:pt x="953" y="204"/>
                  <a:pt x="953" y="204"/>
                </a:cubicBezTo>
                <a:cubicBezTo>
                  <a:pt x="1146" y="204"/>
                  <a:pt x="1146" y="204"/>
                  <a:pt x="1146" y="204"/>
                </a:cubicBezTo>
                <a:cubicBezTo>
                  <a:pt x="1146" y="166"/>
                  <a:pt x="1146" y="166"/>
                  <a:pt x="1146" y="166"/>
                </a:cubicBezTo>
                <a:cubicBezTo>
                  <a:pt x="953" y="166"/>
                  <a:pt x="953" y="166"/>
                  <a:pt x="953" y="166"/>
                </a:cubicBezTo>
                <a:cubicBezTo>
                  <a:pt x="953" y="43"/>
                  <a:pt x="953" y="43"/>
                  <a:pt x="953" y="43"/>
                </a:cubicBezTo>
                <a:cubicBezTo>
                  <a:pt x="1163" y="43"/>
                  <a:pt x="1163" y="43"/>
                  <a:pt x="1163" y="43"/>
                </a:cubicBezTo>
                <a:cubicBezTo>
                  <a:pt x="1163" y="5"/>
                  <a:pt x="1163" y="5"/>
                  <a:pt x="1163" y="5"/>
                </a:cubicBezTo>
                <a:cubicBezTo>
                  <a:pt x="911" y="5"/>
                  <a:pt x="911" y="5"/>
                  <a:pt x="911" y="5"/>
                </a:cubicBezTo>
                <a:cubicBezTo>
                  <a:pt x="911" y="373"/>
                  <a:pt x="911" y="373"/>
                  <a:pt x="911" y="373"/>
                </a:cubicBezTo>
                <a:cubicBezTo>
                  <a:pt x="1162" y="373"/>
                  <a:pt x="1162" y="373"/>
                  <a:pt x="1162" y="373"/>
                </a:cubicBezTo>
                <a:lnTo>
                  <a:pt x="1162" y="335"/>
                </a:lnTo>
                <a:close/>
                <a:moveTo>
                  <a:pt x="1011" y="486"/>
                </a:moveTo>
                <a:cubicBezTo>
                  <a:pt x="1003" y="486"/>
                  <a:pt x="995" y="489"/>
                  <a:pt x="991" y="497"/>
                </a:cubicBezTo>
                <a:cubicBezTo>
                  <a:pt x="990" y="497"/>
                  <a:pt x="990" y="497"/>
                  <a:pt x="990" y="497"/>
                </a:cubicBezTo>
                <a:cubicBezTo>
                  <a:pt x="990" y="487"/>
                  <a:pt x="990" y="487"/>
                  <a:pt x="990" y="487"/>
                </a:cubicBezTo>
                <a:cubicBezTo>
                  <a:pt x="981" y="487"/>
                  <a:pt x="981" y="487"/>
                  <a:pt x="981" y="487"/>
                </a:cubicBezTo>
                <a:cubicBezTo>
                  <a:pt x="981" y="546"/>
                  <a:pt x="981" y="546"/>
                  <a:pt x="981" y="546"/>
                </a:cubicBezTo>
                <a:cubicBezTo>
                  <a:pt x="990" y="546"/>
                  <a:pt x="990" y="546"/>
                  <a:pt x="990" y="546"/>
                </a:cubicBezTo>
                <a:cubicBezTo>
                  <a:pt x="990" y="508"/>
                  <a:pt x="990" y="508"/>
                  <a:pt x="990" y="508"/>
                </a:cubicBezTo>
                <a:cubicBezTo>
                  <a:pt x="991" y="500"/>
                  <a:pt x="1001" y="494"/>
                  <a:pt x="1008" y="494"/>
                </a:cubicBezTo>
                <a:cubicBezTo>
                  <a:pt x="1017" y="494"/>
                  <a:pt x="1024" y="499"/>
                  <a:pt x="1024" y="509"/>
                </a:cubicBezTo>
                <a:cubicBezTo>
                  <a:pt x="1024" y="546"/>
                  <a:pt x="1024" y="546"/>
                  <a:pt x="1024" y="546"/>
                </a:cubicBezTo>
                <a:cubicBezTo>
                  <a:pt x="1034" y="546"/>
                  <a:pt x="1034" y="546"/>
                  <a:pt x="1034" y="546"/>
                </a:cubicBezTo>
                <a:cubicBezTo>
                  <a:pt x="1034" y="508"/>
                  <a:pt x="1034" y="508"/>
                  <a:pt x="1034" y="508"/>
                </a:cubicBezTo>
                <a:cubicBezTo>
                  <a:pt x="1034" y="493"/>
                  <a:pt x="1024" y="486"/>
                  <a:pt x="1011" y="486"/>
                </a:cubicBezTo>
                <a:close/>
                <a:moveTo>
                  <a:pt x="1137" y="517"/>
                </a:moveTo>
                <a:cubicBezTo>
                  <a:pt x="1136" y="499"/>
                  <a:pt x="1129" y="486"/>
                  <a:pt x="1109" y="486"/>
                </a:cubicBezTo>
                <a:cubicBezTo>
                  <a:pt x="1091" y="486"/>
                  <a:pt x="1081" y="499"/>
                  <a:pt x="1081" y="516"/>
                </a:cubicBezTo>
                <a:cubicBezTo>
                  <a:pt x="1081" y="537"/>
                  <a:pt x="1092" y="548"/>
                  <a:pt x="1113" y="548"/>
                </a:cubicBezTo>
                <a:cubicBezTo>
                  <a:pt x="1119" y="548"/>
                  <a:pt x="1128" y="546"/>
                  <a:pt x="1134" y="540"/>
                </a:cubicBezTo>
                <a:cubicBezTo>
                  <a:pt x="1134" y="533"/>
                  <a:pt x="1134" y="533"/>
                  <a:pt x="1134" y="533"/>
                </a:cubicBezTo>
                <a:cubicBezTo>
                  <a:pt x="1132" y="533"/>
                  <a:pt x="1132" y="533"/>
                  <a:pt x="1132" y="533"/>
                </a:cubicBezTo>
                <a:cubicBezTo>
                  <a:pt x="1126" y="537"/>
                  <a:pt x="1119" y="539"/>
                  <a:pt x="1113" y="539"/>
                </a:cubicBezTo>
                <a:cubicBezTo>
                  <a:pt x="1102" y="539"/>
                  <a:pt x="1096" y="535"/>
                  <a:pt x="1092" y="527"/>
                </a:cubicBezTo>
                <a:cubicBezTo>
                  <a:pt x="1091" y="525"/>
                  <a:pt x="1090" y="522"/>
                  <a:pt x="1090" y="518"/>
                </a:cubicBezTo>
                <a:cubicBezTo>
                  <a:pt x="1090" y="517"/>
                  <a:pt x="1090" y="517"/>
                  <a:pt x="1090" y="517"/>
                </a:cubicBezTo>
                <a:lnTo>
                  <a:pt x="1137" y="517"/>
                </a:lnTo>
                <a:close/>
                <a:moveTo>
                  <a:pt x="1109" y="493"/>
                </a:moveTo>
                <a:cubicBezTo>
                  <a:pt x="1120" y="493"/>
                  <a:pt x="1126" y="500"/>
                  <a:pt x="1127" y="510"/>
                </a:cubicBezTo>
                <a:cubicBezTo>
                  <a:pt x="1091" y="510"/>
                  <a:pt x="1091" y="510"/>
                  <a:pt x="1091" y="510"/>
                </a:cubicBezTo>
                <a:cubicBezTo>
                  <a:pt x="1093" y="500"/>
                  <a:pt x="1098" y="493"/>
                  <a:pt x="1109" y="493"/>
                </a:cubicBezTo>
                <a:close/>
                <a:moveTo>
                  <a:pt x="1551" y="501"/>
                </a:moveTo>
                <a:cubicBezTo>
                  <a:pt x="1551" y="496"/>
                  <a:pt x="1556" y="493"/>
                  <a:pt x="1566" y="493"/>
                </a:cubicBezTo>
                <a:cubicBezTo>
                  <a:pt x="1574" y="493"/>
                  <a:pt x="1580" y="498"/>
                  <a:pt x="1582" y="500"/>
                </a:cubicBezTo>
                <a:cubicBezTo>
                  <a:pt x="1585" y="500"/>
                  <a:pt x="1585" y="500"/>
                  <a:pt x="1585" y="500"/>
                </a:cubicBezTo>
                <a:cubicBezTo>
                  <a:pt x="1585" y="491"/>
                  <a:pt x="1585" y="491"/>
                  <a:pt x="1585" y="491"/>
                </a:cubicBezTo>
                <a:cubicBezTo>
                  <a:pt x="1581" y="489"/>
                  <a:pt x="1575" y="486"/>
                  <a:pt x="1566" y="486"/>
                </a:cubicBezTo>
                <a:cubicBezTo>
                  <a:pt x="1550" y="486"/>
                  <a:pt x="1542" y="493"/>
                  <a:pt x="1542" y="503"/>
                </a:cubicBezTo>
                <a:cubicBezTo>
                  <a:pt x="1542" y="523"/>
                  <a:pt x="1579" y="519"/>
                  <a:pt x="1579" y="531"/>
                </a:cubicBezTo>
                <a:cubicBezTo>
                  <a:pt x="1579" y="537"/>
                  <a:pt x="1574" y="540"/>
                  <a:pt x="1564" y="540"/>
                </a:cubicBezTo>
                <a:cubicBezTo>
                  <a:pt x="1557" y="540"/>
                  <a:pt x="1548" y="536"/>
                  <a:pt x="1545" y="532"/>
                </a:cubicBezTo>
                <a:cubicBezTo>
                  <a:pt x="1542" y="532"/>
                  <a:pt x="1542" y="532"/>
                  <a:pt x="1542" y="532"/>
                </a:cubicBezTo>
                <a:cubicBezTo>
                  <a:pt x="1542" y="541"/>
                  <a:pt x="1542" y="541"/>
                  <a:pt x="1542" y="541"/>
                </a:cubicBezTo>
                <a:cubicBezTo>
                  <a:pt x="1548" y="545"/>
                  <a:pt x="1555" y="548"/>
                  <a:pt x="1564" y="548"/>
                </a:cubicBezTo>
                <a:cubicBezTo>
                  <a:pt x="1581" y="548"/>
                  <a:pt x="1588" y="541"/>
                  <a:pt x="1588" y="531"/>
                </a:cubicBezTo>
                <a:cubicBezTo>
                  <a:pt x="1588" y="510"/>
                  <a:pt x="1551" y="516"/>
                  <a:pt x="1551" y="501"/>
                </a:cubicBezTo>
                <a:close/>
                <a:moveTo>
                  <a:pt x="1061" y="467"/>
                </a:moveTo>
                <a:cubicBezTo>
                  <a:pt x="1051" y="467"/>
                  <a:pt x="1051" y="467"/>
                  <a:pt x="1051" y="467"/>
                </a:cubicBezTo>
                <a:cubicBezTo>
                  <a:pt x="1051" y="487"/>
                  <a:pt x="1051" y="487"/>
                  <a:pt x="1051" y="487"/>
                </a:cubicBezTo>
                <a:cubicBezTo>
                  <a:pt x="1042" y="487"/>
                  <a:pt x="1042" y="487"/>
                  <a:pt x="1042" y="487"/>
                </a:cubicBezTo>
                <a:cubicBezTo>
                  <a:pt x="1042" y="494"/>
                  <a:pt x="1042" y="494"/>
                  <a:pt x="1042" y="494"/>
                </a:cubicBezTo>
                <a:cubicBezTo>
                  <a:pt x="1051" y="494"/>
                  <a:pt x="1051" y="494"/>
                  <a:pt x="1051" y="494"/>
                </a:cubicBezTo>
                <a:cubicBezTo>
                  <a:pt x="1051" y="529"/>
                  <a:pt x="1051" y="529"/>
                  <a:pt x="1051" y="529"/>
                </a:cubicBezTo>
                <a:cubicBezTo>
                  <a:pt x="1051" y="542"/>
                  <a:pt x="1056" y="546"/>
                  <a:pt x="1066" y="546"/>
                </a:cubicBezTo>
                <a:cubicBezTo>
                  <a:pt x="1074" y="546"/>
                  <a:pt x="1074" y="546"/>
                  <a:pt x="1074" y="546"/>
                </a:cubicBezTo>
                <a:cubicBezTo>
                  <a:pt x="1074" y="539"/>
                  <a:pt x="1074" y="539"/>
                  <a:pt x="1074" y="539"/>
                </a:cubicBezTo>
                <a:cubicBezTo>
                  <a:pt x="1068" y="539"/>
                  <a:pt x="1068" y="539"/>
                  <a:pt x="1068" y="539"/>
                </a:cubicBezTo>
                <a:cubicBezTo>
                  <a:pt x="1063" y="539"/>
                  <a:pt x="1060" y="537"/>
                  <a:pt x="1060" y="530"/>
                </a:cubicBezTo>
                <a:cubicBezTo>
                  <a:pt x="1060" y="494"/>
                  <a:pt x="1060" y="494"/>
                  <a:pt x="1060" y="494"/>
                </a:cubicBezTo>
                <a:cubicBezTo>
                  <a:pt x="1075" y="494"/>
                  <a:pt x="1075" y="494"/>
                  <a:pt x="1075" y="494"/>
                </a:cubicBezTo>
                <a:cubicBezTo>
                  <a:pt x="1075" y="487"/>
                  <a:pt x="1075" y="487"/>
                  <a:pt x="1075" y="487"/>
                </a:cubicBezTo>
                <a:cubicBezTo>
                  <a:pt x="1060" y="487"/>
                  <a:pt x="1060" y="487"/>
                  <a:pt x="1060" y="487"/>
                </a:cubicBezTo>
                <a:lnTo>
                  <a:pt x="1061" y="4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10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  <p:custDataLst>
              <p:tags r:id="rId2"/>
            </p:custDataLst>
          </p:nvPr>
        </p:nvSpPr>
        <p:spPr>
          <a:xfrm>
            <a:off x="623887" y="3429001"/>
            <a:ext cx="7559676" cy="2808288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38" name="Freeform 5">
            <a:extLst>
              <a:ext uri="{FF2B5EF4-FFF2-40B4-BE49-F238E27FC236}">
                <a16:creationId xmlns:a16="http://schemas.microsoft.com/office/drawing/2014/main" id="{FD47A815-62B2-4B87-9313-8A2B500FE6BD}"/>
              </a:ext>
            </a:extLst>
          </p:cNvPr>
          <p:cNvSpPr>
            <a:spLocks noEditPoints="1"/>
          </p:cNvSpPr>
          <p:nvPr userDrawn="1">
            <p:custDataLst>
              <p:tags r:id="rId3"/>
            </p:custDataLst>
          </p:nvPr>
        </p:nvSpPr>
        <p:spPr bwMode="auto">
          <a:xfrm>
            <a:off x="10446544" y="229462"/>
            <a:ext cx="1427956" cy="441244"/>
          </a:xfrm>
          <a:custGeom>
            <a:avLst/>
            <a:gdLst>
              <a:gd name="T0" fmla="*/ 1618 w 1847"/>
              <a:gd name="T1" fmla="*/ 546 h 571"/>
              <a:gd name="T2" fmla="*/ 1612 w 1847"/>
              <a:gd name="T3" fmla="*/ 487 h 571"/>
              <a:gd name="T4" fmla="*/ 376 w 1847"/>
              <a:gd name="T5" fmla="*/ 304 h 571"/>
              <a:gd name="T6" fmla="*/ 540 w 1847"/>
              <a:gd name="T7" fmla="*/ 302 h 571"/>
              <a:gd name="T8" fmla="*/ 513 w 1847"/>
              <a:gd name="T9" fmla="*/ 266 h 571"/>
              <a:gd name="T10" fmla="*/ 456 w 1847"/>
              <a:gd name="T11" fmla="*/ 323 h 571"/>
              <a:gd name="T12" fmla="*/ 492 w 1847"/>
              <a:gd name="T13" fmla="*/ 349 h 571"/>
              <a:gd name="T14" fmla="*/ 1643 w 1847"/>
              <a:gd name="T15" fmla="*/ 517 h 571"/>
              <a:gd name="T16" fmla="*/ 1481 w 1847"/>
              <a:gd name="T17" fmla="*/ 507 h 571"/>
              <a:gd name="T18" fmla="*/ 1471 w 1847"/>
              <a:gd name="T19" fmla="*/ 546 h 571"/>
              <a:gd name="T20" fmla="*/ 34 w 1847"/>
              <a:gd name="T21" fmla="*/ 469 h 571"/>
              <a:gd name="T22" fmla="*/ 105 w 1847"/>
              <a:gd name="T23" fmla="*/ 275 h 571"/>
              <a:gd name="T24" fmla="*/ 82 w 1847"/>
              <a:gd name="T25" fmla="*/ 322 h 571"/>
              <a:gd name="T26" fmla="*/ 142 w 1847"/>
              <a:gd name="T27" fmla="*/ 184 h 571"/>
              <a:gd name="T28" fmla="*/ 69 w 1847"/>
              <a:gd name="T29" fmla="*/ 232 h 571"/>
              <a:gd name="T30" fmla="*/ 1710 w 1847"/>
              <a:gd name="T31" fmla="*/ 0 h 571"/>
              <a:gd name="T32" fmla="*/ 1712 w 1847"/>
              <a:gd name="T33" fmla="*/ 380 h 571"/>
              <a:gd name="T34" fmla="*/ 1836 w 1847"/>
              <a:gd name="T35" fmla="*/ 507 h 571"/>
              <a:gd name="T36" fmla="*/ 1846 w 1847"/>
              <a:gd name="T37" fmla="*/ 509 h 571"/>
              <a:gd name="T38" fmla="*/ 1837 w 1847"/>
              <a:gd name="T39" fmla="*/ 528 h 571"/>
              <a:gd name="T40" fmla="*/ 465 w 1847"/>
              <a:gd name="T41" fmla="*/ 217 h 571"/>
              <a:gd name="T42" fmla="*/ 429 w 1847"/>
              <a:gd name="T43" fmla="*/ 191 h 571"/>
              <a:gd name="T44" fmla="*/ 1716 w 1847"/>
              <a:gd name="T45" fmla="*/ 546 h 571"/>
              <a:gd name="T46" fmla="*/ 1270 w 1847"/>
              <a:gd name="T47" fmla="*/ 497 h 571"/>
              <a:gd name="T48" fmla="*/ 1291 w 1847"/>
              <a:gd name="T49" fmla="*/ 495 h 571"/>
              <a:gd name="T50" fmla="*/ 1302 w 1847"/>
              <a:gd name="T51" fmla="*/ 546 h 571"/>
              <a:gd name="T52" fmla="*/ 1536 w 1847"/>
              <a:gd name="T53" fmla="*/ 373 h 571"/>
              <a:gd name="T54" fmla="*/ 1371 w 1847"/>
              <a:gd name="T55" fmla="*/ 58 h 571"/>
              <a:gd name="T56" fmla="*/ 1189 w 1847"/>
              <a:gd name="T57" fmla="*/ 571 h 571"/>
              <a:gd name="T58" fmla="*/ 1198 w 1847"/>
              <a:gd name="T59" fmla="*/ 527 h 571"/>
              <a:gd name="T60" fmla="*/ 1302 w 1847"/>
              <a:gd name="T61" fmla="*/ 460 h 571"/>
              <a:gd name="T62" fmla="*/ 1431 w 1847"/>
              <a:gd name="T63" fmla="*/ 533 h 571"/>
              <a:gd name="T64" fmla="*/ 1390 w 1847"/>
              <a:gd name="T65" fmla="*/ 510 h 571"/>
              <a:gd name="T66" fmla="*/ 1326 w 1847"/>
              <a:gd name="T67" fmla="*/ 503 h 571"/>
              <a:gd name="T68" fmla="*/ 1335 w 1847"/>
              <a:gd name="T69" fmla="*/ 501 h 571"/>
              <a:gd name="T70" fmla="*/ 921 w 1847"/>
              <a:gd name="T71" fmla="*/ 499 h 571"/>
              <a:gd name="T72" fmla="*/ 1158 w 1847"/>
              <a:gd name="T73" fmla="*/ 487 h 571"/>
              <a:gd name="T74" fmla="*/ 1172 w 1847"/>
              <a:gd name="T75" fmla="*/ 486 h 571"/>
              <a:gd name="T76" fmla="*/ 257 w 1847"/>
              <a:gd name="T77" fmla="*/ 332 h 571"/>
              <a:gd name="T78" fmla="*/ 530 w 1847"/>
              <a:gd name="T79" fmla="*/ 564 h 571"/>
              <a:gd name="T80" fmla="*/ 577 w 1847"/>
              <a:gd name="T81" fmla="*/ 118 h 571"/>
              <a:gd name="T82" fmla="*/ 550 w 1847"/>
              <a:gd name="T83" fmla="*/ 154 h 571"/>
              <a:gd name="T84" fmla="*/ 516 w 1847"/>
              <a:gd name="T85" fmla="*/ 83 h 571"/>
              <a:gd name="T86" fmla="*/ 400 w 1847"/>
              <a:gd name="T87" fmla="*/ 196 h 571"/>
              <a:gd name="T88" fmla="*/ 344 w 1847"/>
              <a:gd name="T89" fmla="*/ 180 h 571"/>
              <a:gd name="T90" fmla="*/ 339 w 1847"/>
              <a:gd name="T91" fmla="*/ 424 h 571"/>
              <a:gd name="T92" fmla="*/ 371 w 1847"/>
              <a:gd name="T93" fmla="*/ 386 h 571"/>
              <a:gd name="T94" fmla="*/ 273 w 1847"/>
              <a:gd name="T95" fmla="*/ 215 h 571"/>
              <a:gd name="T96" fmla="*/ 385 w 1847"/>
              <a:gd name="T97" fmla="*/ 331 h 571"/>
              <a:gd name="T98" fmla="*/ 400 w 1847"/>
              <a:gd name="T99" fmla="*/ 452 h 571"/>
              <a:gd name="T100" fmla="*/ 613 w 1847"/>
              <a:gd name="T101" fmla="*/ 396 h 571"/>
              <a:gd name="T102" fmla="*/ 582 w 1847"/>
              <a:gd name="T103" fmla="*/ 358 h 571"/>
              <a:gd name="T104" fmla="*/ 647 w 1847"/>
              <a:gd name="T105" fmla="*/ 318 h 571"/>
              <a:gd name="T106" fmla="*/ 530 w 1847"/>
              <a:gd name="T107" fmla="*/ 212 h 571"/>
              <a:gd name="T108" fmla="*/ 953 w 1847"/>
              <a:gd name="T109" fmla="*/ 166 h 571"/>
              <a:gd name="T110" fmla="*/ 1011 w 1847"/>
              <a:gd name="T111" fmla="*/ 486 h 571"/>
              <a:gd name="T112" fmla="*/ 1008 w 1847"/>
              <a:gd name="T113" fmla="*/ 494 h 571"/>
              <a:gd name="T114" fmla="*/ 1081 w 1847"/>
              <a:gd name="T115" fmla="*/ 516 h 571"/>
              <a:gd name="T116" fmla="*/ 1090 w 1847"/>
              <a:gd name="T117" fmla="*/ 517 h 571"/>
              <a:gd name="T118" fmla="*/ 1582 w 1847"/>
              <a:gd name="T119" fmla="*/ 500 h 571"/>
              <a:gd name="T120" fmla="*/ 1542 w 1847"/>
              <a:gd name="T121" fmla="*/ 532 h 571"/>
              <a:gd name="T122" fmla="*/ 1042 w 1847"/>
              <a:gd name="T123" fmla="*/ 487 h 571"/>
              <a:gd name="T124" fmla="*/ 1060 w 1847"/>
              <a:gd name="T125" fmla="*/ 530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847" h="571">
                <a:moveTo>
                  <a:pt x="1612" y="467"/>
                </a:moveTo>
                <a:cubicBezTo>
                  <a:pt x="1603" y="467"/>
                  <a:pt x="1603" y="467"/>
                  <a:pt x="1603" y="467"/>
                </a:cubicBezTo>
                <a:cubicBezTo>
                  <a:pt x="1603" y="487"/>
                  <a:pt x="1603" y="487"/>
                  <a:pt x="1603" y="487"/>
                </a:cubicBezTo>
                <a:cubicBezTo>
                  <a:pt x="1594" y="487"/>
                  <a:pt x="1594" y="487"/>
                  <a:pt x="1594" y="487"/>
                </a:cubicBezTo>
                <a:cubicBezTo>
                  <a:pt x="1594" y="494"/>
                  <a:pt x="1594" y="494"/>
                  <a:pt x="1594" y="494"/>
                </a:cubicBezTo>
                <a:cubicBezTo>
                  <a:pt x="1603" y="494"/>
                  <a:pt x="1603" y="494"/>
                  <a:pt x="1603" y="494"/>
                </a:cubicBezTo>
                <a:cubicBezTo>
                  <a:pt x="1603" y="529"/>
                  <a:pt x="1603" y="529"/>
                  <a:pt x="1603" y="529"/>
                </a:cubicBezTo>
                <a:cubicBezTo>
                  <a:pt x="1603" y="542"/>
                  <a:pt x="1608" y="546"/>
                  <a:pt x="1618" y="546"/>
                </a:cubicBezTo>
                <a:cubicBezTo>
                  <a:pt x="1625" y="546"/>
                  <a:pt x="1625" y="546"/>
                  <a:pt x="1625" y="546"/>
                </a:cubicBezTo>
                <a:cubicBezTo>
                  <a:pt x="1625" y="539"/>
                  <a:pt x="1625" y="539"/>
                  <a:pt x="1625" y="539"/>
                </a:cubicBezTo>
                <a:cubicBezTo>
                  <a:pt x="1619" y="539"/>
                  <a:pt x="1619" y="539"/>
                  <a:pt x="1619" y="539"/>
                </a:cubicBezTo>
                <a:cubicBezTo>
                  <a:pt x="1615" y="539"/>
                  <a:pt x="1612" y="537"/>
                  <a:pt x="1612" y="530"/>
                </a:cubicBezTo>
                <a:cubicBezTo>
                  <a:pt x="1612" y="494"/>
                  <a:pt x="1612" y="494"/>
                  <a:pt x="1612" y="494"/>
                </a:cubicBezTo>
                <a:cubicBezTo>
                  <a:pt x="1626" y="494"/>
                  <a:pt x="1626" y="494"/>
                  <a:pt x="1626" y="494"/>
                </a:cubicBezTo>
                <a:cubicBezTo>
                  <a:pt x="1626" y="487"/>
                  <a:pt x="1626" y="487"/>
                  <a:pt x="1626" y="487"/>
                </a:cubicBezTo>
                <a:cubicBezTo>
                  <a:pt x="1612" y="487"/>
                  <a:pt x="1612" y="487"/>
                  <a:pt x="1612" y="487"/>
                </a:cubicBezTo>
                <a:lnTo>
                  <a:pt x="1612" y="467"/>
                </a:lnTo>
                <a:close/>
                <a:moveTo>
                  <a:pt x="381" y="239"/>
                </a:moveTo>
                <a:cubicBezTo>
                  <a:pt x="379" y="237"/>
                  <a:pt x="374" y="237"/>
                  <a:pt x="372" y="239"/>
                </a:cubicBezTo>
                <a:cubicBezTo>
                  <a:pt x="345" y="266"/>
                  <a:pt x="345" y="266"/>
                  <a:pt x="345" y="266"/>
                </a:cubicBezTo>
                <a:cubicBezTo>
                  <a:pt x="344" y="267"/>
                  <a:pt x="343" y="269"/>
                  <a:pt x="343" y="270"/>
                </a:cubicBezTo>
                <a:cubicBezTo>
                  <a:pt x="343" y="272"/>
                  <a:pt x="344" y="274"/>
                  <a:pt x="345" y="275"/>
                </a:cubicBezTo>
                <a:cubicBezTo>
                  <a:pt x="372" y="302"/>
                  <a:pt x="372" y="302"/>
                  <a:pt x="372" y="302"/>
                </a:cubicBezTo>
                <a:cubicBezTo>
                  <a:pt x="373" y="303"/>
                  <a:pt x="375" y="304"/>
                  <a:pt x="376" y="304"/>
                </a:cubicBezTo>
                <a:cubicBezTo>
                  <a:pt x="378" y="304"/>
                  <a:pt x="380" y="303"/>
                  <a:pt x="381" y="302"/>
                </a:cubicBezTo>
                <a:cubicBezTo>
                  <a:pt x="408" y="275"/>
                  <a:pt x="408" y="275"/>
                  <a:pt x="408" y="275"/>
                </a:cubicBezTo>
                <a:cubicBezTo>
                  <a:pt x="409" y="274"/>
                  <a:pt x="410" y="272"/>
                  <a:pt x="410" y="270"/>
                </a:cubicBezTo>
                <a:cubicBezTo>
                  <a:pt x="410" y="269"/>
                  <a:pt x="409" y="267"/>
                  <a:pt x="408" y="266"/>
                </a:cubicBezTo>
                <a:lnTo>
                  <a:pt x="381" y="239"/>
                </a:lnTo>
                <a:close/>
                <a:moveTo>
                  <a:pt x="511" y="270"/>
                </a:moveTo>
                <a:cubicBezTo>
                  <a:pt x="511" y="272"/>
                  <a:pt x="512" y="274"/>
                  <a:pt x="513" y="275"/>
                </a:cubicBezTo>
                <a:cubicBezTo>
                  <a:pt x="540" y="302"/>
                  <a:pt x="540" y="302"/>
                  <a:pt x="540" y="302"/>
                </a:cubicBezTo>
                <a:cubicBezTo>
                  <a:pt x="541" y="303"/>
                  <a:pt x="543" y="304"/>
                  <a:pt x="545" y="304"/>
                </a:cubicBezTo>
                <a:cubicBezTo>
                  <a:pt x="546" y="304"/>
                  <a:pt x="548" y="303"/>
                  <a:pt x="549" y="302"/>
                </a:cubicBezTo>
                <a:cubicBezTo>
                  <a:pt x="576" y="275"/>
                  <a:pt x="576" y="275"/>
                  <a:pt x="576" y="275"/>
                </a:cubicBezTo>
                <a:cubicBezTo>
                  <a:pt x="579" y="273"/>
                  <a:pt x="579" y="268"/>
                  <a:pt x="576" y="266"/>
                </a:cubicBezTo>
                <a:cubicBezTo>
                  <a:pt x="549" y="239"/>
                  <a:pt x="549" y="239"/>
                  <a:pt x="549" y="239"/>
                </a:cubicBezTo>
                <a:cubicBezTo>
                  <a:pt x="548" y="238"/>
                  <a:pt x="546" y="237"/>
                  <a:pt x="545" y="237"/>
                </a:cubicBezTo>
                <a:cubicBezTo>
                  <a:pt x="543" y="237"/>
                  <a:pt x="541" y="238"/>
                  <a:pt x="540" y="239"/>
                </a:cubicBezTo>
                <a:cubicBezTo>
                  <a:pt x="513" y="266"/>
                  <a:pt x="513" y="266"/>
                  <a:pt x="513" y="266"/>
                </a:cubicBezTo>
                <a:cubicBezTo>
                  <a:pt x="512" y="267"/>
                  <a:pt x="511" y="269"/>
                  <a:pt x="511" y="270"/>
                </a:cubicBezTo>
                <a:close/>
                <a:moveTo>
                  <a:pt x="1775" y="546"/>
                </a:moveTo>
                <a:cubicBezTo>
                  <a:pt x="1784" y="546"/>
                  <a:pt x="1784" y="546"/>
                  <a:pt x="1784" y="546"/>
                </a:cubicBezTo>
                <a:cubicBezTo>
                  <a:pt x="1784" y="487"/>
                  <a:pt x="1784" y="487"/>
                  <a:pt x="1784" y="487"/>
                </a:cubicBezTo>
                <a:cubicBezTo>
                  <a:pt x="1775" y="487"/>
                  <a:pt x="1775" y="487"/>
                  <a:pt x="1775" y="487"/>
                </a:cubicBezTo>
                <a:lnTo>
                  <a:pt x="1775" y="546"/>
                </a:lnTo>
                <a:close/>
                <a:moveTo>
                  <a:pt x="465" y="323"/>
                </a:moveTo>
                <a:cubicBezTo>
                  <a:pt x="463" y="320"/>
                  <a:pt x="458" y="320"/>
                  <a:pt x="456" y="323"/>
                </a:cubicBezTo>
                <a:cubicBezTo>
                  <a:pt x="429" y="349"/>
                  <a:pt x="429" y="349"/>
                  <a:pt x="429" y="349"/>
                </a:cubicBezTo>
                <a:cubicBezTo>
                  <a:pt x="428" y="351"/>
                  <a:pt x="427" y="352"/>
                  <a:pt x="427" y="354"/>
                </a:cubicBezTo>
                <a:cubicBezTo>
                  <a:pt x="427" y="356"/>
                  <a:pt x="428" y="358"/>
                  <a:pt x="429" y="359"/>
                </a:cubicBezTo>
                <a:cubicBezTo>
                  <a:pt x="456" y="385"/>
                  <a:pt x="456" y="385"/>
                  <a:pt x="456" y="385"/>
                </a:cubicBezTo>
                <a:cubicBezTo>
                  <a:pt x="457" y="387"/>
                  <a:pt x="459" y="387"/>
                  <a:pt x="460" y="387"/>
                </a:cubicBezTo>
                <a:cubicBezTo>
                  <a:pt x="462" y="387"/>
                  <a:pt x="464" y="387"/>
                  <a:pt x="465" y="385"/>
                </a:cubicBezTo>
                <a:cubicBezTo>
                  <a:pt x="492" y="359"/>
                  <a:pt x="492" y="359"/>
                  <a:pt x="492" y="359"/>
                </a:cubicBezTo>
                <a:cubicBezTo>
                  <a:pt x="494" y="356"/>
                  <a:pt x="494" y="352"/>
                  <a:pt x="492" y="349"/>
                </a:cubicBezTo>
                <a:lnTo>
                  <a:pt x="465" y="323"/>
                </a:lnTo>
                <a:close/>
                <a:moveTo>
                  <a:pt x="1663" y="486"/>
                </a:moveTo>
                <a:cubicBezTo>
                  <a:pt x="1645" y="486"/>
                  <a:pt x="1633" y="498"/>
                  <a:pt x="1633" y="517"/>
                </a:cubicBezTo>
                <a:cubicBezTo>
                  <a:pt x="1633" y="535"/>
                  <a:pt x="1645" y="548"/>
                  <a:pt x="1663" y="548"/>
                </a:cubicBezTo>
                <a:cubicBezTo>
                  <a:pt x="1681" y="548"/>
                  <a:pt x="1693" y="535"/>
                  <a:pt x="1693" y="516"/>
                </a:cubicBezTo>
                <a:cubicBezTo>
                  <a:pt x="1693" y="498"/>
                  <a:pt x="1681" y="486"/>
                  <a:pt x="1663" y="486"/>
                </a:cubicBezTo>
                <a:close/>
                <a:moveTo>
                  <a:pt x="1663" y="540"/>
                </a:moveTo>
                <a:cubicBezTo>
                  <a:pt x="1652" y="540"/>
                  <a:pt x="1643" y="531"/>
                  <a:pt x="1643" y="517"/>
                </a:cubicBezTo>
                <a:cubicBezTo>
                  <a:pt x="1643" y="501"/>
                  <a:pt x="1652" y="493"/>
                  <a:pt x="1663" y="493"/>
                </a:cubicBezTo>
                <a:cubicBezTo>
                  <a:pt x="1675" y="493"/>
                  <a:pt x="1683" y="501"/>
                  <a:pt x="1683" y="517"/>
                </a:cubicBezTo>
                <a:cubicBezTo>
                  <a:pt x="1683" y="531"/>
                  <a:pt x="1675" y="540"/>
                  <a:pt x="1663" y="540"/>
                </a:cubicBezTo>
                <a:close/>
                <a:moveTo>
                  <a:pt x="1471" y="546"/>
                </a:moveTo>
                <a:cubicBezTo>
                  <a:pt x="1529" y="546"/>
                  <a:pt x="1529" y="546"/>
                  <a:pt x="1529" y="546"/>
                </a:cubicBezTo>
                <a:cubicBezTo>
                  <a:pt x="1529" y="537"/>
                  <a:pt x="1529" y="537"/>
                  <a:pt x="1529" y="537"/>
                </a:cubicBezTo>
                <a:cubicBezTo>
                  <a:pt x="1481" y="537"/>
                  <a:pt x="1481" y="537"/>
                  <a:pt x="1481" y="537"/>
                </a:cubicBezTo>
                <a:cubicBezTo>
                  <a:pt x="1481" y="507"/>
                  <a:pt x="1481" y="507"/>
                  <a:pt x="1481" y="507"/>
                </a:cubicBezTo>
                <a:cubicBezTo>
                  <a:pt x="1525" y="507"/>
                  <a:pt x="1525" y="507"/>
                  <a:pt x="1525" y="507"/>
                </a:cubicBezTo>
                <a:cubicBezTo>
                  <a:pt x="1525" y="499"/>
                  <a:pt x="1525" y="499"/>
                  <a:pt x="1525" y="499"/>
                </a:cubicBezTo>
                <a:cubicBezTo>
                  <a:pt x="1481" y="499"/>
                  <a:pt x="1481" y="499"/>
                  <a:pt x="1481" y="499"/>
                </a:cubicBezTo>
                <a:cubicBezTo>
                  <a:pt x="1481" y="471"/>
                  <a:pt x="1481" y="471"/>
                  <a:pt x="1481" y="471"/>
                </a:cubicBezTo>
                <a:cubicBezTo>
                  <a:pt x="1529" y="471"/>
                  <a:pt x="1529" y="471"/>
                  <a:pt x="1529" y="471"/>
                </a:cubicBezTo>
                <a:cubicBezTo>
                  <a:pt x="1529" y="462"/>
                  <a:pt x="1529" y="462"/>
                  <a:pt x="1529" y="462"/>
                </a:cubicBezTo>
                <a:cubicBezTo>
                  <a:pt x="1471" y="462"/>
                  <a:pt x="1471" y="462"/>
                  <a:pt x="1471" y="462"/>
                </a:cubicBezTo>
                <a:lnTo>
                  <a:pt x="1471" y="546"/>
                </a:lnTo>
                <a:close/>
                <a:moveTo>
                  <a:pt x="105" y="275"/>
                </a:moveTo>
                <a:cubicBezTo>
                  <a:pt x="95" y="265"/>
                  <a:pt x="79" y="265"/>
                  <a:pt x="69" y="275"/>
                </a:cubicBezTo>
                <a:cubicBezTo>
                  <a:pt x="8" y="337"/>
                  <a:pt x="8" y="337"/>
                  <a:pt x="8" y="337"/>
                </a:cubicBezTo>
                <a:cubicBezTo>
                  <a:pt x="3" y="342"/>
                  <a:pt x="0" y="348"/>
                  <a:pt x="0" y="355"/>
                </a:cubicBezTo>
                <a:cubicBezTo>
                  <a:pt x="0" y="361"/>
                  <a:pt x="3" y="368"/>
                  <a:pt x="8" y="372"/>
                </a:cubicBezTo>
                <a:cubicBezTo>
                  <a:pt x="52" y="416"/>
                  <a:pt x="52" y="416"/>
                  <a:pt x="52" y="416"/>
                </a:cubicBezTo>
                <a:cubicBezTo>
                  <a:pt x="34" y="433"/>
                  <a:pt x="34" y="433"/>
                  <a:pt x="34" y="433"/>
                </a:cubicBezTo>
                <a:cubicBezTo>
                  <a:pt x="25" y="443"/>
                  <a:pt x="25" y="459"/>
                  <a:pt x="34" y="469"/>
                </a:cubicBezTo>
                <a:cubicBezTo>
                  <a:pt x="39" y="474"/>
                  <a:pt x="46" y="476"/>
                  <a:pt x="52" y="476"/>
                </a:cubicBezTo>
                <a:cubicBezTo>
                  <a:pt x="59" y="476"/>
                  <a:pt x="65" y="474"/>
                  <a:pt x="70" y="469"/>
                </a:cubicBezTo>
                <a:cubicBezTo>
                  <a:pt x="105" y="434"/>
                  <a:pt x="105" y="434"/>
                  <a:pt x="105" y="434"/>
                </a:cubicBezTo>
                <a:cubicBezTo>
                  <a:pt x="105" y="434"/>
                  <a:pt x="105" y="434"/>
                  <a:pt x="105" y="434"/>
                </a:cubicBezTo>
                <a:cubicBezTo>
                  <a:pt x="166" y="372"/>
                  <a:pt x="166" y="372"/>
                  <a:pt x="166" y="372"/>
                </a:cubicBezTo>
                <a:cubicBezTo>
                  <a:pt x="171" y="368"/>
                  <a:pt x="174" y="361"/>
                  <a:pt x="174" y="355"/>
                </a:cubicBezTo>
                <a:cubicBezTo>
                  <a:pt x="174" y="348"/>
                  <a:pt x="171" y="342"/>
                  <a:pt x="166" y="337"/>
                </a:cubicBezTo>
                <a:lnTo>
                  <a:pt x="105" y="275"/>
                </a:lnTo>
                <a:close/>
                <a:moveTo>
                  <a:pt x="118" y="359"/>
                </a:moveTo>
                <a:cubicBezTo>
                  <a:pt x="92" y="385"/>
                  <a:pt x="92" y="385"/>
                  <a:pt x="92" y="385"/>
                </a:cubicBezTo>
                <a:cubicBezTo>
                  <a:pt x="91" y="386"/>
                  <a:pt x="89" y="387"/>
                  <a:pt x="87" y="387"/>
                </a:cubicBezTo>
                <a:cubicBezTo>
                  <a:pt x="85" y="387"/>
                  <a:pt x="84" y="386"/>
                  <a:pt x="82" y="385"/>
                </a:cubicBezTo>
                <a:cubicBezTo>
                  <a:pt x="56" y="359"/>
                  <a:pt x="56" y="359"/>
                  <a:pt x="56" y="359"/>
                </a:cubicBezTo>
                <a:cubicBezTo>
                  <a:pt x="55" y="357"/>
                  <a:pt x="54" y="356"/>
                  <a:pt x="54" y="354"/>
                </a:cubicBezTo>
                <a:cubicBezTo>
                  <a:pt x="54" y="352"/>
                  <a:pt x="55" y="350"/>
                  <a:pt x="56" y="349"/>
                </a:cubicBezTo>
                <a:cubicBezTo>
                  <a:pt x="82" y="322"/>
                  <a:pt x="82" y="322"/>
                  <a:pt x="82" y="322"/>
                </a:cubicBezTo>
                <a:cubicBezTo>
                  <a:pt x="85" y="320"/>
                  <a:pt x="89" y="320"/>
                  <a:pt x="92" y="322"/>
                </a:cubicBezTo>
                <a:cubicBezTo>
                  <a:pt x="118" y="349"/>
                  <a:pt x="118" y="349"/>
                  <a:pt x="118" y="349"/>
                </a:cubicBezTo>
                <a:cubicBezTo>
                  <a:pt x="121" y="352"/>
                  <a:pt x="121" y="356"/>
                  <a:pt x="118" y="359"/>
                </a:cubicBezTo>
                <a:close/>
                <a:moveTo>
                  <a:pt x="69" y="232"/>
                </a:moveTo>
                <a:cubicBezTo>
                  <a:pt x="74" y="237"/>
                  <a:pt x="81" y="239"/>
                  <a:pt x="87" y="239"/>
                </a:cubicBezTo>
                <a:cubicBezTo>
                  <a:pt x="94" y="239"/>
                  <a:pt x="100" y="237"/>
                  <a:pt x="105" y="232"/>
                </a:cubicBezTo>
                <a:cubicBezTo>
                  <a:pt x="134" y="202"/>
                  <a:pt x="134" y="202"/>
                  <a:pt x="134" y="202"/>
                </a:cubicBezTo>
                <a:cubicBezTo>
                  <a:pt x="139" y="198"/>
                  <a:pt x="142" y="191"/>
                  <a:pt x="142" y="184"/>
                </a:cubicBezTo>
                <a:cubicBezTo>
                  <a:pt x="142" y="178"/>
                  <a:pt x="139" y="171"/>
                  <a:pt x="134" y="167"/>
                </a:cubicBezTo>
                <a:cubicBezTo>
                  <a:pt x="105" y="137"/>
                  <a:pt x="105" y="137"/>
                  <a:pt x="105" y="137"/>
                </a:cubicBezTo>
                <a:cubicBezTo>
                  <a:pt x="100" y="133"/>
                  <a:pt x="94" y="130"/>
                  <a:pt x="87" y="130"/>
                </a:cubicBezTo>
                <a:cubicBezTo>
                  <a:pt x="80" y="130"/>
                  <a:pt x="74" y="133"/>
                  <a:pt x="69" y="13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35" y="171"/>
                  <a:pt x="33" y="178"/>
                  <a:pt x="33" y="184"/>
                </a:cubicBezTo>
                <a:cubicBezTo>
                  <a:pt x="33" y="191"/>
                  <a:pt x="35" y="198"/>
                  <a:pt x="40" y="202"/>
                </a:cubicBezTo>
                <a:lnTo>
                  <a:pt x="69" y="232"/>
                </a:lnTo>
                <a:close/>
                <a:moveTo>
                  <a:pt x="1847" y="281"/>
                </a:moveTo>
                <a:cubicBezTo>
                  <a:pt x="1847" y="200"/>
                  <a:pt x="1771" y="186"/>
                  <a:pt x="1709" y="170"/>
                </a:cubicBezTo>
                <a:cubicBezTo>
                  <a:pt x="1659" y="158"/>
                  <a:pt x="1610" y="147"/>
                  <a:pt x="1610" y="103"/>
                </a:cubicBezTo>
                <a:cubicBezTo>
                  <a:pt x="1610" y="69"/>
                  <a:pt x="1644" y="39"/>
                  <a:pt x="1700" y="39"/>
                </a:cubicBezTo>
                <a:cubicBezTo>
                  <a:pt x="1754" y="39"/>
                  <a:pt x="1796" y="57"/>
                  <a:pt x="1822" y="81"/>
                </a:cubicBezTo>
                <a:cubicBezTo>
                  <a:pt x="1833" y="81"/>
                  <a:pt x="1833" y="81"/>
                  <a:pt x="1833" y="81"/>
                </a:cubicBezTo>
                <a:cubicBezTo>
                  <a:pt x="1833" y="41"/>
                  <a:pt x="1833" y="41"/>
                  <a:pt x="1833" y="41"/>
                </a:cubicBezTo>
                <a:cubicBezTo>
                  <a:pt x="1812" y="21"/>
                  <a:pt x="1764" y="0"/>
                  <a:pt x="1710" y="0"/>
                </a:cubicBezTo>
                <a:cubicBezTo>
                  <a:pt x="1619" y="0"/>
                  <a:pt x="1565" y="46"/>
                  <a:pt x="1565" y="104"/>
                </a:cubicBezTo>
                <a:cubicBezTo>
                  <a:pt x="1565" y="183"/>
                  <a:pt x="1641" y="196"/>
                  <a:pt x="1703" y="211"/>
                </a:cubicBezTo>
                <a:cubicBezTo>
                  <a:pt x="1754" y="223"/>
                  <a:pt x="1803" y="236"/>
                  <a:pt x="1803" y="280"/>
                </a:cubicBezTo>
                <a:cubicBezTo>
                  <a:pt x="1803" y="307"/>
                  <a:pt x="1772" y="341"/>
                  <a:pt x="1712" y="341"/>
                </a:cubicBezTo>
                <a:cubicBezTo>
                  <a:pt x="1665" y="341"/>
                  <a:pt x="1606" y="315"/>
                  <a:pt x="1572" y="279"/>
                </a:cubicBezTo>
                <a:cubicBezTo>
                  <a:pt x="1561" y="279"/>
                  <a:pt x="1561" y="279"/>
                  <a:pt x="1561" y="279"/>
                </a:cubicBezTo>
                <a:cubicBezTo>
                  <a:pt x="1561" y="331"/>
                  <a:pt x="1561" y="331"/>
                  <a:pt x="1561" y="331"/>
                </a:cubicBezTo>
                <a:cubicBezTo>
                  <a:pt x="1606" y="365"/>
                  <a:pt x="1652" y="380"/>
                  <a:pt x="1712" y="380"/>
                </a:cubicBezTo>
                <a:cubicBezTo>
                  <a:pt x="1797" y="380"/>
                  <a:pt x="1847" y="334"/>
                  <a:pt x="1847" y="281"/>
                </a:cubicBezTo>
                <a:close/>
                <a:moveTo>
                  <a:pt x="1821" y="486"/>
                </a:moveTo>
                <a:cubicBezTo>
                  <a:pt x="1812" y="486"/>
                  <a:pt x="1805" y="489"/>
                  <a:pt x="1800" y="493"/>
                </a:cubicBezTo>
                <a:cubicBezTo>
                  <a:pt x="1800" y="502"/>
                  <a:pt x="1800" y="502"/>
                  <a:pt x="1800" y="502"/>
                </a:cubicBezTo>
                <a:cubicBezTo>
                  <a:pt x="1802" y="502"/>
                  <a:pt x="1802" y="502"/>
                  <a:pt x="1802" y="502"/>
                </a:cubicBezTo>
                <a:cubicBezTo>
                  <a:pt x="1807" y="497"/>
                  <a:pt x="1812" y="494"/>
                  <a:pt x="1821" y="494"/>
                </a:cubicBezTo>
                <a:cubicBezTo>
                  <a:pt x="1829" y="494"/>
                  <a:pt x="1835" y="499"/>
                  <a:pt x="1837" y="505"/>
                </a:cubicBezTo>
                <a:cubicBezTo>
                  <a:pt x="1836" y="507"/>
                  <a:pt x="1836" y="507"/>
                  <a:pt x="1836" y="507"/>
                </a:cubicBezTo>
                <a:cubicBezTo>
                  <a:pt x="1832" y="507"/>
                  <a:pt x="1823" y="509"/>
                  <a:pt x="1819" y="510"/>
                </a:cubicBezTo>
                <a:cubicBezTo>
                  <a:pt x="1805" y="513"/>
                  <a:pt x="1796" y="518"/>
                  <a:pt x="1796" y="530"/>
                </a:cubicBezTo>
                <a:cubicBezTo>
                  <a:pt x="1796" y="540"/>
                  <a:pt x="1804" y="548"/>
                  <a:pt x="1816" y="548"/>
                </a:cubicBezTo>
                <a:cubicBezTo>
                  <a:pt x="1824" y="548"/>
                  <a:pt x="1831" y="545"/>
                  <a:pt x="1836" y="539"/>
                </a:cubicBezTo>
                <a:cubicBezTo>
                  <a:pt x="1837" y="539"/>
                  <a:pt x="1837" y="539"/>
                  <a:pt x="1837" y="539"/>
                </a:cubicBezTo>
                <a:cubicBezTo>
                  <a:pt x="1837" y="546"/>
                  <a:pt x="1837" y="546"/>
                  <a:pt x="1837" y="546"/>
                </a:cubicBezTo>
                <a:cubicBezTo>
                  <a:pt x="1846" y="546"/>
                  <a:pt x="1846" y="546"/>
                  <a:pt x="1846" y="546"/>
                </a:cubicBezTo>
                <a:cubicBezTo>
                  <a:pt x="1846" y="533"/>
                  <a:pt x="1846" y="522"/>
                  <a:pt x="1846" y="509"/>
                </a:cubicBezTo>
                <a:cubicBezTo>
                  <a:pt x="1846" y="495"/>
                  <a:pt x="1837" y="486"/>
                  <a:pt x="1821" y="486"/>
                </a:cubicBezTo>
                <a:close/>
                <a:moveTo>
                  <a:pt x="1837" y="528"/>
                </a:moveTo>
                <a:cubicBezTo>
                  <a:pt x="1837" y="527"/>
                  <a:pt x="1837" y="527"/>
                  <a:pt x="1837" y="527"/>
                </a:cubicBezTo>
                <a:cubicBezTo>
                  <a:pt x="1837" y="536"/>
                  <a:pt x="1826" y="539"/>
                  <a:pt x="1820" y="539"/>
                </a:cubicBezTo>
                <a:cubicBezTo>
                  <a:pt x="1811" y="539"/>
                  <a:pt x="1805" y="536"/>
                  <a:pt x="1805" y="530"/>
                </a:cubicBezTo>
                <a:cubicBezTo>
                  <a:pt x="1805" y="523"/>
                  <a:pt x="1810" y="520"/>
                  <a:pt x="1822" y="518"/>
                </a:cubicBezTo>
                <a:cubicBezTo>
                  <a:pt x="1825" y="517"/>
                  <a:pt x="1832" y="516"/>
                  <a:pt x="1837" y="515"/>
                </a:cubicBezTo>
                <a:lnTo>
                  <a:pt x="1837" y="528"/>
                </a:lnTo>
                <a:close/>
                <a:moveTo>
                  <a:pt x="1775" y="472"/>
                </a:moveTo>
                <a:cubicBezTo>
                  <a:pt x="1784" y="472"/>
                  <a:pt x="1784" y="472"/>
                  <a:pt x="1784" y="472"/>
                </a:cubicBezTo>
                <a:cubicBezTo>
                  <a:pt x="1784" y="460"/>
                  <a:pt x="1784" y="460"/>
                  <a:pt x="1784" y="460"/>
                </a:cubicBezTo>
                <a:cubicBezTo>
                  <a:pt x="1775" y="460"/>
                  <a:pt x="1775" y="460"/>
                  <a:pt x="1775" y="460"/>
                </a:cubicBezTo>
                <a:lnTo>
                  <a:pt x="1775" y="472"/>
                </a:lnTo>
                <a:close/>
                <a:moveTo>
                  <a:pt x="456" y="217"/>
                </a:moveTo>
                <a:cubicBezTo>
                  <a:pt x="457" y="218"/>
                  <a:pt x="459" y="219"/>
                  <a:pt x="460" y="219"/>
                </a:cubicBezTo>
                <a:cubicBezTo>
                  <a:pt x="462" y="219"/>
                  <a:pt x="464" y="218"/>
                  <a:pt x="465" y="217"/>
                </a:cubicBezTo>
                <a:cubicBezTo>
                  <a:pt x="492" y="191"/>
                  <a:pt x="492" y="191"/>
                  <a:pt x="492" y="191"/>
                </a:cubicBezTo>
                <a:cubicBezTo>
                  <a:pt x="494" y="188"/>
                  <a:pt x="494" y="184"/>
                  <a:pt x="492" y="181"/>
                </a:cubicBezTo>
                <a:cubicBezTo>
                  <a:pt x="465" y="155"/>
                  <a:pt x="465" y="155"/>
                  <a:pt x="465" y="155"/>
                </a:cubicBezTo>
                <a:cubicBezTo>
                  <a:pt x="464" y="153"/>
                  <a:pt x="462" y="153"/>
                  <a:pt x="460" y="153"/>
                </a:cubicBezTo>
                <a:cubicBezTo>
                  <a:pt x="459" y="153"/>
                  <a:pt x="457" y="153"/>
                  <a:pt x="456" y="155"/>
                </a:cubicBezTo>
                <a:cubicBezTo>
                  <a:pt x="429" y="181"/>
                  <a:pt x="429" y="181"/>
                  <a:pt x="429" y="181"/>
                </a:cubicBezTo>
                <a:cubicBezTo>
                  <a:pt x="428" y="182"/>
                  <a:pt x="427" y="184"/>
                  <a:pt x="427" y="186"/>
                </a:cubicBezTo>
                <a:cubicBezTo>
                  <a:pt x="427" y="188"/>
                  <a:pt x="428" y="189"/>
                  <a:pt x="429" y="191"/>
                </a:cubicBezTo>
                <a:lnTo>
                  <a:pt x="456" y="217"/>
                </a:lnTo>
                <a:close/>
                <a:moveTo>
                  <a:pt x="1737" y="486"/>
                </a:moveTo>
                <a:cubicBezTo>
                  <a:pt x="1729" y="486"/>
                  <a:pt x="1721" y="489"/>
                  <a:pt x="1717" y="497"/>
                </a:cubicBezTo>
                <a:cubicBezTo>
                  <a:pt x="1715" y="497"/>
                  <a:pt x="1715" y="497"/>
                  <a:pt x="1715" y="497"/>
                </a:cubicBezTo>
                <a:cubicBezTo>
                  <a:pt x="1715" y="487"/>
                  <a:pt x="1715" y="487"/>
                  <a:pt x="1715" y="487"/>
                </a:cubicBezTo>
                <a:cubicBezTo>
                  <a:pt x="1707" y="487"/>
                  <a:pt x="1707" y="487"/>
                  <a:pt x="1707" y="487"/>
                </a:cubicBezTo>
                <a:cubicBezTo>
                  <a:pt x="1707" y="546"/>
                  <a:pt x="1707" y="546"/>
                  <a:pt x="1707" y="546"/>
                </a:cubicBezTo>
                <a:cubicBezTo>
                  <a:pt x="1716" y="546"/>
                  <a:pt x="1716" y="546"/>
                  <a:pt x="1716" y="546"/>
                </a:cubicBezTo>
                <a:cubicBezTo>
                  <a:pt x="1716" y="508"/>
                  <a:pt x="1716" y="508"/>
                  <a:pt x="1716" y="508"/>
                </a:cubicBezTo>
                <a:cubicBezTo>
                  <a:pt x="1716" y="500"/>
                  <a:pt x="1727" y="494"/>
                  <a:pt x="1734" y="494"/>
                </a:cubicBezTo>
                <a:cubicBezTo>
                  <a:pt x="1743" y="494"/>
                  <a:pt x="1750" y="499"/>
                  <a:pt x="1750" y="509"/>
                </a:cubicBezTo>
                <a:cubicBezTo>
                  <a:pt x="1750" y="546"/>
                  <a:pt x="1750" y="546"/>
                  <a:pt x="1750" y="546"/>
                </a:cubicBezTo>
                <a:cubicBezTo>
                  <a:pt x="1759" y="546"/>
                  <a:pt x="1759" y="546"/>
                  <a:pt x="1759" y="546"/>
                </a:cubicBezTo>
                <a:cubicBezTo>
                  <a:pt x="1759" y="508"/>
                  <a:pt x="1759" y="508"/>
                  <a:pt x="1759" y="508"/>
                </a:cubicBezTo>
                <a:cubicBezTo>
                  <a:pt x="1759" y="493"/>
                  <a:pt x="1750" y="486"/>
                  <a:pt x="1737" y="486"/>
                </a:cubicBezTo>
                <a:close/>
                <a:moveTo>
                  <a:pt x="1270" y="497"/>
                </a:moveTo>
                <a:cubicBezTo>
                  <a:pt x="1268" y="497"/>
                  <a:pt x="1268" y="497"/>
                  <a:pt x="1268" y="497"/>
                </a:cubicBezTo>
                <a:cubicBezTo>
                  <a:pt x="1268" y="487"/>
                  <a:pt x="1268" y="487"/>
                  <a:pt x="1268" y="487"/>
                </a:cubicBezTo>
                <a:cubicBezTo>
                  <a:pt x="1259" y="487"/>
                  <a:pt x="1259" y="487"/>
                  <a:pt x="1259" y="487"/>
                </a:cubicBezTo>
                <a:cubicBezTo>
                  <a:pt x="1259" y="546"/>
                  <a:pt x="1259" y="546"/>
                  <a:pt x="1259" y="546"/>
                </a:cubicBezTo>
                <a:cubicBezTo>
                  <a:pt x="1269" y="546"/>
                  <a:pt x="1269" y="546"/>
                  <a:pt x="1269" y="546"/>
                </a:cubicBezTo>
                <a:cubicBezTo>
                  <a:pt x="1269" y="512"/>
                  <a:pt x="1269" y="512"/>
                  <a:pt x="1269" y="512"/>
                </a:cubicBezTo>
                <a:cubicBezTo>
                  <a:pt x="1269" y="502"/>
                  <a:pt x="1276" y="495"/>
                  <a:pt x="1283" y="495"/>
                </a:cubicBezTo>
                <a:cubicBezTo>
                  <a:pt x="1291" y="495"/>
                  <a:pt x="1291" y="495"/>
                  <a:pt x="1291" y="495"/>
                </a:cubicBezTo>
                <a:cubicBezTo>
                  <a:pt x="1291" y="486"/>
                  <a:pt x="1291" y="486"/>
                  <a:pt x="1291" y="486"/>
                </a:cubicBezTo>
                <a:cubicBezTo>
                  <a:pt x="1283" y="486"/>
                  <a:pt x="1283" y="486"/>
                  <a:pt x="1283" y="486"/>
                </a:cubicBezTo>
                <a:cubicBezTo>
                  <a:pt x="1276" y="486"/>
                  <a:pt x="1272" y="490"/>
                  <a:pt x="1270" y="497"/>
                </a:cubicBezTo>
                <a:close/>
                <a:moveTo>
                  <a:pt x="1302" y="546"/>
                </a:moveTo>
                <a:cubicBezTo>
                  <a:pt x="1311" y="546"/>
                  <a:pt x="1311" y="546"/>
                  <a:pt x="1311" y="546"/>
                </a:cubicBezTo>
                <a:cubicBezTo>
                  <a:pt x="1311" y="487"/>
                  <a:pt x="1311" y="487"/>
                  <a:pt x="1311" y="487"/>
                </a:cubicBezTo>
                <a:cubicBezTo>
                  <a:pt x="1302" y="487"/>
                  <a:pt x="1302" y="487"/>
                  <a:pt x="1302" y="487"/>
                </a:cubicBezTo>
                <a:lnTo>
                  <a:pt x="1302" y="546"/>
                </a:lnTo>
                <a:close/>
                <a:moveTo>
                  <a:pt x="1330" y="5"/>
                </a:moveTo>
                <a:cubicBezTo>
                  <a:pt x="1196" y="361"/>
                  <a:pt x="1196" y="361"/>
                  <a:pt x="1196" y="361"/>
                </a:cubicBezTo>
                <a:cubicBezTo>
                  <a:pt x="1196" y="373"/>
                  <a:pt x="1196" y="373"/>
                  <a:pt x="1196" y="373"/>
                </a:cubicBezTo>
                <a:cubicBezTo>
                  <a:pt x="1235" y="373"/>
                  <a:pt x="1235" y="373"/>
                  <a:pt x="1235" y="373"/>
                </a:cubicBezTo>
                <a:cubicBezTo>
                  <a:pt x="1284" y="242"/>
                  <a:pt x="1284" y="242"/>
                  <a:pt x="1284" y="242"/>
                </a:cubicBezTo>
                <a:cubicBezTo>
                  <a:pt x="1442" y="242"/>
                  <a:pt x="1442" y="242"/>
                  <a:pt x="1442" y="242"/>
                </a:cubicBezTo>
                <a:cubicBezTo>
                  <a:pt x="1493" y="373"/>
                  <a:pt x="1493" y="373"/>
                  <a:pt x="1493" y="373"/>
                </a:cubicBezTo>
                <a:cubicBezTo>
                  <a:pt x="1536" y="373"/>
                  <a:pt x="1536" y="373"/>
                  <a:pt x="1536" y="373"/>
                </a:cubicBezTo>
                <a:cubicBezTo>
                  <a:pt x="1536" y="361"/>
                  <a:pt x="1536" y="361"/>
                  <a:pt x="1536" y="361"/>
                </a:cubicBezTo>
                <a:cubicBezTo>
                  <a:pt x="1398" y="5"/>
                  <a:pt x="1398" y="5"/>
                  <a:pt x="1398" y="5"/>
                </a:cubicBezTo>
                <a:lnTo>
                  <a:pt x="1330" y="5"/>
                </a:lnTo>
                <a:close/>
                <a:moveTo>
                  <a:pt x="1298" y="205"/>
                </a:moveTo>
                <a:cubicBezTo>
                  <a:pt x="1353" y="58"/>
                  <a:pt x="1353" y="58"/>
                  <a:pt x="1353" y="58"/>
                </a:cubicBezTo>
                <a:cubicBezTo>
                  <a:pt x="1361" y="35"/>
                  <a:pt x="1361" y="35"/>
                  <a:pt x="1361" y="35"/>
                </a:cubicBezTo>
                <a:cubicBezTo>
                  <a:pt x="1363" y="35"/>
                  <a:pt x="1363" y="35"/>
                  <a:pt x="1363" y="35"/>
                </a:cubicBezTo>
                <a:cubicBezTo>
                  <a:pt x="1371" y="58"/>
                  <a:pt x="1371" y="58"/>
                  <a:pt x="1371" y="58"/>
                </a:cubicBezTo>
                <a:cubicBezTo>
                  <a:pt x="1427" y="205"/>
                  <a:pt x="1427" y="205"/>
                  <a:pt x="1427" y="205"/>
                </a:cubicBezTo>
                <a:lnTo>
                  <a:pt x="1298" y="205"/>
                </a:lnTo>
                <a:close/>
                <a:moveTo>
                  <a:pt x="1217" y="486"/>
                </a:moveTo>
                <a:cubicBezTo>
                  <a:pt x="1210" y="486"/>
                  <a:pt x="1203" y="489"/>
                  <a:pt x="1200" y="494"/>
                </a:cubicBezTo>
                <a:cubicBezTo>
                  <a:pt x="1199" y="494"/>
                  <a:pt x="1199" y="494"/>
                  <a:pt x="1199" y="494"/>
                </a:cubicBezTo>
                <a:cubicBezTo>
                  <a:pt x="1199" y="487"/>
                  <a:pt x="1199" y="487"/>
                  <a:pt x="1199" y="487"/>
                </a:cubicBezTo>
                <a:cubicBezTo>
                  <a:pt x="1189" y="487"/>
                  <a:pt x="1189" y="487"/>
                  <a:pt x="1189" y="487"/>
                </a:cubicBezTo>
                <a:cubicBezTo>
                  <a:pt x="1189" y="571"/>
                  <a:pt x="1189" y="571"/>
                  <a:pt x="1189" y="571"/>
                </a:cubicBezTo>
                <a:cubicBezTo>
                  <a:pt x="1198" y="571"/>
                  <a:pt x="1198" y="571"/>
                  <a:pt x="1198" y="571"/>
                </a:cubicBezTo>
                <a:cubicBezTo>
                  <a:pt x="1198" y="538"/>
                  <a:pt x="1198" y="538"/>
                  <a:pt x="1198" y="538"/>
                </a:cubicBezTo>
                <a:cubicBezTo>
                  <a:pt x="1200" y="538"/>
                  <a:pt x="1200" y="538"/>
                  <a:pt x="1200" y="538"/>
                </a:cubicBezTo>
                <a:cubicBezTo>
                  <a:pt x="1202" y="544"/>
                  <a:pt x="1211" y="547"/>
                  <a:pt x="1217" y="547"/>
                </a:cubicBezTo>
                <a:cubicBezTo>
                  <a:pt x="1233" y="547"/>
                  <a:pt x="1246" y="535"/>
                  <a:pt x="1246" y="515"/>
                </a:cubicBezTo>
                <a:cubicBezTo>
                  <a:pt x="1246" y="497"/>
                  <a:pt x="1235" y="486"/>
                  <a:pt x="1217" y="486"/>
                </a:cubicBezTo>
                <a:close/>
                <a:moveTo>
                  <a:pt x="1216" y="539"/>
                </a:moveTo>
                <a:cubicBezTo>
                  <a:pt x="1207" y="539"/>
                  <a:pt x="1199" y="534"/>
                  <a:pt x="1198" y="527"/>
                </a:cubicBezTo>
                <a:cubicBezTo>
                  <a:pt x="1198" y="510"/>
                  <a:pt x="1198" y="510"/>
                  <a:pt x="1198" y="510"/>
                </a:cubicBezTo>
                <a:cubicBezTo>
                  <a:pt x="1199" y="500"/>
                  <a:pt x="1207" y="494"/>
                  <a:pt x="1216" y="494"/>
                </a:cubicBezTo>
                <a:cubicBezTo>
                  <a:pt x="1228" y="494"/>
                  <a:pt x="1237" y="502"/>
                  <a:pt x="1237" y="516"/>
                </a:cubicBezTo>
                <a:cubicBezTo>
                  <a:pt x="1237" y="531"/>
                  <a:pt x="1227" y="539"/>
                  <a:pt x="1216" y="539"/>
                </a:cubicBezTo>
                <a:close/>
                <a:moveTo>
                  <a:pt x="1302" y="472"/>
                </a:moveTo>
                <a:cubicBezTo>
                  <a:pt x="1311" y="472"/>
                  <a:pt x="1311" y="472"/>
                  <a:pt x="1311" y="472"/>
                </a:cubicBezTo>
                <a:cubicBezTo>
                  <a:pt x="1311" y="460"/>
                  <a:pt x="1311" y="460"/>
                  <a:pt x="1311" y="460"/>
                </a:cubicBezTo>
                <a:cubicBezTo>
                  <a:pt x="1302" y="460"/>
                  <a:pt x="1302" y="460"/>
                  <a:pt x="1302" y="460"/>
                </a:cubicBezTo>
                <a:lnTo>
                  <a:pt x="1302" y="472"/>
                </a:lnTo>
                <a:close/>
                <a:moveTo>
                  <a:pt x="1436" y="517"/>
                </a:moveTo>
                <a:cubicBezTo>
                  <a:pt x="1436" y="499"/>
                  <a:pt x="1428" y="486"/>
                  <a:pt x="1408" y="486"/>
                </a:cubicBezTo>
                <a:cubicBezTo>
                  <a:pt x="1390" y="486"/>
                  <a:pt x="1380" y="499"/>
                  <a:pt x="1380" y="516"/>
                </a:cubicBezTo>
                <a:cubicBezTo>
                  <a:pt x="1380" y="537"/>
                  <a:pt x="1391" y="548"/>
                  <a:pt x="1412" y="548"/>
                </a:cubicBezTo>
                <a:cubicBezTo>
                  <a:pt x="1418" y="548"/>
                  <a:pt x="1427" y="546"/>
                  <a:pt x="1433" y="540"/>
                </a:cubicBezTo>
                <a:cubicBezTo>
                  <a:pt x="1433" y="533"/>
                  <a:pt x="1433" y="533"/>
                  <a:pt x="1433" y="533"/>
                </a:cubicBezTo>
                <a:cubicBezTo>
                  <a:pt x="1431" y="533"/>
                  <a:pt x="1431" y="533"/>
                  <a:pt x="1431" y="533"/>
                </a:cubicBezTo>
                <a:cubicBezTo>
                  <a:pt x="1425" y="537"/>
                  <a:pt x="1418" y="539"/>
                  <a:pt x="1412" y="539"/>
                </a:cubicBezTo>
                <a:cubicBezTo>
                  <a:pt x="1401" y="539"/>
                  <a:pt x="1395" y="535"/>
                  <a:pt x="1391" y="527"/>
                </a:cubicBezTo>
                <a:cubicBezTo>
                  <a:pt x="1390" y="525"/>
                  <a:pt x="1390" y="522"/>
                  <a:pt x="1390" y="518"/>
                </a:cubicBezTo>
                <a:cubicBezTo>
                  <a:pt x="1390" y="517"/>
                  <a:pt x="1390" y="517"/>
                  <a:pt x="1390" y="517"/>
                </a:cubicBezTo>
                <a:lnTo>
                  <a:pt x="1436" y="517"/>
                </a:lnTo>
                <a:close/>
                <a:moveTo>
                  <a:pt x="1408" y="493"/>
                </a:moveTo>
                <a:cubicBezTo>
                  <a:pt x="1419" y="493"/>
                  <a:pt x="1425" y="500"/>
                  <a:pt x="1426" y="510"/>
                </a:cubicBezTo>
                <a:cubicBezTo>
                  <a:pt x="1390" y="510"/>
                  <a:pt x="1390" y="510"/>
                  <a:pt x="1390" y="510"/>
                </a:cubicBezTo>
                <a:cubicBezTo>
                  <a:pt x="1392" y="500"/>
                  <a:pt x="1397" y="493"/>
                  <a:pt x="1408" y="493"/>
                </a:cubicBezTo>
                <a:close/>
                <a:moveTo>
                  <a:pt x="1335" y="501"/>
                </a:moveTo>
                <a:cubicBezTo>
                  <a:pt x="1335" y="496"/>
                  <a:pt x="1340" y="493"/>
                  <a:pt x="1350" y="493"/>
                </a:cubicBezTo>
                <a:cubicBezTo>
                  <a:pt x="1358" y="493"/>
                  <a:pt x="1364" y="498"/>
                  <a:pt x="1366" y="500"/>
                </a:cubicBezTo>
                <a:cubicBezTo>
                  <a:pt x="1368" y="500"/>
                  <a:pt x="1368" y="500"/>
                  <a:pt x="1368" y="500"/>
                </a:cubicBezTo>
                <a:cubicBezTo>
                  <a:pt x="1368" y="491"/>
                  <a:pt x="1368" y="491"/>
                  <a:pt x="1368" y="491"/>
                </a:cubicBezTo>
                <a:cubicBezTo>
                  <a:pt x="1365" y="489"/>
                  <a:pt x="1359" y="486"/>
                  <a:pt x="1350" y="486"/>
                </a:cubicBezTo>
                <a:cubicBezTo>
                  <a:pt x="1334" y="486"/>
                  <a:pt x="1326" y="493"/>
                  <a:pt x="1326" y="503"/>
                </a:cubicBezTo>
                <a:cubicBezTo>
                  <a:pt x="1326" y="523"/>
                  <a:pt x="1362" y="519"/>
                  <a:pt x="1362" y="531"/>
                </a:cubicBezTo>
                <a:cubicBezTo>
                  <a:pt x="1362" y="537"/>
                  <a:pt x="1358" y="540"/>
                  <a:pt x="1348" y="540"/>
                </a:cubicBezTo>
                <a:cubicBezTo>
                  <a:pt x="1341" y="540"/>
                  <a:pt x="1332" y="536"/>
                  <a:pt x="1329" y="532"/>
                </a:cubicBezTo>
                <a:cubicBezTo>
                  <a:pt x="1326" y="532"/>
                  <a:pt x="1326" y="532"/>
                  <a:pt x="1326" y="532"/>
                </a:cubicBezTo>
                <a:cubicBezTo>
                  <a:pt x="1326" y="541"/>
                  <a:pt x="1326" y="541"/>
                  <a:pt x="1326" y="541"/>
                </a:cubicBezTo>
                <a:cubicBezTo>
                  <a:pt x="1331" y="545"/>
                  <a:pt x="1339" y="548"/>
                  <a:pt x="1348" y="548"/>
                </a:cubicBezTo>
                <a:cubicBezTo>
                  <a:pt x="1365" y="548"/>
                  <a:pt x="1372" y="541"/>
                  <a:pt x="1372" y="531"/>
                </a:cubicBezTo>
                <a:cubicBezTo>
                  <a:pt x="1372" y="510"/>
                  <a:pt x="1335" y="516"/>
                  <a:pt x="1335" y="501"/>
                </a:cubicBezTo>
                <a:close/>
                <a:moveTo>
                  <a:pt x="912" y="546"/>
                </a:moveTo>
                <a:cubicBezTo>
                  <a:pt x="969" y="546"/>
                  <a:pt x="969" y="546"/>
                  <a:pt x="969" y="546"/>
                </a:cubicBezTo>
                <a:cubicBezTo>
                  <a:pt x="969" y="537"/>
                  <a:pt x="969" y="537"/>
                  <a:pt x="969" y="537"/>
                </a:cubicBezTo>
                <a:cubicBezTo>
                  <a:pt x="921" y="537"/>
                  <a:pt x="921" y="537"/>
                  <a:pt x="921" y="537"/>
                </a:cubicBezTo>
                <a:cubicBezTo>
                  <a:pt x="921" y="507"/>
                  <a:pt x="921" y="507"/>
                  <a:pt x="921" y="507"/>
                </a:cubicBezTo>
                <a:cubicBezTo>
                  <a:pt x="965" y="507"/>
                  <a:pt x="965" y="507"/>
                  <a:pt x="965" y="507"/>
                </a:cubicBezTo>
                <a:cubicBezTo>
                  <a:pt x="965" y="499"/>
                  <a:pt x="965" y="499"/>
                  <a:pt x="965" y="499"/>
                </a:cubicBezTo>
                <a:cubicBezTo>
                  <a:pt x="921" y="499"/>
                  <a:pt x="921" y="499"/>
                  <a:pt x="921" y="499"/>
                </a:cubicBezTo>
                <a:cubicBezTo>
                  <a:pt x="921" y="471"/>
                  <a:pt x="921" y="471"/>
                  <a:pt x="921" y="471"/>
                </a:cubicBezTo>
                <a:cubicBezTo>
                  <a:pt x="969" y="471"/>
                  <a:pt x="969" y="471"/>
                  <a:pt x="969" y="471"/>
                </a:cubicBezTo>
                <a:cubicBezTo>
                  <a:pt x="969" y="462"/>
                  <a:pt x="969" y="462"/>
                  <a:pt x="969" y="462"/>
                </a:cubicBezTo>
                <a:cubicBezTo>
                  <a:pt x="912" y="462"/>
                  <a:pt x="912" y="462"/>
                  <a:pt x="912" y="462"/>
                </a:cubicBezTo>
                <a:lnTo>
                  <a:pt x="912" y="546"/>
                </a:lnTo>
                <a:close/>
                <a:moveTo>
                  <a:pt x="1159" y="497"/>
                </a:moveTo>
                <a:cubicBezTo>
                  <a:pt x="1158" y="497"/>
                  <a:pt x="1158" y="497"/>
                  <a:pt x="1158" y="497"/>
                </a:cubicBezTo>
                <a:cubicBezTo>
                  <a:pt x="1158" y="487"/>
                  <a:pt x="1158" y="487"/>
                  <a:pt x="1158" y="487"/>
                </a:cubicBezTo>
                <a:cubicBezTo>
                  <a:pt x="1148" y="487"/>
                  <a:pt x="1148" y="487"/>
                  <a:pt x="1148" y="487"/>
                </a:cubicBezTo>
                <a:cubicBezTo>
                  <a:pt x="1148" y="546"/>
                  <a:pt x="1148" y="546"/>
                  <a:pt x="1148" y="546"/>
                </a:cubicBezTo>
                <a:cubicBezTo>
                  <a:pt x="1158" y="546"/>
                  <a:pt x="1158" y="546"/>
                  <a:pt x="1158" y="546"/>
                </a:cubicBezTo>
                <a:cubicBezTo>
                  <a:pt x="1158" y="512"/>
                  <a:pt x="1158" y="512"/>
                  <a:pt x="1158" y="512"/>
                </a:cubicBezTo>
                <a:cubicBezTo>
                  <a:pt x="1159" y="502"/>
                  <a:pt x="1165" y="495"/>
                  <a:pt x="1172" y="495"/>
                </a:cubicBezTo>
                <a:cubicBezTo>
                  <a:pt x="1180" y="495"/>
                  <a:pt x="1180" y="495"/>
                  <a:pt x="1180" y="495"/>
                </a:cubicBezTo>
                <a:cubicBezTo>
                  <a:pt x="1180" y="486"/>
                  <a:pt x="1180" y="486"/>
                  <a:pt x="1180" y="486"/>
                </a:cubicBezTo>
                <a:cubicBezTo>
                  <a:pt x="1172" y="486"/>
                  <a:pt x="1172" y="486"/>
                  <a:pt x="1172" y="486"/>
                </a:cubicBezTo>
                <a:cubicBezTo>
                  <a:pt x="1165" y="486"/>
                  <a:pt x="1161" y="490"/>
                  <a:pt x="1159" y="497"/>
                </a:cubicBezTo>
                <a:close/>
                <a:moveTo>
                  <a:pt x="767" y="20"/>
                </a:moveTo>
                <a:cubicBezTo>
                  <a:pt x="763" y="11"/>
                  <a:pt x="754" y="5"/>
                  <a:pt x="744" y="5"/>
                </a:cubicBezTo>
                <a:cubicBezTo>
                  <a:pt x="416" y="5"/>
                  <a:pt x="416" y="5"/>
                  <a:pt x="416" y="5"/>
                </a:cubicBezTo>
                <a:cubicBezTo>
                  <a:pt x="409" y="5"/>
                  <a:pt x="403" y="8"/>
                  <a:pt x="398" y="12"/>
                </a:cubicBezTo>
                <a:cubicBezTo>
                  <a:pt x="185" y="225"/>
                  <a:pt x="185" y="225"/>
                  <a:pt x="185" y="225"/>
                </a:cubicBezTo>
                <a:cubicBezTo>
                  <a:pt x="176" y="235"/>
                  <a:pt x="176" y="250"/>
                  <a:pt x="185" y="260"/>
                </a:cubicBezTo>
                <a:cubicBezTo>
                  <a:pt x="257" y="332"/>
                  <a:pt x="257" y="332"/>
                  <a:pt x="257" y="332"/>
                </a:cubicBezTo>
                <a:cubicBezTo>
                  <a:pt x="226" y="364"/>
                  <a:pt x="226" y="364"/>
                  <a:pt x="226" y="364"/>
                </a:cubicBezTo>
                <a:cubicBezTo>
                  <a:pt x="216" y="373"/>
                  <a:pt x="216" y="389"/>
                  <a:pt x="226" y="399"/>
                </a:cubicBezTo>
                <a:cubicBezTo>
                  <a:pt x="332" y="505"/>
                  <a:pt x="332" y="505"/>
                  <a:pt x="332" y="505"/>
                </a:cubicBezTo>
                <a:cubicBezTo>
                  <a:pt x="341" y="515"/>
                  <a:pt x="357" y="515"/>
                  <a:pt x="367" y="505"/>
                </a:cubicBezTo>
                <a:cubicBezTo>
                  <a:pt x="401" y="471"/>
                  <a:pt x="401" y="471"/>
                  <a:pt x="401" y="471"/>
                </a:cubicBezTo>
                <a:cubicBezTo>
                  <a:pt x="494" y="564"/>
                  <a:pt x="494" y="564"/>
                  <a:pt x="494" y="564"/>
                </a:cubicBezTo>
                <a:cubicBezTo>
                  <a:pt x="499" y="569"/>
                  <a:pt x="505" y="571"/>
                  <a:pt x="512" y="571"/>
                </a:cubicBezTo>
                <a:cubicBezTo>
                  <a:pt x="518" y="571"/>
                  <a:pt x="525" y="569"/>
                  <a:pt x="530" y="564"/>
                </a:cubicBezTo>
                <a:cubicBezTo>
                  <a:pt x="757" y="337"/>
                  <a:pt x="757" y="337"/>
                  <a:pt x="757" y="337"/>
                </a:cubicBezTo>
                <a:cubicBezTo>
                  <a:pt x="761" y="332"/>
                  <a:pt x="764" y="325"/>
                  <a:pt x="764" y="319"/>
                </a:cubicBezTo>
                <a:cubicBezTo>
                  <a:pt x="764" y="312"/>
                  <a:pt x="761" y="306"/>
                  <a:pt x="757" y="301"/>
                </a:cubicBezTo>
                <a:cubicBezTo>
                  <a:pt x="632" y="176"/>
                  <a:pt x="632" y="176"/>
                  <a:pt x="632" y="176"/>
                </a:cubicBezTo>
                <a:cubicBezTo>
                  <a:pt x="762" y="48"/>
                  <a:pt x="762" y="48"/>
                  <a:pt x="762" y="48"/>
                </a:cubicBezTo>
                <a:cubicBezTo>
                  <a:pt x="769" y="41"/>
                  <a:pt x="771" y="30"/>
                  <a:pt x="767" y="20"/>
                </a:cubicBezTo>
                <a:close/>
                <a:moveTo>
                  <a:pt x="550" y="144"/>
                </a:moveTo>
                <a:cubicBezTo>
                  <a:pt x="577" y="118"/>
                  <a:pt x="577" y="118"/>
                  <a:pt x="577" y="118"/>
                </a:cubicBezTo>
                <a:cubicBezTo>
                  <a:pt x="578" y="116"/>
                  <a:pt x="580" y="116"/>
                  <a:pt x="582" y="116"/>
                </a:cubicBezTo>
                <a:cubicBezTo>
                  <a:pt x="583" y="116"/>
                  <a:pt x="585" y="116"/>
                  <a:pt x="586" y="118"/>
                </a:cubicBezTo>
                <a:cubicBezTo>
                  <a:pt x="613" y="144"/>
                  <a:pt x="613" y="144"/>
                  <a:pt x="613" y="144"/>
                </a:cubicBezTo>
                <a:cubicBezTo>
                  <a:pt x="615" y="147"/>
                  <a:pt x="615" y="151"/>
                  <a:pt x="613" y="154"/>
                </a:cubicBezTo>
                <a:cubicBezTo>
                  <a:pt x="586" y="180"/>
                  <a:pt x="586" y="180"/>
                  <a:pt x="586" y="180"/>
                </a:cubicBezTo>
                <a:cubicBezTo>
                  <a:pt x="585" y="181"/>
                  <a:pt x="583" y="182"/>
                  <a:pt x="582" y="182"/>
                </a:cubicBezTo>
                <a:cubicBezTo>
                  <a:pt x="580" y="182"/>
                  <a:pt x="578" y="181"/>
                  <a:pt x="577" y="180"/>
                </a:cubicBezTo>
                <a:cubicBezTo>
                  <a:pt x="550" y="154"/>
                  <a:pt x="550" y="154"/>
                  <a:pt x="550" y="154"/>
                </a:cubicBezTo>
                <a:cubicBezTo>
                  <a:pt x="549" y="152"/>
                  <a:pt x="548" y="151"/>
                  <a:pt x="548" y="149"/>
                </a:cubicBezTo>
                <a:cubicBezTo>
                  <a:pt x="548" y="147"/>
                  <a:pt x="549" y="145"/>
                  <a:pt x="550" y="144"/>
                </a:cubicBezTo>
                <a:close/>
                <a:moveTo>
                  <a:pt x="400" y="90"/>
                </a:moveTo>
                <a:cubicBezTo>
                  <a:pt x="400" y="87"/>
                  <a:pt x="402" y="84"/>
                  <a:pt x="405" y="83"/>
                </a:cubicBezTo>
                <a:cubicBezTo>
                  <a:pt x="407" y="82"/>
                  <a:pt x="411" y="83"/>
                  <a:pt x="413" y="85"/>
                </a:cubicBezTo>
                <a:cubicBezTo>
                  <a:pt x="460" y="132"/>
                  <a:pt x="460" y="132"/>
                  <a:pt x="460" y="132"/>
                </a:cubicBezTo>
                <a:cubicBezTo>
                  <a:pt x="508" y="85"/>
                  <a:pt x="508" y="85"/>
                  <a:pt x="508" y="85"/>
                </a:cubicBezTo>
                <a:cubicBezTo>
                  <a:pt x="510" y="83"/>
                  <a:pt x="513" y="82"/>
                  <a:pt x="516" y="83"/>
                </a:cubicBezTo>
                <a:cubicBezTo>
                  <a:pt x="519" y="84"/>
                  <a:pt x="521" y="87"/>
                  <a:pt x="521" y="90"/>
                </a:cubicBezTo>
                <a:cubicBezTo>
                  <a:pt x="521" y="196"/>
                  <a:pt x="521" y="196"/>
                  <a:pt x="521" y="196"/>
                </a:cubicBezTo>
                <a:cubicBezTo>
                  <a:pt x="521" y="198"/>
                  <a:pt x="520" y="200"/>
                  <a:pt x="519" y="201"/>
                </a:cubicBezTo>
                <a:cubicBezTo>
                  <a:pt x="466" y="254"/>
                  <a:pt x="466" y="254"/>
                  <a:pt x="466" y="254"/>
                </a:cubicBezTo>
                <a:cubicBezTo>
                  <a:pt x="464" y="256"/>
                  <a:pt x="462" y="256"/>
                  <a:pt x="460" y="256"/>
                </a:cubicBezTo>
                <a:cubicBezTo>
                  <a:pt x="459" y="256"/>
                  <a:pt x="457" y="256"/>
                  <a:pt x="455" y="254"/>
                </a:cubicBezTo>
                <a:cubicBezTo>
                  <a:pt x="402" y="201"/>
                  <a:pt x="402" y="201"/>
                  <a:pt x="402" y="201"/>
                </a:cubicBezTo>
                <a:cubicBezTo>
                  <a:pt x="401" y="200"/>
                  <a:pt x="400" y="198"/>
                  <a:pt x="400" y="196"/>
                </a:cubicBezTo>
                <a:lnTo>
                  <a:pt x="400" y="90"/>
                </a:lnTo>
                <a:close/>
                <a:moveTo>
                  <a:pt x="308" y="144"/>
                </a:moveTo>
                <a:cubicBezTo>
                  <a:pt x="335" y="118"/>
                  <a:pt x="335" y="118"/>
                  <a:pt x="335" y="118"/>
                </a:cubicBezTo>
                <a:cubicBezTo>
                  <a:pt x="336" y="116"/>
                  <a:pt x="338" y="116"/>
                  <a:pt x="339" y="116"/>
                </a:cubicBezTo>
                <a:cubicBezTo>
                  <a:pt x="341" y="116"/>
                  <a:pt x="343" y="116"/>
                  <a:pt x="344" y="118"/>
                </a:cubicBezTo>
                <a:cubicBezTo>
                  <a:pt x="371" y="144"/>
                  <a:pt x="371" y="144"/>
                  <a:pt x="371" y="144"/>
                </a:cubicBezTo>
                <a:cubicBezTo>
                  <a:pt x="373" y="147"/>
                  <a:pt x="373" y="151"/>
                  <a:pt x="371" y="154"/>
                </a:cubicBezTo>
                <a:cubicBezTo>
                  <a:pt x="344" y="180"/>
                  <a:pt x="344" y="180"/>
                  <a:pt x="344" y="180"/>
                </a:cubicBezTo>
                <a:cubicBezTo>
                  <a:pt x="343" y="181"/>
                  <a:pt x="341" y="182"/>
                  <a:pt x="339" y="182"/>
                </a:cubicBezTo>
                <a:cubicBezTo>
                  <a:pt x="338" y="182"/>
                  <a:pt x="336" y="181"/>
                  <a:pt x="335" y="180"/>
                </a:cubicBezTo>
                <a:cubicBezTo>
                  <a:pt x="308" y="154"/>
                  <a:pt x="308" y="154"/>
                  <a:pt x="308" y="154"/>
                </a:cubicBezTo>
                <a:cubicBezTo>
                  <a:pt x="307" y="152"/>
                  <a:pt x="306" y="151"/>
                  <a:pt x="306" y="149"/>
                </a:cubicBezTo>
                <a:cubicBezTo>
                  <a:pt x="306" y="147"/>
                  <a:pt x="307" y="145"/>
                  <a:pt x="308" y="144"/>
                </a:cubicBezTo>
                <a:close/>
                <a:moveTo>
                  <a:pt x="371" y="396"/>
                </a:moveTo>
                <a:cubicBezTo>
                  <a:pt x="344" y="422"/>
                  <a:pt x="344" y="422"/>
                  <a:pt x="344" y="422"/>
                </a:cubicBezTo>
                <a:cubicBezTo>
                  <a:pt x="343" y="424"/>
                  <a:pt x="341" y="424"/>
                  <a:pt x="339" y="424"/>
                </a:cubicBezTo>
                <a:cubicBezTo>
                  <a:pt x="338" y="424"/>
                  <a:pt x="336" y="424"/>
                  <a:pt x="335" y="422"/>
                </a:cubicBezTo>
                <a:cubicBezTo>
                  <a:pt x="308" y="396"/>
                  <a:pt x="308" y="396"/>
                  <a:pt x="308" y="396"/>
                </a:cubicBezTo>
                <a:cubicBezTo>
                  <a:pt x="307" y="395"/>
                  <a:pt x="306" y="393"/>
                  <a:pt x="306" y="391"/>
                </a:cubicBezTo>
                <a:cubicBezTo>
                  <a:pt x="306" y="389"/>
                  <a:pt x="307" y="387"/>
                  <a:pt x="308" y="386"/>
                </a:cubicBezTo>
                <a:cubicBezTo>
                  <a:pt x="335" y="360"/>
                  <a:pt x="335" y="360"/>
                  <a:pt x="335" y="360"/>
                </a:cubicBezTo>
                <a:cubicBezTo>
                  <a:pt x="336" y="358"/>
                  <a:pt x="338" y="358"/>
                  <a:pt x="339" y="358"/>
                </a:cubicBezTo>
                <a:cubicBezTo>
                  <a:pt x="341" y="358"/>
                  <a:pt x="343" y="358"/>
                  <a:pt x="344" y="360"/>
                </a:cubicBezTo>
                <a:cubicBezTo>
                  <a:pt x="371" y="386"/>
                  <a:pt x="371" y="386"/>
                  <a:pt x="371" y="386"/>
                </a:cubicBezTo>
                <a:cubicBezTo>
                  <a:pt x="373" y="389"/>
                  <a:pt x="373" y="393"/>
                  <a:pt x="371" y="396"/>
                </a:cubicBezTo>
                <a:close/>
                <a:moveTo>
                  <a:pt x="385" y="331"/>
                </a:moveTo>
                <a:cubicBezTo>
                  <a:pt x="280" y="331"/>
                  <a:pt x="280" y="331"/>
                  <a:pt x="280" y="331"/>
                </a:cubicBezTo>
                <a:cubicBezTo>
                  <a:pt x="277" y="331"/>
                  <a:pt x="274" y="329"/>
                  <a:pt x="273" y="326"/>
                </a:cubicBezTo>
                <a:cubicBezTo>
                  <a:pt x="271" y="323"/>
                  <a:pt x="272" y="320"/>
                  <a:pt x="274" y="318"/>
                </a:cubicBezTo>
                <a:cubicBezTo>
                  <a:pt x="322" y="270"/>
                  <a:pt x="322" y="270"/>
                  <a:pt x="322" y="270"/>
                </a:cubicBezTo>
                <a:cubicBezTo>
                  <a:pt x="274" y="223"/>
                  <a:pt x="274" y="223"/>
                  <a:pt x="274" y="223"/>
                </a:cubicBezTo>
                <a:cubicBezTo>
                  <a:pt x="272" y="221"/>
                  <a:pt x="271" y="217"/>
                  <a:pt x="273" y="215"/>
                </a:cubicBezTo>
                <a:cubicBezTo>
                  <a:pt x="274" y="212"/>
                  <a:pt x="277" y="210"/>
                  <a:pt x="280" y="210"/>
                </a:cubicBezTo>
                <a:cubicBezTo>
                  <a:pt x="385" y="210"/>
                  <a:pt x="385" y="210"/>
                  <a:pt x="385" y="210"/>
                </a:cubicBezTo>
                <a:cubicBezTo>
                  <a:pt x="387" y="210"/>
                  <a:pt x="389" y="211"/>
                  <a:pt x="391" y="212"/>
                </a:cubicBezTo>
                <a:cubicBezTo>
                  <a:pt x="444" y="265"/>
                  <a:pt x="444" y="265"/>
                  <a:pt x="444" y="265"/>
                </a:cubicBezTo>
                <a:cubicBezTo>
                  <a:pt x="445" y="266"/>
                  <a:pt x="446" y="268"/>
                  <a:pt x="446" y="270"/>
                </a:cubicBezTo>
                <a:cubicBezTo>
                  <a:pt x="446" y="272"/>
                  <a:pt x="445" y="274"/>
                  <a:pt x="444" y="276"/>
                </a:cubicBezTo>
                <a:cubicBezTo>
                  <a:pt x="391" y="329"/>
                  <a:pt x="391" y="329"/>
                  <a:pt x="391" y="329"/>
                </a:cubicBezTo>
                <a:cubicBezTo>
                  <a:pt x="389" y="330"/>
                  <a:pt x="387" y="331"/>
                  <a:pt x="385" y="331"/>
                </a:cubicBezTo>
                <a:close/>
                <a:moveTo>
                  <a:pt x="521" y="452"/>
                </a:moveTo>
                <a:cubicBezTo>
                  <a:pt x="521" y="455"/>
                  <a:pt x="519" y="458"/>
                  <a:pt x="516" y="459"/>
                </a:cubicBezTo>
                <a:cubicBezTo>
                  <a:pt x="515" y="459"/>
                  <a:pt x="514" y="459"/>
                  <a:pt x="513" y="459"/>
                </a:cubicBezTo>
                <a:cubicBezTo>
                  <a:pt x="511" y="459"/>
                  <a:pt x="509" y="459"/>
                  <a:pt x="508" y="457"/>
                </a:cubicBezTo>
                <a:cubicBezTo>
                  <a:pt x="460" y="410"/>
                  <a:pt x="460" y="410"/>
                  <a:pt x="460" y="410"/>
                </a:cubicBezTo>
                <a:cubicBezTo>
                  <a:pt x="413" y="457"/>
                  <a:pt x="413" y="457"/>
                  <a:pt x="413" y="457"/>
                </a:cubicBezTo>
                <a:cubicBezTo>
                  <a:pt x="411" y="459"/>
                  <a:pt x="407" y="460"/>
                  <a:pt x="405" y="459"/>
                </a:cubicBezTo>
                <a:cubicBezTo>
                  <a:pt x="402" y="458"/>
                  <a:pt x="400" y="455"/>
                  <a:pt x="400" y="452"/>
                </a:cubicBezTo>
                <a:cubicBezTo>
                  <a:pt x="400" y="346"/>
                  <a:pt x="400" y="346"/>
                  <a:pt x="400" y="346"/>
                </a:cubicBezTo>
                <a:cubicBezTo>
                  <a:pt x="400" y="344"/>
                  <a:pt x="401" y="342"/>
                  <a:pt x="402" y="341"/>
                </a:cubicBezTo>
                <a:cubicBezTo>
                  <a:pt x="455" y="288"/>
                  <a:pt x="455" y="288"/>
                  <a:pt x="455" y="288"/>
                </a:cubicBezTo>
                <a:cubicBezTo>
                  <a:pt x="458" y="285"/>
                  <a:pt x="463" y="285"/>
                  <a:pt x="466" y="288"/>
                </a:cubicBezTo>
                <a:cubicBezTo>
                  <a:pt x="519" y="341"/>
                  <a:pt x="519" y="341"/>
                  <a:pt x="519" y="341"/>
                </a:cubicBezTo>
                <a:cubicBezTo>
                  <a:pt x="520" y="342"/>
                  <a:pt x="521" y="344"/>
                  <a:pt x="521" y="346"/>
                </a:cubicBezTo>
                <a:lnTo>
                  <a:pt x="521" y="452"/>
                </a:lnTo>
                <a:close/>
                <a:moveTo>
                  <a:pt x="613" y="396"/>
                </a:moveTo>
                <a:cubicBezTo>
                  <a:pt x="586" y="422"/>
                  <a:pt x="586" y="422"/>
                  <a:pt x="586" y="422"/>
                </a:cubicBezTo>
                <a:cubicBezTo>
                  <a:pt x="585" y="424"/>
                  <a:pt x="583" y="424"/>
                  <a:pt x="582" y="424"/>
                </a:cubicBezTo>
                <a:cubicBezTo>
                  <a:pt x="580" y="424"/>
                  <a:pt x="578" y="424"/>
                  <a:pt x="577" y="422"/>
                </a:cubicBezTo>
                <a:cubicBezTo>
                  <a:pt x="550" y="396"/>
                  <a:pt x="550" y="396"/>
                  <a:pt x="550" y="396"/>
                </a:cubicBezTo>
                <a:cubicBezTo>
                  <a:pt x="549" y="395"/>
                  <a:pt x="548" y="393"/>
                  <a:pt x="548" y="391"/>
                </a:cubicBezTo>
                <a:cubicBezTo>
                  <a:pt x="548" y="389"/>
                  <a:pt x="549" y="387"/>
                  <a:pt x="550" y="386"/>
                </a:cubicBezTo>
                <a:cubicBezTo>
                  <a:pt x="577" y="360"/>
                  <a:pt x="577" y="360"/>
                  <a:pt x="577" y="360"/>
                </a:cubicBezTo>
                <a:cubicBezTo>
                  <a:pt x="578" y="358"/>
                  <a:pt x="580" y="358"/>
                  <a:pt x="582" y="358"/>
                </a:cubicBezTo>
                <a:cubicBezTo>
                  <a:pt x="583" y="358"/>
                  <a:pt x="585" y="358"/>
                  <a:pt x="586" y="360"/>
                </a:cubicBezTo>
                <a:cubicBezTo>
                  <a:pt x="613" y="386"/>
                  <a:pt x="613" y="386"/>
                  <a:pt x="613" y="386"/>
                </a:cubicBezTo>
                <a:cubicBezTo>
                  <a:pt x="615" y="389"/>
                  <a:pt x="615" y="393"/>
                  <a:pt x="613" y="396"/>
                </a:cubicBezTo>
                <a:close/>
                <a:moveTo>
                  <a:pt x="641" y="210"/>
                </a:moveTo>
                <a:cubicBezTo>
                  <a:pt x="644" y="210"/>
                  <a:pt x="647" y="212"/>
                  <a:pt x="648" y="215"/>
                </a:cubicBezTo>
                <a:cubicBezTo>
                  <a:pt x="649" y="217"/>
                  <a:pt x="649" y="221"/>
                  <a:pt x="647" y="223"/>
                </a:cubicBezTo>
                <a:cubicBezTo>
                  <a:pt x="599" y="270"/>
                  <a:pt x="599" y="270"/>
                  <a:pt x="599" y="270"/>
                </a:cubicBezTo>
                <a:cubicBezTo>
                  <a:pt x="647" y="318"/>
                  <a:pt x="647" y="318"/>
                  <a:pt x="647" y="318"/>
                </a:cubicBezTo>
                <a:cubicBezTo>
                  <a:pt x="649" y="320"/>
                  <a:pt x="649" y="323"/>
                  <a:pt x="648" y="326"/>
                </a:cubicBezTo>
                <a:cubicBezTo>
                  <a:pt x="647" y="329"/>
                  <a:pt x="644" y="331"/>
                  <a:pt x="641" y="331"/>
                </a:cubicBezTo>
                <a:cubicBezTo>
                  <a:pt x="535" y="331"/>
                  <a:pt x="535" y="331"/>
                  <a:pt x="535" y="331"/>
                </a:cubicBezTo>
                <a:cubicBezTo>
                  <a:pt x="533" y="331"/>
                  <a:pt x="532" y="330"/>
                  <a:pt x="530" y="329"/>
                </a:cubicBezTo>
                <a:cubicBezTo>
                  <a:pt x="477" y="276"/>
                  <a:pt x="477" y="276"/>
                  <a:pt x="477" y="276"/>
                </a:cubicBezTo>
                <a:cubicBezTo>
                  <a:pt x="476" y="274"/>
                  <a:pt x="475" y="272"/>
                  <a:pt x="475" y="270"/>
                </a:cubicBezTo>
                <a:cubicBezTo>
                  <a:pt x="475" y="268"/>
                  <a:pt x="476" y="266"/>
                  <a:pt x="477" y="265"/>
                </a:cubicBezTo>
                <a:cubicBezTo>
                  <a:pt x="530" y="212"/>
                  <a:pt x="530" y="212"/>
                  <a:pt x="530" y="212"/>
                </a:cubicBezTo>
                <a:cubicBezTo>
                  <a:pt x="532" y="211"/>
                  <a:pt x="533" y="210"/>
                  <a:pt x="535" y="210"/>
                </a:cubicBezTo>
                <a:lnTo>
                  <a:pt x="641" y="210"/>
                </a:lnTo>
                <a:close/>
                <a:moveTo>
                  <a:pt x="1162" y="335"/>
                </a:moveTo>
                <a:cubicBezTo>
                  <a:pt x="953" y="335"/>
                  <a:pt x="953" y="335"/>
                  <a:pt x="953" y="335"/>
                </a:cubicBezTo>
                <a:cubicBezTo>
                  <a:pt x="953" y="204"/>
                  <a:pt x="953" y="204"/>
                  <a:pt x="953" y="204"/>
                </a:cubicBezTo>
                <a:cubicBezTo>
                  <a:pt x="1146" y="204"/>
                  <a:pt x="1146" y="204"/>
                  <a:pt x="1146" y="204"/>
                </a:cubicBezTo>
                <a:cubicBezTo>
                  <a:pt x="1146" y="166"/>
                  <a:pt x="1146" y="166"/>
                  <a:pt x="1146" y="166"/>
                </a:cubicBezTo>
                <a:cubicBezTo>
                  <a:pt x="953" y="166"/>
                  <a:pt x="953" y="166"/>
                  <a:pt x="953" y="166"/>
                </a:cubicBezTo>
                <a:cubicBezTo>
                  <a:pt x="953" y="43"/>
                  <a:pt x="953" y="43"/>
                  <a:pt x="953" y="43"/>
                </a:cubicBezTo>
                <a:cubicBezTo>
                  <a:pt x="1163" y="43"/>
                  <a:pt x="1163" y="43"/>
                  <a:pt x="1163" y="43"/>
                </a:cubicBezTo>
                <a:cubicBezTo>
                  <a:pt x="1163" y="5"/>
                  <a:pt x="1163" y="5"/>
                  <a:pt x="1163" y="5"/>
                </a:cubicBezTo>
                <a:cubicBezTo>
                  <a:pt x="911" y="5"/>
                  <a:pt x="911" y="5"/>
                  <a:pt x="911" y="5"/>
                </a:cubicBezTo>
                <a:cubicBezTo>
                  <a:pt x="911" y="373"/>
                  <a:pt x="911" y="373"/>
                  <a:pt x="911" y="373"/>
                </a:cubicBezTo>
                <a:cubicBezTo>
                  <a:pt x="1162" y="373"/>
                  <a:pt x="1162" y="373"/>
                  <a:pt x="1162" y="373"/>
                </a:cubicBezTo>
                <a:lnTo>
                  <a:pt x="1162" y="335"/>
                </a:lnTo>
                <a:close/>
                <a:moveTo>
                  <a:pt x="1011" y="486"/>
                </a:moveTo>
                <a:cubicBezTo>
                  <a:pt x="1003" y="486"/>
                  <a:pt x="995" y="489"/>
                  <a:pt x="991" y="497"/>
                </a:cubicBezTo>
                <a:cubicBezTo>
                  <a:pt x="990" y="497"/>
                  <a:pt x="990" y="497"/>
                  <a:pt x="990" y="497"/>
                </a:cubicBezTo>
                <a:cubicBezTo>
                  <a:pt x="990" y="487"/>
                  <a:pt x="990" y="487"/>
                  <a:pt x="990" y="487"/>
                </a:cubicBezTo>
                <a:cubicBezTo>
                  <a:pt x="981" y="487"/>
                  <a:pt x="981" y="487"/>
                  <a:pt x="981" y="487"/>
                </a:cubicBezTo>
                <a:cubicBezTo>
                  <a:pt x="981" y="546"/>
                  <a:pt x="981" y="546"/>
                  <a:pt x="981" y="546"/>
                </a:cubicBezTo>
                <a:cubicBezTo>
                  <a:pt x="990" y="546"/>
                  <a:pt x="990" y="546"/>
                  <a:pt x="990" y="546"/>
                </a:cubicBezTo>
                <a:cubicBezTo>
                  <a:pt x="990" y="508"/>
                  <a:pt x="990" y="508"/>
                  <a:pt x="990" y="508"/>
                </a:cubicBezTo>
                <a:cubicBezTo>
                  <a:pt x="991" y="500"/>
                  <a:pt x="1001" y="494"/>
                  <a:pt x="1008" y="494"/>
                </a:cubicBezTo>
                <a:cubicBezTo>
                  <a:pt x="1017" y="494"/>
                  <a:pt x="1024" y="499"/>
                  <a:pt x="1024" y="509"/>
                </a:cubicBezTo>
                <a:cubicBezTo>
                  <a:pt x="1024" y="546"/>
                  <a:pt x="1024" y="546"/>
                  <a:pt x="1024" y="546"/>
                </a:cubicBezTo>
                <a:cubicBezTo>
                  <a:pt x="1034" y="546"/>
                  <a:pt x="1034" y="546"/>
                  <a:pt x="1034" y="546"/>
                </a:cubicBezTo>
                <a:cubicBezTo>
                  <a:pt x="1034" y="508"/>
                  <a:pt x="1034" y="508"/>
                  <a:pt x="1034" y="508"/>
                </a:cubicBezTo>
                <a:cubicBezTo>
                  <a:pt x="1034" y="493"/>
                  <a:pt x="1024" y="486"/>
                  <a:pt x="1011" y="486"/>
                </a:cubicBezTo>
                <a:close/>
                <a:moveTo>
                  <a:pt x="1137" y="517"/>
                </a:moveTo>
                <a:cubicBezTo>
                  <a:pt x="1136" y="499"/>
                  <a:pt x="1129" y="486"/>
                  <a:pt x="1109" y="486"/>
                </a:cubicBezTo>
                <a:cubicBezTo>
                  <a:pt x="1091" y="486"/>
                  <a:pt x="1081" y="499"/>
                  <a:pt x="1081" y="516"/>
                </a:cubicBezTo>
                <a:cubicBezTo>
                  <a:pt x="1081" y="537"/>
                  <a:pt x="1092" y="548"/>
                  <a:pt x="1113" y="548"/>
                </a:cubicBezTo>
                <a:cubicBezTo>
                  <a:pt x="1119" y="548"/>
                  <a:pt x="1128" y="546"/>
                  <a:pt x="1134" y="540"/>
                </a:cubicBezTo>
                <a:cubicBezTo>
                  <a:pt x="1134" y="533"/>
                  <a:pt x="1134" y="533"/>
                  <a:pt x="1134" y="533"/>
                </a:cubicBezTo>
                <a:cubicBezTo>
                  <a:pt x="1132" y="533"/>
                  <a:pt x="1132" y="533"/>
                  <a:pt x="1132" y="533"/>
                </a:cubicBezTo>
                <a:cubicBezTo>
                  <a:pt x="1126" y="537"/>
                  <a:pt x="1119" y="539"/>
                  <a:pt x="1113" y="539"/>
                </a:cubicBezTo>
                <a:cubicBezTo>
                  <a:pt x="1102" y="539"/>
                  <a:pt x="1096" y="535"/>
                  <a:pt x="1092" y="527"/>
                </a:cubicBezTo>
                <a:cubicBezTo>
                  <a:pt x="1091" y="525"/>
                  <a:pt x="1090" y="522"/>
                  <a:pt x="1090" y="518"/>
                </a:cubicBezTo>
                <a:cubicBezTo>
                  <a:pt x="1090" y="517"/>
                  <a:pt x="1090" y="517"/>
                  <a:pt x="1090" y="517"/>
                </a:cubicBezTo>
                <a:lnTo>
                  <a:pt x="1137" y="517"/>
                </a:lnTo>
                <a:close/>
                <a:moveTo>
                  <a:pt x="1109" y="493"/>
                </a:moveTo>
                <a:cubicBezTo>
                  <a:pt x="1120" y="493"/>
                  <a:pt x="1126" y="500"/>
                  <a:pt x="1127" y="510"/>
                </a:cubicBezTo>
                <a:cubicBezTo>
                  <a:pt x="1091" y="510"/>
                  <a:pt x="1091" y="510"/>
                  <a:pt x="1091" y="510"/>
                </a:cubicBezTo>
                <a:cubicBezTo>
                  <a:pt x="1093" y="500"/>
                  <a:pt x="1098" y="493"/>
                  <a:pt x="1109" y="493"/>
                </a:cubicBezTo>
                <a:close/>
                <a:moveTo>
                  <a:pt x="1551" y="501"/>
                </a:moveTo>
                <a:cubicBezTo>
                  <a:pt x="1551" y="496"/>
                  <a:pt x="1556" y="493"/>
                  <a:pt x="1566" y="493"/>
                </a:cubicBezTo>
                <a:cubicBezTo>
                  <a:pt x="1574" y="493"/>
                  <a:pt x="1580" y="498"/>
                  <a:pt x="1582" y="500"/>
                </a:cubicBezTo>
                <a:cubicBezTo>
                  <a:pt x="1585" y="500"/>
                  <a:pt x="1585" y="500"/>
                  <a:pt x="1585" y="500"/>
                </a:cubicBezTo>
                <a:cubicBezTo>
                  <a:pt x="1585" y="491"/>
                  <a:pt x="1585" y="491"/>
                  <a:pt x="1585" y="491"/>
                </a:cubicBezTo>
                <a:cubicBezTo>
                  <a:pt x="1581" y="489"/>
                  <a:pt x="1575" y="486"/>
                  <a:pt x="1566" y="486"/>
                </a:cubicBezTo>
                <a:cubicBezTo>
                  <a:pt x="1550" y="486"/>
                  <a:pt x="1542" y="493"/>
                  <a:pt x="1542" y="503"/>
                </a:cubicBezTo>
                <a:cubicBezTo>
                  <a:pt x="1542" y="523"/>
                  <a:pt x="1579" y="519"/>
                  <a:pt x="1579" y="531"/>
                </a:cubicBezTo>
                <a:cubicBezTo>
                  <a:pt x="1579" y="537"/>
                  <a:pt x="1574" y="540"/>
                  <a:pt x="1564" y="540"/>
                </a:cubicBezTo>
                <a:cubicBezTo>
                  <a:pt x="1557" y="540"/>
                  <a:pt x="1548" y="536"/>
                  <a:pt x="1545" y="532"/>
                </a:cubicBezTo>
                <a:cubicBezTo>
                  <a:pt x="1542" y="532"/>
                  <a:pt x="1542" y="532"/>
                  <a:pt x="1542" y="532"/>
                </a:cubicBezTo>
                <a:cubicBezTo>
                  <a:pt x="1542" y="541"/>
                  <a:pt x="1542" y="541"/>
                  <a:pt x="1542" y="541"/>
                </a:cubicBezTo>
                <a:cubicBezTo>
                  <a:pt x="1548" y="545"/>
                  <a:pt x="1555" y="548"/>
                  <a:pt x="1564" y="548"/>
                </a:cubicBezTo>
                <a:cubicBezTo>
                  <a:pt x="1581" y="548"/>
                  <a:pt x="1588" y="541"/>
                  <a:pt x="1588" y="531"/>
                </a:cubicBezTo>
                <a:cubicBezTo>
                  <a:pt x="1588" y="510"/>
                  <a:pt x="1551" y="516"/>
                  <a:pt x="1551" y="501"/>
                </a:cubicBezTo>
                <a:close/>
                <a:moveTo>
                  <a:pt x="1061" y="467"/>
                </a:moveTo>
                <a:cubicBezTo>
                  <a:pt x="1051" y="467"/>
                  <a:pt x="1051" y="467"/>
                  <a:pt x="1051" y="467"/>
                </a:cubicBezTo>
                <a:cubicBezTo>
                  <a:pt x="1051" y="487"/>
                  <a:pt x="1051" y="487"/>
                  <a:pt x="1051" y="487"/>
                </a:cubicBezTo>
                <a:cubicBezTo>
                  <a:pt x="1042" y="487"/>
                  <a:pt x="1042" y="487"/>
                  <a:pt x="1042" y="487"/>
                </a:cubicBezTo>
                <a:cubicBezTo>
                  <a:pt x="1042" y="494"/>
                  <a:pt x="1042" y="494"/>
                  <a:pt x="1042" y="494"/>
                </a:cubicBezTo>
                <a:cubicBezTo>
                  <a:pt x="1051" y="494"/>
                  <a:pt x="1051" y="494"/>
                  <a:pt x="1051" y="494"/>
                </a:cubicBezTo>
                <a:cubicBezTo>
                  <a:pt x="1051" y="529"/>
                  <a:pt x="1051" y="529"/>
                  <a:pt x="1051" y="529"/>
                </a:cubicBezTo>
                <a:cubicBezTo>
                  <a:pt x="1051" y="542"/>
                  <a:pt x="1056" y="546"/>
                  <a:pt x="1066" y="546"/>
                </a:cubicBezTo>
                <a:cubicBezTo>
                  <a:pt x="1074" y="546"/>
                  <a:pt x="1074" y="546"/>
                  <a:pt x="1074" y="546"/>
                </a:cubicBezTo>
                <a:cubicBezTo>
                  <a:pt x="1074" y="539"/>
                  <a:pt x="1074" y="539"/>
                  <a:pt x="1074" y="539"/>
                </a:cubicBezTo>
                <a:cubicBezTo>
                  <a:pt x="1068" y="539"/>
                  <a:pt x="1068" y="539"/>
                  <a:pt x="1068" y="539"/>
                </a:cubicBezTo>
                <a:cubicBezTo>
                  <a:pt x="1063" y="539"/>
                  <a:pt x="1060" y="537"/>
                  <a:pt x="1060" y="530"/>
                </a:cubicBezTo>
                <a:cubicBezTo>
                  <a:pt x="1060" y="494"/>
                  <a:pt x="1060" y="494"/>
                  <a:pt x="1060" y="494"/>
                </a:cubicBezTo>
                <a:cubicBezTo>
                  <a:pt x="1075" y="494"/>
                  <a:pt x="1075" y="494"/>
                  <a:pt x="1075" y="494"/>
                </a:cubicBezTo>
                <a:cubicBezTo>
                  <a:pt x="1075" y="487"/>
                  <a:pt x="1075" y="487"/>
                  <a:pt x="1075" y="487"/>
                </a:cubicBezTo>
                <a:cubicBezTo>
                  <a:pt x="1060" y="487"/>
                  <a:pt x="1060" y="487"/>
                  <a:pt x="1060" y="487"/>
                </a:cubicBezTo>
                <a:lnTo>
                  <a:pt x="1061" y="4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306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7" y="658801"/>
            <a:ext cx="9446704" cy="974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  <p:custDataLst>
              <p:tags r:id="rId2"/>
            </p:custDataLst>
          </p:nvPr>
        </p:nvSpPr>
        <p:spPr>
          <a:xfrm>
            <a:off x="623887" y="1633439"/>
            <a:ext cx="9446704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  <p:custDataLst>
              <p:tags r:id="rId3"/>
            </p:custDataLst>
          </p:nvPr>
        </p:nvSpPr>
        <p:spPr>
          <a:xfrm>
            <a:off x="623887" y="3994150"/>
            <a:ext cx="9446705" cy="2243138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 level</a:t>
            </a:r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07ADD55-CFF7-42D8-BCA2-8E8EA4B58B8E}"/>
              </a:ext>
            </a:extLst>
          </p:cNvPr>
          <p:cNvGrpSpPr>
            <a:grpSpLocks noChangeAspect="1"/>
          </p:cNvGrpSpPr>
          <p:nvPr userDrawn="1">
            <p:custDataLst>
              <p:tags r:id="rId4"/>
            </p:custDataLst>
          </p:nvPr>
        </p:nvGrpSpPr>
        <p:grpSpPr>
          <a:xfrm>
            <a:off x="7913089" y="6466809"/>
            <a:ext cx="4015386" cy="154800"/>
            <a:chOff x="1" y="2013"/>
            <a:chExt cx="7678" cy="296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ABF2C384-D61B-4D41-AD31-C7B8A63EE360}"/>
                </a:ext>
              </a:extLst>
            </p:cNvPr>
            <p:cNvSpPr/>
            <p:nvPr userDrawn="1">
              <p:custDataLst>
                <p:tags r:id="rId5"/>
              </p:custDataLst>
            </p:nvPr>
          </p:nvSpPr>
          <p:spPr bwMode="auto">
            <a:xfrm>
              <a:off x="1184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F4CDB79F-6EFE-4032-A063-DAA5DACA3E89}"/>
                </a:ext>
              </a:extLst>
            </p:cNvPr>
            <p:cNvSpPr/>
            <p:nvPr userDrawn="1">
              <p:custDataLst>
                <p:tags r:id="rId6"/>
              </p:custDataLst>
            </p:nvPr>
          </p:nvSpPr>
          <p:spPr bwMode="auto">
            <a:xfrm>
              <a:off x="132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14FB6363-A0C5-4B24-A8E4-90824F405347}"/>
                </a:ext>
              </a:extLst>
            </p:cNvPr>
            <p:cNvSpPr/>
            <p:nvPr userDrawn="1">
              <p:custDataLst>
                <p:tags r:id="rId7"/>
              </p:custDataLst>
            </p:nvPr>
          </p:nvSpPr>
          <p:spPr bwMode="auto">
            <a:xfrm>
              <a:off x="14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E56B41CE-903C-422F-8D3D-ABA84D870879}"/>
                </a:ext>
              </a:extLst>
            </p:cNvPr>
            <p:cNvSpPr>
              <a:spLocks noEditPoints="1"/>
            </p:cNvSpPr>
            <p:nvPr userDrawn="1">
              <p:custDataLst>
                <p:tags r:id="rId8"/>
              </p:custDataLst>
            </p:nvPr>
          </p:nvSpPr>
          <p:spPr bwMode="auto">
            <a:xfrm>
              <a:off x="1504" y="2073"/>
              <a:ext cx="124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4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8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5" y="108"/>
                    <a:pt x="54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8" y="13"/>
                  </a:cubicBezTo>
                  <a:cubicBezTo>
                    <a:pt x="29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C31D6353-872C-42E8-8DE6-DD3A2DAD2A57}"/>
                </a:ext>
              </a:extLst>
            </p:cNvPr>
            <p:cNvSpPr/>
            <p:nvPr userDrawn="1">
              <p:custDataLst>
                <p:tags r:id="rId9"/>
              </p:custDataLst>
            </p:nvPr>
          </p:nvSpPr>
          <p:spPr bwMode="auto">
            <a:xfrm>
              <a:off x="1638" y="2076"/>
              <a:ext cx="134" cy="133"/>
            </a:xfrm>
            <a:custGeom>
              <a:avLst/>
              <a:gdLst>
                <a:gd name="T0" fmla="*/ 134 w 134"/>
                <a:gd name="T1" fmla="*/ 0 h 133"/>
                <a:gd name="T2" fmla="*/ 134 w 134"/>
                <a:gd name="T3" fmla="*/ 6 h 133"/>
                <a:gd name="T4" fmla="*/ 79 w 134"/>
                <a:gd name="T5" fmla="*/ 133 h 133"/>
                <a:gd name="T6" fmla="*/ 54 w 134"/>
                <a:gd name="T7" fmla="*/ 133 h 133"/>
                <a:gd name="T8" fmla="*/ 0 w 134"/>
                <a:gd name="T9" fmla="*/ 6 h 133"/>
                <a:gd name="T10" fmla="*/ 0 w 134"/>
                <a:gd name="T11" fmla="*/ 0 h 133"/>
                <a:gd name="T12" fmla="*/ 20 w 134"/>
                <a:gd name="T13" fmla="*/ 0 h 133"/>
                <a:gd name="T14" fmla="*/ 60 w 134"/>
                <a:gd name="T15" fmla="*/ 100 h 133"/>
                <a:gd name="T16" fmla="*/ 64 w 134"/>
                <a:gd name="T17" fmla="*/ 114 h 133"/>
                <a:gd name="T18" fmla="*/ 68 w 134"/>
                <a:gd name="T19" fmla="*/ 114 h 133"/>
                <a:gd name="T20" fmla="*/ 73 w 134"/>
                <a:gd name="T21" fmla="*/ 101 h 133"/>
                <a:gd name="T22" fmla="*/ 113 w 134"/>
                <a:gd name="T23" fmla="*/ 0 h 133"/>
                <a:gd name="T24" fmla="*/ 134 w 134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3">
                  <a:moveTo>
                    <a:pt x="134" y="0"/>
                  </a:moveTo>
                  <a:lnTo>
                    <a:pt x="134" y="6"/>
                  </a:lnTo>
                  <a:lnTo>
                    <a:pt x="79" y="133"/>
                  </a:lnTo>
                  <a:lnTo>
                    <a:pt x="54" y="133"/>
                  </a:lnTo>
                  <a:lnTo>
                    <a:pt x="0" y="6"/>
                  </a:lnTo>
                  <a:lnTo>
                    <a:pt x="0" y="0"/>
                  </a:lnTo>
                  <a:lnTo>
                    <a:pt x="20" y="0"/>
                  </a:lnTo>
                  <a:lnTo>
                    <a:pt x="60" y="100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3" y="101"/>
                  </a:lnTo>
                  <a:lnTo>
                    <a:pt x="113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0D6028D8-2545-4E42-B1A0-8E0B35207206}"/>
                </a:ext>
              </a:extLst>
            </p:cNvPr>
            <p:cNvSpPr>
              <a:spLocks noEditPoint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1781" y="2017"/>
              <a:ext cx="134" cy="196"/>
            </a:xfrm>
            <a:custGeom>
              <a:avLst/>
              <a:gdLst>
                <a:gd name="T0" fmla="*/ 52 w 104"/>
                <a:gd name="T1" fmla="*/ 43 h 151"/>
                <a:gd name="T2" fmla="*/ 104 w 104"/>
                <a:gd name="T3" fmla="*/ 96 h 151"/>
                <a:gd name="T4" fmla="*/ 52 w 104"/>
                <a:gd name="T5" fmla="*/ 151 h 151"/>
                <a:gd name="T6" fmla="*/ 0 w 104"/>
                <a:gd name="T7" fmla="*/ 97 h 151"/>
                <a:gd name="T8" fmla="*/ 52 w 104"/>
                <a:gd name="T9" fmla="*/ 43 h 151"/>
                <a:gd name="T10" fmla="*/ 52 w 104"/>
                <a:gd name="T11" fmla="*/ 137 h 151"/>
                <a:gd name="T12" fmla="*/ 87 w 104"/>
                <a:gd name="T13" fmla="*/ 97 h 151"/>
                <a:gd name="T14" fmla="*/ 52 w 104"/>
                <a:gd name="T15" fmla="*/ 56 h 151"/>
                <a:gd name="T16" fmla="*/ 17 w 104"/>
                <a:gd name="T17" fmla="*/ 97 h 151"/>
                <a:gd name="T18" fmla="*/ 52 w 104"/>
                <a:gd name="T19" fmla="*/ 137 h 151"/>
                <a:gd name="T20" fmla="*/ 67 w 104"/>
                <a:gd name="T21" fmla="*/ 10 h 151"/>
                <a:gd name="T22" fmla="*/ 75 w 104"/>
                <a:gd name="T23" fmla="*/ 2 h 151"/>
                <a:gd name="T24" fmla="*/ 86 w 104"/>
                <a:gd name="T25" fmla="*/ 5 h 151"/>
                <a:gd name="T26" fmla="*/ 66 w 104"/>
                <a:gd name="T27" fmla="*/ 22 h 151"/>
                <a:gd name="T28" fmla="*/ 38 w 104"/>
                <a:gd name="T29" fmla="*/ 12 h 151"/>
                <a:gd name="T30" fmla="*/ 28 w 104"/>
                <a:gd name="T31" fmla="*/ 20 h 151"/>
                <a:gd name="T32" fmla="*/ 18 w 104"/>
                <a:gd name="T33" fmla="*/ 15 h 151"/>
                <a:gd name="T34" fmla="*/ 39 w 104"/>
                <a:gd name="T35" fmla="*/ 0 h 151"/>
                <a:gd name="T36" fmla="*/ 67 w 104"/>
                <a:gd name="T37" fmla="*/ 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1">
                  <a:moveTo>
                    <a:pt x="52" y="43"/>
                  </a:moveTo>
                  <a:cubicBezTo>
                    <a:pt x="83" y="43"/>
                    <a:pt x="104" y="64"/>
                    <a:pt x="104" y="96"/>
                  </a:cubicBezTo>
                  <a:cubicBezTo>
                    <a:pt x="104" y="130"/>
                    <a:pt x="84" y="151"/>
                    <a:pt x="52" y="151"/>
                  </a:cubicBezTo>
                  <a:cubicBezTo>
                    <a:pt x="20" y="151"/>
                    <a:pt x="0" y="129"/>
                    <a:pt x="0" y="97"/>
                  </a:cubicBezTo>
                  <a:cubicBezTo>
                    <a:pt x="0" y="64"/>
                    <a:pt x="21" y="43"/>
                    <a:pt x="52" y="43"/>
                  </a:cubicBezTo>
                  <a:close/>
                  <a:moveTo>
                    <a:pt x="52" y="137"/>
                  </a:moveTo>
                  <a:cubicBezTo>
                    <a:pt x="72" y="137"/>
                    <a:pt x="87" y="122"/>
                    <a:pt x="87" y="97"/>
                  </a:cubicBezTo>
                  <a:cubicBezTo>
                    <a:pt x="87" y="71"/>
                    <a:pt x="72" y="56"/>
                    <a:pt x="52" y="56"/>
                  </a:cubicBezTo>
                  <a:cubicBezTo>
                    <a:pt x="33" y="56"/>
                    <a:pt x="17" y="71"/>
                    <a:pt x="17" y="97"/>
                  </a:cubicBezTo>
                  <a:cubicBezTo>
                    <a:pt x="17" y="122"/>
                    <a:pt x="33" y="137"/>
                    <a:pt x="52" y="137"/>
                  </a:cubicBezTo>
                  <a:close/>
                  <a:moveTo>
                    <a:pt x="67" y="10"/>
                  </a:moveTo>
                  <a:cubicBezTo>
                    <a:pt x="70" y="10"/>
                    <a:pt x="74" y="7"/>
                    <a:pt x="75" y="2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3" y="16"/>
                    <a:pt x="76" y="22"/>
                    <a:pt x="66" y="22"/>
                  </a:cubicBezTo>
                  <a:cubicBezTo>
                    <a:pt x="51" y="22"/>
                    <a:pt x="47" y="12"/>
                    <a:pt x="38" y="12"/>
                  </a:cubicBezTo>
                  <a:cubicBezTo>
                    <a:pt x="35" y="12"/>
                    <a:pt x="30" y="12"/>
                    <a:pt x="28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3"/>
                    <a:pt x="30" y="0"/>
                    <a:pt x="39" y="0"/>
                  </a:cubicBezTo>
                  <a:cubicBezTo>
                    <a:pt x="52" y="0"/>
                    <a:pt x="56" y="10"/>
                    <a:pt x="67" y="10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F1F72470-BB23-4940-9E9B-9E878F4E8716}"/>
                </a:ext>
              </a:extLst>
            </p:cNvPr>
            <p:cNvSpPr/>
            <p:nvPr userDrawn="1">
              <p:custDataLst>
                <p:tags r:id="rId11"/>
              </p:custDataLst>
            </p:nvPr>
          </p:nvSpPr>
          <p:spPr bwMode="auto">
            <a:xfrm>
              <a:off x="1929" y="2030"/>
              <a:ext cx="72" cy="179"/>
            </a:xfrm>
            <a:custGeom>
              <a:avLst/>
              <a:gdLst>
                <a:gd name="T0" fmla="*/ 32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2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2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2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12">
              <a:extLst>
                <a:ext uri="{FF2B5EF4-FFF2-40B4-BE49-F238E27FC236}">
                  <a16:creationId xmlns:a16="http://schemas.microsoft.com/office/drawing/2014/main" id="{11FA7B1F-DDB1-4229-A88D-962513CF7C2C}"/>
                </a:ext>
              </a:extLst>
            </p:cNvPr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2030" y="2013"/>
              <a:ext cx="21" cy="196"/>
            </a:xfrm>
            <a:prstGeom prst="rect">
              <a:avLst/>
            </a:pr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3">
              <a:extLst>
                <a:ext uri="{FF2B5EF4-FFF2-40B4-BE49-F238E27FC236}">
                  <a16:creationId xmlns:a16="http://schemas.microsoft.com/office/drawing/2014/main" id="{869517EA-0946-403C-9A01-C518178DDF35}"/>
                </a:ext>
              </a:extLst>
            </p:cNvPr>
            <p:cNvSpPr/>
            <p:nvPr userDrawn="1">
              <p:custDataLst>
                <p:tags r:id="rId13"/>
              </p:custDataLst>
            </p:nvPr>
          </p:nvSpPr>
          <p:spPr bwMode="auto">
            <a:xfrm>
              <a:off x="2086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40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4">
              <a:extLst>
                <a:ext uri="{FF2B5EF4-FFF2-40B4-BE49-F238E27FC236}">
                  <a16:creationId xmlns:a16="http://schemas.microsoft.com/office/drawing/2014/main" id="{4F49EDBC-60E2-44C2-B7B9-855AB9E52E01}"/>
                </a:ext>
              </a:extLst>
            </p:cNvPr>
            <p:cNvSpPr/>
            <p:nvPr userDrawn="1">
              <p:custDataLst>
                <p:tags r:id="rId14"/>
              </p:custDataLst>
            </p:nvPr>
          </p:nvSpPr>
          <p:spPr bwMode="auto">
            <a:xfrm>
              <a:off x="2234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5">
              <a:extLst>
                <a:ext uri="{FF2B5EF4-FFF2-40B4-BE49-F238E27FC236}">
                  <a16:creationId xmlns:a16="http://schemas.microsoft.com/office/drawing/2014/main" id="{2351C069-35DB-43DA-BE0D-2F9055E2A9AD}"/>
                </a:ext>
              </a:extLst>
            </p:cNvPr>
            <p:cNvSpPr>
              <a:spLocks noEditPoint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2353" y="2073"/>
              <a:ext cx="126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2 h 108"/>
                <a:gd name="T10" fmla="*/ 93 w 98"/>
                <a:gd name="T11" fmla="*/ 82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3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2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3"/>
                    <a:pt x="49" y="13"/>
                  </a:cubicBezTo>
                  <a:cubicBezTo>
                    <a:pt x="30" y="13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6">
              <a:extLst>
                <a:ext uri="{FF2B5EF4-FFF2-40B4-BE49-F238E27FC236}">
                  <a16:creationId xmlns:a16="http://schemas.microsoft.com/office/drawing/2014/main" id="{DBCCB3D9-D8A5-475F-9483-DBC5FFBD0506}"/>
                </a:ext>
              </a:extLst>
            </p:cNvPr>
            <p:cNvSpPr>
              <a:spLocks noEditPoint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2561" y="2020"/>
              <a:ext cx="174" cy="189"/>
            </a:xfrm>
            <a:custGeom>
              <a:avLst/>
              <a:gdLst>
                <a:gd name="T0" fmla="*/ 70 w 174"/>
                <a:gd name="T1" fmla="*/ 0 h 189"/>
                <a:gd name="T2" fmla="*/ 105 w 174"/>
                <a:gd name="T3" fmla="*/ 0 h 189"/>
                <a:gd name="T4" fmla="*/ 174 w 174"/>
                <a:gd name="T5" fmla="*/ 183 h 189"/>
                <a:gd name="T6" fmla="*/ 174 w 174"/>
                <a:gd name="T7" fmla="*/ 189 h 189"/>
                <a:gd name="T8" fmla="*/ 152 w 174"/>
                <a:gd name="T9" fmla="*/ 189 h 189"/>
                <a:gd name="T10" fmla="*/ 127 w 174"/>
                <a:gd name="T11" fmla="*/ 122 h 189"/>
                <a:gd name="T12" fmla="*/ 45 w 174"/>
                <a:gd name="T13" fmla="*/ 122 h 189"/>
                <a:gd name="T14" fmla="*/ 21 w 174"/>
                <a:gd name="T15" fmla="*/ 189 h 189"/>
                <a:gd name="T16" fmla="*/ 0 w 174"/>
                <a:gd name="T17" fmla="*/ 189 h 189"/>
                <a:gd name="T18" fmla="*/ 0 w 174"/>
                <a:gd name="T19" fmla="*/ 183 h 189"/>
                <a:gd name="T20" fmla="*/ 70 w 174"/>
                <a:gd name="T21" fmla="*/ 0 h 189"/>
                <a:gd name="T22" fmla="*/ 53 w 174"/>
                <a:gd name="T23" fmla="*/ 102 h 189"/>
                <a:gd name="T24" fmla="*/ 119 w 174"/>
                <a:gd name="T25" fmla="*/ 102 h 189"/>
                <a:gd name="T26" fmla="*/ 90 w 174"/>
                <a:gd name="T27" fmla="*/ 27 h 189"/>
                <a:gd name="T28" fmla="*/ 87 w 174"/>
                <a:gd name="T29" fmla="*/ 15 h 189"/>
                <a:gd name="T30" fmla="*/ 85 w 174"/>
                <a:gd name="T31" fmla="*/ 15 h 189"/>
                <a:gd name="T32" fmla="*/ 81 w 174"/>
                <a:gd name="T33" fmla="*/ 27 h 189"/>
                <a:gd name="T34" fmla="*/ 53 w 174"/>
                <a:gd name="T35" fmla="*/ 10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189">
                  <a:moveTo>
                    <a:pt x="70" y="0"/>
                  </a:moveTo>
                  <a:lnTo>
                    <a:pt x="105" y="0"/>
                  </a:lnTo>
                  <a:lnTo>
                    <a:pt x="174" y="183"/>
                  </a:lnTo>
                  <a:lnTo>
                    <a:pt x="174" y="189"/>
                  </a:lnTo>
                  <a:lnTo>
                    <a:pt x="152" y="189"/>
                  </a:lnTo>
                  <a:lnTo>
                    <a:pt x="127" y="122"/>
                  </a:lnTo>
                  <a:lnTo>
                    <a:pt x="45" y="122"/>
                  </a:lnTo>
                  <a:lnTo>
                    <a:pt x="21" y="189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70" y="0"/>
                  </a:lnTo>
                  <a:close/>
                  <a:moveTo>
                    <a:pt x="53" y="102"/>
                  </a:moveTo>
                  <a:lnTo>
                    <a:pt x="119" y="102"/>
                  </a:lnTo>
                  <a:lnTo>
                    <a:pt x="90" y="27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1" y="27"/>
                  </a:lnTo>
                  <a:lnTo>
                    <a:pt x="53" y="102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7">
              <a:extLst>
                <a:ext uri="{FF2B5EF4-FFF2-40B4-BE49-F238E27FC236}">
                  <a16:creationId xmlns:a16="http://schemas.microsoft.com/office/drawing/2014/main" id="{878A9998-C0C1-4DB5-B13B-4737687FFCB3}"/>
                </a:ext>
              </a:extLst>
            </p:cNvPr>
            <p:cNvSpPr/>
            <p:nvPr userDrawn="1">
              <p:custDataLst>
                <p:tags r:id="rId17"/>
              </p:custDataLst>
            </p:nvPr>
          </p:nvSpPr>
          <p:spPr bwMode="auto">
            <a:xfrm>
              <a:off x="2761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7 w 56"/>
                <a:gd name="T3" fmla="*/ 1 h 104"/>
                <a:gd name="T4" fmla="*/ 17 w 56"/>
                <a:gd name="T5" fmla="*/ 19 h 104"/>
                <a:gd name="T6" fmla="*/ 20 w 56"/>
                <a:gd name="T7" fmla="*/ 19 h 104"/>
                <a:gd name="T8" fmla="*/ 42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2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7"/>
                    <a:pt x="3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0" y="15"/>
                    <a:pt x="19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8">
              <a:extLst>
                <a:ext uri="{FF2B5EF4-FFF2-40B4-BE49-F238E27FC236}">
                  <a16:creationId xmlns:a16="http://schemas.microsoft.com/office/drawing/2014/main" id="{2E533B01-A949-4752-AF54-9ADC13E365FD}"/>
                </a:ext>
              </a:extLst>
            </p:cNvPr>
            <p:cNvSpPr>
              <a:spLocks noEditPoint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2840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9">
              <a:extLst>
                <a:ext uri="{FF2B5EF4-FFF2-40B4-BE49-F238E27FC236}">
                  <a16:creationId xmlns:a16="http://schemas.microsoft.com/office/drawing/2014/main" id="{786BE1F0-F0A9-4DEC-A835-02BFB3822B49}"/>
                </a:ext>
              </a:extLst>
            </p:cNvPr>
            <p:cNvSpPr/>
            <p:nvPr userDrawn="1">
              <p:custDataLst>
                <p:tags r:id="rId19"/>
              </p:custDataLst>
            </p:nvPr>
          </p:nvSpPr>
          <p:spPr bwMode="auto">
            <a:xfrm>
              <a:off x="2992" y="2074"/>
              <a:ext cx="117" cy="135"/>
            </a:xfrm>
            <a:custGeom>
              <a:avLst/>
              <a:gdLst>
                <a:gd name="T0" fmla="*/ 75 w 91"/>
                <a:gd name="T1" fmla="*/ 40 h 104"/>
                <a:gd name="T2" fmla="*/ 46 w 91"/>
                <a:gd name="T3" fmla="*/ 14 h 104"/>
                <a:gd name="T4" fmla="*/ 16 w 91"/>
                <a:gd name="T5" fmla="*/ 38 h 104"/>
                <a:gd name="T6" fmla="*/ 16 w 91"/>
                <a:gd name="T7" fmla="*/ 104 h 104"/>
                <a:gd name="T8" fmla="*/ 0 w 91"/>
                <a:gd name="T9" fmla="*/ 104 h 104"/>
                <a:gd name="T10" fmla="*/ 0 w 91"/>
                <a:gd name="T11" fmla="*/ 1 h 104"/>
                <a:gd name="T12" fmla="*/ 15 w 91"/>
                <a:gd name="T13" fmla="*/ 1 h 104"/>
                <a:gd name="T14" fmla="*/ 15 w 91"/>
                <a:gd name="T15" fmla="*/ 19 h 104"/>
                <a:gd name="T16" fmla="*/ 18 w 91"/>
                <a:gd name="T17" fmla="*/ 19 h 104"/>
                <a:gd name="T18" fmla="*/ 52 w 91"/>
                <a:gd name="T19" fmla="*/ 0 h 104"/>
                <a:gd name="T20" fmla="*/ 91 w 91"/>
                <a:gd name="T21" fmla="*/ 38 h 104"/>
                <a:gd name="T22" fmla="*/ 91 w 91"/>
                <a:gd name="T23" fmla="*/ 104 h 104"/>
                <a:gd name="T24" fmla="*/ 75 w 91"/>
                <a:gd name="T25" fmla="*/ 104 h 104"/>
                <a:gd name="T26" fmla="*/ 75 w 91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4">
                  <a:moveTo>
                    <a:pt x="75" y="40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4" y="14"/>
                    <a:pt x="16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8" y="0"/>
                    <a:pt x="52" y="0"/>
                  </a:cubicBezTo>
                  <a:cubicBezTo>
                    <a:pt x="75" y="0"/>
                    <a:pt x="91" y="11"/>
                    <a:pt x="91" y="38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0">
              <a:extLst>
                <a:ext uri="{FF2B5EF4-FFF2-40B4-BE49-F238E27FC236}">
                  <a16:creationId xmlns:a16="http://schemas.microsoft.com/office/drawing/2014/main" id="{7AADE267-78F0-4B19-AD00-AD566B8719F9}"/>
                </a:ext>
              </a:extLst>
            </p:cNvPr>
            <p:cNvSpPr>
              <a:spLocks noEditPoint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3136" y="2015"/>
              <a:ext cx="129" cy="197"/>
            </a:xfrm>
            <a:custGeom>
              <a:avLst/>
              <a:gdLst>
                <a:gd name="T0" fmla="*/ 100 w 100"/>
                <a:gd name="T1" fmla="*/ 0 h 152"/>
                <a:gd name="T2" fmla="*/ 100 w 100"/>
                <a:gd name="T3" fmla="*/ 150 h 152"/>
                <a:gd name="T4" fmla="*/ 83 w 100"/>
                <a:gd name="T5" fmla="*/ 150 h 152"/>
                <a:gd name="T6" fmla="*/ 83 w 100"/>
                <a:gd name="T7" fmla="*/ 137 h 152"/>
                <a:gd name="T8" fmla="*/ 80 w 100"/>
                <a:gd name="T9" fmla="*/ 137 h 152"/>
                <a:gd name="T10" fmla="*/ 49 w 100"/>
                <a:gd name="T11" fmla="*/ 152 h 152"/>
                <a:gd name="T12" fmla="*/ 0 w 100"/>
                <a:gd name="T13" fmla="*/ 100 h 152"/>
                <a:gd name="T14" fmla="*/ 52 w 100"/>
                <a:gd name="T15" fmla="*/ 45 h 152"/>
                <a:gd name="T16" fmla="*/ 83 w 100"/>
                <a:gd name="T17" fmla="*/ 61 h 152"/>
                <a:gd name="T18" fmla="*/ 83 w 100"/>
                <a:gd name="T19" fmla="*/ 0 h 152"/>
                <a:gd name="T20" fmla="*/ 100 w 100"/>
                <a:gd name="T21" fmla="*/ 0 h 152"/>
                <a:gd name="T22" fmla="*/ 83 w 100"/>
                <a:gd name="T23" fmla="*/ 109 h 152"/>
                <a:gd name="T24" fmla="*/ 83 w 100"/>
                <a:gd name="T25" fmla="*/ 81 h 152"/>
                <a:gd name="T26" fmla="*/ 54 w 100"/>
                <a:gd name="T27" fmla="*/ 59 h 152"/>
                <a:gd name="T28" fmla="*/ 17 w 100"/>
                <a:gd name="T29" fmla="*/ 99 h 152"/>
                <a:gd name="T30" fmla="*/ 54 w 100"/>
                <a:gd name="T31" fmla="*/ 138 h 152"/>
                <a:gd name="T32" fmla="*/ 83 w 100"/>
                <a:gd name="T33" fmla="*/ 10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52">
                  <a:moveTo>
                    <a:pt x="100" y="0"/>
                  </a:moveTo>
                  <a:cubicBezTo>
                    <a:pt x="100" y="150"/>
                    <a:pt x="100" y="150"/>
                    <a:pt x="100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72" y="147"/>
                    <a:pt x="62" y="152"/>
                    <a:pt x="49" y="152"/>
                  </a:cubicBezTo>
                  <a:cubicBezTo>
                    <a:pt x="21" y="152"/>
                    <a:pt x="0" y="131"/>
                    <a:pt x="0" y="100"/>
                  </a:cubicBezTo>
                  <a:cubicBezTo>
                    <a:pt x="0" y="66"/>
                    <a:pt x="24" y="45"/>
                    <a:pt x="52" y="45"/>
                  </a:cubicBezTo>
                  <a:cubicBezTo>
                    <a:pt x="64" y="45"/>
                    <a:pt x="80" y="51"/>
                    <a:pt x="83" y="61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100" y="0"/>
                  </a:lnTo>
                  <a:close/>
                  <a:moveTo>
                    <a:pt x="83" y="109"/>
                  </a:moveTo>
                  <a:cubicBezTo>
                    <a:pt x="83" y="81"/>
                    <a:pt x="83" y="81"/>
                    <a:pt x="83" y="81"/>
                  </a:cubicBezTo>
                  <a:cubicBezTo>
                    <a:pt x="83" y="67"/>
                    <a:pt x="70" y="59"/>
                    <a:pt x="54" y="59"/>
                  </a:cubicBezTo>
                  <a:cubicBezTo>
                    <a:pt x="36" y="59"/>
                    <a:pt x="17" y="72"/>
                    <a:pt x="17" y="99"/>
                  </a:cubicBezTo>
                  <a:cubicBezTo>
                    <a:pt x="17" y="124"/>
                    <a:pt x="35" y="138"/>
                    <a:pt x="54" y="138"/>
                  </a:cubicBezTo>
                  <a:cubicBezTo>
                    <a:pt x="69" y="138"/>
                    <a:pt x="83" y="125"/>
                    <a:pt x="83" y="109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1">
              <a:extLst>
                <a:ext uri="{FF2B5EF4-FFF2-40B4-BE49-F238E27FC236}">
                  <a16:creationId xmlns:a16="http://schemas.microsoft.com/office/drawing/2014/main" id="{D0360A16-CFC7-41B5-844E-CE7F5AB5DD7D}"/>
                </a:ext>
              </a:extLst>
            </p:cNvPr>
            <p:cNvSpPr>
              <a:spLocks noEditPoint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3293" y="2073"/>
              <a:ext cx="113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3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49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6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2">
              <a:extLst>
                <a:ext uri="{FF2B5EF4-FFF2-40B4-BE49-F238E27FC236}">
                  <a16:creationId xmlns:a16="http://schemas.microsoft.com/office/drawing/2014/main" id="{96F8B4F2-BE38-4C5B-A2E4-CD1371779843}"/>
                </a:ext>
              </a:extLst>
            </p:cNvPr>
            <p:cNvSpPr/>
            <p:nvPr userDrawn="1">
              <p:custDataLst>
                <p:tags r:id="rId22"/>
              </p:custDataLst>
            </p:nvPr>
          </p:nvSpPr>
          <p:spPr bwMode="auto">
            <a:xfrm>
              <a:off x="3441" y="2074"/>
              <a:ext cx="213" cy="135"/>
            </a:xfrm>
            <a:custGeom>
              <a:avLst/>
              <a:gdLst>
                <a:gd name="T0" fmla="*/ 75 w 165"/>
                <a:gd name="T1" fmla="*/ 38 h 104"/>
                <a:gd name="T2" fmla="*/ 46 w 165"/>
                <a:gd name="T3" fmla="*/ 14 h 104"/>
                <a:gd name="T4" fmla="*/ 16 w 165"/>
                <a:gd name="T5" fmla="*/ 38 h 104"/>
                <a:gd name="T6" fmla="*/ 16 w 165"/>
                <a:gd name="T7" fmla="*/ 104 h 104"/>
                <a:gd name="T8" fmla="*/ 0 w 165"/>
                <a:gd name="T9" fmla="*/ 104 h 104"/>
                <a:gd name="T10" fmla="*/ 0 w 165"/>
                <a:gd name="T11" fmla="*/ 1 h 104"/>
                <a:gd name="T12" fmla="*/ 16 w 165"/>
                <a:gd name="T13" fmla="*/ 1 h 104"/>
                <a:gd name="T14" fmla="*/ 16 w 165"/>
                <a:gd name="T15" fmla="*/ 19 h 104"/>
                <a:gd name="T16" fmla="*/ 18 w 165"/>
                <a:gd name="T17" fmla="*/ 19 h 104"/>
                <a:gd name="T18" fmla="*/ 51 w 165"/>
                <a:gd name="T19" fmla="*/ 0 h 104"/>
                <a:gd name="T20" fmla="*/ 86 w 165"/>
                <a:gd name="T21" fmla="*/ 21 h 104"/>
                <a:gd name="T22" fmla="*/ 89 w 165"/>
                <a:gd name="T23" fmla="*/ 21 h 104"/>
                <a:gd name="T24" fmla="*/ 125 w 165"/>
                <a:gd name="T25" fmla="*/ 0 h 104"/>
                <a:gd name="T26" fmla="*/ 165 w 165"/>
                <a:gd name="T27" fmla="*/ 37 h 104"/>
                <a:gd name="T28" fmla="*/ 165 w 165"/>
                <a:gd name="T29" fmla="*/ 104 h 104"/>
                <a:gd name="T30" fmla="*/ 149 w 165"/>
                <a:gd name="T31" fmla="*/ 104 h 104"/>
                <a:gd name="T32" fmla="*/ 149 w 165"/>
                <a:gd name="T33" fmla="*/ 38 h 104"/>
                <a:gd name="T34" fmla="*/ 121 w 165"/>
                <a:gd name="T35" fmla="*/ 14 h 104"/>
                <a:gd name="T36" fmla="*/ 91 w 165"/>
                <a:gd name="T37" fmla="*/ 39 h 104"/>
                <a:gd name="T38" fmla="*/ 91 w 165"/>
                <a:gd name="T39" fmla="*/ 104 h 104"/>
                <a:gd name="T40" fmla="*/ 75 w 165"/>
                <a:gd name="T41" fmla="*/ 104 h 104"/>
                <a:gd name="T42" fmla="*/ 75 w 165"/>
                <a:gd name="T43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104">
                  <a:moveTo>
                    <a:pt x="75" y="38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5" y="5"/>
                    <a:pt x="39" y="0"/>
                    <a:pt x="51" y="0"/>
                  </a:cubicBezTo>
                  <a:cubicBezTo>
                    <a:pt x="72" y="0"/>
                    <a:pt x="82" y="9"/>
                    <a:pt x="86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7"/>
                    <a:pt x="112" y="0"/>
                    <a:pt x="125" y="0"/>
                  </a:cubicBezTo>
                  <a:cubicBezTo>
                    <a:pt x="149" y="0"/>
                    <a:pt x="165" y="11"/>
                    <a:pt x="165" y="37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9" y="23"/>
                    <a:pt x="137" y="14"/>
                    <a:pt x="121" y="14"/>
                  </a:cubicBezTo>
                  <a:cubicBezTo>
                    <a:pt x="110" y="14"/>
                    <a:pt x="91" y="24"/>
                    <a:pt x="91" y="3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38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3">
              <a:extLst>
                <a:ext uri="{FF2B5EF4-FFF2-40B4-BE49-F238E27FC236}">
                  <a16:creationId xmlns:a16="http://schemas.microsoft.com/office/drawing/2014/main" id="{DEBB5309-C7D2-4495-97B0-D3A37650E840}"/>
                </a:ext>
              </a:extLst>
            </p:cNvPr>
            <p:cNvSpPr>
              <a:spLocks noEditPoint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3687" y="2016"/>
              <a:ext cx="22" cy="193"/>
            </a:xfrm>
            <a:custGeom>
              <a:avLst/>
              <a:gdLst>
                <a:gd name="T0" fmla="*/ 0 w 22"/>
                <a:gd name="T1" fmla="*/ 27 h 193"/>
                <a:gd name="T2" fmla="*/ 0 w 22"/>
                <a:gd name="T3" fmla="*/ 0 h 193"/>
                <a:gd name="T4" fmla="*/ 22 w 22"/>
                <a:gd name="T5" fmla="*/ 0 h 193"/>
                <a:gd name="T6" fmla="*/ 22 w 22"/>
                <a:gd name="T7" fmla="*/ 27 h 193"/>
                <a:gd name="T8" fmla="*/ 0 w 22"/>
                <a:gd name="T9" fmla="*/ 27 h 193"/>
                <a:gd name="T10" fmla="*/ 0 w 22"/>
                <a:gd name="T11" fmla="*/ 193 h 193"/>
                <a:gd name="T12" fmla="*/ 0 w 22"/>
                <a:gd name="T13" fmla="*/ 60 h 193"/>
                <a:gd name="T14" fmla="*/ 22 w 22"/>
                <a:gd name="T15" fmla="*/ 60 h 193"/>
                <a:gd name="T16" fmla="*/ 22 w 22"/>
                <a:gd name="T17" fmla="*/ 193 h 193"/>
                <a:gd name="T18" fmla="*/ 0 w 22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3">
                  <a:moveTo>
                    <a:pt x="0" y="2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2" y="60"/>
                  </a:lnTo>
                  <a:lnTo>
                    <a:pt x="22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4">
              <a:extLst>
                <a:ext uri="{FF2B5EF4-FFF2-40B4-BE49-F238E27FC236}">
                  <a16:creationId xmlns:a16="http://schemas.microsoft.com/office/drawing/2014/main" id="{A97BC3B5-5528-4D10-BC9E-09051BE21112}"/>
                </a:ext>
              </a:extLst>
            </p:cNvPr>
            <p:cNvSpPr/>
            <p:nvPr userDrawn="1">
              <p:custDataLst>
                <p:tags r:id="rId24"/>
              </p:custDataLst>
            </p:nvPr>
          </p:nvSpPr>
          <p:spPr bwMode="auto">
            <a:xfrm>
              <a:off x="3739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5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9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5">
              <a:extLst>
                <a:ext uri="{FF2B5EF4-FFF2-40B4-BE49-F238E27FC236}">
                  <a16:creationId xmlns:a16="http://schemas.microsoft.com/office/drawing/2014/main" id="{79B2BB9C-5A74-4F38-B96E-2F28BB328B9B}"/>
                </a:ext>
              </a:extLst>
            </p:cNvPr>
            <p:cNvSpPr>
              <a:spLocks noEditPoints="1"/>
            </p:cNvSpPr>
            <p:nvPr userDrawn="1">
              <p:custDataLst>
                <p:tags r:id="rId25"/>
              </p:custDataLst>
            </p:nvPr>
          </p:nvSpPr>
          <p:spPr bwMode="auto">
            <a:xfrm>
              <a:off x="3857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9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9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80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5" y="94"/>
                    <a:pt x="78" y="90"/>
                    <a:pt x="89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6">
              <a:extLst>
                <a:ext uri="{FF2B5EF4-FFF2-40B4-BE49-F238E27FC236}">
                  <a16:creationId xmlns:a16="http://schemas.microsoft.com/office/drawing/2014/main" id="{86234E5E-18ED-4A31-BA60-413870544337}"/>
                </a:ext>
              </a:extLst>
            </p:cNvPr>
            <p:cNvSpPr/>
            <p:nvPr userDrawn="1">
              <p:custDataLst>
                <p:tags r:id="rId26"/>
              </p:custDataLst>
            </p:nvPr>
          </p:nvSpPr>
          <p:spPr bwMode="auto">
            <a:xfrm>
              <a:off x="4070" y="2017"/>
              <a:ext cx="146" cy="196"/>
            </a:xfrm>
            <a:custGeom>
              <a:avLst/>
              <a:gdLst>
                <a:gd name="T0" fmla="*/ 0 w 113"/>
                <a:gd name="T1" fmla="*/ 111 h 151"/>
                <a:gd name="T2" fmla="*/ 4 w 113"/>
                <a:gd name="T3" fmla="*/ 111 h 151"/>
                <a:gd name="T4" fmla="*/ 60 w 113"/>
                <a:gd name="T5" fmla="*/ 135 h 151"/>
                <a:gd name="T6" fmla="*/ 96 w 113"/>
                <a:gd name="T7" fmla="*/ 111 h 151"/>
                <a:gd name="T8" fmla="*/ 56 w 113"/>
                <a:gd name="T9" fmla="*/ 84 h 151"/>
                <a:gd name="T10" fmla="*/ 2 w 113"/>
                <a:gd name="T11" fmla="*/ 41 h 151"/>
                <a:gd name="T12" fmla="*/ 59 w 113"/>
                <a:gd name="T13" fmla="*/ 0 h 151"/>
                <a:gd name="T14" fmla="*/ 108 w 113"/>
                <a:gd name="T15" fmla="*/ 16 h 151"/>
                <a:gd name="T16" fmla="*/ 108 w 113"/>
                <a:gd name="T17" fmla="*/ 32 h 151"/>
                <a:gd name="T18" fmla="*/ 103 w 113"/>
                <a:gd name="T19" fmla="*/ 32 h 151"/>
                <a:gd name="T20" fmla="*/ 55 w 113"/>
                <a:gd name="T21" fmla="*/ 15 h 151"/>
                <a:gd name="T22" fmla="*/ 19 w 113"/>
                <a:gd name="T23" fmla="*/ 41 h 151"/>
                <a:gd name="T24" fmla="*/ 58 w 113"/>
                <a:gd name="T25" fmla="*/ 68 h 151"/>
                <a:gd name="T26" fmla="*/ 113 w 113"/>
                <a:gd name="T27" fmla="*/ 111 h 151"/>
                <a:gd name="T28" fmla="*/ 60 w 113"/>
                <a:gd name="T29" fmla="*/ 151 h 151"/>
                <a:gd name="T30" fmla="*/ 0 w 113"/>
                <a:gd name="T31" fmla="*/ 131 h 151"/>
                <a:gd name="T32" fmla="*/ 0 w 113"/>
                <a:gd name="T33" fmla="*/ 11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" h="151">
                  <a:moveTo>
                    <a:pt x="0" y="111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18" y="125"/>
                    <a:pt x="41" y="135"/>
                    <a:pt x="60" y="135"/>
                  </a:cubicBezTo>
                  <a:cubicBezTo>
                    <a:pt x="84" y="135"/>
                    <a:pt x="96" y="122"/>
                    <a:pt x="96" y="111"/>
                  </a:cubicBezTo>
                  <a:cubicBezTo>
                    <a:pt x="96" y="93"/>
                    <a:pt x="76" y="88"/>
                    <a:pt x="56" y="84"/>
                  </a:cubicBezTo>
                  <a:cubicBezTo>
                    <a:pt x="31" y="78"/>
                    <a:pt x="2" y="72"/>
                    <a:pt x="2" y="41"/>
                  </a:cubicBezTo>
                  <a:cubicBezTo>
                    <a:pt x="2" y="18"/>
                    <a:pt x="23" y="0"/>
                    <a:pt x="59" y="0"/>
                  </a:cubicBezTo>
                  <a:cubicBezTo>
                    <a:pt x="80" y="0"/>
                    <a:pt x="99" y="8"/>
                    <a:pt x="108" y="16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93" y="23"/>
                    <a:pt x="76" y="15"/>
                    <a:pt x="55" y="15"/>
                  </a:cubicBezTo>
                  <a:cubicBezTo>
                    <a:pt x="33" y="15"/>
                    <a:pt x="19" y="27"/>
                    <a:pt x="19" y="41"/>
                  </a:cubicBezTo>
                  <a:cubicBezTo>
                    <a:pt x="19" y="58"/>
                    <a:pt x="39" y="63"/>
                    <a:pt x="58" y="68"/>
                  </a:cubicBezTo>
                  <a:cubicBezTo>
                    <a:pt x="83" y="74"/>
                    <a:pt x="113" y="79"/>
                    <a:pt x="113" y="111"/>
                  </a:cubicBezTo>
                  <a:cubicBezTo>
                    <a:pt x="113" y="133"/>
                    <a:pt x="94" y="151"/>
                    <a:pt x="60" y="151"/>
                  </a:cubicBezTo>
                  <a:cubicBezTo>
                    <a:pt x="36" y="151"/>
                    <a:pt x="18" y="145"/>
                    <a:pt x="0" y="13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7">
              <a:extLst>
                <a:ext uri="{FF2B5EF4-FFF2-40B4-BE49-F238E27FC236}">
                  <a16:creationId xmlns:a16="http://schemas.microsoft.com/office/drawing/2014/main" id="{68CCB502-03A3-404A-8B11-D0AE6E0B12FF}"/>
                </a:ext>
              </a:extLst>
            </p:cNvPr>
            <p:cNvSpPr>
              <a:spLocks noEditPoints="1"/>
            </p:cNvSpPr>
            <p:nvPr userDrawn="1">
              <p:custDataLst>
                <p:tags r:id="rId27"/>
              </p:custDataLst>
            </p:nvPr>
          </p:nvSpPr>
          <p:spPr bwMode="auto">
            <a:xfrm>
              <a:off x="4243" y="2016"/>
              <a:ext cx="20" cy="193"/>
            </a:xfrm>
            <a:custGeom>
              <a:avLst/>
              <a:gdLst>
                <a:gd name="T0" fmla="*/ 0 w 20"/>
                <a:gd name="T1" fmla="*/ 27 h 193"/>
                <a:gd name="T2" fmla="*/ 0 w 20"/>
                <a:gd name="T3" fmla="*/ 0 h 193"/>
                <a:gd name="T4" fmla="*/ 20 w 20"/>
                <a:gd name="T5" fmla="*/ 0 h 193"/>
                <a:gd name="T6" fmla="*/ 20 w 20"/>
                <a:gd name="T7" fmla="*/ 27 h 193"/>
                <a:gd name="T8" fmla="*/ 0 w 20"/>
                <a:gd name="T9" fmla="*/ 27 h 193"/>
                <a:gd name="T10" fmla="*/ 0 w 20"/>
                <a:gd name="T11" fmla="*/ 193 h 193"/>
                <a:gd name="T12" fmla="*/ 0 w 20"/>
                <a:gd name="T13" fmla="*/ 60 h 193"/>
                <a:gd name="T14" fmla="*/ 20 w 20"/>
                <a:gd name="T15" fmla="*/ 60 h 193"/>
                <a:gd name="T16" fmla="*/ 20 w 20"/>
                <a:gd name="T17" fmla="*/ 193 h 193"/>
                <a:gd name="T18" fmla="*/ 0 w 20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3">
                  <a:moveTo>
                    <a:pt x="0" y="27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0" y="60"/>
                  </a:lnTo>
                  <a:lnTo>
                    <a:pt x="20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8">
              <a:extLst>
                <a:ext uri="{FF2B5EF4-FFF2-40B4-BE49-F238E27FC236}">
                  <a16:creationId xmlns:a16="http://schemas.microsoft.com/office/drawing/2014/main" id="{1B8C215D-0CEA-4796-935B-61DDFCC4D21A}"/>
                </a:ext>
              </a:extLst>
            </p:cNvPr>
            <p:cNvSpPr/>
            <p:nvPr userDrawn="1">
              <p:custDataLst>
                <p:tags r:id="rId28"/>
              </p:custDataLst>
            </p:nvPr>
          </p:nvSpPr>
          <p:spPr bwMode="auto">
            <a:xfrm>
              <a:off x="4301" y="2013"/>
              <a:ext cx="116" cy="196"/>
            </a:xfrm>
            <a:custGeom>
              <a:avLst/>
              <a:gdLst>
                <a:gd name="T0" fmla="*/ 74 w 90"/>
                <a:gd name="T1" fmla="*/ 87 h 151"/>
                <a:gd name="T2" fmla="*/ 46 w 90"/>
                <a:gd name="T3" fmla="*/ 61 h 151"/>
                <a:gd name="T4" fmla="*/ 16 w 90"/>
                <a:gd name="T5" fmla="*/ 85 h 151"/>
                <a:gd name="T6" fmla="*/ 16 w 90"/>
                <a:gd name="T7" fmla="*/ 151 h 151"/>
                <a:gd name="T8" fmla="*/ 0 w 90"/>
                <a:gd name="T9" fmla="*/ 151 h 151"/>
                <a:gd name="T10" fmla="*/ 0 w 90"/>
                <a:gd name="T11" fmla="*/ 0 h 151"/>
                <a:gd name="T12" fmla="*/ 16 w 90"/>
                <a:gd name="T13" fmla="*/ 0 h 151"/>
                <a:gd name="T14" fmla="*/ 16 w 90"/>
                <a:gd name="T15" fmla="*/ 66 h 151"/>
                <a:gd name="T16" fmla="*/ 18 w 90"/>
                <a:gd name="T17" fmla="*/ 66 h 151"/>
                <a:gd name="T18" fmla="*/ 51 w 90"/>
                <a:gd name="T19" fmla="*/ 47 h 151"/>
                <a:gd name="T20" fmla="*/ 90 w 90"/>
                <a:gd name="T21" fmla="*/ 85 h 151"/>
                <a:gd name="T22" fmla="*/ 90 w 90"/>
                <a:gd name="T23" fmla="*/ 151 h 151"/>
                <a:gd name="T24" fmla="*/ 74 w 90"/>
                <a:gd name="T25" fmla="*/ 151 h 151"/>
                <a:gd name="T26" fmla="*/ 74 w 90"/>
                <a:gd name="T27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51">
                  <a:moveTo>
                    <a:pt x="74" y="87"/>
                  </a:moveTo>
                  <a:cubicBezTo>
                    <a:pt x="74" y="70"/>
                    <a:pt x="62" y="61"/>
                    <a:pt x="46" y="61"/>
                  </a:cubicBezTo>
                  <a:cubicBezTo>
                    <a:pt x="34" y="61"/>
                    <a:pt x="17" y="70"/>
                    <a:pt x="16" y="8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52"/>
                    <a:pt x="37" y="47"/>
                    <a:pt x="51" y="47"/>
                  </a:cubicBezTo>
                  <a:cubicBezTo>
                    <a:pt x="74" y="47"/>
                    <a:pt x="90" y="58"/>
                    <a:pt x="90" y="85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74" y="151"/>
                    <a:pt x="74" y="151"/>
                    <a:pt x="74" y="151"/>
                  </a:cubicBezTo>
                  <a:lnTo>
                    <a:pt x="74" y="87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9">
              <a:extLst>
                <a:ext uri="{FF2B5EF4-FFF2-40B4-BE49-F238E27FC236}">
                  <a16:creationId xmlns:a16="http://schemas.microsoft.com/office/drawing/2014/main" id="{C392FB94-F3B9-4326-92AD-7E94EF1220F2}"/>
                </a:ext>
              </a:extLst>
            </p:cNvPr>
            <p:cNvSpPr/>
            <p:nvPr userDrawn="1">
              <p:custDataLst>
                <p:tags r:id="rId29"/>
              </p:custDataLst>
            </p:nvPr>
          </p:nvSpPr>
          <p:spPr bwMode="auto">
            <a:xfrm>
              <a:off x="4433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30">
              <a:extLst>
                <a:ext uri="{FF2B5EF4-FFF2-40B4-BE49-F238E27FC236}">
                  <a16:creationId xmlns:a16="http://schemas.microsoft.com/office/drawing/2014/main" id="{952EB94C-231E-4711-8038-D98623119F33}"/>
                </a:ext>
              </a:extLst>
            </p:cNvPr>
            <p:cNvSpPr>
              <a:spLocks noEditPoints="1"/>
            </p:cNvSpPr>
            <p:nvPr userDrawn="1">
              <p:custDataLst>
                <p:tags r:id="rId30"/>
              </p:custDataLst>
            </p:nvPr>
          </p:nvSpPr>
          <p:spPr bwMode="auto">
            <a:xfrm>
              <a:off x="4527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5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69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0 w 88"/>
                <a:gd name="T17" fmla="*/ 28 h 108"/>
                <a:gd name="T18" fmla="*/ 7 w 88"/>
                <a:gd name="T19" fmla="*/ 28 h 108"/>
                <a:gd name="T20" fmla="*/ 7 w 88"/>
                <a:gd name="T21" fmla="*/ 13 h 108"/>
                <a:gd name="T22" fmla="*/ 44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6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0" y="103"/>
                    <a:pt x="49" y="108"/>
                    <a:pt x="35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69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6" y="6"/>
                    <a:pt x="28" y="0"/>
                    <a:pt x="44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6" y="65"/>
                    <a:pt x="16" y="77"/>
                  </a:cubicBezTo>
                  <a:cubicBezTo>
                    <a:pt x="16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1">
              <a:extLst>
                <a:ext uri="{FF2B5EF4-FFF2-40B4-BE49-F238E27FC236}">
                  <a16:creationId xmlns:a16="http://schemas.microsoft.com/office/drawing/2014/main" id="{D3F3CF6B-78F7-4811-BCE6-9F8410B60911}"/>
                </a:ext>
              </a:extLst>
            </p:cNvPr>
            <p:cNvSpPr/>
            <p:nvPr userDrawn="1">
              <p:custDataLst>
                <p:tags r:id="rId31"/>
              </p:custDataLst>
            </p:nvPr>
          </p:nvSpPr>
          <p:spPr bwMode="auto">
            <a:xfrm>
              <a:off x="4670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9 w 79"/>
                <a:gd name="T5" fmla="*/ 95 h 108"/>
                <a:gd name="T6" fmla="*/ 64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0" y="64"/>
                    <a:pt x="0" y="29"/>
                  </a:cubicBezTo>
                  <a:cubicBezTo>
                    <a:pt x="0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2">
              <a:extLst>
                <a:ext uri="{FF2B5EF4-FFF2-40B4-BE49-F238E27FC236}">
                  <a16:creationId xmlns:a16="http://schemas.microsoft.com/office/drawing/2014/main" id="{994B7DA7-BF18-434A-87CE-B6C4079CDC8E}"/>
                </a:ext>
              </a:extLst>
            </p:cNvPr>
            <p:cNvSpPr/>
            <p:nvPr userDrawn="1">
              <p:custDataLst>
                <p:tags r:id="rId32"/>
              </p:custDataLst>
            </p:nvPr>
          </p:nvSpPr>
          <p:spPr bwMode="auto">
            <a:xfrm>
              <a:off x="4799" y="2076"/>
              <a:ext cx="119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6 w 92"/>
                <a:gd name="T13" fmla="*/ 103 h 104"/>
                <a:gd name="T14" fmla="*/ 76 w 92"/>
                <a:gd name="T15" fmla="*/ 85 h 104"/>
                <a:gd name="T16" fmla="*/ 74 w 92"/>
                <a:gd name="T17" fmla="*/ 85 h 104"/>
                <a:gd name="T18" fmla="*/ 39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39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3">
              <a:extLst>
                <a:ext uri="{FF2B5EF4-FFF2-40B4-BE49-F238E27FC236}">
                  <a16:creationId xmlns:a16="http://schemas.microsoft.com/office/drawing/2014/main" id="{255AD87F-3058-4CB8-BE98-552C18A7FD67}"/>
                </a:ext>
              </a:extLst>
            </p:cNvPr>
            <p:cNvSpPr/>
            <p:nvPr userDrawn="1">
              <p:custDataLst>
                <p:tags r:id="rId33"/>
              </p:custDataLst>
            </p:nvPr>
          </p:nvSpPr>
          <p:spPr bwMode="auto">
            <a:xfrm>
              <a:off x="493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4">
              <a:extLst>
                <a:ext uri="{FF2B5EF4-FFF2-40B4-BE49-F238E27FC236}">
                  <a16:creationId xmlns:a16="http://schemas.microsoft.com/office/drawing/2014/main" id="{701BC3C4-7B52-4751-8317-084E2F8DB12C}"/>
                </a:ext>
              </a:extLst>
            </p:cNvPr>
            <p:cNvSpPr/>
            <p:nvPr userDrawn="1">
              <p:custDataLst>
                <p:tags r:id="rId34"/>
              </p:custDataLst>
            </p:nvPr>
          </p:nvSpPr>
          <p:spPr bwMode="auto">
            <a:xfrm>
              <a:off x="5038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9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8" y="99"/>
                    <a:pt x="54" y="104"/>
                    <a:pt x="40" y="104"/>
                  </a:cubicBezTo>
                  <a:cubicBezTo>
                    <a:pt x="17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5">
              <a:extLst>
                <a:ext uri="{FF2B5EF4-FFF2-40B4-BE49-F238E27FC236}">
                  <a16:creationId xmlns:a16="http://schemas.microsoft.com/office/drawing/2014/main" id="{D62E3F14-BAE9-4104-A09A-8D2DB820B52E}"/>
                </a:ext>
              </a:extLst>
            </p:cNvPr>
            <p:cNvSpPr/>
            <p:nvPr userDrawn="1">
              <p:custDataLst>
                <p:tags r:id="rId35"/>
              </p:custDataLst>
            </p:nvPr>
          </p:nvSpPr>
          <p:spPr bwMode="auto">
            <a:xfrm>
              <a:off x="5186" y="2073"/>
              <a:ext cx="103" cy="140"/>
            </a:xfrm>
            <a:custGeom>
              <a:avLst/>
              <a:gdLst>
                <a:gd name="T0" fmla="*/ 0 w 80"/>
                <a:gd name="T1" fmla="*/ 80 h 108"/>
                <a:gd name="T2" fmla="*/ 6 w 80"/>
                <a:gd name="T3" fmla="*/ 80 h 108"/>
                <a:gd name="T4" fmla="*/ 39 w 80"/>
                <a:gd name="T5" fmla="*/ 95 h 108"/>
                <a:gd name="T6" fmla="*/ 64 w 80"/>
                <a:gd name="T7" fmla="*/ 79 h 108"/>
                <a:gd name="T8" fmla="*/ 1 w 80"/>
                <a:gd name="T9" fmla="*/ 29 h 108"/>
                <a:gd name="T10" fmla="*/ 41 w 80"/>
                <a:gd name="T11" fmla="*/ 0 h 108"/>
                <a:gd name="T12" fmla="*/ 74 w 80"/>
                <a:gd name="T13" fmla="*/ 9 h 108"/>
                <a:gd name="T14" fmla="*/ 74 w 80"/>
                <a:gd name="T15" fmla="*/ 25 h 108"/>
                <a:gd name="T16" fmla="*/ 70 w 80"/>
                <a:gd name="T17" fmla="*/ 25 h 108"/>
                <a:gd name="T18" fmla="*/ 41 w 80"/>
                <a:gd name="T19" fmla="*/ 13 h 108"/>
                <a:gd name="T20" fmla="*/ 16 w 80"/>
                <a:gd name="T21" fmla="*/ 27 h 108"/>
                <a:gd name="T22" fmla="*/ 80 w 80"/>
                <a:gd name="T23" fmla="*/ 78 h 108"/>
                <a:gd name="T24" fmla="*/ 39 w 80"/>
                <a:gd name="T25" fmla="*/ 108 h 108"/>
                <a:gd name="T26" fmla="*/ 0 w 80"/>
                <a:gd name="T27" fmla="*/ 96 h 108"/>
                <a:gd name="T28" fmla="*/ 0 w 80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8">
                  <a:moveTo>
                    <a:pt x="0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1" y="64"/>
                    <a:pt x="1" y="29"/>
                  </a:cubicBezTo>
                  <a:cubicBezTo>
                    <a:pt x="1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80" y="42"/>
                    <a:pt x="80" y="78"/>
                  </a:cubicBezTo>
                  <a:cubicBezTo>
                    <a:pt x="80" y="96"/>
                    <a:pt x="68" y="108"/>
                    <a:pt x="39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6">
              <a:extLst>
                <a:ext uri="{FF2B5EF4-FFF2-40B4-BE49-F238E27FC236}">
                  <a16:creationId xmlns:a16="http://schemas.microsoft.com/office/drawing/2014/main" id="{4A8CE354-A5F1-4E37-8D49-72A1259CDFEE}"/>
                </a:ext>
              </a:extLst>
            </p:cNvPr>
            <p:cNvSpPr>
              <a:spLocks noEditPoints="1"/>
            </p:cNvSpPr>
            <p:nvPr userDrawn="1">
              <p:custDataLst>
                <p:tags r:id="rId36"/>
              </p:custDataLst>
            </p:nvPr>
          </p:nvSpPr>
          <p:spPr bwMode="auto">
            <a:xfrm>
              <a:off x="1" y="2017"/>
              <a:ext cx="938" cy="292"/>
            </a:xfrm>
            <a:custGeom>
              <a:avLst/>
              <a:gdLst>
                <a:gd name="T0" fmla="*/ 638 w 728"/>
                <a:gd name="T1" fmla="*/ 215 h 225"/>
                <a:gd name="T2" fmla="*/ 636 w 728"/>
                <a:gd name="T3" fmla="*/ 192 h 225"/>
                <a:gd name="T4" fmla="*/ 148 w 728"/>
                <a:gd name="T5" fmla="*/ 120 h 225"/>
                <a:gd name="T6" fmla="*/ 213 w 728"/>
                <a:gd name="T7" fmla="*/ 119 h 225"/>
                <a:gd name="T8" fmla="*/ 202 w 728"/>
                <a:gd name="T9" fmla="*/ 105 h 225"/>
                <a:gd name="T10" fmla="*/ 180 w 728"/>
                <a:gd name="T11" fmla="*/ 127 h 225"/>
                <a:gd name="T12" fmla="*/ 194 w 728"/>
                <a:gd name="T13" fmla="*/ 138 h 225"/>
                <a:gd name="T14" fmla="*/ 648 w 728"/>
                <a:gd name="T15" fmla="*/ 204 h 225"/>
                <a:gd name="T16" fmla="*/ 584 w 728"/>
                <a:gd name="T17" fmla="*/ 200 h 225"/>
                <a:gd name="T18" fmla="*/ 580 w 728"/>
                <a:gd name="T19" fmla="*/ 215 h 225"/>
                <a:gd name="T20" fmla="*/ 13 w 728"/>
                <a:gd name="T21" fmla="*/ 185 h 225"/>
                <a:gd name="T22" fmla="*/ 41 w 728"/>
                <a:gd name="T23" fmla="*/ 108 h 225"/>
                <a:gd name="T24" fmla="*/ 32 w 728"/>
                <a:gd name="T25" fmla="*/ 127 h 225"/>
                <a:gd name="T26" fmla="*/ 56 w 728"/>
                <a:gd name="T27" fmla="*/ 73 h 225"/>
                <a:gd name="T28" fmla="*/ 27 w 728"/>
                <a:gd name="T29" fmla="*/ 91 h 225"/>
                <a:gd name="T30" fmla="*/ 674 w 728"/>
                <a:gd name="T31" fmla="*/ 0 h 225"/>
                <a:gd name="T32" fmla="*/ 675 w 728"/>
                <a:gd name="T33" fmla="*/ 150 h 225"/>
                <a:gd name="T34" fmla="*/ 724 w 728"/>
                <a:gd name="T35" fmla="*/ 200 h 225"/>
                <a:gd name="T36" fmla="*/ 728 w 728"/>
                <a:gd name="T37" fmla="*/ 201 h 225"/>
                <a:gd name="T38" fmla="*/ 724 w 728"/>
                <a:gd name="T39" fmla="*/ 208 h 225"/>
                <a:gd name="T40" fmla="*/ 183 w 728"/>
                <a:gd name="T41" fmla="*/ 85 h 225"/>
                <a:gd name="T42" fmla="*/ 169 w 728"/>
                <a:gd name="T43" fmla="*/ 75 h 225"/>
                <a:gd name="T44" fmla="*/ 677 w 728"/>
                <a:gd name="T45" fmla="*/ 215 h 225"/>
                <a:gd name="T46" fmla="*/ 501 w 728"/>
                <a:gd name="T47" fmla="*/ 196 h 225"/>
                <a:gd name="T48" fmla="*/ 509 w 728"/>
                <a:gd name="T49" fmla="*/ 195 h 225"/>
                <a:gd name="T50" fmla="*/ 513 w 728"/>
                <a:gd name="T51" fmla="*/ 215 h 225"/>
                <a:gd name="T52" fmla="*/ 606 w 728"/>
                <a:gd name="T53" fmla="*/ 147 h 225"/>
                <a:gd name="T54" fmla="*/ 540 w 728"/>
                <a:gd name="T55" fmla="*/ 23 h 225"/>
                <a:gd name="T56" fmla="*/ 469 w 728"/>
                <a:gd name="T57" fmla="*/ 225 h 225"/>
                <a:gd name="T58" fmla="*/ 473 w 728"/>
                <a:gd name="T59" fmla="*/ 208 h 225"/>
                <a:gd name="T60" fmla="*/ 513 w 728"/>
                <a:gd name="T61" fmla="*/ 181 h 225"/>
                <a:gd name="T62" fmla="*/ 564 w 728"/>
                <a:gd name="T63" fmla="*/ 210 h 225"/>
                <a:gd name="T64" fmla="*/ 548 w 728"/>
                <a:gd name="T65" fmla="*/ 201 h 225"/>
                <a:gd name="T66" fmla="*/ 523 w 728"/>
                <a:gd name="T67" fmla="*/ 198 h 225"/>
                <a:gd name="T68" fmla="*/ 526 w 728"/>
                <a:gd name="T69" fmla="*/ 198 h 225"/>
                <a:gd name="T70" fmla="*/ 363 w 728"/>
                <a:gd name="T71" fmla="*/ 197 h 225"/>
                <a:gd name="T72" fmla="*/ 456 w 728"/>
                <a:gd name="T73" fmla="*/ 192 h 225"/>
                <a:gd name="T74" fmla="*/ 462 w 728"/>
                <a:gd name="T75" fmla="*/ 192 h 225"/>
                <a:gd name="T76" fmla="*/ 101 w 728"/>
                <a:gd name="T77" fmla="*/ 131 h 225"/>
                <a:gd name="T78" fmla="*/ 209 w 728"/>
                <a:gd name="T79" fmla="*/ 222 h 225"/>
                <a:gd name="T80" fmla="*/ 227 w 728"/>
                <a:gd name="T81" fmla="*/ 46 h 225"/>
                <a:gd name="T82" fmla="*/ 217 w 728"/>
                <a:gd name="T83" fmla="*/ 60 h 225"/>
                <a:gd name="T84" fmla="*/ 204 w 728"/>
                <a:gd name="T85" fmla="*/ 33 h 225"/>
                <a:gd name="T86" fmla="*/ 158 w 728"/>
                <a:gd name="T87" fmla="*/ 77 h 225"/>
                <a:gd name="T88" fmla="*/ 136 w 728"/>
                <a:gd name="T89" fmla="*/ 71 h 225"/>
                <a:gd name="T90" fmla="*/ 134 w 728"/>
                <a:gd name="T91" fmla="*/ 167 h 225"/>
                <a:gd name="T92" fmla="*/ 146 w 728"/>
                <a:gd name="T93" fmla="*/ 152 h 225"/>
                <a:gd name="T94" fmla="*/ 107 w 728"/>
                <a:gd name="T95" fmla="*/ 85 h 225"/>
                <a:gd name="T96" fmla="*/ 152 w 728"/>
                <a:gd name="T97" fmla="*/ 130 h 225"/>
                <a:gd name="T98" fmla="*/ 158 w 728"/>
                <a:gd name="T99" fmla="*/ 178 h 225"/>
                <a:gd name="T100" fmla="*/ 242 w 728"/>
                <a:gd name="T101" fmla="*/ 156 h 225"/>
                <a:gd name="T102" fmla="*/ 229 w 728"/>
                <a:gd name="T103" fmla="*/ 141 h 225"/>
                <a:gd name="T104" fmla="*/ 255 w 728"/>
                <a:gd name="T105" fmla="*/ 125 h 225"/>
                <a:gd name="T106" fmla="*/ 209 w 728"/>
                <a:gd name="T107" fmla="*/ 84 h 225"/>
                <a:gd name="T108" fmla="*/ 376 w 728"/>
                <a:gd name="T109" fmla="*/ 66 h 225"/>
                <a:gd name="T110" fmla="*/ 399 w 728"/>
                <a:gd name="T111" fmla="*/ 192 h 225"/>
                <a:gd name="T112" fmla="*/ 397 w 728"/>
                <a:gd name="T113" fmla="*/ 195 h 225"/>
                <a:gd name="T114" fmla="*/ 426 w 728"/>
                <a:gd name="T115" fmla="*/ 203 h 225"/>
                <a:gd name="T116" fmla="*/ 430 w 728"/>
                <a:gd name="T117" fmla="*/ 204 h 225"/>
                <a:gd name="T118" fmla="*/ 624 w 728"/>
                <a:gd name="T119" fmla="*/ 197 h 225"/>
                <a:gd name="T120" fmla="*/ 608 w 728"/>
                <a:gd name="T121" fmla="*/ 210 h 225"/>
                <a:gd name="T122" fmla="*/ 411 w 728"/>
                <a:gd name="T123" fmla="*/ 192 h 225"/>
                <a:gd name="T124" fmla="*/ 418 w 728"/>
                <a:gd name="T125" fmla="*/ 20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8" h="225">
                  <a:moveTo>
                    <a:pt x="636" y="184"/>
                  </a:moveTo>
                  <a:cubicBezTo>
                    <a:pt x="632" y="184"/>
                    <a:pt x="632" y="184"/>
                    <a:pt x="632" y="184"/>
                  </a:cubicBezTo>
                  <a:cubicBezTo>
                    <a:pt x="632" y="192"/>
                    <a:pt x="632" y="192"/>
                    <a:pt x="632" y="192"/>
                  </a:cubicBezTo>
                  <a:cubicBezTo>
                    <a:pt x="628" y="192"/>
                    <a:pt x="628" y="192"/>
                    <a:pt x="628" y="192"/>
                  </a:cubicBezTo>
                  <a:cubicBezTo>
                    <a:pt x="628" y="195"/>
                    <a:pt x="628" y="195"/>
                    <a:pt x="628" y="195"/>
                  </a:cubicBezTo>
                  <a:cubicBezTo>
                    <a:pt x="632" y="195"/>
                    <a:pt x="632" y="195"/>
                    <a:pt x="632" y="195"/>
                  </a:cubicBezTo>
                  <a:cubicBezTo>
                    <a:pt x="632" y="208"/>
                    <a:pt x="632" y="208"/>
                    <a:pt x="632" y="208"/>
                  </a:cubicBezTo>
                  <a:cubicBezTo>
                    <a:pt x="632" y="214"/>
                    <a:pt x="634" y="215"/>
                    <a:pt x="638" y="215"/>
                  </a:cubicBezTo>
                  <a:cubicBezTo>
                    <a:pt x="641" y="215"/>
                    <a:pt x="641" y="215"/>
                    <a:pt x="641" y="215"/>
                  </a:cubicBezTo>
                  <a:cubicBezTo>
                    <a:pt x="641" y="212"/>
                    <a:pt x="641" y="212"/>
                    <a:pt x="641" y="212"/>
                  </a:cubicBezTo>
                  <a:cubicBezTo>
                    <a:pt x="639" y="212"/>
                    <a:pt x="639" y="212"/>
                    <a:pt x="639" y="212"/>
                  </a:cubicBezTo>
                  <a:cubicBezTo>
                    <a:pt x="637" y="212"/>
                    <a:pt x="636" y="212"/>
                    <a:pt x="636" y="209"/>
                  </a:cubicBezTo>
                  <a:cubicBezTo>
                    <a:pt x="636" y="195"/>
                    <a:pt x="636" y="195"/>
                    <a:pt x="636" y="195"/>
                  </a:cubicBezTo>
                  <a:cubicBezTo>
                    <a:pt x="641" y="195"/>
                    <a:pt x="641" y="195"/>
                    <a:pt x="641" y="195"/>
                  </a:cubicBezTo>
                  <a:cubicBezTo>
                    <a:pt x="641" y="192"/>
                    <a:pt x="641" y="192"/>
                    <a:pt x="641" y="192"/>
                  </a:cubicBezTo>
                  <a:cubicBezTo>
                    <a:pt x="636" y="192"/>
                    <a:pt x="636" y="192"/>
                    <a:pt x="636" y="192"/>
                  </a:cubicBezTo>
                  <a:lnTo>
                    <a:pt x="636" y="184"/>
                  </a:lnTo>
                  <a:close/>
                  <a:moveTo>
                    <a:pt x="150" y="94"/>
                  </a:moveTo>
                  <a:cubicBezTo>
                    <a:pt x="149" y="93"/>
                    <a:pt x="147" y="93"/>
                    <a:pt x="146" y="94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35" y="106"/>
                    <a:pt x="135" y="107"/>
                  </a:cubicBezTo>
                  <a:cubicBezTo>
                    <a:pt x="135" y="107"/>
                    <a:pt x="136" y="108"/>
                    <a:pt x="136" y="108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7" y="119"/>
                    <a:pt x="148" y="120"/>
                    <a:pt x="148" y="120"/>
                  </a:cubicBezTo>
                  <a:cubicBezTo>
                    <a:pt x="149" y="120"/>
                    <a:pt x="150" y="119"/>
                    <a:pt x="150" y="11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7"/>
                    <a:pt x="161" y="107"/>
                  </a:cubicBezTo>
                  <a:cubicBezTo>
                    <a:pt x="161" y="106"/>
                    <a:pt x="161" y="105"/>
                    <a:pt x="161" y="105"/>
                  </a:cubicBezTo>
                  <a:lnTo>
                    <a:pt x="150" y="94"/>
                  </a:lnTo>
                  <a:close/>
                  <a:moveTo>
                    <a:pt x="202" y="107"/>
                  </a:moveTo>
                  <a:cubicBezTo>
                    <a:pt x="202" y="107"/>
                    <a:pt x="202" y="108"/>
                    <a:pt x="202" y="108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213" y="119"/>
                    <a:pt x="214" y="120"/>
                    <a:pt x="215" y="120"/>
                  </a:cubicBezTo>
                  <a:cubicBezTo>
                    <a:pt x="215" y="120"/>
                    <a:pt x="216" y="119"/>
                    <a:pt x="217" y="119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8" y="107"/>
                    <a:pt x="228" y="106"/>
                    <a:pt x="227" y="105"/>
                  </a:cubicBezTo>
                  <a:cubicBezTo>
                    <a:pt x="217" y="94"/>
                    <a:pt x="217" y="94"/>
                    <a:pt x="217" y="94"/>
                  </a:cubicBezTo>
                  <a:cubicBezTo>
                    <a:pt x="216" y="94"/>
                    <a:pt x="215" y="93"/>
                    <a:pt x="215" y="93"/>
                  </a:cubicBezTo>
                  <a:cubicBezTo>
                    <a:pt x="214" y="93"/>
                    <a:pt x="213" y="94"/>
                    <a:pt x="213" y="94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5"/>
                    <a:pt x="202" y="106"/>
                    <a:pt x="202" y="107"/>
                  </a:cubicBezTo>
                  <a:close/>
                  <a:moveTo>
                    <a:pt x="700" y="215"/>
                  </a:moveTo>
                  <a:cubicBezTo>
                    <a:pt x="704" y="215"/>
                    <a:pt x="704" y="215"/>
                    <a:pt x="704" y="215"/>
                  </a:cubicBezTo>
                  <a:cubicBezTo>
                    <a:pt x="704" y="192"/>
                    <a:pt x="704" y="192"/>
                    <a:pt x="704" y="192"/>
                  </a:cubicBezTo>
                  <a:cubicBezTo>
                    <a:pt x="700" y="192"/>
                    <a:pt x="700" y="192"/>
                    <a:pt x="700" y="192"/>
                  </a:cubicBezTo>
                  <a:lnTo>
                    <a:pt x="700" y="215"/>
                  </a:lnTo>
                  <a:close/>
                  <a:moveTo>
                    <a:pt x="183" y="127"/>
                  </a:moveTo>
                  <a:cubicBezTo>
                    <a:pt x="182" y="126"/>
                    <a:pt x="181" y="126"/>
                    <a:pt x="180" y="127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9" y="138"/>
                    <a:pt x="168" y="139"/>
                    <a:pt x="168" y="140"/>
                  </a:cubicBezTo>
                  <a:cubicBezTo>
                    <a:pt x="168" y="140"/>
                    <a:pt x="169" y="141"/>
                    <a:pt x="169" y="141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1" y="153"/>
                    <a:pt x="182" y="153"/>
                  </a:cubicBezTo>
                  <a:cubicBezTo>
                    <a:pt x="182" y="153"/>
                    <a:pt x="183" y="152"/>
                    <a:pt x="183" y="152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39"/>
                    <a:pt x="194" y="138"/>
                  </a:cubicBezTo>
                  <a:lnTo>
                    <a:pt x="183" y="127"/>
                  </a:lnTo>
                  <a:close/>
                  <a:moveTo>
                    <a:pt x="656" y="191"/>
                  </a:moveTo>
                  <a:cubicBezTo>
                    <a:pt x="649" y="191"/>
                    <a:pt x="644" y="196"/>
                    <a:pt x="644" y="204"/>
                  </a:cubicBezTo>
                  <a:cubicBezTo>
                    <a:pt x="644" y="211"/>
                    <a:pt x="649" y="216"/>
                    <a:pt x="656" y="216"/>
                  </a:cubicBezTo>
                  <a:cubicBezTo>
                    <a:pt x="663" y="216"/>
                    <a:pt x="668" y="211"/>
                    <a:pt x="668" y="204"/>
                  </a:cubicBezTo>
                  <a:cubicBezTo>
                    <a:pt x="668" y="196"/>
                    <a:pt x="663" y="191"/>
                    <a:pt x="656" y="191"/>
                  </a:cubicBezTo>
                  <a:close/>
                  <a:moveTo>
                    <a:pt x="656" y="213"/>
                  </a:moveTo>
                  <a:cubicBezTo>
                    <a:pt x="651" y="213"/>
                    <a:pt x="648" y="209"/>
                    <a:pt x="648" y="204"/>
                  </a:cubicBezTo>
                  <a:cubicBezTo>
                    <a:pt x="648" y="198"/>
                    <a:pt x="651" y="194"/>
                    <a:pt x="656" y="194"/>
                  </a:cubicBezTo>
                  <a:cubicBezTo>
                    <a:pt x="660" y="194"/>
                    <a:pt x="664" y="198"/>
                    <a:pt x="664" y="204"/>
                  </a:cubicBezTo>
                  <a:cubicBezTo>
                    <a:pt x="664" y="209"/>
                    <a:pt x="660" y="213"/>
                    <a:pt x="656" y="213"/>
                  </a:cubicBezTo>
                  <a:close/>
                  <a:moveTo>
                    <a:pt x="580" y="215"/>
                  </a:moveTo>
                  <a:cubicBezTo>
                    <a:pt x="603" y="215"/>
                    <a:pt x="603" y="215"/>
                    <a:pt x="603" y="215"/>
                  </a:cubicBezTo>
                  <a:cubicBezTo>
                    <a:pt x="603" y="212"/>
                    <a:pt x="603" y="212"/>
                    <a:pt x="603" y="212"/>
                  </a:cubicBezTo>
                  <a:cubicBezTo>
                    <a:pt x="584" y="212"/>
                    <a:pt x="584" y="212"/>
                    <a:pt x="584" y="212"/>
                  </a:cubicBezTo>
                  <a:cubicBezTo>
                    <a:pt x="584" y="200"/>
                    <a:pt x="584" y="200"/>
                    <a:pt x="584" y="200"/>
                  </a:cubicBezTo>
                  <a:cubicBezTo>
                    <a:pt x="601" y="200"/>
                    <a:pt x="601" y="200"/>
                    <a:pt x="601" y="200"/>
                  </a:cubicBezTo>
                  <a:cubicBezTo>
                    <a:pt x="601" y="197"/>
                    <a:pt x="601" y="197"/>
                    <a:pt x="601" y="197"/>
                  </a:cubicBezTo>
                  <a:cubicBezTo>
                    <a:pt x="584" y="197"/>
                    <a:pt x="584" y="197"/>
                    <a:pt x="584" y="197"/>
                  </a:cubicBezTo>
                  <a:cubicBezTo>
                    <a:pt x="584" y="185"/>
                    <a:pt x="584" y="185"/>
                    <a:pt x="584" y="185"/>
                  </a:cubicBezTo>
                  <a:cubicBezTo>
                    <a:pt x="603" y="185"/>
                    <a:pt x="603" y="185"/>
                    <a:pt x="603" y="185"/>
                  </a:cubicBezTo>
                  <a:cubicBezTo>
                    <a:pt x="603" y="182"/>
                    <a:pt x="603" y="182"/>
                    <a:pt x="603" y="182"/>
                  </a:cubicBezTo>
                  <a:cubicBezTo>
                    <a:pt x="580" y="182"/>
                    <a:pt x="580" y="182"/>
                    <a:pt x="580" y="182"/>
                  </a:cubicBezTo>
                  <a:lnTo>
                    <a:pt x="580" y="215"/>
                  </a:lnTo>
                  <a:close/>
                  <a:moveTo>
                    <a:pt x="41" y="108"/>
                  </a:moveTo>
                  <a:cubicBezTo>
                    <a:pt x="37" y="105"/>
                    <a:pt x="31" y="105"/>
                    <a:pt x="27" y="108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5"/>
                    <a:pt x="0" y="137"/>
                    <a:pt x="0" y="140"/>
                  </a:cubicBezTo>
                  <a:cubicBezTo>
                    <a:pt x="0" y="142"/>
                    <a:pt x="1" y="145"/>
                    <a:pt x="3" y="147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10" y="175"/>
                    <a:pt x="10" y="181"/>
                    <a:pt x="13" y="185"/>
                  </a:cubicBezTo>
                  <a:cubicBezTo>
                    <a:pt x="15" y="187"/>
                    <a:pt x="18" y="188"/>
                    <a:pt x="21" y="188"/>
                  </a:cubicBezTo>
                  <a:cubicBezTo>
                    <a:pt x="23" y="188"/>
                    <a:pt x="26" y="187"/>
                    <a:pt x="28" y="185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7" y="145"/>
                    <a:pt x="68" y="142"/>
                    <a:pt x="68" y="140"/>
                  </a:cubicBezTo>
                  <a:cubicBezTo>
                    <a:pt x="68" y="137"/>
                    <a:pt x="67" y="135"/>
                    <a:pt x="66" y="133"/>
                  </a:cubicBezTo>
                  <a:lnTo>
                    <a:pt x="41" y="108"/>
                  </a:lnTo>
                  <a:close/>
                  <a:moveTo>
                    <a:pt x="47" y="141"/>
                  </a:move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5" y="152"/>
                    <a:pt x="34" y="152"/>
                  </a:cubicBezTo>
                  <a:cubicBezTo>
                    <a:pt x="34" y="152"/>
                    <a:pt x="33" y="152"/>
                    <a:pt x="32" y="152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1" y="141"/>
                    <a:pt x="21" y="140"/>
                    <a:pt x="21" y="139"/>
                  </a:cubicBezTo>
                  <a:cubicBezTo>
                    <a:pt x="21" y="139"/>
                    <a:pt x="21" y="138"/>
                    <a:pt x="22" y="13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6"/>
                    <a:pt x="35" y="126"/>
                    <a:pt x="36" y="12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9"/>
                    <a:pt x="48" y="140"/>
                    <a:pt x="47" y="141"/>
                  </a:cubicBezTo>
                  <a:close/>
                  <a:moveTo>
                    <a:pt x="27" y="91"/>
                  </a:moveTo>
                  <a:cubicBezTo>
                    <a:pt x="29" y="93"/>
                    <a:pt x="32" y="94"/>
                    <a:pt x="34" y="94"/>
                  </a:cubicBezTo>
                  <a:cubicBezTo>
                    <a:pt x="37" y="94"/>
                    <a:pt x="39" y="93"/>
                    <a:pt x="41" y="91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5" y="78"/>
                    <a:pt x="56" y="75"/>
                    <a:pt x="56" y="73"/>
                  </a:cubicBezTo>
                  <a:cubicBezTo>
                    <a:pt x="56" y="70"/>
                    <a:pt x="55" y="68"/>
                    <a:pt x="53" y="66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9" y="52"/>
                    <a:pt x="37" y="51"/>
                    <a:pt x="34" y="51"/>
                  </a:cubicBezTo>
                  <a:cubicBezTo>
                    <a:pt x="32" y="51"/>
                    <a:pt x="29" y="52"/>
                    <a:pt x="27" y="5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4" y="68"/>
                    <a:pt x="13" y="70"/>
                    <a:pt x="13" y="73"/>
                  </a:cubicBezTo>
                  <a:cubicBezTo>
                    <a:pt x="13" y="75"/>
                    <a:pt x="14" y="78"/>
                    <a:pt x="16" y="80"/>
                  </a:cubicBezTo>
                  <a:lnTo>
                    <a:pt x="27" y="91"/>
                  </a:lnTo>
                  <a:close/>
                  <a:moveTo>
                    <a:pt x="728" y="111"/>
                  </a:moveTo>
                  <a:cubicBezTo>
                    <a:pt x="728" y="79"/>
                    <a:pt x="698" y="73"/>
                    <a:pt x="674" y="67"/>
                  </a:cubicBezTo>
                  <a:cubicBezTo>
                    <a:pt x="654" y="62"/>
                    <a:pt x="635" y="58"/>
                    <a:pt x="635" y="41"/>
                  </a:cubicBezTo>
                  <a:cubicBezTo>
                    <a:pt x="635" y="27"/>
                    <a:pt x="648" y="15"/>
                    <a:pt x="670" y="15"/>
                  </a:cubicBezTo>
                  <a:cubicBezTo>
                    <a:pt x="691" y="15"/>
                    <a:pt x="708" y="23"/>
                    <a:pt x="718" y="32"/>
                  </a:cubicBezTo>
                  <a:cubicBezTo>
                    <a:pt x="723" y="32"/>
                    <a:pt x="723" y="32"/>
                    <a:pt x="723" y="32"/>
                  </a:cubicBezTo>
                  <a:cubicBezTo>
                    <a:pt x="723" y="16"/>
                    <a:pt x="723" y="16"/>
                    <a:pt x="723" y="16"/>
                  </a:cubicBezTo>
                  <a:cubicBezTo>
                    <a:pt x="714" y="8"/>
                    <a:pt x="695" y="0"/>
                    <a:pt x="674" y="0"/>
                  </a:cubicBezTo>
                  <a:cubicBezTo>
                    <a:pt x="638" y="0"/>
                    <a:pt x="617" y="18"/>
                    <a:pt x="617" y="41"/>
                  </a:cubicBezTo>
                  <a:cubicBezTo>
                    <a:pt x="617" y="72"/>
                    <a:pt x="647" y="77"/>
                    <a:pt x="672" y="83"/>
                  </a:cubicBezTo>
                  <a:cubicBezTo>
                    <a:pt x="691" y="88"/>
                    <a:pt x="711" y="93"/>
                    <a:pt x="711" y="111"/>
                  </a:cubicBezTo>
                  <a:cubicBezTo>
                    <a:pt x="711" y="121"/>
                    <a:pt x="699" y="134"/>
                    <a:pt x="675" y="134"/>
                  </a:cubicBezTo>
                  <a:cubicBezTo>
                    <a:pt x="657" y="134"/>
                    <a:pt x="633" y="124"/>
                    <a:pt x="620" y="110"/>
                  </a:cubicBezTo>
                  <a:cubicBezTo>
                    <a:pt x="615" y="110"/>
                    <a:pt x="615" y="110"/>
                    <a:pt x="615" y="110"/>
                  </a:cubicBezTo>
                  <a:cubicBezTo>
                    <a:pt x="615" y="130"/>
                    <a:pt x="615" y="130"/>
                    <a:pt x="615" y="130"/>
                  </a:cubicBezTo>
                  <a:cubicBezTo>
                    <a:pt x="633" y="144"/>
                    <a:pt x="652" y="150"/>
                    <a:pt x="675" y="150"/>
                  </a:cubicBezTo>
                  <a:cubicBezTo>
                    <a:pt x="709" y="150"/>
                    <a:pt x="728" y="132"/>
                    <a:pt x="728" y="111"/>
                  </a:cubicBezTo>
                  <a:close/>
                  <a:moveTo>
                    <a:pt x="718" y="191"/>
                  </a:moveTo>
                  <a:cubicBezTo>
                    <a:pt x="714" y="191"/>
                    <a:pt x="712" y="193"/>
                    <a:pt x="710" y="194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3" y="196"/>
                    <a:pt x="715" y="195"/>
                    <a:pt x="718" y="195"/>
                  </a:cubicBezTo>
                  <a:cubicBezTo>
                    <a:pt x="721" y="195"/>
                    <a:pt x="723" y="197"/>
                    <a:pt x="724" y="199"/>
                  </a:cubicBezTo>
                  <a:cubicBezTo>
                    <a:pt x="724" y="200"/>
                    <a:pt x="724" y="200"/>
                    <a:pt x="724" y="200"/>
                  </a:cubicBezTo>
                  <a:cubicBezTo>
                    <a:pt x="722" y="200"/>
                    <a:pt x="719" y="201"/>
                    <a:pt x="717" y="201"/>
                  </a:cubicBezTo>
                  <a:cubicBezTo>
                    <a:pt x="712" y="202"/>
                    <a:pt x="708" y="204"/>
                    <a:pt x="708" y="209"/>
                  </a:cubicBezTo>
                  <a:cubicBezTo>
                    <a:pt x="708" y="213"/>
                    <a:pt x="711" y="216"/>
                    <a:pt x="716" y="216"/>
                  </a:cubicBezTo>
                  <a:cubicBezTo>
                    <a:pt x="719" y="216"/>
                    <a:pt x="722" y="215"/>
                    <a:pt x="724" y="212"/>
                  </a:cubicBezTo>
                  <a:cubicBezTo>
                    <a:pt x="724" y="212"/>
                    <a:pt x="724" y="212"/>
                    <a:pt x="724" y="212"/>
                  </a:cubicBezTo>
                  <a:cubicBezTo>
                    <a:pt x="724" y="215"/>
                    <a:pt x="724" y="215"/>
                    <a:pt x="724" y="215"/>
                  </a:cubicBezTo>
                  <a:cubicBezTo>
                    <a:pt x="728" y="215"/>
                    <a:pt x="728" y="215"/>
                    <a:pt x="728" y="215"/>
                  </a:cubicBezTo>
                  <a:cubicBezTo>
                    <a:pt x="728" y="210"/>
                    <a:pt x="728" y="206"/>
                    <a:pt x="728" y="201"/>
                  </a:cubicBezTo>
                  <a:cubicBezTo>
                    <a:pt x="728" y="195"/>
                    <a:pt x="724" y="191"/>
                    <a:pt x="718" y="191"/>
                  </a:cubicBezTo>
                  <a:close/>
                  <a:moveTo>
                    <a:pt x="724" y="208"/>
                  </a:moveTo>
                  <a:cubicBezTo>
                    <a:pt x="724" y="208"/>
                    <a:pt x="724" y="208"/>
                    <a:pt x="724" y="208"/>
                  </a:cubicBezTo>
                  <a:cubicBezTo>
                    <a:pt x="724" y="211"/>
                    <a:pt x="720" y="213"/>
                    <a:pt x="718" y="213"/>
                  </a:cubicBezTo>
                  <a:cubicBezTo>
                    <a:pt x="714" y="213"/>
                    <a:pt x="712" y="211"/>
                    <a:pt x="712" y="209"/>
                  </a:cubicBezTo>
                  <a:cubicBezTo>
                    <a:pt x="712" y="206"/>
                    <a:pt x="714" y="205"/>
                    <a:pt x="718" y="204"/>
                  </a:cubicBezTo>
                  <a:cubicBezTo>
                    <a:pt x="720" y="204"/>
                    <a:pt x="722" y="203"/>
                    <a:pt x="724" y="203"/>
                  </a:cubicBezTo>
                  <a:lnTo>
                    <a:pt x="724" y="208"/>
                  </a:lnTo>
                  <a:close/>
                  <a:moveTo>
                    <a:pt x="700" y="186"/>
                  </a:moveTo>
                  <a:cubicBezTo>
                    <a:pt x="704" y="186"/>
                    <a:pt x="704" y="186"/>
                    <a:pt x="704" y="186"/>
                  </a:cubicBezTo>
                  <a:cubicBezTo>
                    <a:pt x="704" y="181"/>
                    <a:pt x="704" y="181"/>
                    <a:pt x="704" y="181"/>
                  </a:cubicBezTo>
                  <a:cubicBezTo>
                    <a:pt x="700" y="181"/>
                    <a:pt x="700" y="181"/>
                    <a:pt x="700" y="181"/>
                  </a:cubicBezTo>
                  <a:lnTo>
                    <a:pt x="700" y="186"/>
                  </a:lnTo>
                  <a:close/>
                  <a:moveTo>
                    <a:pt x="180" y="85"/>
                  </a:moveTo>
                  <a:cubicBezTo>
                    <a:pt x="180" y="86"/>
                    <a:pt x="181" y="86"/>
                    <a:pt x="182" y="86"/>
                  </a:cubicBezTo>
                  <a:cubicBezTo>
                    <a:pt x="182" y="86"/>
                    <a:pt x="183" y="86"/>
                    <a:pt x="183" y="8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5" y="74"/>
                    <a:pt x="195" y="72"/>
                    <a:pt x="194" y="7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0"/>
                    <a:pt x="182" y="60"/>
                    <a:pt x="182" y="60"/>
                  </a:cubicBezTo>
                  <a:cubicBezTo>
                    <a:pt x="181" y="60"/>
                    <a:pt x="180" y="60"/>
                    <a:pt x="180" y="61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69" y="72"/>
                    <a:pt x="168" y="72"/>
                    <a:pt x="168" y="73"/>
                  </a:cubicBezTo>
                  <a:cubicBezTo>
                    <a:pt x="168" y="74"/>
                    <a:pt x="169" y="75"/>
                    <a:pt x="169" y="75"/>
                  </a:cubicBezTo>
                  <a:lnTo>
                    <a:pt x="180" y="85"/>
                  </a:lnTo>
                  <a:close/>
                  <a:moveTo>
                    <a:pt x="685" y="192"/>
                  </a:moveTo>
                  <a:cubicBezTo>
                    <a:pt x="682" y="192"/>
                    <a:pt x="678" y="193"/>
                    <a:pt x="677" y="196"/>
                  </a:cubicBezTo>
                  <a:cubicBezTo>
                    <a:pt x="676" y="196"/>
                    <a:pt x="676" y="196"/>
                    <a:pt x="676" y="196"/>
                  </a:cubicBezTo>
                  <a:cubicBezTo>
                    <a:pt x="676" y="192"/>
                    <a:pt x="676" y="192"/>
                    <a:pt x="676" y="192"/>
                  </a:cubicBezTo>
                  <a:cubicBezTo>
                    <a:pt x="673" y="192"/>
                    <a:pt x="673" y="192"/>
                    <a:pt x="673" y="192"/>
                  </a:cubicBezTo>
                  <a:cubicBezTo>
                    <a:pt x="673" y="215"/>
                    <a:pt x="673" y="215"/>
                    <a:pt x="673" y="215"/>
                  </a:cubicBezTo>
                  <a:cubicBezTo>
                    <a:pt x="677" y="215"/>
                    <a:pt x="677" y="215"/>
                    <a:pt x="677" y="215"/>
                  </a:cubicBezTo>
                  <a:cubicBezTo>
                    <a:pt x="677" y="200"/>
                    <a:pt x="677" y="200"/>
                    <a:pt x="677" y="200"/>
                  </a:cubicBezTo>
                  <a:cubicBezTo>
                    <a:pt x="677" y="197"/>
                    <a:pt x="681" y="195"/>
                    <a:pt x="684" y="195"/>
                  </a:cubicBezTo>
                  <a:cubicBezTo>
                    <a:pt x="687" y="195"/>
                    <a:pt x="690" y="197"/>
                    <a:pt x="690" y="201"/>
                  </a:cubicBezTo>
                  <a:cubicBezTo>
                    <a:pt x="690" y="215"/>
                    <a:pt x="690" y="215"/>
                    <a:pt x="690" y="215"/>
                  </a:cubicBezTo>
                  <a:cubicBezTo>
                    <a:pt x="694" y="215"/>
                    <a:pt x="694" y="215"/>
                    <a:pt x="694" y="215"/>
                  </a:cubicBezTo>
                  <a:cubicBezTo>
                    <a:pt x="694" y="200"/>
                    <a:pt x="694" y="200"/>
                    <a:pt x="694" y="200"/>
                  </a:cubicBezTo>
                  <a:cubicBezTo>
                    <a:pt x="694" y="194"/>
                    <a:pt x="690" y="192"/>
                    <a:pt x="685" y="192"/>
                  </a:cubicBezTo>
                  <a:close/>
                  <a:moveTo>
                    <a:pt x="501" y="196"/>
                  </a:moveTo>
                  <a:cubicBezTo>
                    <a:pt x="500" y="196"/>
                    <a:pt x="500" y="196"/>
                    <a:pt x="500" y="196"/>
                  </a:cubicBezTo>
                  <a:cubicBezTo>
                    <a:pt x="500" y="192"/>
                    <a:pt x="500" y="192"/>
                    <a:pt x="500" y="192"/>
                  </a:cubicBezTo>
                  <a:cubicBezTo>
                    <a:pt x="496" y="192"/>
                    <a:pt x="496" y="192"/>
                    <a:pt x="496" y="192"/>
                  </a:cubicBezTo>
                  <a:cubicBezTo>
                    <a:pt x="496" y="215"/>
                    <a:pt x="496" y="215"/>
                    <a:pt x="496" y="215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501" y="198"/>
                    <a:pt x="503" y="195"/>
                    <a:pt x="506" y="195"/>
                  </a:cubicBezTo>
                  <a:cubicBezTo>
                    <a:pt x="509" y="195"/>
                    <a:pt x="509" y="195"/>
                    <a:pt x="509" y="195"/>
                  </a:cubicBezTo>
                  <a:cubicBezTo>
                    <a:pt x="509" y="192"/>
                    <a:pt x="509" y="192"/>
                    <a:pt x="509" y="192"/>
                  </a:cubicBezTo>
                  <a:cubicBezTo>
                    <a:pt x="506" y="192"/>
                    <a:pt x="506" y="192"/>
                    <a:pt x="506" y="192"/>
                  </a:cubicBezTo>
                  <a:cubicBezTo>
                    <a:pt x="503" y="192"/>
                    <a:pt x="501" y="193"/>
                    <a:pt x="501" y="196"/>
                  </a:cubicBezTo>
                  <a:close/>
                  <a:moveTo>
                    <a:pt x="513" y="215"/>
                  </a:moveTo>
                  <a:cubicBezTo>
                    <a:pt x="517" y="215"/>
                    <a:pt x="517" y="215"/>
                    <a:pt x="517" y="215"/>
                  </a:cubicBezTo>
                  <a:cubicBezTo>
                    <a:pt x="517" y="192"/>
                    <a:pt x="517" y="192"/>
                    <a:pt x="517" y="192"/>
                  </a:cubicBezTo>
                  <a:cubicBezTo>
                    <a:pt x="513" y="192"/>
                    <a:pt x="513" y="192"/>
                    <a:pt x="513" y="192"/>
                  </a:cubicBezTo>
                  <a:lnTo>
                    <a:pt x="513" y="215"/>
                  </a:lnTo>
                  <a:close/>
                  <a:moveTo>
                    <a:pt x="525" y="2"/>
                  </a:moveTo>
                  <a:cubicBezTo>
                    <a:pt x="472" y="142"/>
                    <a:pt x="472" y="142"/>
                    <a:pt x="472" y="142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506" y="95"/>
                    <a:pt x="506" y="95"/>
                    <a:pt x="506" y="95"/>
                  </a:cubicBezTo>
                  <a:cubicBezTo>
                    <a:pt x="569" y="95"/>
                    <a:pt x="569" y="95"/>
                    <a:pt x="569" y="95"/>
                  </a:cubicBezTo>
                  <a:cubicBezTo>
                    <a:pt x="589" y="147"/>
                    <a:pt x="589" y="147"/>
                    <a:pt x="589" y="147"/>
                  </a:cubicBezTo>
                  <a:cubicBezTo>
                    <a:pt x="606" y="147"/>
                    <a:pt x="606" y="147"/>
                    <a:pt x="606" y="147"/>
                  </a:cubicBezTo>
                  <a:cubicBezTo>
                    <a:pt x="606" y="142"/>
                    <a:pt x="606" y="142"/>
                    <a:pt x="606" y="142"/>
                  </a:cubicBezTo>
                  <a:cubicBezTo>
                    <a:pt x="551" y="2"/>
                    <a:pt x="551" y="2"/>
                    <a:pt x="551" y="2"/>
                  </a:cubicBezTo>
                  <a:lnTo>
                    <a:pt x="525" y="2"/>
                  </a:lnTo>
                  <a:close/>
                  <a:moveTo>
                    <a:pt x="512" y="81"/>
                  </a:moveTo>
                  <a:cubicBezTo>
                    <a:pt x="534" y="23"/>
                    <a:pt x="534" y="23"/>
                    <a:pt x="534" y="23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40" y="23"/>
                    <a:pt x="540" y="23"/>
                    <a:pt x="540" y="23"/>
                  </a:cubicBezTo>
                  <a:cubicBezTo>
                    <a:pt x="563" y="81"/>
                    <a:pt x="563" y="81"/>
                    <a:pt x="563" y="81"/>
                  </a:cubicBezTo>
                  <a:lnTo>
                    <a:pt x="512" y="81"/>
                  </a:lnTo>
                  <a:close/>
                  <a:moveTo>
                    <a:pt x="480" y="191"/>
                  </a:moveTo>
                  <a:cubicBezTo>
                    <a:pt x="477" y="191"/>
                    <a:pt x="474" y="193"/>
                    <a:pt x="473" y="195"/>
                  </a:cubicBezTo>
                  <a:cubicBezTo>
                    <a:pt x="473" y="195"/>
                    <a:pt x="473" y="195"/>
                    <a:pt x="473" y="195"/>
                  </a:cubicBezTo>
                  <a:cubicBezTo>
                    <a:pt x="473" y="192"/>
                    <a:pt x="473" y="192"/>
                    <a:pt x="473" y="192"/>
                  </a:cubicBezTo>
                  <a:cubicBezTo>
                    <a:pt x="469" y="192"/>
                    <a:pt x="469" y="192"/>
                    <a:pt x="469" y="192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4" y="214"/>
                    <a:pt x="477" y="216"/>
                    <a:pt x="480" y="216"/>
                  </a:cubicBezTo>
                  <a:cubicBezTo>
                    <a:pt x="486" y="216"/>
                    <a:pt x="491" y="211"/>
                    <a:pt x="491" y="203"/>
                  </a:cubicBezTo>
                  <a:cubicBezTo>
                    <a:pt x="491" y="196"/>
                    <a:pt x="487" y="191"/>
                    <a:pt x="480" y="191"/>
                  </a:cubicBezTo>
                  <a:close/>
                  <a:moveTo>
                    <a:pt x="479" y="212"/>
                  </a:moveTo>
                  <a:cubicBezTo>
                    <a:pt x="476" y="212"/>
                    <a:pt x="473" y="211"/>
                    <a:pt x="473" y="208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473" y="197"/>
                    <a:pt x="476" y="195"/>
                    <a:pt x="479" y="195"/>
                  </a:cubicBezTo>
                  <a:cubicBezTo>
                    <a:pt x="484" y="195"/>
                    <a:pt x="488" y="198"/>
                    <a:pt x="488" y="203"/>
                  </a:cubicBezTo>
                  <a:cubicBezTo>
                    <a:pt x="488" y="209"/>
                    <a:pt x="484" y="212"/>
                    <a:pt x="479" y="212"/>
                  </a:cubicBezTo>
                  <a:close/>
                  <a:moveTo>
                    <a:pt x="513" y="186"/>
                  </a:moveTo>
                  <a:cubicBezTo>
                    <a:pt x="517" y="186"/>
                    <a:pt x="517" y="186"/>
                    <a:pt x="517" y="186"/>
                  </a:cubicBezTo>
                  <a:cubicBezTo>
                    <a:pt x="517" y="181"/>
                    <a:pt x="517" y="181"/>
                    <a:pt x="517" y="181"/>
                  </a:cubicBezTo>
                  <a:cubicBezTo>
                    <a:pt x="513" y="181"/>
                    <a:pt x="513" y="181"/>
                    <a:pt x="513" y="181"/>
                  </a:cubicBezTo>
                  <a:lnTo>
                    <a:pt x="513" y="186"/>
                  </a:lnTo>
                  <a:close/>
                  <a:moveTo>
                    <a:pt x="566" y="204"/>
                  </a:moveTo>
                  <a:cubicBezTo>
                    <a:pt x="566" y="197"/>
                    <a:pt x="563" y="191"/>
                    <a:pt x="555" y="191"/>
                  </a:cubicBezTo>
                  <a:cubicBezTo>
                    <a:pt x="548" y="191"/>
                    <a:pt x="544" y="197"/>
                    <a:pt x="544" y="203"/>
                  </a:cubicBezTo>
                  <a:cubicBezTo>
                    <a:pt x="544" y="212"/>
                    <a:pt x="549" y="216"/>
                    <a:pt x="557" y="216"/>
                  </a:cubicBezTo>
                  <a:cubicBezTo>
                    <a:pt x="559" y="216"/>
                    <a:pt x="563" y="215"/>
                    <a:pt x="565" y="213"/>
                  </a:cubicBezTo>
                  <a:cubicBezTo>
                    <a:pt x="565" y="210"/>
                    <a:pt x="565" y="210"/>
                    <a:pt x="565" y="210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62" y="212"/>
                    <a:pt x="559" y="213"/>
                    <a:pt x="557" y="213"/>
                  </a:cubicBezTo>
                  <a:cubicBezTo>
                    <a:pt x="552" y="213"/>
                    <a:pt x="550" y="211"/>
                    <a:pt x="549" y="208"/>
                  </a:cubicBezTo>
                  <a:cubicBezTo>
                    <a:pt x="548" y="207"/>
                    <a:pt x="548" y="206"/>
                    <a:pt x="548" y="204"/>
                  </a:cubicBezTo>
                  <a:cubicBezTo>
                    <a:pt x="548" y="204"/>
                    <a:pt x="548" y="204"/>
                    <a:pt x="548" y="204"/>
                  </a:cubicBezTo>
                  <a:lnTo>
                    <a:pt x="566" y="204"/>
                  </a:lnTo>
                  <a:close/>
                  <a:moveTo>
                    <a:pt x="555" y="194"/>
                  </a:moveTo>
                  <a:cubicBezTo>
                    <a:pt x="559" y="194"/>
                    <a:pt x="562" y="197"/>
                    <a:pt x="562" y="201"/>
                  </a:cubicBezTo>
                  <a:cubicBezTo>
                    <a:pt x="548" y="201"/>
                    <a:pt x="548" y="201"/>
                    <a:pt x="548" y="201"/>
                  </a:cubicBezTo>
                  <a:cubicBezTo>
                    <a:pt x="549" y="197"/>
                    <a:pt x="551" y="194"/>
                    <a:pt x="555" y="194"/>
                  </a:cubicBezTo>
                  <a:close/>
                  <a:moveTo>
                    <a:pt x="526" y="198"/>
                  </a:moveTo>
                  <a:cubicBezTo>
                    <a:pt x="526" y="196"/>
                    <a:pt x="528" y="194"/>
                    <a:pt x="532" y="194"/>
                  </a:cubicBezTo>
                  <a:cubicBezTo>
                    <a:pt x="536" y="194"/>
                    <a:pt x="538" y="196"/>
                    <a:pt x="539" y="197"/>
                  </a:cubicBezTo>
                  <a:cubicBezTo>
                    <a:pt x="540" y="197"/>
                    <a:pt x="540" y="197"/>
                    <a:pt x="540" y="197"/>
                  </a:cubicBezTo>
                  <a:cubicBezTo>
                    <a:pt x="540" y="193"/>
                    <a:pt x="540" y="193"/>
                    <a:pt x="540" y="193"/>
                  </a:cubicBezTo>
                  <a:cubicBezTo>
                    <a:pt x="538" y="193"/>
                    <a:pt x="536" y="192"/>
                    <a:pt x="532" y="192"/>
                  </a:cubicBezTo>
                  <a:cubicBezTo>
                    <a:pt x="526" y="192"/>
                    <a:pt x="523" y="194"/>
                    <a:pt x="523" y="198"/>
                  </a:cubicBezTo>
                  <a:cubicBezTo>
                    <a:pt x="523" y="206"/>
                    <a:pt x="537" y="204"/>
                    <a:pt x="537" y="209"/>
                  </a:cubicBezTo>
                  <a:cubicBezTo>
                    <a:pt x="537" y="212"/>
                    <a:pt x="535" y="213"/>
                    <a:pt x="532" y="213"/>
                  </a:cubicBezTo>
                  <a:cubicBezTo>
                    <a:pt x="529" y="213"/>
                    <a:pt x="525" y="211"/>
                    <a:pt x="524" y="210"/>
                  </a:cubicBezTo>
                  <a:cubicBezTo>
                    <a:pt x="523" y="210"/>
                    <a:pt x="523" y="210"/>
                    <a:pt x="523" y="210"/>
                  </a:cubicBezTo>
                  <a:cubicBezTo>
                    <a:pt x="523" y="213"/>
                    <a:pt x="523" y="213"/>
                    <a:pt x="523" y="213"/>
                  </a:cubicBezTo>
                  <a:cubicBezTo>
                    <a:pt x="525" y="215"/>
                    <a:pt x="528" y="216"/>
                    <a:pt x="531" y="216"/>
                  </a:cubicBezTo>
                  <a:cubicBezTo>
                    <a:pt x="538" y="216"/>
                    <a:pt x="541" y="213"/>
                    <a:pt x="541" y="209"/>
                  </a:cubicBezTo>
                  <a:cubicBezTo>
                    <a:pt x="541" y="201"/>
                    <a:pt x="526" y="203"/>
                    <a:pt x="526" y="198"/>
                  </a:cubicBezTo>
                  <a:close/>
                  <a:moveTo>
                    <a:pt x="359" y="215"/>
                  </a:moveTo>
                  <a:cubicBezTo>
                    <a:pt x="382" y="215"/>
                    <a:pt x="382" y="215"/>
                    <a:pt x="382" y="215"/>
                  </a:cubicBezTo>
                  <a:cubicBezTo>
                    <a:pt x="382" y="212"/>
                    <a:pt x="382" y="212"/>
                    <a:pt x="382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63" y="200"/>
                    <a:pt x="363" y="200"/>
                    <a:pt x="363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197"/>
                    <a:pt x="381" y="197"/>
                    <a:pt x="381" y="197"/>
                  </a:cubicBezTo>
                  <a:cubicBezTo>
                    <a:pt x="363" y="197"/>
                    <a:pt x="363" y="197"/>
                    <a:pt x="363" y="197"/>
                  </a:cubicBezTo>
                  <a:cubicBezTo>
                    <a:pt x="363" y="185"/>
                    <a:pt x="363" y="185"/>
                    <a:pt x="363" y="185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82" y="182"/>
                    <a:pt x="382" y="182"/>
                    <a:pt x="382" y="182"/>
                  </a:cubicBezTo>
                  <a:cubicBezTo>
                    <a:pt x="359" y="182"/>
                    <a:pt x="359" y="182"/>
                    <a:pt x="359" y="182"/>
                  </a:cubicBezTo>
                  <a:lnTo>
                    <a:pt x="359" y="215"/>
                  </a:lnTo>
                  <a:close/>
                  <a:moveTo>
                    <a:pt x="457" y="196"/>
                  </a:moveTo>
                  <a:cubicBezTo>
                    <a:pt x="456" y="196"/>
                    <a:pt x="456" y="196"/>
                    <a:pt x="456" y="196"/>
                  </a:cubicBezTo>
                  <a:cubicBezTo>
                    <a:pt x="456" y="192"/>
                    <a:pt x="456" y="192"/>
                    <a:pt x="456" y="192"/>
                  </a:cubicBezTo>
                  <a:cubicBezTo>
                    <a:pt x="453" y="192"/>
                    <a:pt x="453" y="192"/>
                    <a:pt x="453" y="192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02"/>
                    <a:pt x="457" y="202"/>
                    <a:pt x="457" y="202"/>
                  </a:cubicBezTo>
                  <a:cubicBezTo>
                    <a:pt x="457" y="198"/>
                    <a:pt x="459" y="195"/>
                    <a:pt x="462" y="195"/>
                  </a:cubicBezTo>
                  <a:cubicBezTo>
                    <a:pt x="465" y="195"/>
                    <a:pt x="465" y="195"/>
                    <a:pt x="465" y="195"/>
                  </a:cubicBezTo>
                  <a:cubicBezTo>
                    <a:pt x="465" y="192"/>
                    <a:pt x="465" y="192"/>
                    <a:pt x="465" y="192"/>
                  </a:cubicBezTo>
                  <a:cubicBezTo>
                    <a:pt x="462" y="192"/>
                    <a:pt x="462" y="192"/>
                    <a:pt x="462" y="192"/>
                  </a:cubicBezTo>
                  <a:cubicBezTo>
                    <a:pt x="459" y="192"/>
                    <a:pt x="458" y="193"/>
                    <a:pt x="457" y="196"/>
                  </a:cubicBezTo>
                  <a:close/>
                  <a:moveTo>
                    <a:pt x="302" y="8"/>
                  </a:moveTo>
                  <a:cubicBezTo>
                    <a:pt x="301" y="4"/>
                    <a:pt x="297" y="2"/>
                    <a:pt x="293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2"/>
                    <a:pt x="159" y="3"/>
                    <a:pt x="157" y="5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69" y="92"/>
                    <a:pt x="69" y="99"/>
                    <a:pt x="73" y="103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5" y="147"/>
                    <a:pt x="85" y="153"/>
                    <a:pt x="89" y="157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5" y="203"/>
                    <a:pt x="141" y="203"/>
                    <a:pt x="145" y="199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95" y="222"/>
                    <a:pt x="195" y="222"/>
                    <a:pt x="195" y="222"/>
                  </a:cubicBezTo>
                  <a:cubicBezTo>
                    <a:pt x="197" y="224"/>
                    <a:pt x="199" y="225"/>
                    <a:pt x="202" y="225"/>
                  </a:cubicBezTo>
                  <a:cubicBezTo>
                    <a:pt x="204" y="225"/>
                    <a:pt x="207" y="224"/>
                    <a:pt x="209" y="222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00" y="131"/>
                    <a:pt x="301" y="128"/>
                    <a:pt x="301" y="126"/>
                  </a:cubicBezTo>
                  <a:cubicBezTo>
                    <a:pt x="301" y="123"/>
                    <a:pt x="300" y="120"/>
                    <a:pt x="298" y="119"/>
                  </a:cubicBezTo>
                  <a:cubicBezTo>
                    <a:pt x="249" y="69"/>
                    <a:pt x="249" y="69"/>
                    <a:pt x="249" y="69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3" y="16"/>
                    <a:pt x="304" y="12"/>
                    <a:pt x="302" y="8"/>
                  </a:cubicBezTo>
                  <a:close/>
                  <a:moveTo>
                    <a:pt x="217" y="57"/>
                  </a:moveTo>
                  <a:cubicBezTo>
                    <a:pt x="227" y="46"/>
                    <a:pt x="227" y="46"/>
                    <a:pt x="227" y="46"/>
                  </a:cubicBezTo>
                  <a:cubicBezTo>
                    <a:pt x="228" y="46"/>
                    <a:pt x="229" y="45"/>
                    <a:pt x="229" y="45"/>
                  </a:cubicBezTo>
                  <a:cubicBezTo>
                    <a:pt x="230" y="45"/>
                    <a:pt x="231" y="46"/>
                    <a:pt x="231" y="46"/>
                  </a:cubicBezTo>
                  <a:cubicBezTo>
                    <a:pt x="242" y="57"/>
                    <a:pt x="242" y="57"/>
                    <a:pt x="242" y="57"/>
                  </a:cubicBezTo>
                  <a:cubicBezTo>
                    <a:pt x="243" y="58"/>
                    <a:pt x="243" y="59"/>
                    <a:pt x="242" y="60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1"/>
                    <a:pt x="230" y="72"/>
                    <a:pt x="229" y="72"/>
                  </a:cubicBezTo>
                  <a:cubicBezTo>
                    <a:pt x="229" y="72"/>
                    <a:pt x="228" y="71"/>
                    <a:pt x="227" y="7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6" y="60"/>
                    <a:pt x="216" y="59"/>
                    <a:pt x="216" y="59"/>
                  </a:cubicBezTo>
                  <a:cubicBezTo>
                    <a:pt x="216" y="58"/>
                    <a:pt x="216" y="57"/>
                    <a:pt x="217" y="57"/>
                  </a:cubicBezTo>
                  <a:close/>
                  <a:moveTo>
                    <a:pt x="158" y="35"/>
                  </a:moveTo>
                  <a:cubicBezTo>
                    <a:pt x="158" y="34"/>
                    <a:pt x="158" y="33"/>
                    <a:pt x="160" y="33"/>
                  </a:cubicBezTo>
                  <a:cubicBezTo>
                    <a:pt x="161" y="32"/>
                    <a:pt x="162" y="32"/>
                    <a:pt x="163" y="3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1" y="32"/>
                    <a:pt x="202" y="32"/>
                    <a:pt x="204" y="33"/>
                  </a:cubicBezTo>
                  <a:cubicBezTo>
                    <a:pt x="205" y="33"/>
                    <a:pt x="205" y="34"/>
                    <a:pt x="205" y="35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9"/>
                    <a:pt x="204" y="7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1"/>
                    <a:pt x="182" y="101"/>
                    <a:pt x="182" y="101"/>
                  </a:cubicBezTo>
                  <a:cubicBezTo>
                    <a:pt x="181" y="101"/>
                    <a:pt x="180" y="101"/>
                    <a:pt x="179" y="100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8" y="79"/>
                    <a:pt x="158" y="78"/>
                    <a:pt x="158" y="77"/>
                  </a:cubicBezTo>
                  <a:lnTo>
                    <a:pt x="158" y="35"/>
                  </a:lnTo>
                  <a:close/>
                  <a:moveTo>
                    <a:pt x="121" y="57"/>
                  </a:moveTo>
                  <a:cubicBezTo>
                    <a:pt x="132" y="46"/>
                    <a:pt x="132" y="46"/>
                    <a:pt x="132" y="46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4" y="45"/>
                    <a:pt x="135" y="46"/>
                    <a:pt x="136" y="4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7" y="58"/>
                    <a:pt x="147" y="59"/>
                    <a:pt x="146" y="6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71"/>
                    <a:pt x="134" y="72"/>
                    <a:pt x="134" y="72"/>
                  </a:cubicBezTo>
                  <a:cubicBezTo>
                    <a:pt x="133" y="72"/>
                    <a:pt x="132" y="71"/>
                    <a:pt x="132" y="71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1" y="59"/>
                    <a:pt x="121" y="59"/>
                  </a:cubicBezTo>
                  <a:cubicBezTo>
                    <a:pt x="121" y="58"/>
                    <a:pt x="121" y="57"/>
                    <a:pt x="121" y="57"/>
                  </a:cubicBezTo>
                  <a:close/>
                  <a:moveTo>
                    <a:pt x="146" y="156"/>
                  </a:moveTo>
                  <a:cubicBezTo>
                    <a:pt x="136" y="166"/>
                    <a:pt x="136" y="166"/>
                    <a:pt x="136" y="166"/>
                  </a:cubicBezTo>
                  <a:cubicBezTo>
                    <a:pt x="135" y="167"/>
                    <a:pt x="134" y="167"/>
                    <a:pt x="134" y="167"/>
                  </a:cubicBezTo>
                  <a:cubicBezTo>
                    <a:pt x="133" y="167"/>
                    <a:pt x="132" y="167"/>
                    <a:pt x="132" y="16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3"/>
                    <a:pt x="121" y="153"/>
                    <a:pt x="121" y="1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1"/>
                    <a:pt x="133" y="141"/>
                    <a:pt x="134" y="141"/>
                  </a:cubicBezTo>
                  <a:cubicBezTo>
                    <a:pt x="134" y="141"/>
                    <a:pt x="135" y="141"/>
                    <a:pt x="136" y="142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7" y="153"/>
                    <a:pt x="147" y="155"/>
                    <a:pt x="146" y="156"/>
                  </a:cubicBezTo>
                  <a:close/>
                  <a:moveTo>
                    <a:pt x="152" y="130"/>
                  </a:moveTo>
                  <a:cubicBezTo>
                    <a:pt x="110" y="130"/>
                    <a:pt x="110" y="130"/>
                    <a:pt x="110" y="130"/>
                  </a:cubicBezTo>
                  <a:cubicBezTo>
                    <a:pt x="109" y="130"/>
                    <a:pt x="108" y="130"/>
                    <a:pt x="107" y="129"/>
                  </a:cubicBezTo>
                  <a:cubicBezTo>
                    <a:pt x="107" y="127"/>
                    <a:pt x="107" y="126"/>
                    <a:pt x="108" y="125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87"/>
                    <a:pt x="107" y="86"/>
                    <a:pt x="107" y="85"/>
                  </a:cubicBezTo>
                  <a:cubicBezTo>
                    <a:pt x="108" y="83"/>
                    <a:pt x="109" y="83"/>
                    <a:pt x="110" y="83"/>
                  </a:cubicBezTo>
                  <a:cubicBezTo>
                    <a:pt x="152" y="83"/>
                    <a:pt x="152" y="83"/>
                    <a:pt x="152" y="83"/>
                  </a:cubicBezTo>
                  <a:cubicBezTo>
                    <a:pt x="153" y="83"/>
                    <a:pt x="153" y="83"/>
                    <a:pt x="154" y="84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5"/>
                    <a:pt x="176" y="106"/>
                    <a:pt x="176" y="107"/>
                  </a:cubicBezTo>
                  <a:cubicBezTo>
                    <a:pt x="176" y="107"/>
                    <a:pt x="175" y="108"/>
                    <a:pt x="175" y="109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3" y="130"/>
                    <a:pt x="153" y="130"/>
                    <a:pt x="152" y="130"/>
                  </a:cubicBezTo>
                  <a:close/>
                  <a:moveTo>
                    <a:pt x="205" y="178"/>
                  </a:moveTo>
                  <a:cubicBezTo>
                    <a:pt x="205" y="179"/>
                    <a:pt x="205" y="180"/>
                    <a:pt x="204" y="181"/>
                  </a:cubicBezTo>
                  <a:cubicBezTo>
                    <a:pt x="203" y="181"/>
                    <a:pt x="203" y="181"/>
                    <a:pt x="202" y="181"/>
                  </a:cubicBezTo>
                  <a:cubicBezTo>
                    <a:pt x="202" y="181"/>
                    <a:pt x="201" y="181"/>
                    <a:pt x="200" y="180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1" y="181"/>
                    <a:pt x="160" y="181"/>
                  </a:cubicBezTo>
                  <a:cubicBezTo>
                    <a:pt x="158" y="180"/>
                    <a:pt x="158" y="179"/>
                    <a:pt x="158" y="178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5"/>
                    <a:pt x="159" y="134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1" y="112"/>
                    <a:pt x="182" y="112"/>
                    <a:pt x="184" y="113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5" y="135"/>
                    <a:pt x="205" y="136"/>
                    <a:pt x="205" y="136"/>
                  </a:cubicBezTo>
                  <a:lnTo>
                    <a:pt x="205" y="178"/>
                  </a:lnTo>
                  <a:close/>
                  <a:moveTo>
                    <a:pt x="242" y="156"/>
                  </a:moveTo>
                  <a:cubicBezTo>
                    <a:pt x="231" y="166"/>
                    <a:pt x="231" y="166"/>
                    <a:pt x="231" y="166"/>
                  </a:cubicBezTo>
                  <a:cubicBezTo>
                    <a:pt x="231" y="167"/>
                    <a:pt x="230" y="167"/>
                    <a:pt x="229" y="167"/>
                  </a:cubicBezTo>
                  <a:cubicBezTo>
                    <a:pt x="229" y="167"/>
                    <a:pt x="228" y="167"/>
                    <a:pt x="227" y="166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6" y="155"/>
                    <a:pt x="216" y="155"/>
                    <a:pt x="216" y="154"/>
                  </a:cubicBezTo>
                  <a:cubicBezTo>
                    <a:pt x="216" y="153"/>
                    <a:pt x="216" y="153"/>
                    <a:pt x="217" y="15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8" y="141"/>
                    <a:pt x="229" y="141"/>
                    <a:pt x="229" y="141"/>
                  </a:cubicBezTo>
                  <a:cubicBezTo>
                    <a:pt x="230" y="141"/>
                    <a:pt x="231" y="141"/>
                    <a:pt x="231" y="142"/>
                  </a:cubicBezTo>
                  <a:cubicBezTo>
                    <a:pt x="242" y="152"/>
                    <a:pt x="242" y="152"/>
                    <a:pt x="242" y="152"/>
                  </a:cubicBezTo>
                  <a:cubicBezTo>
                    <a:pt x="243" y="153"/>
                    <a:pt x="243" y="155"/>
                    <a:pt x="242" y="156"/>
                  </a:cubicBezTo>
                  <a:close/>
                  <a:moveTo>
                    <a:pt x="253" y="83"/>
                  </a:moveTo>
                  <a:cubicBezTo>
                    <a:pt x="254" y="83"/>
                    <a:pt x="255" y="83"/>
                    <a:pt x="256" y="85"/>
                  </a:cubicBezTo>
                  <a:cubicBezTo>
                    <a:pt x="256" y="86"/>
                    <a:pt x="256" y="87"/>
                    <a:pt x="255" y="88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6"/>
                    <a:pt x="256" y="127"/>
                    <a:pt x="256" y="129"/>
                  </a:cubicBezTo>
                  <a:cubicBezTo>
                    <a:pt x="255" y="130"/>
                    <a:pt x="254" y="130"/>
                    <a:pt x="253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0" y="130"/>
                    <a:pt x="210" y="130"/>
                    <a:pt x="209" y="13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7" y="107"/>
                    <a:pt x="187" y="107"/>
                  </a:cubicBezTo>
                  <a:cubicBezTo>
                    <a:pt x="187" y="106"/>
                    <a:pt x="188" y="105"/>
                    <a:pt x="188" y="104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0" y="83"/>
                    <a:pt x="210" y="83"/>
                    <a:pt x="211" y="83"/>
                  </a:cubicBezTo>
                  <a:lnTo>
                    <a:pt x="253" y="83"/>
                  </a:lnTo>
                  <a:close/>
                  <a:moveTo>
                    <a:pt x="458" y="132"/>
                  </a:moveTo>
                  <a:cubicBezTo>
                    <a:pt x="376" y="132"/>
                    <a:pt x="376" y="132"/>
                    <a:pt x="376" y="132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2" y="66"/>
                    <a:pt x="452" y="66"/>
                    <a:pt x="452" y="66"/>
                  </a:cubicBezTo>
                  <a:cubicBezTo>
                    <a:pt x="376" y="66"/>
                    <a:pt x="376" y="66"/>
                    <a:pt x="376" y="66"/>
                  </a:cubicBezTo>
                  <a:cubicBezTo>
                    <a:pt x="376" y="17"/>
                    <a:pt x="376" y="17"/>
                    <a:pt x="376" y="17"/>
                  </a:cubicBezTo>
                  <a:cubicBezTo>
                    <a:pt x="458" y="17"/>
                    <a:pt x="458" y="17"/>
                    <a:pt x="458" y="17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147"/>
                    <a:pt x="359" y="147"/>
                    <a:pt x="359" y="147"/>
                  </a:cubicBezTo>
                  <a:cubicBezTo>
                    <a:pt x="458" y="147"/>
                    <a:pt x="458" y="147"/>
                    <a:pt x="458" y="147"/>
                  </a:cubicBezTo>
                  <a:lnTo>
                    <a:pt x="458" y="132"/>
                  </a:lnTo>
                  <a:close/>
                  <a:moveTo>
                    <a:pt x="399" y="192"/>
                  </a:moveTo>
                  <a:cubicBezTo>
                    <a:pt x="395" y="192"/>
                    <a:pt x="392" y="193"/>
                    <a:pt x="391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90" y="215"/>
                    <a:pt x="390" y="215"/>
                    <a:pt x="390" y="215"/>
                  </a:cubicBezTo>
                  <a:cubicBezTo>
                    <a:pt x="390" y="200"/>
                    <a:pt x="390" y="200"/>
                    <a:pt x="390" y="200"/>
                  </a:cubicBezTo>
                  <a:cubicBezTo>
                    <a:pt x="391" y="197"/>
                    <a:pt x="395" y="195"/>
                    <a:pt x="397" y="195"/>
                  </a:cubicBezTo>
                  <a:cubicBezTo>
                    <a:pt x="401" y="195"/>
                    <a:pt x="404" y="197"/>
                    <a:pt x="404" y="201"/>
                  </a:cubicBezTo>
                  <a:cubicBezTo>
                    <a:pt x="404" y="215"/>
                    <a:pt x="404" y="215"/>
                    <a:pt x="404" y="215"/>
                  </a:cubicBezTo>
                  <a:cubicBezTo>
                    <a:pt x="408" y="215"/>
                    <a:pt x="408" y="215"/>
                    <a:pt x="408" y="215"/>
                  </a:cubicBezTo>
                  <a:cubicBezTo>
                    <a:pt x="408" y="200"/>
                    <a:pt x="408" y="200"/>
                    <a:pt x="408" y="200"/>
                  </a:cubicBezTo>
                  <a:cubicBezTo>
                    <a:pt x="408" y="194"/>
                    <a:pt x="404" y="192"/>
                    <a:pt x="399" y="192"/>
                  </a:cubicBezTo>
                  <a:close/>
                  <a:moveTo>
                    <a:pt x="448" y="204"/>
                  </a:moveTo>
                  <a:cubicBezTo>
                    <a:pt x="448" y="197"/>
                    <a:pt x="445" y="191"/>
                    <a:pt x="437" y="191"/>
                  </a:cubicBezTo>
                  <a:cubicBezTo>
                    <a:pt x="430" y="191"/>
                    <a:pt x="426" y="197"/>
                    <a:pt x="426" y="203"/>
                  </a:cubicBezTo>
                  <a:cubicBezTo>
                    <a:pt x="426" y="212"/>
                    <a:pt x="431" y="216"/>
                    <a:pt x="439" y="216"/>
                  </a:cubicBezTo>
                  <a:cubicBezTo>
                    <a:pt x="441" y="216"/>
                    <a:pt x="445" y="215"/>
                    <a:pt x="447" y="213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4" y="212"/>
                    <a:pt x="441" y="213"/>
                    <a:pt x="439" y="213"/>
                  </a:cubicBezTo>
                  <a:cubicBezTo>
                    <a:pt x="435" y="213"/>
                    <a:pt x="432" y="211"/>
                    <a:pt x="431" y="208"/>
                  </a:cubicBezTo>
                  <a:cubicBezTo>
                    <a:pt x="430" y="207"/>
                    <a:pt x="430" y="206"/>
                    <a:pt x="430" y="204"/>
                  </a:cubicBezTo>
                  <a:cubicBezTo>
                    <a:pt x="430" y="204"/>
                    <a:pt x="430" y="204"/>
                    <a:pt x="430" y="204"/>
                  </a:cubicBezTo>
                  <a:lnTo>
                    <a:pt x="448" y="204"/>
                  </a:lnTo>
                  <a:close/>
                  <a:moveTo>
                    <a:pt x="437" y="194"/>
                  </a:moveTo>
                  <a:cubicBezTo>
                    <a:pt x="442" y="194"/>
                    <a:pt x="444" y="197"/>
                    <a:pt x="444" y="201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1" y="197"/>
                    <a:pt x="433" y="194"/>
                    <a:pt x="437" y="194"/>
                  </a:cubicBezTo>
                  <a:close/>
                  <a:moveTo>
                    <a:pt x="612" y="198"/>
                  </a:moveTo>
                  <a:cubicBezTo>
                    <a:pt x="612" y="196"/>
                    <a:pt x="614" y="194"/>
                    <a:pt x="617" y="194"/>
                  </a:cubicBezTo>
                  <a:cubicBezTo>
                    <a:pt x="621" y="194"/>
                    <a:pt x="623" y="196"/>
                    <a:pt x="624" y="197"/>
                  </a:cubicBezTo>
                  <a:cubicBezTo>
                    <a:pt x="625" y="197"/>
                    <a:pt x="625" y="197"/>
                    <a:pt x="625" y="197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4" y="193"/>
                    <a:pt x="621" y="192"/>
                    <a:pt x="617" y="192"/>
                  </a:cubicBezTo>
                  <a:cubicBezTo>
                    <a:pt x="611" y="192"/>
                    <a:pt x="608" y="194"/>
                    <a:pt x="608" y="198"/>
                  </a:cubicBezTo>
                  <a:cubicBezTo>
                    <a:pt x="608" y="206"/>
                    <a:pt x="622" y="204"/>
                    <a:pt x="622" y="209"/>
                  </a:cubicBezTo>
                  <a:cubicBezTo>
                    <a:pt x="622" y="212"/>
                    <a:pt x="621" y="213"/>
                    <a:pt x="617" y="213"/>
                  </a:cubicBezTo>
                  <a:cubicBezTo>
                    <a:pt x="614" y="213"/>
                    <a:pt x="611" y="211"/>
                    <a:pt x="609" y="210"/>
                  </a:cubicBezTo>
                  <a:cubicBezTo>
                    <a:pt x="608" y="210"/>
                    <a:pt x="608" y="210"/>
                    <a:pt x="608" y="210"/>
                  </a:cubicBezTo>
                  <a:cubicBezTo>
                    <a:pt x="608" y="213"/>
                    <a:pt x="608" y="213"/>
                    <a:pt x="608" y="213"/>
                  </a:cubicBezTo>
                  <a:cubicBezTo>
                    <a:pt x="610" y="215"/>
                    <a:pt x="613" y="216"/>
                    <a:pt x="617" y="216"/>
                  </a:cubicBezTo>
                  <a:cubicBezTo>
                    <a:pt x="623" y="216"/>
                    <a:pt x="626" y="213"/>
                    <a:pt x="626" y="209"/>
                  </a:cubicBezTo>
                  <a:cubicBezTo>
                    <a:pt x="626" y="201"/>
                    <a:pt x="612" y="203"/>
                    <a:pt x="612" y="198"/>
                  </a:cubicBezTo>
                  <a:close/>
                  <a:moveTo>
                    <a:pt x="418" y="184"/>
                  </a:moveTo>
                  <a:cubicBezTo>
                    <a:pt x="415" y="184"/>
                    <a:pt x="415" y="184"/>
                    <a:pt x="415" y="184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1" y="192"/>
                    <a:pt x="411" y="192"/>
                    <a:pt x="411" y="192"/>
                  </a:cubicBezTo>
                  <a:cubicBezTo>
                    <a:pt x="411" y="195"/>
                    <a:pt x="411" y="195"/>
                    <a:pt x="411" y="195"/>
                  </a:cubicBezTo>
                  <a:cubicBezTo>
                    <a:pt x="415" y="195"/>
                    <a:pt x="415" y="195"/>
                    <a:pt x="415" y="195"/>
                  </a:cubicBezTo>
                  <a:cubicBezTo>
                    <a:pt x="414" y="208"/>
                    <a:pt x="414" y="208"/>
                    <a:pt x="414" y="208"/>
                  </a:cubicBezTo>
                  <a:cubicBezTo>
                    <a:pt x="414" y="214"/>
                    <a:pt x="416" y="215"/>
                    <a:pt x="420" y="215"/>
                  </a:cubicBezTo>
                  <a:cubicBezTo>
                    <a:pt x="423" y="215"/>
                    <a:pt x="423" y="215"/>
                    <a:pt x="423" y="215"/>
                  </a:cubicBezTo>
                  <a:cubicBezTo>
                    <a:pt x="423" y="212"/>
                    <a:pt x="423" y="212"/>
                    <a:pt x="423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9" y="212"/>
                    <a:pt x="418" y="212"/>
                    <a:pt x="418" y="209"/>
                  </a:cubicBezTo>
                  <a:cubicBezTo>
                    <a:pt x="418" y="195"/>
                    <a:pt x="418" y="195"/>
                    <a:pt x="418" y="195"/>
                  </a:cubicBezTo>
                  <a:cubicBezTo>
                    <a:pt x="424" y="195"/>
                    <a:pt x="424" y="195"/>
                    <a:pt x="424" y="195"/>
                  </a:cubicBezTo>
                  <a:cubicBezTo>
                    <a:pt x="424" y="192"/>
                    <a:pt x="424" y="192"/>
                    <a:pt x="424" y="192"/>
                  </a:cubicBezTo>
                  <a:cubicBezTo>
                    <a:pt x="418" y="192"/>
                    <a:pt x="418" y="192"/>
                    <a:pt x="418" y="192"/>
                  </a:cubicBezTo>
                  <a:lnTo>
                    <a:pt x="418" y="18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7">
              <a:extLst>
                <a:ext uri="{FF2B5EF4-FFF2-40B4-BE49-F238E27FC236}">
                  <a16:creationId xmlns:a16="http://schemas.microsoft.com/office/drawing/2014/main" id="{384FA4A9-4114-4518-A789-B5B04558AD4F}"/>
                </a:ext>
              </a:extLst>
            </p:cNvPr>
            <p:cNvSpPr/>
            <p:nvPr userDrawn="1">
              <p:custDataLst>
                <p:tags r:id="rId37"/>
              </p:custDataLst>
            </p:nvPr>
          </p:nvSpPr>
          <p:spPr bwMode="auto">
            <a:xfrm>
              <a:off x="5568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0 w 129"/>
                <a:gd name="T13" fmla="*/ 83 h 189"/>
                <a:gd name="T14" fmla="*/ 120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8 w 129"/>
                <a:gd name="T21" fmla="*/ 170 h 189"/>
                <a:gd name="T22" fmla="*/ 128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0" y="83"/>
                  </a:lnTo>
                  <a:lnTo>
                    <a:pt x="120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8" y="170"/>
                  </a:lnTo>
                  <a:lnTo>
                    <a:pt x="128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38">
              <a:extLst>
                <a:ext uri="{FF2B5EF4-FFF2-40B4-BE49-F238E27FC236}">
                  <a16:creationId xmlns:a16="http://schemas.microsoft.com/office/drawing/2014/main" id="{AC6B216E-C739-4D58-BA05-06196DCC5057}"/>
                </a:ext>
              </a:extLst>
            </p:cNvPr>
            <p:cNvSpPr/>
            <p:nvPr userDrawn="1">
              <p:custDataLst>
                <p:tags r:id="rId38"/>
              </p:custDataLst>
            </p:nvPr>
          </p:nvSpPr>
          <p:spPr bwMode="auto">
            <a:xfrm>
              <a:off x="5726" y="2074"/>
              <a:ext cx="118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4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6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39">
              <a:extLst>
                <a:ext uri="{FF2B5EF4-FFF2-40B4-BE49-F238E27FC236}">
                  <a16:creationId xmlns:a16="http://schemas.microsoft.com/office/drawing/2014/main" id="{010A4F0B-AA5E-47BC-8F52-4037E25DFC24}"/>
                </a:ext>
              </a:extLst>
            </p:cNvPr>
            <p:cNvSpPr/>
            <p:nvPr userDrawn="1">
              <p:custDataLst>
                <p:tags r:id="rId39"/>
              </p:custDataLst>
            </p:nvPr>
          </p:nvSpPr>
          <p:spPr bwMode="auto">
            <a:xfrm>
              <a:off x="5860" y="2030"/>
              <a:ext cx="73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7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7 w 57"/>
                <a:gd name="T27" fmla="*/ 35 h 138"/>
                <a:gd name="T28" fmla="*/ 17 w 57"/>
                <a:gd name="T29" fmla="*/ 0 h 138"/>
                <a:gd name="T30" fmla="*/ 33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2"/>
                    <a:pt x="16" y="10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40">
              <a:extLst>
                <a:ext uri="{FF2B5EF4-FFF2-40B4-BE49-F238E27FC236}">
                  <a16:creationId xmlns:a16="http://schemas.microsoft.com/office/drawing/2014/main" id="{E0BC943D-E726-4BB7-8627-A2D350D7B359}"/>
                </a:ext>
              </a:extLst>
            </p:cNvPr>
            <p:cNvSpPr>
              <a:spLocks noEditPoints="1"/>
            </p:cNvSpPr>
            <p:nvPr userDrawn="1">
              <p:custDataLst>
                <p:tags r:id="rId40"/>
              </p:custDataLst>
            </p:nvPr>
          </p:nvSpPr>
          <p:spPr bwMode="auto">
            <a:xfrm>
              <a:off x="5952" y="2073"/>
              <a:ext cx="127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3 h 108"/>
                <a:gd name="T10" fmla="*/ 93 w 98"/>
                <a:gd name="T11" fmla="*/ 83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4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3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4"/>
                    <a:pt x="49" y="14"/>
                  </a:cubicBezTo>
                  <a:cubicBezTo>
                    <a:pt x="30" y="14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1">
              <a:extLst>
                <a:ext uri="{FF2B5EF4-FFF2-40B4-BE49-F238E27FC236}">
                  <a16:creationId xmlns:a16="http://schemas.microsoft.com/office/drawing/2014/main" id="{79C9939E-F2F7-4061-9CC9-CCA99982D3BA}"/>
                </a:ext>
              </a:extLst>
            </p:cNvPr>
            <p:cNvSpPr/>
            <p:nvPr userDrawn="1">
              <p:custDataLst>
                <p:tags r:id="rId41"/>
              </p:custDataLst>
            </p:nvPr>
          </p:nvSpPr>
          <p:spPr bwMode="auto">
            <a:xfrm>
              <a:off x="6106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2">
              <a:extLst>
                <a:ext uri="{FF2B5EF4-FFF2-40B4-BE49-F238E27FC236}">
                  <a16:creationId xmlns:a16="http://schemas.microsoft.com/office/drawing/2014/main" id="{4E639F3A-5C7F-4EFF-9CCA-6E3537F1249A}"/>
                </a:ext>
              </a:extLst>
            </p:cNvPr>
            <p:cNvSpPr>
              <a:spLocks noEditPoints="1"/>
            </p:cNvSpPr>
            <p:nvPr userDrawn="1">
              <p:custDataLst>
                <p:tags r:id="rId42"/>
              </p:custDataLst>
            </p:nvPr>
          </p:nvSpPr>
          <p:spPr bwMode="auto">
            <a:xfrm>
              <a:off x="6200" y="2073"/>
              <a:ext cx="129" cy="193"/>
            </a:xfrm>
            <a:custGeom>
              <a:avLst/>
              <a:gdLst>
                <a:gd name="T0" fmla="*/ 0 w 100"/>
                <a:gd name="T1" fmla="*/ 2 h 149"/>
                <a:gd name="T2" fmla="*/ 17 w 100"/>
                <a:gd name="T3" fmla="*/ 2 h 149"/>
                <a:gd name="T4" fmla="*/ 17 w 100"/>
                <a:gd name="T5" fmla="*/ 15 h 149"/>
                <a:gd name="T6" fmla="*/ 19 w 100"/>
                <a:gd name="T7" fmla="*/ 15 h 149"/>
                <a:gd name="T8" fmla="*/ 50 w 100"/>
                <a:gd name="T9" fmla="*/ 0 h 149"/>
                <a:gd name="T10" fmla="*/ 100 w 100"/>
                <a:gd name="T11" fmla="*/ 52 h 149"/>
                <a:gd name="T12" fmla="*/ 49 w 100"/>
                <a:gd name="T13" fmla="*/ 107 h 149"/>
                <a:gd name="T14" fmla="*/ 19 w 100"/>
                <a:gd name="T15" fmla="*/ 90 h 149"/>
                <a:gd name="T16" fmla="*/ 17 w 100"/>
                <a:gd name="T17" fmla="*/ 90 h 149"/>
                <a:gd name="T18" fmla="*/ 17 w 100"/>
                <a:gd name="T19" fmla="*/ 149 h 149"/>
                <a:gd name="T20" fmla="*/ 0 w 100"/>
                <a:gd name="T21" fmla="*/ 149 h 149"/>
                <a:gd name="T22" fmla="*/ 0 w 100"/>
                <a:gd name="T23" fmla="*/ 2 h 149"/>
                <a:gd name="T24" fmla="*/ 17 w 100"/>
                <a:gd name="T25" fmla="*/ 42 h 149"/>
                <a:gd name="T26" fmla="*/ 17 w 100"/>
                <a:gd name="T27" fmla="*/ 72 h 149"/>
                <a:gd name="T28" fmla="*/ 46 w 100"/>
                <a:gd name="T29" fmla="*/ 93 h 149"/>
                <a:gd name="T30" fmla="*/ 83 w 100"/>
                <a:gd name="T31" fmla="*/ 52 h 149"/>
                <a:gd name="T32" fmla="*/ 47 w 100"/>
                <a:gd name="T33" fmla="*/ 14 h 149"/>
                <a:gd name="T34" fmla="*/ 17 w 100"/>
                <a:gd name="T35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49">
                  <a:moveTo>
                    <a:pt x="0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4" y="6"/>
                    <a:pt x="36" y="0"/>
                    <a:pt x="50" y="0"/>
                  </a:cubicBezTo>
                  <a:cubicBezTo>
                    <a:pt x="80" y="0"/>
                    <a:pt x="100" y="21"/>
                    <a:pt x="100" y="52"/>
                  </a:cubicBezTo>
                  <a:cubicBezTo>
                    <a:pt x="100" y="85"/>
                    <a:pt x="77" y="107"/>
                    <a:pt x="49" y="107"/>
                  </a:cubicBezTo>
                  <a:cubicBezTo>
                    <a:pt x="38" y="107"/>
                    <a:pt x="24" y="101"/>
                    <a:pt x="19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0" y="2"/>
                  </a:lnTo>
                  <a:close/>
                  <a:moveTo>
                    <a:pt x="17" y="42"/>
                  </a:moveTo>
                  <a:cubicBezTo>
                    <a:pt x="17" y="72"/>
                    <a:pt x="17" y="72"/>
                    <a:pt x="17" y="72"/>
                  </a:cubicBezTo>
                  <a:cubicBezTo>
                    <a:pt x="17" y="85"/>
                    <a:pt x="32" y="93"/>
                    <a:pt x="46" y="93"/>
                  </a:cubicBezTo>
                  <a:cubicBezTo>
                    <a:pt x="66" y="93"/>
                    <a:pt x="83" y="80"/>
                    <a:pt x="83" y="52"/>
                  </a:cubicBezTo>
                  <a:cubicBezTo>
                    <a:pt x="83" y="28"/>
                    <a:pt x="67" y="14"/>
                    <a:pt x="47" y="14"/>
                  </a:cubicBezTo>
                  <a:cubicBezTo>
                    <a:pt x="32" y="14"/>
                    <a:pt x="17" y="26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3">
              <a:extLst>
                <a:ext uri="{FF2B5EF4-FFF2-40B4-BE49-F238E27FC236}">
                  <a16:creationId xmlns:a16="http://schemas.microsoft.com/office/drawing/2014/main" id="{229D4D7C-8F28-410C-BDB1-76CA0BCD00A8}"/>
                </a:ext>
              </a:extLst>
            </p:cNvPr>
            <p:cNvSpPr/>
            <p:nvPr userDrawn="1">
              <p:custDataLst>
                <p:tags r:id="rId43"/>
              </p:custDataLst>
            </p:nvPr>
          </p:nvSpPr>
          <p:spPr bwMode="auto">
            <a:xfrm>
              <a:off x="6357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4">
              <a:extLst>
                <a:ext uri="{FF2B5EF4-FFF2-40B4-BE49-F238E27FC236}">
                  <a16:creationId xmlns:a16="http://schemas.microsoft.com/office/drawing/2014/main" id="{B7152AA2-4796-48E8-9348-390F8CCE1D1F}"/>
                </a:ext>
              </a:extLst>
            </p:cNvPr>
            <p:cNvSpPr>
              <a:spLocks noEditPoints="1"/>
            </p:cNvSpPr>
            <p:nvPr userDrawn="1">
              <p:custDataLst>
                <p:tags r:id="rId44"/>
              </p:custDataLst>
            </p:nvPr>
          </p:nvSpPr>
          <p:spPr bwMode="auto">
            <a:xfrm>
              <a:off x="6451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5">
              <a:extLst>
                <a:ext uri="{FF2B5EF4-FFF2-40B4-BE49-F238E27FC236}">
                  <a16:creationId xmlns:a16="http://schemas.microsoft.com/office/drawing/2014/main" id="{53E6F458-DE79-4D94-A35D-A109064A0A90}"/>
                </a:ext>
              </a:extLst>
            </p:cNvPr>
            <p:cNvSpPr/>
            <p:nvPr userDrawn="1">
              <p:custDataLst>
                <p:tags r:id="rId45"/>
              </p:custDataLst>
            </p:nvPr>
          </p:nvSpPr>
          <p:spPr bwMode="auto">
            <a:xfrm>
              <a:off x="6501" y="2074"/>
              <a:ext cx="103" cy="139"/>
            </a:xfrm>
            <a:custGeom>
              <a:avLst/>
              <a:gdLst>
                <a:gd name="T0" fmla="*/ 0 w 80"/>
                <a:gd name="T1" fmla="*/ 79 h 107"/>
                <a:gd name="T2" fmla="*/ 6 w 80"/>
                <a:gd name="T3" fmla="*/ 79 h 107"/>
                <a:gd name="T4" fmla="*/ 39 w 80"/>
                <a:gd name="T5" fmla="*/ 94 h 107"/>
                <a:gd name="T6" fmla="*/ 64 w 80"/>
                <a:gd name="T7" fmla="*/ 78 h 107"/>
                <a:gd name="T8" fmla="*/ 1 w 80"/>
                <a:gd name="T9" fmla="*/ 29 h 107"/>
                <a:gd name="T10" fmla="*/ 42 w 80"/>
                <a:gd name="T11" fmla="*/ 0 h 107"/>
                <a:gd name="T12" fmla="*/ 74 w 80"/>
                <a:gd name="T13" fmla="*/ 8 h 107"/>
                <a:gd name="T14" fmla="*/ 74 w 80"/>
                <a:gd name="T15" fmla="*/ 24 h 107"/>
                <a:gd name="T16" fmla="*/ 70 w 80"/>
                <a:gd name="T17" fmla="*/ 24 h 107"/>
                <a:gd name="T18" fmla="*/ 42 w 80"/>
                <a:gd name="T19" fmla="*/ 12 h 107"/>
                <a:gd name="T20" fmla="*/ 17 w 80"/>
                <a:gd name="T21" fmla="*/ 26 h 107"/>
                <a:gd name="T22" fmla="*/ 80 w 80"/>
                <a:gd name="T23" fmla="*/ 77 h 107"/>
                <a:gd name="T24" fmla="*/ 39 w 80"/>
                <a:gd name="T25" fmla="*/ 107 h 107"/>
                <a:gd name="T26" fmla="*/ 0 w 80"/>
                <a:gd name="T27" fmla="*/ 95 h 107"/>
                <a:gd name="T28" fmla="*/ 0 w 80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7">
                  <a:moveTo>
                    <a:pt x="0" y="79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1" y="87"/>
                    <a:pt x="26" y="94"/>
                    <a:pt x="39" y="94"/>
                  </a:cubicBezTo>
                  <a:cubicBezTo>
                    <a:pt x="55" y="94"/>
                    <a:pt x="64" y="89"/>
                    <a:pt x="64" y="78"/>
                  </a:cubicBezTo>
                  <a:cubicBezTo>
                    <a:pt x="64" y="57"/>
                    <a:pt x="1" y="64"/>
                    <a:pt x="1" y="29"/>
                  </a:cubicBezTo>
                  <a:cubicBezTo>
                    <a:pt x="1" y="11"/>
                    <a:pt x="14" y="0"/>
                    <a:pt x="42" y="0"/>
                  </a:cubicBezTo>
                  <a:cubicBezTo>
                    <a:pt x="57" y="0"/>
                    <a:pt x="69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6" y="20"/>
                    <a:pt x="56" y="12"/>
                    <a:pt x="42" y="12"/>
                  </a:cubicBezTo>
                  <a:cubicBezTo>
                    <a:pt x="24" y="12"/>
                    <a:pt x="17" y="18"/>
                    <a:pt x="17" y="26"/>
                  </a:cubicBezTo>
                  <a:cubicBezTo>
                    <a:pt x="17" y="51"/>
                    <a:pt x="80" y="41"/>
                    <a:pt x="80" y="77"/>
                  </a:cubicBezTo>
                  <a:cubicBezTo>
                    <a:pt x="80" y="96"/>
                    <a:pt x="68" y="107"/>
                    <a:pt x="39" y="107"/>
                  </a:cubicBezTo>
                  <a:cubicBezTo>
                    <a:pt x="23" y="107"/>
                    <a:pt x="10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6">
              <a:extLst>
                <a:ext uri="{FF2B5EF4-FFF2-40B4-BE49-F238E27FC236}">
                  <a16:creationId xmlns:a16="http://schemas.microsoft.com/office/drawing/2014/main" id="{687DAE65-6EBC-48A5-99FE-72B9DFFB7471}"/>
                </a:ext>
              </a:extLst>
            </p:cNvPr>
            <p:cNvSpPr>
              <a:spLocks noEditPoints="1"/>
            </p:cNvSpPr>
            <p:nvPr userDrawn="1">
              <p:custDataLst>
                <p:tags r:id="rId46"/>
              </p:custDataLst>
            </p:nvPr>
          </p:nvSpPr>
          <p:spPr bwMode="auto">
            <a:xfrm>
              <a:off x="6621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8 w 97"/>
                <a:gd name="T9" fmla="*/ 83 h 108"/>
                <a:gd name="T10" fmla="*/ 92 w 97"/>
                <a:gd name="T11" fmla="*/ 83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4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3"/>
                    <a:pt x="17" y="68"/>
                    <a:pt x="19" y="72"/>
                  </a:cubicBezTo>
                  <a:cubicBezTo>
                    <a:pt x="25" y="86"/>
                    <a:pt x="36" y="94"/>
                    <a:pt x="55" y="94"/>
                  </a:cubicBezTo>
                  <a:cubicBezTo>
                    <a:pt x="65" y="94"/>
                    <a:pt x="78" y="90"/>
                    <a:pt x="88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4"/>
                    <a:pt x="49" y="14"/>
                  </a:cubicBezTo>
                  <a:cubicBezTo>
                    <a:pt x="30" y="14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7">
              <a:extLst>
                <a:ext uri="{FF2B5EF4-FFF2-40B4-BE49-F238E27FC236}">
                  <a16:creationId xmlns:a16="http://schemas.microsoft.com/office/drawing/2014/main" id="{BFB5F4F3-32A0-43C2-B845-6CCF5861ABC7}"/>
                </a:ext>
              </a:extLst>
            </p:cNvPr>
            <p:cNvSpPr/>
            <p:nvPr userDrawn="1">
              <p:custDataLst>
                <p:tags r:id="rId47"/>
              </p:custDataLst>
            </p:nvPr>
          </p:nvSpPr>
          <p:spPr bwMode="auto">
            <a:xfrm>
              <a:off x="6841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48">
              <a:extLst>
                <a:ext uri="{FF2B5EF4-FFF2-40B4-BE49-F238E27FC236}">
                  <a16:creationId xmlns:a16="http://schemas.microsoft.com/office/drawing/2014/main" id="{138B05A0-22E7-4935-9CE9-E6FD3D2733A9}"/>
                </a:ext>
              </a:extLst>
            </p:cNvPr>
            <p:cNvSpPr/>
            <p:nvPr userDrawn="1">
              <p:custDataLst>
                <p:tags r:id="rId48"/>
              </p:custDataLst>
            </p:nvPr>
          </p:nvSpPr>
          <p:spPr bwMode="auto">
            <a:xfrm>
              <a:off x="6995" y="2074"/>
              <a:ext cx="101" cy="139"/>
            </a:xfrm>
            <a:custGeom>
              <a:avLst/>
              <a:gdLst>
                <a:gd name="T0" fmla="*/ 0 w 79"/>
                <a:gd name="T1" fmla="*/ 79 h 107"/>
                <a:gd name="T2" fmla="*/ 5 w 79"/>
                <a:gd name="T3" fmla="*/ 79 h 107"/>
                <a:gd name="T4" fmla="*/ 38 w 79"/>
                <a:gd name="T5" fmla="*/ 94 h 107"/>
                <a:gd name="T6" fmla="*/ 63 w 79"/>
                <a:gd name="T7" fmla="*/ 78 h 107"/>
                <a:gd name="T8" fmla="*/ 0 w 79"/>
                <a:gd name="T9" fmla="*/ 29 h 107"/>
                <a:gd name="T10" fmla="*/ 41 w 79"/>
                <a:gd name="T11" fmla="*/ 0 h 107"/>
                <a:gd name="T12" fmla="*/ 74 w 79"/>
                <a:gd name="T13" fmla="*/ 8 h 107"/>
                <a:gd name="T14" fmla="*/ 74 w 79"/>
                <a:gd name="T15" fmla="*/ 24 h 107"/>
                <a:gd name="T16" fmla="*/ 69 w 79"/>
                <a:gd name="T17" fmla="*/ 24 h 107"/>
                <a:gd name="T18" fmla="*/ 41 w 79"/>
                <a:gd name="T19" fmla="*/ 12 h 107"/>
                <a:gd name="T20" fmla="*/ 16 w 79"/>
                <a:gd name="T21" fmla="*/ 26 h 107"/>
                <a:gd name="T22" fmla="*/ 79 w 79"/>
                <a:gd name="T23" fmla="*/ 77 h 107"/>
                <a:gd name="T24" fmla="*/ 38 w 79"/>
                <a:gd name="T25" fmla="*/ 107 h 107"/>
                <a:gd name="T26" fmla="*/ 0 w 79"/>
                <a:gd name="T27" fmla="*/ 95 h 107"/>
                <a:gd name="T28" fmla="*/ 0 w 79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7">
                  <a:moveTo>
                    <a:pt x="0" y="79"/>
                  </a:moveTo>
                  <a:cubicBezTo>
                    <a:pt x="5" y="79"/>
                    <a:pt x="5" y="79"/>
                    <a:pt x="5" y="79"/>
                  </a:cubicBezTo>
                  <a:cubicBezTo>
                    <a:pt x="11" y="87"/>
                    <a:pt x="25" y="94"/>
                    <a:pt x="38" y="94"/>
                  </a:cubicBezTo>
                  <a:cubicBezTo>
                    <a:pt x="55" y="94"/>
                    <a:pt x="63" y="89"/>
                    <a:pt x="63" y="78"/>
                  </a:cubicBezTo>
                  <a:cubicBezTo>
                    <a:pt x="63" y="57"/>
                    <a:pt x="0" y="64"/>
                    <a:pt x="0" y="29"/>
                  </a:cubicBezTo>
                  <a:cubicBezTo>
                    <a:pt x="0" y="11"/>
                    <a:pt x="13" y="0"/>
                    <a:pt x="41" y="0"/>
                  </a:cubicBezTo>
                  <a:cubicBezTo>
                    <a:pt x="57" y="0"/>
                    <a:pt x="68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5" y="20"/>
                    <a:pt x="56" y="12"/>
                    <a:pt x="41" y="12"/>
                  </a:cubicBezTo>
                  <a:cubicBezTo>
                    <a:pt x="24" y="12"/>
                    <a:pt x="16" y="18"/>
                    <a:pt x="16" y="26"/>
                  </a:cubicBezTo>
                  <a:cubicBezTo>
                    <a:pt x="16" y="51"/>
                    <a:pt x="79" y="41"/>
                    <a:pt x="79" y="77"/>
                  </a:cubicBezTo>
                  <a:cubicBezTo>
                    <a:pt x="79" y="96"/>
                    <a:pt x="67" y="107"/>
                    <a:pt x="38" y="107"/>
                  </a:cubicBezTo>
                  <a:cubicBezTo>
                    <a:pt x="23" y="107"/>
                    <a:pt x="9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49">
              <a:extLst>
                <a:ext uri="{FF2B5EF4-FFF2-40B4-BE49-F238E27FC236}">
                  <a16:creationId xmlns:a16="http://schemas.microsoft.com/office/drawing/2014/main" id="{33093BF1-0BC8-44DC-B0C0-CAFABD7EE943}"/>
                </a:ext>
              </a:extLst>
            </p:cNvPr>
            <p:cNvSpPr/>
            <p:nvPr userDrawn="1">
              <p:custDataLst>
                <p:tags r:id="rId49"/>
              </p:custDataLst>
            </p:nvPr>
          </p:nvSpPr>
          <p:spPr bwMode="auto">
            <a:xfrm>
              <a:off x="71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2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50">
              <a:extLst>
                <a:ext uri="{FF2B5EF4-FFF2-40B4-BE49-F238E27FC236}">
                  <a16:creationId xmlns:a16="http://schemas.microsoft.com/office/drawing/2014/main" id="{60B9D79E-D08C-415D-A9B0-70FD774361FC}"/>
                </a:ext>
              </a:extLst>
            </p:cNvPr>
            <p:cNvSpPr>
              <a:spLocks noEditPoints="1"/>
            </p:cNvSpPr>
            <p:nvPr userDrawn="1">
              <p:custDataLst>
                <p:tags r:id="rId50"/>
              </p:custDataLst>
            </p:nvPr>
          </p:nvSpPr>
          <p:spPr bwMode="auto">
            <a:xfrm>
              <a:off x="7203" y="2073"/>
              <a:ext cx="134" cy="140"/>
            </a:xfrm>
            <a:custGeom>
              <a:avLst/>
              <a:gdLst>
                <a:gd name="T0" fmla="*/ 51 w 104"/>
                <a:gd name="T1" fmla="*/ 0 h 108"/>
                <a:gd name="T2" fmla="*/ 104 w 104"/>
                <a:gd name="T3" fmla="*/ 53 h 108"/>
                <a:gd name="T4" fmla="*/ 51 w 104"/>
                <a:gd name="T5" fmla="*/ 108 h 108"/>
                <a:gd name="T6" fmla="*/ 0 w 104"/>
                <a:gd name="T7" fmla="*/ 54 h 108"/>
                <a:gd name="T8" fmla="*/ 51 w 104"/>
                <a:gd name="T9" fmla="*/ 0 h 108"/>
                <a:gd name="T10" fmla="*/ 51 w 104"/>
                <a:gd name="T11" fmla="*/ 94 h 108"/>
                <a:gd name="T12" fmla="*/ 87 w 104"/>
                <a:gd name="T13" fmla="*/ 54 h 108"/>
                <a:gd name="T14" fmla="*/ 51 w 104"/>
                <a:gd name="T15" fmla="*/ 13 h 108"/>
                <a:gd name="T16" fmla="*/ 16 w 104"/>
                <a:gd name="T17" fmla="*/ 54 h 108"/>
                <a:gd name="T18" fmla="*/ 51 w 104"/>
                <a:gd name="T19" fmla="*/ 9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8">
                  <a:moveTo>
                    <a:pt x="51" y="0"/>
                  </a:moveTo>
                  <a:cubicBezTo>
                    <a:pt x="83" y="0"/>
                    <a:pt x="104" y="21"/>
                    <a:pt x="104" y="53"/>
                  </a:cubicBezTo>
                  <a:cubicBezTo>
                    <a:pt x="104" y="87"/>
                    <a:pt x="84" y="108"/>
                    <a:pt x="51" y="108"/>
                  </a:cubicBezTo>
                  <a:cubicBezTo>
                    <a:pt x="20" y="108"/>
                    <a:pt x="0" y="86"/>
                    <a:pt x="0" y="54"/>
                  </a:cubicBezTo>
                  <a:cubicBezTo>
                    <a:pt x="0" y="21"/>
                    <a:pt x="20" y="0"/>
                    <a:pt x="51" y="0"/>
                  </a:cubicBezTo>
                  <a:close/>
                  <a:moveTo>
                    <a:pt x="51" y="94"/>
                  </a:moveTo>
                  <a:cubicBezTo>
                    <a:pt x="71" y="94"/>
                    <a:pt x="87" y="79"/>
                    <a:pt x="87" y="54"/>
                  </a:cubicBezTo>
                  <a:cubicBezTo>
                    <a:pt x="87" y="28"/>
                    <a:pt x="72" y="13"/>
                    <a:pt x="51" y="13"/>
                  </a:cubicBezTo>
                  <a:cubicBezTo>
                    <a:pt x="33" y="13"/>
                    <a:pt x="16" y="28"/>
                    <a:pt x="16" y="54"/>
                  </a:cubicBezTo>
                  <a:cubicBezTo>
                    <a:pt x="16" y="79"/>
                    <a:pt x="33" y="94"/>
                    <a:pt x="51" y="94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51">
              <a:extLst>
                <a:ext uri="{FF2B5EF4-FFF2-40B4-BE49-F238E27FC236}">
                  <a16:creationId xmlns:a16="http://schemas.microsoft.com/office/drawing/2014/main" id="{DF94D9EB-FECC-45FB-A427-27D46E96133B}"/>
                </a:ext>
              </a:extLst>
            </p:cNvPr>
            <p:cNvSpPr/>
            <p:nvPr userDrawn="1">
              <p:custDataLst>
                <p:tags r:id="rId51"/>
              </p:custDataLst>
            </p:nvPr>
          </p:nvSpPr>
          <p:spPr bwMode="auto">
            <a:xfrm>
              <a:off x="7364" y="2074"/>
              <a:ext cx="119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3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5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52">
              <a:extLst>
                <a:ext uri="{FF2B5EF4-FFF2-40B4-BE49-F238E27FC236}">
                  <a16:creationId xmlns:a16="http://schemas.microsoft.com/office/drawing/2014/main" id="{832CEADC-51A9-4E7D-96BB-4E6861675C98}"/>
                </a:ext>
              </a:extLst>
            </p:cNvPr>
            <p:cNvSpPr>
              <a:spLocks noEditPoints="1"/>
            </p:cNvSpPr>
            <p:nvPr userDrawn="1">
              <p:custDataLst>
                <p:tags r:id="rId52"/>
              </p:custDataLst>
            </p:nvPr>
          </p:nvSpPr>
          <p:spPr bwMode="auto">
            <a:xfrm>
              <a:off x="7516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53">
              <a:extLst>
                <a:ext uri="{FF2B5EF4-FFF2-40B4-BE49-F238E27FC236}">
                  <a16:creationId xmlns:a16="http://schemas.microsoft.com/office/drawing/2014/main" id="{BB4D0E50-84E9-4175-BA4B-06AC47AAE42C}"/>
                </a:ext>
              </a:extLst>
            </p:cNvPr>
            <p:cNvSpPr>
              <a:spLocks noEditPoints="1"/>
            </p:cNvSpPr>
            <p:nvPr userDrawn="1">
              <p:custDataLst>
                <p:tags r:id="rId53"/>
              </p:custDataLst>
            </p:nvPr>
          </p:nvSpPr>
          <p:spPr bwMode="auto">
            <a:xfrm>
              <a:off x="7565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5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4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6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50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8"/>
                    <a:pt x="40" y="42"/>
                  </a:cubicBezTo>
                  <a:cubicBezTo>
                    <a:pt x="47" y="40"/>
                    <a:pt x="63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5"/>
                    <a:pt x="44" y="15"/>
                  </a:cubicBezTo>
                  <a:cubicBezTo>
                    <a:pt x="29" y="15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4" y="53"/>
                    <a:pt x="51" y="55"/>
                    <a:pt x="46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17098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7" y="658801"/>
            <a:ext cx="9495473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  <p:custDataLst>
              <p:tags r:id="rId2"/>
            </p:custDataLst>
          </p:nvPr>
        </p:nvSpPr>
        <p:spPr>
          <a:xfrm>
            <a:off x="623887" y="2276475"/>
            <a:ext cx="9495473" cy="3960813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 level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E1AB0D6-C629-4EEB-A5D7-F9F7EA9E31A2}"/>
              </a:ext>
            </a:extLst>
          </p:cNvPr>
          <p:cNvGrpSpPr>
            <a:grpSpLocks noChangeAspect="1"/>
          </p:cNvGrpSpPr>
          <p:nvPr userDrawn="1">
            <p:custDataLst>
              <p:tags r:id="rId3"/>
            </p:custDataLst>
          </p:nvPr>
        </p:nvGrpSpPr>
        <p:grpSpPr>
          <a:xfrm>
            <a:off x="7913089" y="6466809"/>
            <a:ext cx="4015386" cy="154800"/>
            <a:chOff x="1" y="2013"/>
            <a:chExt cx="7678" cy="296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BB8C8319-7B40-49EA-9C13-76600AF49ECB}"/>
                </a:ext>
              </a:extLst>
            </p:cNvPr>
            <p:cNvSpPr/>
            <p:nvPr userDrawn="1">
              <p:custDataLst>
                <p:tags r:id="rId4"/>
              </p:custDataLst>
            </p:nvPr>
          </p:nvSpPr>
          <p:spPr bwMode="auto">
            <a:xfrm>
              <a:off x="1184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238CDA77-24CC-4551-A61E-59AE98BC7BD7}"/>
                </a:ext>
              </a:extLst>
            </p:cNvPr>
            <p:cNvSpPr/>
            <p:nvPr userDrawn="1">
              <p:custDataLst>
                <p:tags r:id="rId5"/>
              </p:custDataLst>
            </p:nvPr>
          </p:nvSpPr>
          <p:spPr bwMode="auto">
            <a:xfrm>
              <a:off x="132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EEDDEC5B-F447-471C-8F8F-A537F04191A1}"/>
                </a:ext>
              </a:extLst>
            </p:cNvPr>
            <p:cNvSpPr/>
            <p:nvPr userDrawn="1">
              <p:custDataLst>
                <p:tags r:id="rId6"/>
              </p:custDataLst>
            </p:nvPr>
          </p:nvSpPr>
          <p:spPr bwMode="auto">
            <a:xfrm>
              <a:off x="14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43820CEA-F8A3-4E25-94D2-D2D474E01204}"/>
                </a:ext>
              </a:extLst>
            </p:cNvPr>
            <p:cNvSpPr>
              <a:spLocks noEditPoints="1"/>
            </p:cNvSpPr>
            <p:nvPr userDrawn="1">
              <p:custDataLst>
                <p:tags r:id="rId7"/>
              </p:custDataLst>
            </p:nvPr>
          </p:nvSpPr>
          <p:spPr bwMode="auto">
            <a:xfrm>
              <a:off x="1504" y="2073"/>
              <a:ext cx="124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4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8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5" y="108"/>
                    <a:pt x="54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8" y="13"/>
                  </a:cubicBezTo>
                  <a:cubicBezTo>
                    <a:pt x="29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282D0300-D00D-42AB-98B3-AD567AB87F41}"/>
                </a:ext>
              </a:extLst>
            </p:cNvPr>
            <p:cNvSpPr/>
            <p:nvPr userDrawn="1">
              <p:custDataLst>
                <p:tags r:id="rId8"/>
              </p:custDataLst>
            </p:nvPr>
          </p:nvSpPr>
          <p:spPr bwMode="auto">
            <a:xfrm>
              <a:off x="1638" y="2076"/>
              <a:ext cx="134" cy="133"/>
            </a:xfrm>
            <a:custGeom>
              <a:avLst/>
              <a:gdLst>
                <a:gd name="T0" fmla="*/ 134 w 134"/>
                <a:gd name="T1" fmla="*/ 0 h 133"/>
                <a:gd name="T2" fmla="*/ 134 w 134"/>
                <a:gd name="T3" fmla="*/ 6 h 133"/>
                <a:gd name="T4" fmla="*/ 79 w 134"/>
                <a:gd name="T5" fmla="*/ 133 h 133"/>
                <a:gd name="T6" fmla="*/ 54 w 134"/>
                <a:gd name="T7" fmla="*/ 133 h 133"/>
                <a:gd name="T8" fmla="*/ 0 w 134"/>
                <a:gd name="T9" fmla="*/ 6 h 133"/>
                <a:gd name="T10" fmla="*/ 0 w 134"/>
                <a:gd name="T11" fmla="*/ 0 h 133"/>
                <a:gd name="T12" fmla="*/ 20 w 134"/>
                <a:gd name="T13" fmla="*/ 0 h 133"/>
                <a:gd name="T14" fmla="*/ 60 w 134"/>
                <a:gd name="T15" fmla="*/ 100 h 133"/>
                <a:gd name="T16" fmla="*/ 64 w 134"/>
                <a:gd name="T17" fmla="*/ 114 h 133"/>
                <a:gd name="T18" fmla="*/ 68 w 134"/>
                <a:gd name="T19" fmla="*/ 114 h 133"/>
                <a:gd name="T20" fmla="*/ 73 w 134"/>
                <a:gd name="T21" fmla="*/ 101 h 133"/>
                <a:gd name="T22" fmla="*/ 113 w 134"/>
                <a:gd name="T23" fmla="*/ 0 h 133"/>
                <a:gd name="T24" fmla="*/ 134 w 134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3">
                  <a:moveTo>
                    <a:pt x="134" y="0"/>
                  </a:moveTo>
                  <a:lnTo>
                    <a:pt x="134" y="6"/>
                  </a:lnTo>
                  <a:lnTo>
                    <a:pt x="79" y="133"/>
                  </a:lnTo>
                  <a:lnTo>
                    <a:pt x="54" y="133"/>
                  </a:lnTo>
                  <a:lnTo>
                    <a:pt x="0" y="6"/>
                  </a:lnTo>
                  <a:lnTo>
                    <a:pt x="0" y="0"/>
                  </a:lnTo>
                  <a:lnTo>
                    <a:pt x="20" y="0"/>
                  </a:lnTo>
                  <a:lnTo>
                    <a:pt x="60" y="100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3" y="101"/>
                  </a:lnTo>
                  <a:lnTo>
                    <a:pt x="113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A15C91E3-00D6-45E2-8594-CA1874F0C3D4}"/>
                </a:ext>
              </a:extLst>
            </p:cNvPr>
            <p:cNvSpPr>
              <a:spLocks noEditPoint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1781" y="2017"/>
              <a:ext cx="134" cy="196"/>
            </a:xfrm>
            <a:custGeom>
              <a:avLst/>
              <a:gdLst>
                <a:gd name="T0" fmla="*/ 52 w 104"/>
                <a:gd name="T1" fmla="*/ 43 h 151"/>
                <a:gd name="T2" fmla="*/ 104 w 104"/>
                <a:gd name="T3" fmla="*/ 96 h 151"/>
                <a:gd name="T4" fmla="*/ 52 w 104"/>
                <a:gd name="T5" fmla="*/ 151 h 151"/>
                <a:gd name="T6" fmla="*/ 0 w 104"/>
                <a:gd name="T7" fmla="*/ 97 h 151"/>
                <a:gd name="T8" fmla="*/ 52 w 104"/>
                <a:gd name="T9" fmla="*/ 43 h 151"/>
                <a:gd name="T10" fmla="*/ 52 w 104"/>
                <a:gd name="T11" fmla="*/ 137 h 151"/>
                <a:gd name="T12" fmla="*/ 87 w 104"/>
                <a:gd name="T13" fmla="*/ 97 h 151"/>
                <a:gd name="T14" fmla="*/ 52 w 104"/>
                <a:gd name="T15" fmla="*/ 56 h 151"/>
                <a:gd name="T16" fmla="*/ 17 w 104"/>
                <a:gd name="T17" fmla="*/ 97 h 151"/>
                <a:gd name="T18" fmla="*/ 52 w 104"/>
                <a:gd name="T19" fmla="*/ 137 h 151"/>
                <a:gd name="T20" fmla="*/ 67 w 104"/>
                <a:gd name="T21" fmla="*/ 10 h 151"/>
                <a:gd name="T22" fmla="*/ 75 w 104"/>
                <a:gd name="T23" fmla="*/ 2 h 151"/>
                <a:gd name="T24" fmla="*/ 86 w 104"/>
                <a:gd name="T25" fmla="*/ 5 h 151"/>
                <a:gd name="T26" fmla="*/ 66 w 104"/>
                <a:gd name="T27" fmla="*/ 22 h 151"/>
                <a:gd name="T28" fmla="*/ 38 w 104"/>
                <a:gd name="T29" fmla="*/ 12 h 151"/>
                <a:gd name="T30" fmla="*/ 28 w 104"/>
                <a:gd name="T31" fmla="*/ 20 h 151"/>
                <a:gd name="T32" fmla="*/ 18 w 104"/>
                <a:gd name="T33" fmla="*/ 15 h 151"/>
                <a:gd name="T34" fmla="*/ 39 w 104"/>
                <a:gd name="T35" fmla="*/ 0 h 151"/>
                <a:gd name="T36" fmla="*/ 67 w 104"/>
                <a:gd name="T37" fmla="*/ 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1">
                  <a:moveTo>
                    <a:pt x="52" y="43"/>
                  </a:moveTo>
                  <a:cubicBezTo>
                    <a:pt x="83" y="43"/>
                    <a:pt x="104" y="64"/>
                    <a:pt x="104" y="96"/>
                  </a:cubicBezTo>
                  <a:cubicBezTo>
                    <a:pt x="104" y="130"/>
                    <a:pt x="84" y="151"/>
                    <a:pt x="52" y="151"/>
                  </a:cubicBezTo>
                  <a:cubicBezTo>
                    <a:pt x="20" y="151"/>
                    <a:pt x="0" y="129"/>
                    <a:pt x="0" y="97"/>
                  </a:cubicBezTo>
                  <a:cubicBezTo>
                    <a:pt x="0" y="64"/>
                    <a:pt x="21" y="43"/>
                    <a:pt x="52" y="43"/>
                  </a:cubicBezTo>
                  <a:close/>
                  <a:moveTo>
                    <a:pt x="52" y="137"/>
                  </a:moveTo>
                  <a:cubicBezTo>
                    <a:pt x="72" y="137"/>
                    <a:pt x="87" y="122"/>
                    <a:pt x="87" y="97"/>
                  </a:cubicBezTo>
                  <a:cubicBezTo>
                    <a:pt x="87" y="71"/>
                    <a:pt x="72" y="56"/>
                    <a:pt x="52" y="56"/>
                  </a:cubicBezTo>
                  <a:cubicBezTo>
                    <a:pt x="33" y="56"/>
                    <a:pt x="17" y="71"/>
                    <a:pt x="17" y="97"/>
                  </a:cubicBezTo>
                  <a:cubicBezTo>
                    <a:pt x="17" y="122"/>
                    <a:pt x="33" y="137"/>
                    <a:pt x="52" y="137"/>
                  </a:cubicBezTo>
                  <a:close/>
                  <a:moveTo>
                    <a:pt x="67" y="10"/>
                  </a:moveTo>
                  <a:cubicBezTo>
                    <a:pt x="70" y="10"/>
                    <a:pt x="74" y="7"/>
                    <a:pt x="75" y="2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3" y="16"/>
                    <a:pt x="76" y="22"/>
                    <a:pt x="66" y="22"/>
                  </a:cubicBezTo>
                  <a:cubicBezTo>
                    <a:pt x="51" y="22"/>
                    <a:pt x="47" y="12"/>
                    <a:pt x="38" y="12"/>
                  </a:cubicBezTo>
                  <a:cubicBezTo>
                    <a:pt x="35" y="12"/>
                    <a:pt x="30" y="12"/>
                    <a:pt x="28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3"/>
                    <a:pt x="30" y="0"/>
                    <a:pt x="39" y="0"/>
                  </a:cubicBezTo>
                  <a:cubicBezTo>
                    <a:pt x="52" y="0"/>
                    <a:pt x="56" y="10"/>
                    <a:pt x="67" y="10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6E31F8DC-21D2-4FAC-8462-F6F6456A43DB}"/>
                </a:ext>
              </a:extLst>
            </p:cNvPr>
            <p:cNvSpPr/>
            <p:nvPr userDrawn="1">
              <p:custDataLst>
                <p:tags r:id="rId10"/>
              </p:custDataLst>
            </p:nvPr>
          </p:nvSpPr>
          <p:spPr bwMode="auto">
            <a:xfrm>
              <a:off x="1929" y="2030"/>
              <a:ext cx="72" cy="179"/>
            </a:xfrm>
            <a:custGeom>
              <a:avLst/>
              <a:gdLst>
                <a:gd name="T0" fmla="*/ 32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2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2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2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12">
              <a:extLst>
                <a:ext uri="{FF2B5EF4-FFF2-40B4-BE49-F238E27FC236}">
                  <a16:creationId xmlns:a16="http://schemas.microsoft.com/office/drawing/2014/main" id="{B3AA5AFF-D786-49DB-83C0-5271BCE09134}"/>
                </a:ext>
              </a:extLst>
            </p:cNvPr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2030" y="2013"/>
              <a:ext cx="21" cy="196"/>
            </a:xfrm>
            <a:prstGeom prst="rect">
              <a:avLst/>
            </a:pr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A4963788-9D6C-43DB-9D75-A015E7BABD2C}"/>
                </a:ext>
              </a:extLst>
            </p:cNvPr>
            <p:cNvSpPr/>
            <p:nvPr userDrawn="1">
              <p:custDataLst>
                <p:tags r:id="rId12"/>
              </p:custDataLst>
            </p:nvPr>
          </p:nvSpPr>
          <p:spPr bwMode="auto">
            <a:xfrm>
              <a:off x="2086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40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5A3007DA-8397-4403-AD8E-EF617F2D9181}"/>
                </a:ext>
              </a:extLst>
            </p:cNvPr>
            <p:cNvSpPr/>
            <p:nvPr userDrawn="1">
              <p:custDataLst>
                <p:tags r:id="rId13"/>
              </p:custDataLst>
            </p:nvPr>
          </p:nvSpPr>
          <p:spPr bwMode="auto">
            <a:xfrm>
              <a:off x="2234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74CDD2C5-29FF-4803-965C-EDB9ECFEF4A2}"/>
                </a:ext>
              </a:extLst>
            </p:cNvPr>
            <p:cNvSpPr>
              <a:spLocks noEditPoint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2353" y="2073"/>
              <a:ext cx="126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2 h 108"/>
                <a:gd name="T10" fmla="*/ 93 w 98"/>
                <a:gd name="T11" fmla="*/ 82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3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2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3"/>
                    <a:pt x="49" y="13"/>
                  </a:cubicBezTo>
                  <a:cubicBezTo>
                    <a:pt x="30" y="13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6">
              <a:extLst>
                <a:ext uri="{FF2B5EF4-FFF2-40B4-BE49-F238E27FC236}">
                  <a16:creationId xmlns:a16="http://schemas.microsoft.com/office/drawing/2014/main" id="{09B1184B-45E5-44AB-91A8-25F2593BA4A1}"/>
                </a:ext>
              </a:extLst>
            </p:cNvPr>
            <p:cNvSpPr>
              <a:spLocks noEditPoint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2561" y="2020"/>
              <a:ext cx="174" cy="189"/>
            </a:xfrm>
            <a:custGeom>
              <a:avLst/>
              <a:gdLst>
                <a:gd name="T0" fmla="*/ 70 w 174"/>
                <a:gd name="T1" fmla="*/ 0 h 189"/>
                <a:gd name="T2" fmla="*/ 105 w 174"/>
                <a:gd name="T3" fmla="*/ 0 h 189"/>
                <a:gd name="T4" fmla="*/ 174 w 174"/>
                <a:gd name="T5" fmla="*/ 183 h 189"/>
                <a:gd name="T6" fmla="*/ 174 w 174"/>
                <a:gd name="T7" fmla="*/ 189 h 189"/>
                <a:gd name="T8" fmla="*/ 152 w 174"/>
                <a:gd name="T9" fmla="*/ 189 h 189"/>
                <a:gd name="T10" fmla="*/ 127 w 174"/>
                <a:gd name="T11" fmla="*/ 122 h 189"/>
                <a:gd name="T12" fmla="*/ 45 w 174"/>
                <a:gd name="T13" fmla="*/ 122 h 189"/>
                <a:gd name="T14" fmla="*/ 21 w 174"/>
                <a:gd name="T15" fmla="*/ 189 h 189"/>
                <a:gd name="T16" fmla="*/ 0 w 174"/>
                <a:gd name="T17" fmla="*/ 189 h 189"/>
                <a:gd name="T18" fmla="*/ 0 w 174"/>
                <a:gd name="T19" fmla="*/ 183 h 189"/>
                <a:gd name="T20" fmla="*/ 70 w 174"/>
                <a:gd name="T21" fmla="*/ 0 h 189"/>
                <a:gd name="T22" fmla="*/ 53 w 174"/>
                <a:gd name="T23" fmla="*/ 102 h 189"/>
                <a:gd name="T24" fmla="*/ 119 w 174"/>
                <a:gd name="T25" fmla="*/ 102 h 189"/>
                <a:gd name="T26" fmla="*/ 90 w 174"/>
                <a:gd name="T27" fmla="*/ 27 h 189"/>
                <a:gd name="T28" fmla="*/ 87 w 174"/>
                <a:gd name="T29" fmla="*/ 15 h 189"/>
                <a:gd name="T30" fmla="*/ 85 w 174"/>
                <a:gd name="T31" fmla="*/ 15 h 189"/>
                <a:gd name="T32" fmla="*/ 81 w 174"/>
                <a:gd name="T33" fmla="*/ 27 h 189"/>
                <a:gd name="T34" fmla="*/ 53 w 174"/>
                <a:gd name="T35" fmla="*/ 10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189">
                  <a:moveTo>
                    <a:pt x="70" y="0"/>
                  </a:moveTo>
                  <a:lnTo>
                    <a:pt x="105" y="0"/>
                  </a:lnTo>
                  <a:lnTo>
                    <a:pt x="174" y="183"/>
                  </a:lnTo>
                  <a:lnTo>
                    <a:pt x="174" y="189"/>
                  </a:lnTo>
                  <a:lnTo>
                    <a:pt x="152" y="189"/>
                  </a:lnTo>
                  <a:lnTo>
                    <a:pt x="127" y="122"/>
                  </a:lnTo>
                  <a:lnTo>
                    <a:pt x="45" y="122"/>
                  </a:lnTo>
                  <a:lnTo>
                    <a:pt x="21" y="189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70" y="0"/>
                  </a:lnTo>
                  <a:close/>
                  <a:moveTo>
                    <a:pt x="53" y="102"/>
                  </a:moveTo>
                  <a:lnTo>
                    <a:pt x="119" y="102"/>
                  </a:lnTo>
                  <a:lnTo>
                    <a:pt x="90" y="27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1" y="27"/>
                  </a:lnTo>
                  <a:lnTo>
                    <a:pt x="53" y="102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7">
              <a:extLst>
                <a:ext uri="{FF2B5EF4-FFF2-40B4-BE49-F238E27FC236}">
                  <a16:creationId xmlns:a16="http://schemas.microsoft.com/office/drawing/2014/main" id="{8B80E98D-DF75-46E4-AB4F-589D3EC7E7DC}"/>
                </a:ext>
              </a:extLst>
            </p:cNvPr>
            <p:cNvSpPr/>
            <p:nvPr userDrawn="1">
              <p:custDataLst>
                <p:tags r:id="rId16"/>
              </p:custDataLst>
            </p:nvPr>
          </p:nvSpPr>
          <p:spPr bwMode="auto">
            <a:xfrm>
              <a:off x="2761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7 w 56"/>
                <a:gd name="T3" fmla="*/ 1 h 104"/>
                <a:gd name="T4" fmla="*/ 17 w 56"/>
                <a:gd name="T5" fmla="*/ 19 h 104"/>
                <a:gd name="T6" fmla="*/ 20 w 56"/>
                <a:gd name="T7" fmla="*/ 19 h 104"/>
                <a:gd name="T8" fmla="*/ 42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2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7"/>
                    <a:pt x="3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0" y="15"/>
                    <a:pt x="19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8">
              <a:extLst>
                <a:ext uri="{FF2B5EF4-FFF2-40B4-BE49-F238E27FC236}">
                  <a16:creationId xmlns:a16="http://schemas.microsoft.com/office/drawing/2014/main" id="{CCA3F891-37F9-474F-8735-0502B2268933}"/>
                </a:ext>
              </a:extLst>
            </p:cNvPr>
            <p:cNvSpPr>
              <a:spLocks noEditPoint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2840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9">
              <a:extLst>
                <a:ext uri="{FF2B5EF4-FFF2-40B4-BE49-F238E27FC236}">
                  <a16:creationId xmlns:a16="http://schemas.microsoft.com/office/drawing/2014/main" id="{12454753-EF67-4D3F-991C-41310BEDC243}"/>
                </a:ext>
              </a:extLst>
            </p:cNvPr>
            <p:cNvSpPr/>
            <p:nvPr userDrawn="1">
              <p:custDataLst>
                <p:tags r:id="rId18"/>
              </p:custDataLst>
            </p:nvPr>
          </p:nvSpPr>
          <p:spPr bwMode="auto">
            <a:xfrm>
              <a:off x="2992" y="2074"/>
              <a:ext cx="117" cy="135"/>
            </a:xfrm>
            <a:custGeom>
              <a:avLst/>
              <a:gdLst>
                <a:gd name="T0" fmla="*/ 75 w 91"/>
                <a:gd name="T1" fmla="*/ 40 h 104"/>
                <a:gd name="T2" fmla="*/ 46 w 91"/>
                <a:gd name="T3" fmla="*/ 14 h 104"/>
                <a:gd name="T4" fmla="*/ 16 w 91"/>
                <a:gd name="T5" fmla="*/ 38 h 104"/>
                <a:gd name="T6" fmla="*/ 16 w 91"/>
                <a:gd name="T7" fmla="*/ 104 h 104"/>
                <a:gd name="T8" fmla="*/ 0 w 91"/>
                <a:gd name="T9" fmla="*/ 104 h 104"/>
                <a:gd name="T10" fmla="*/ 0 w 91"/>
                <a:gd name="T11" fmla="*/ 1 h 104"/>
                <a:gd name="T12" fmla="*/ 15 w 91"/>
                <a:gd name="T13" fmla="*/ 1 h 104"/>
                <a:gd name="T14" fmla="*/ 15 w 91"/>
                <a:gd name="T15" fmla="*/ 19 h 104"/>
                <a:gd name="T16" fmla="*/ 18 w 91"/>
                <a:gd name="T17" fmla="*/ 19 h 104"/>
                <a:gd name="T18" fmla="*/ 52 w 91"/>
                <a:gd name="T19" fmla="*/ 0 h 104"/>
                <a:gd name="T20" fmla="*/ 91 w 91"/>
                <a:gd name="T21" fmla="*/ 38 h 104"/>
                <a:gd name="T22" fmla="*/ 91 w 91"/>
                <a:gd name="T23" fmla="*/ 104 h 104"/>
                <a:gd name="T24" fmla="*/ 75 w 91"/>
                <a:gd name="T25" fmla="*/ 104 h 104"/>
                <a:gd name="T26" fmla="*/ 75 w 91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4">
                  <a:moveTo>
                    <a:pt x="75" y="40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4" y="14"/>
                    <a:pt x="16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8" y="0"/>
                    <a:pt x="52" y="0"/>
                  </a:cubicBezTo>
                  <a:cubicBezTo>
                    <a:pt x="75" y="0"/>
                    <a:pt x="91" y="11"/>
                    <a:pt x="91" y="38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0">
              <a:extLst>
                <a:ext uri="{FF2B5EF4-FFF2-40B4-BE49-F238E27FC236}">
                  <a16:creationId xmlns:a16="http://schemas.microsoft.com/office/drawing/2014/main" id="{1666808F-0541-412E-AEBA-8C5AFD8844D7}"/>
                </a:ext>
              </a:extLst>
            </p:cNvPr>
            <p:cNvSpPr>
              <a:spLocks noEditPoint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3136" y="2015"/>
              <a:ext cx="129" cy="197"/>
            </a:xfrm>
            <a:custGeom>
              <a:avLst/>
              <a:gdLst>
                <a:gd name="T0" fmla="*/ 100 w 100"/>
                <a:gd name="T1" fmla="*/ 0 h 152"/>
                <a:gd name="T2" fmla="*/ 100 w 100"/>
                <a:gd name="T3" fmla="*/ 150 h 152"/>
                <a:gd name="T4" fmla="*/ 83 w 100"/>
                <a:gd name="T5" fmla="*/ 150 h 152"/>
                <a:gd name="T6" fmla="*/ 83 w 100"/>
                <a:gd name="T7" fmla="*/ 137 h 152"/>
                <a:gd name="T8" fmla="*/ 80 w 100"/>
                <a:gd name="T9" fmla="*/ 137 h 152"/>
                <a:gd name="T10" fmla="*/ 49 w 100"/>
                <a:gd name="T11" fmla="*/ 152 h 152"/>
                <a:gd name="T12" fmla="*/ 0 w 100"/>
                <a:gd name="T13" fmla="*/ 100 h 152"/>
                <a:gd name="T14" fmla="*/ 52 w 100"/>
                <a:gd name="T15" fmla="*/ 45 h 152"/>
                <a:gd name="T16" fmla="*/ 83 w 100"/>
                <a:gd name="T17" fmla="*/ 61 h 152"/>
                <a:gd name="T18" fmla="*/ 83 w 100"/>
                <a:gd name="T19" fmla="*/ 0 h 152"/>
                <a:gd name="T20" fmla="*/ 100 w 100"/>
                <a:gd name="T21" fmla="*/ 0 h 152"/>
                <a:gd name="T22" fmla="*/ 83 w 100"/>
                <a:gd name="T23" fmla="*/ 109 h 152"/>
                <a:gd name="T24" fmla="*/ 83 w 100"/>
                <a:gd name="T25" fmla="*/ 81 h 152"/>
                <a:gd name="T26" fmla="*/ 54 w 100"/>
                <a:gd name="T27" fmla="*/ 59 h 152"/>
                <a:gd name="T28" fmla="*/ 17 w 100"/>
                <a:gd name="T29" fmla="*/ 99 h 152"/>
                <a:gd name="T30" fmla="*/ 54 w 100"/>
                <a:gd name="T31" fmla="*/ 138 h 152"/>
                <a:gd name="T32" fmla="*/ 83 w 100"/>
                <a:gd name="T33" fmla="*/ 10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52">
                  <a:moveTo>
                    <a:pt x="100" y="0"/>
                  </a:moveTo>
                  <a:cubicBezTo>
                    <a:pt x="100" y="150"/>
                    <a:pt x="100" y="150"/>
                    <a:pt x="100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72" y="147"/>
                    <a:pt x="62" y="152"/>
                    <a:pt x="49" y="152"/>
                  </a:cubicBezTo>
                  <a:cubicBezTo>
                    <a:pt x="21" y="152"/>
                    <a:pt x="0" y="131"/>
                    <a:pt x="0" y="100"/>
                  </a:cubicBezTo>
                  <a:cubicBezTo>
                    <a:pt x="0" y="66"/>
                    <a:pt x="24" y="45"/>
                    <a:pt x="52" y="45"/>
                  </a:cubicBezTo>
                  <a:cubicBezTo>
                    <a:pt x="64" y="45"/>
                    <a:pt x="80" y="51"/>
                    <a:pt x="83" y="61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100" y="0"/>
                  </a:lnTo>
                  <a:close/>
                  <a:moveTo>
                    <a:pt x="83" y="109"/>
                  </a:moveTo>
                  <a:cubicBezTo>
                    <a:pt x="83" y="81"/>
                    <a:pt x="83" y="81"/>
                    <a:pt x="83" y="81"/>
                  </a:cubicBezTo>
                  <a:cubicBezTo>
                    <a:pt x="83" y="67"/>
                    <a:pt x="70" y="59"/>
                    <a:pt x="54" y="59"/>
                  </a:cubicBezTo>
                  <a:cubicBezTo>
                    <a:pt x="36" y="59"/>
                    <a:pt x="17" y="72"/>
                    <a:pt x="17" y="99"/>
                  </a:cubicBezTo>
                  <a:cubicBezTo>
                    <a:pt x="17" y="124"/>
                    <a:pt x="35" y="138"/>
                    <a:pt x="54" y="138"/>
                  </a:cubicBezTo>
                  <a:cubicBezTo>
                    <a:pt x="69" y="138"/>
                    <a:pt x="83" y="125"/>
                    <a:pt x="83" y="109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1AA51171-2900-4A8D-9795-2103AAB936FB}"/>
                </a:ext>
              </a:extLst>
            </p:cNvPr>
            <p:cNvSpPr>
              <a:spLocks noEditPoint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3293" y="2073"/>
              <a:ext cx="113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3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49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6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2">
              <a:extLst>
                <a:ext uri="{FF2B5EF4-FFF2-40B4-BE49-F238E27FC236}">
                  <a16:creationId xmlns:a16="http://schemas.microsoft.com/office/drawing/2014/main" id="{8555F03B-1AEA-4204-85BF-241FD1D99376}"/>
                </a:ext>
              </a:extLst>
            </p:cNvPr>
            <p:cNvSpPr/>
            <p:nvPr userDrawn="1">
              <p:custDataLst>
                <p:tags r:id="rId21"/>
              </p:custDataLst>
            </p:nvPr>
          </p:nvSpPr>
          <p:spPr bwMode="auto">
            <a:xfrm>
              <a:off x="3441" y="2074"/>
              <a:ext cx="213" cy="135"/>
            </a:xfrm>
            <a:custGeom>
              <a:avLst/>
              <a:gdLst>
                <a:gd name="T0" fmla="*/ 75 w 165"/>
                <a:gd name="T1" fmla="*/ 38 h 104"/>
                <a:gd name="T2" fmla="*/ 46 w 165"/>
                <a:gd name="T3" fmla="*/ 14 h 104"/>
                <a:gd name="T4" fmla="*/ 16 w 165"/>
                <a:gd name="T5" fmla="*/ 38 h 104"/>
                <a:gd name="T6" fmla="*/ 16 w 165"/>
                <a:gd name="T7" fmla="*/ 104 h 104"/>
                <a:gd name="T8" fmla="*/ 0 w 165"/>
                <a:gd name="T9" fmla="*/ 104 h 104"/>
                <a:gd name="T10" fmla="*/ 0 w 165"/>
                <a:gd name="T11" fmla="*/ 1 h 104"/>
                <a:gd name="T12" fmla="*/ 16 w 165"/>
                <a:gd name="T13" fmla="*/ 1 h 104"/>
                <a:gd name="T14" fmla="*/ 16 w 165"/>
                <a:gd name="T15" fmla="*/ 19 h 104"/>
                <a:gd name="T16" fmla="*/ 18 w 165"/>
                <a:gd name="T17" fmla="*/ 19 h 104"/>
                <a:gd name="T18" fmla="*/ 51 w 165"/>
                <a:gd name="T19" fmla="*/ 0 h 104"/>
                <a:gd name="T20" fmla="*/ 86 w 165"/>
                <a:gd name="T21" fmla="*/ 21 h 104"/>
                <a:gd name="T22" fmla="*/ 89 w 165"/>
                <a:gd name="T23" fmla="*/ 21 h 104"/>
                <a:gd name="T24" fmla="*/ 125 w 165"/>
                <a:gd name="T25" fmla="*/ 0 h 104"/>
                <a:gd name="T26" fmla="*/ 165 w 165"/>
                <a:gd name="T27" fmla="*/ 37 h 104"/>
                <a:gd name="T28" fmla="*/ 165 w 165"/>
                <a:gd name="T29" fmla="*/ 104 h 104"/>
                <a:gd name="T30" fmla="*/ 149 w 165"/>
                <a:gd name="T31" fmla="*/ 104 h 104"/>
                <a:gd name="T32" fmla="*/ 149 w 165"/>
                <a:gd name="T33" fmla="*/ 38 h 104"/>
                <a:gd name="T34" fmla="*/ 121 w 165"/>
                <a:gd name="T35" fmla="*/ 14 h 104"/>
                <a:gd name="T36" fmla="*/ 91 w 165"/>
                <a:gd name="T37" fmla="*/ 39 h 104"/>
                <a:gd name="T38" fmla="*/ 91 w 165"/>
                <a:gd name="T39" fmla="*/ 104 h 104"/>
                <a:gd name="T40" fmla="*/ 75 w 165"/>
                <a:gd name="T41" fmla="*/ 104 h 104"/>
                <a:gd name="T42" fmla="*/ 75 w 165"/>
                <a:gd name="T43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104">
                  <a:moveTo>
                    <a:pt x="75" y="38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5" y="5"/>
                    <a:pt x="39" y="0"/>
                    <a:pt x="51" y="0"/>
                  </a:cubicBezTo>
                  <a:cubicBezTo>
                    <a:pt x="72" y="0"/>
                    <a:pt x="82" y="9"/>
                    <a:pt x="86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7"/>
                    <a:pt x="112" y="0"/>
                    <a:pt x="125" y="0"/>
                  </a:cubicBezTo>
                  <a:cubicBezTo>
                    <a:pt x="149" y="0"/>
                    <a:pt x="165" y="11"/>
                    <a:pt x="165" y="37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9" y="23"/>
                    <a:pt x="137" y="14"/>
                    <a:pt x="121" y="14"/>
                  </a:cubicBezTo>
                  <a:cubicBezTo>
                    <a:pt x="110" y="14"/>
                    <a:pt x="91" y="24"/>
                    <a:pt x="91" y="3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38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3">
              <a:extLst>
                <a:ext uri="{FF2B5EF4-FFF2-40B4-BE49-F238E27FC236}">
                  <a16:creationId xmlns:a16="http://schemas.microsoft.com/office/drawing/2014/main" id="{4BAB06DC-7981-4AE3-9251-92AB8374868D}"/>
                </a:ext>
              </a:extLst>
            </p:cNvPr>
            <p:cNvSpPr>
              <a:spLocks noEditPoint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3687" y="2016"/>
              <a:ext cx="22" cy="193"/>
            </a:xfrm>
            <a:custGeom>
              <a:avLst/>
              <a:gdLst>
                <a:gd name="T0" fmla="*/ 0 w 22"/>
                <a:gd name="T1" fmla="*/ 27 h 193"/>
                <a:gd name="T2" fmla="*/ 0 w 22"/>
                <a:gd name="T3" fmla="*/ 0 h 193"/>
                <a:gd name="T4" fmla="*/ 22 w 22"/>
                <a:gd name="T5" fmla="*/ 0 h 193"/>
                <a:gd name="T6" fmla="*/ 22 w 22"/>
                <a:gd name="T7" fmla="*/ 27 h 193"/>
                <a:gd name="T8" fmla="*/ 0 w 22"/>
                <a:gd name="T9" fmla="*/ 27 h 193"/>
                <a:gd name="T10" fmla="*/ 0 w 22"/>
                <a:gd name="T11" fmla="*/ 193 h 193"/>
                <a:gd name="T12" fmla="*/ 0 w 22"/>
                <a:gd name="T13" fmla="*/ 60 h 193"/>
                <a:gd name="T14" fmla="*/ 22 w 22"/>
                <a:gd name="T15" fmla="*/ 60 h 193"/>
                <a:gd name="T16" fmla="*/ 22 w 22"/>
                <a:gd name="T17" fmla="*/ 193 h 193"/>
                <a:gd name="T18" fmla="*/ 0 w 22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3">
                  <a:moveTo>
                    <a:pt x="0" y="2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2" y="60"/>
                  </a:lnTo>
                  <a:lnTo>
                    <a:pt x="22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4">
              <a:extLst>
                <a:ext uri="{FF2B5EF4-FFF2-40B4-BE49-F238E27FC236}">
                  <a16:creationId xmlns:a16="http://schemas.microsoft.com/office/drawing/2014/main" id="{91FDCE6F-E0CC-4EBC-8FF7-16BCDB9D76A5}"/>
                </a:ext>
              </a:extLst>
            </p:cNvPr>
            <p:cNvSpPr/>
            <p:nvPr userDrawn="1">
              <p:custDataLst>
                <p:tags r:id="rId23"/>
              </p:custDataLst>
            </p:nvPr>
          </p:nvSpPr>
          <p:spPr bwMode="auto">
            <a:xfrm>
              <a:off x="3739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5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9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5">
              <a:extLst>
                <a:ext uri="{FF2B5EF4-FFF2-40B4-BE49-F238E27FC236}">
                  <a16:creationId xmlns:a16="http://schemas.microsoft.com/office/drawing/2014/main" id="{BCFAE769-3FE9-417C-8D93-5CC0CE32EF58}"/>
                </a:ext>
              </a:extLst>
            </p:cNvPr>
            <p:cNvSpPr>
              <a:spLocks noEditPoint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3857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9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9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80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5" y="94"/>
                    <a:pt x="78" y="90"/>
                    <a:pt x="89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6">
              <a:extLst>
                <a:ext uri="{FF2B5EF4-FFF2-40B4-BE49-F238E27FC236}">
                  <a16:creationId xmlns:a16="http://schemas.microsoft.com/office/drawing/2014/main" id="{EF8F7AB6-30A0-483E-B929-F5FD8ACE4966}"/>
                </a:ext>
              </a:extLst>
            </p:cNvPr>
            <p:cNvSpPr/>
            <p:nvPr userDrawn="1">
              <p:custDataLst>
                <p:tags r:id="rId25"/>
              </p:custDataLst>
            </p:nvPr>
          </p:nvSpPr>
          <p:spPr bwMode="auto">
            <a:xfrm>
              <a:off x="4070" y="2017"/>
              <a:ext cx="146" cy="196"/>
            </a:xfrm>
            <a:custGeom>
              <a:avLst/>
              <a:gdLst>
                <a:gd name="T0" fmla="*/ 0 w 113"/>
                <a:gd name="T1" fmla="*/ 111 h 151"/>
                <a:gd name="T2" fmla="*/ 4 w 113"/>
                <a:gd name="T3" fmla="*/ 111 h 151"/>
                <a:gd name="T4" fmla="*/ 60 w 113"/>
                <a:gd name="T5" fmla="*/ 135 h 151"/>
                <a:gd name="T6" fmla="*/ 96 w 113"/>
                <a:gd name="T7" fmla="*/ 111 h 151"/>
                <a:gd name="T8" fmla="*/ 56 w 113"/>
                <a:gd name="T9" fmla="*/ 84 h 151"/>
                <a:gd name="T10" fmla="*/ 2 w 113"/>
                <a:gd name="T11" fmla="*/ 41 h 151"/>
                <a:gd name="T12" fmla="*/ 59 w 113"/>
                <a:gd name="T13" fmla="*/ 0 h 151"/>
                <a:gd name="T14" fmla="*/ 108 w 113"/>
                <a:gd name="T15" fmla="*/ 16 h 151"/>
                <a:gd name="T16" fmla="*/ 108 w 113"/>
                <a:gd name="T17" fmla="*/ 32 h 151"/>
                <a:gd name="T18" fmla="*/ 103 w 113"/>
                <a:gd name="T19" fmla="*/ 32 h 151"/>
                <a:gd name="T20" fmla="*/ 55 w 113"/>
                <a:gd name="T21" fmla="*/ 15 h 151"/>
                <a:gd name="T22" fmla="*/ 19 w 113"/>
                <a:gd name="T23" fmla="*/ 41 h 151"/>
                <a:gd name="T24" fmla="*/ 58 w 113"/>
                <a:gd name="T25" fmla="*/ 68 h 151"/>
                <a:gd name="T26" fmla="*/ 113 w 113"/>
                <a:gd name="T27" fmla="*/ 111 h 151"/>
                <a:gd name="T28" fmla="*/ 60 w 113"/>
                <a:gd name="T29" fmla="*/ 151 h 151"/>
                <a:gd name="T30" fmla="*/ 0 w 113"/>
                <a:gd name="T31" fmla="*/ 131 h 151"/>
                <a:gd name="T32" fmla="*/ 0 w 113"/>
                <a:gd name="T33" fmla="*/ 11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" h="151">
                  <a:moveTo>
                    <a:pt x="0" y="111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18" y="125"/>
                    <a:pt x="41" y="135"/>
                    <a:pt x="60" y="135"/>
                  </a:cubicBezTo>
                  <a:cubicBezTo>
                    <a:pt x="84" y="135"/>
                    <a:pt x="96" y="122"/>
                    <a:pt x="96" y="111"/>
                  </a:cubicBezTo>
                  <a:cubicBezTo>
                    <a:pt x="96" y="93"/>
                    <a:pt x="76" y="88"/>
                    <a:pt x="56" y="84"/>
                  </a:cubicBezTo>
                  <a:cubicBezTo>
                    <a:pt x="31" y="78"/>
                    <a:pt x="2" y="72"/>
                    <a:pt x="2" y="41"/>
                  </a:cubicBezTo>
                  <a:cubicBezTo>
                    <a:pt x="2" y="18"/>
                    <a:pt x="23" y="0"/>
                    <a:pt x="59" y="0"/>
                  </a:cubicBezTo>
                  <a:cubicBezTo>
                    <a:pt x="80" y="0"/>
                    <a:pt x="99" y="8"/>
                    <a:pt x="108" y="16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93" y="23"/>
                    <a:pt x="76" y="15"/>
                    <a:pt x="55" y="15"/>
                  </a:cubicBezTo>
                  <a:cubicBezTo>
                    <a:pt x="33" y="15"/>
                    <a:pt x="19" y="27"/>
                    <a:pt x="19" y="41"/>
                  </a:cubicBezTo>
                  <a:cubicBezTo>
                    <a:pt x="19" y="58"/>
                    <a:pt x="39" y="63"/>
                    <a:pt x="58" y="68"/>
                  </a:cubicBezTo>
                  <a:cubicBezTo>
                    <a:pt x="83" y="74"/>
                    <a:pt x="113" y="79"/>
                    <a:pt x="113" y="111"/>
                  </a:cubicBezTo>
                  <a:cubicBezTo>
                    <a:pt x="113" y="133"/>
                    <a:pt x="94" y="151"/>
                    <a:pt x="60" y="151"/>
                  </a:cubicBezTo>
                  <a:cubicBezTo>
                    <a:pt x="36" y="151"/>
                    <a:pt x="18" y="145"/>
                    <a:pt x="0" y="13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7">
              <a:extLst>
                <a:ext uri="{FF2B5EF4-FFF2-40B4-BE49-F238E27FC236}">
                  <a16:creationId xmlns:a16="http://schemas.microsoft.com/office/drawing/2014/main" id="{A6C50CEE-62FA-4DD9-8D09-9EFEEC61ACCC}"/>
                </a:ext>
              </a:extLst>
            </p:cNvPr>
            <p:cNvSpPr>
              <a:spLocks noEditPoint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4243" y="2016"/>
              <a:ext cx="20" cy="193"/>
            </a:xfrm>
            <a:custGeom>
              <a:avLst/>
              <a:gdLst>
                <a:gd name="T0" fmla="*/ 0 w 20"/>
                <a:gd name="T1" fmla="*/ 27 h 193"/>
                <a:gd name="T2" fmla="*/ 0 w 20"/>
                <a:gd name="T3" fmla="*/ 0 h 193"/>
                <a:gd name="T4" fmla="*/ 20 w 20"/>
                <a:gd name="T5" fmla="*/ 0 h 193"/>
                <a:gd name="T6" fmla="*/ 20 w 20"/>
                <a:gd name="T7" fmla="*/ 27 h 193"/>
                <a:gd name="T8" fmla="*/ 0 w 20"/>
                <a:gd name="T9" fmla="*/ 27 h 193"/>
                <a:gd name="T10" fmla="*/ 0 w 20"/>
                <a:gd name="T11" fmla="*/ 193 h 193"/>
                <a:gd name="T12" fmla="*/ 0 w 20"/>
                <a:gd name="T13" fmla="*/ 60 h 193"/>
                <a:gd name="T14" fmla="*/ 20 w 20"/>
                <a:gd name="T15" fmla="*/ 60 h 193"/>
                <a:gd name="T16" fmla="*/ 20 w 20"/>
                <a:gd name="T17" fmla="*/ 193 h 193"/>
                <a:gd name="T18" fmla="*/ 0 w 20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3">
                  <a:moveTo>
                    <a:pt x="0" y="27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0" y="60"/>
                  </a:lnTo>
                  <a:lnTo>
                    <a:pt x="20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8">
              <a:extLst>
                <a:ext uri="{FF2B5EF4-FFF2-40B4-BE49-F238E27FC236}">
                  <a16:creationId xmlns:a16="http://schemas.microsoft.com/office/drawing/2014/main" id="{65F24D25-B943-4C27-B7D9-4B4DCC7BCF5F}"/>
                </a:ext>
              </a:extLst>
            </p:cNvPr>
            <p:cNvSpPr/>
            <p:nvPr userDrawn="1">
              <p:custDataLst>
                <p:tags r:id="rId27"/>
              </p:custDataLst>
            </p:nvPr>
          </p:nvSpPr>
          <p:spPr bwMode="auto">
            <a:xfrm>
              <a:off x="4301" y="2013"/>
              <a:ext cx="116" cy="196"/>
            </a:xfrm>
            <a:custGeom>
              <a:avLst/>
              <a:gdLst>
                <a:gd name="T0" fmla="*/ 74 w 90"/>
                <a:gd name="T1" fmla="*/ 87 h 151"/>
                <a:gd name="T2" fmla="*/ 46 w 90"/>
                <a:gd name="T3" fmla="*/ 61 h 151"/>
                <a:gd name="T4" fmla="*/ 16 w 90"/>
                <a:gd name="T5" fmla="*/ 85 h 151"/>
                <a:gd name="T6" fmla="*/ 16 w 90"/>
                <a:gd name="T7" fmla="*/ 151 h 151"/>
                <a:gd name="T8" fmla="*/ 0 w 90"/>
                <a:gd name="T9" fmla="*/ 151 h 151"/>
                <a:gd name="T10" fmla="*/ 0 w 90"/>
                <a:gd name="T11" fmla="*/ 0 h 151"/>
                <a:gd name="T12" fmla="*/ 16 w 90"/>
                <a:gd name="T13" fmla="*/ 0 h 151"/>
                <a:gd name="T14" fmla="*/ 16 w 90"/>
                <a:gd name="T15" fmla="*/ 66 h 151"/>
                <a:gd name="T16" fmla="*/ 18 w 90"/>
                <a:gd name="T17" fmla="*/ 66 h 151"/>
                <a:gd name="T18" fmla="*/ 51 w 90"/>
                <a:gd name="T19" fmla="*/ 47 h 151"/>
                <a:gd name="T20" fmla="*/ 90 w 90"/>
                <a:gd name="T21" fmla="*/ 85 h 151"/>
                <a:gd name="T22" fmla="*/ 90 w 90"/>
                <a:gd name="T23" fmla="*/ 151 h 151"/>
                <a:gd name="T24" fmla="*/ 74 w 90"/>
                <a:gd name="T25" fmla="*/ 151 h 151"/>
                <a:gd name="T26" fmla="*/ 74 w 90"/>
                <a:gd name="T27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51">
                  <a:moveTo>
                    <a:pt x="74" y="87"/>
                  </a:moveTo>
                  <a:cubicBezTo>
                    <a:pt x="74" y="70"/>
                    <a:pt x="62" y="61"/>
                    <a:pt x="46" y="61"/>
                  </a:cubicBezTo>
                  <a:cubicBezTo>
                    <a:pt x="34" y="61"/>
                    <a:pt x="17" y="70"/>
                    <a:pt x="16" y="8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52"/>
                    <a:pt x="37" y="47"/>
                    <a:pt x="51" y="47"/>
                  </a:cubicBezTo>
                  <a:cubicBezTo>
                    <a:pt x="74" y="47"/>
                    <a:pt x="90" y="58"/>
                    <a:pt x="90" y="85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74" y="151"/>
                    <a:pt x="74" y="151"/>
                    <a:pt x="74" y="151"/>
                  </a:cubicBezTo>
                  <a:lnTo>
                    <a:pt x="74" y="87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9">
              <a:extLst>
                <a:ext uri="{FF2B5EF4-FFF2-40B4-BE49-F238E27FC236}">
                  <a16:creationId xmlns:a16="http://schemas.microsoft.com/office/drawing/2014/main" id="{19958AD8-10C3-49DC-9D0D-A726A060B057}"/>
                </a:ext>
              </a:extLst>
            </p:cNvPr>
            <p:cNvSpPr/>
            <p:nvPr userDrawn="1">
              <p:custDataLst>
                <p:tags r:id="rId28"/>
              </p:custDataLst>
            </p:nvPr>
          </p:nvSpPr>
          <p:spPr bwMode="auto">
            <a:xfrm>
              <a:off x="4433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30">
              <a:extLst>
                <a:ext uri="{FF2B5EF4-FFF2-40B4-BE49-F238E27FC236}">
                  <a16:creationId xmlns:a16="http://schemas.microsoft.com/office/drawing/2014/main" id="{EDC86B94-970B-4365-8F0A-B65D3FFE7256}"/>
                </a:ext>
              </a:extLst>
            </p:cNvPr>
            <p:cNvSpPr>
              <a:spLocks noEditPoints="1"/>
            </p:cNvSpPr>
            <p:nvPr userDrawn="1">
              <p:custDataLst>
                <p:tags r:id="rId29"/>
              </p:custDataLst>
            </p:nvPr>
          </p:nvSpPr>
          <p:spPr bwMode="auto">
            <a:xfrm>
              <a:off x="4527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5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69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0 w 88"/>
                <a:gd name="T17" fmla="*/ 28 h 108"/>
                <a:gd name="T18" fmla="*/ 7 w 88"/>
                <a:gd name="T19" fmla="*/ 28 h 108"/>
                <a:gd name="T20" fmla="*/ 7 w 88"/>
                <a:gd name="T21" fmla="*/ 13 h 108"/>
                <a:gd name="T22" fmla="*/ 44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6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0" y="103"/>
                    <a:pt x="49" y="108"/>
                    <a:pt x="35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69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6" y="6"/>
                    <a:pt x="28" y="0"/>
                    <a:pt x="44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6" y="65"/>
                    <a:pt x="16" y="77"/>
                  </a:cubicBezTo>
                  <a:cubicBezTo>
                    <a:pt x="16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31">
              <a:extLst>
                <a:ext uri="{FF2B5EF4-FFF2-40B4-BE49-F238E27FC236}">
                  <a16:creationId xmlns:a16="http://schemas.microsoft.com/office/drawing/2014/main" id="{9FA1FD8C-D9C8-4DDB-B668-82760112FE23}"/>
                </a:ext>
              </a:extLst>
            </p:cNvPr>
            <p:cNvSpPr/>
            <p:nvPr userDrawn="1">
              <p:custDataLst>
                <p:tags r:id="rId30"/>
              </p:custDataLst>
            </p:nvPr>
          </p:nvSpPr>
          <p:spPr bwMode="auto">
            <a:xfrm>
              <a:off x="4670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9 w 79"/>
                <a:gd name="T5" fmla="*/ 95 h 108"/>
                <a:gd name="T6" fmla="*/ 64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0" y="64"/>
                    <a:pt x="0" y="29"/>
                  </a:cubicBezTo>
                  <a:cubicBezTo>
                    <a:pt x="0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32">
              <a:extLst>
                <a:ext uri="{FF2B5EF4-FFF2-40B4-BE49-F238E27FC236}">
                  <a16:creationId xmlns:a16="http://schemas.microsoft.com/office/drawing/2014/main" id="{B2B4101A-A7AC-45CD-A1E0-D46E6E417A3F}"/>
                </a:ext>
              </a:extLst>
            </p:cNvPr>
            <p:cNvSpPr/>
            <p:nvPr userDrawn="1">
              <p:custDataLst>
                <p:tags r:id="rId31"/>
              </p:custDataLst>
            </p:nvPr>
          </p:nvSpPr>
          <p:spPr bwMode="auto">
            <a:xfrm>
              <a:off x="4799" y="2076"/>
              <a:ext cx="119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6 w 92"/>
                <a:gd name="T13" fmla="*/ 103 h 104"/>
                <a:gd name="T14" fmla="*/ 76 w 92"/>
                <a:gd name="T15" fmla="*/ 85 h 104"/>
                <a:gd name="T16" fmla="*/ 74 w 92"/>
                <a:gd name="T17" fmla="*/ 85 h 104"/>
                <a:gd name="T18" fmla="*/ 39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39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3">
              <a:extLst>
                <a:ext uri="{FF2B5EF4-FFF2-40B4-BE49-F238E27FC236}">
                  <a16:creationId xmlns:a16="http://schemas.microsoft.com/office/drawing/2014/main" id="{CBDE110A-9CF3-41ED-9EFD-B201D3208ADE}"/>
                </a:ext>
              </a:extLst>
            </p:cNvPr>
            <p:cNvSpPr/>
            <p:nvPr userDrawn="1">
              <p:custDataLst>
                <p:tags r:id="rId32"/>
              </p:custDataLst>
            </p:nvPr>
          </p:nvSpPr>
          <p:spPr bwMode="auto">
            <a:xfrm>
              <a:off x="493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4">
              <a:extLst>
                <a:ext uri="{FF2B5EF4-FFF2-40B4-BE49-F238E27FC236}">
                  <a16:creationId xmlns:a16="http://schemas.microsoft.com/office/drawing/2014/main" id="{EA042934-64CE-45E8-A5B2-C7C09F7871F0}"/>
                </a:ext>
              </a:extLst>
            </p:cNvPr>
            <p:cNvSpPr/>
            <p:nvPr userDrawn="1">
              <p:custDataLst>
                <p:tags r:id="rId33"/>
              </p:custDataLst>
            </p:nvPr>
          </p:nvSpPr>
          <p:spPr bwMode="auto">
            <a:xfrm>
              <a:off x="5038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9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8" y="99"/>
                    <a:pt x="54" y="104"/>
                    <a:pt x="40" y="104"/>
                  </a:cubicBezTo>
                  <a:cubicBezTo>
                    <a:pt x="17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5">
              <a:extLst>
                <a:ext uri="{FF2B5EF4-FFF2-40B4-BE49-F238E27FC236}">
                  <a16:creationId xmlns:a16="http://schemas.microsoft.com/office/drawing/2014/main" id="{A1E46500-11EB-4C92-B00C-2B66E4E7ABDD}"/>
                </a:ext>
              </a:extLst>
            </p:cNvPr>
            <p:cNvSpPr/>
            <p:nvPr userDrawn="1">
              <p:custDataLst>
                <p:tags r:id="rId34"/>
              </p:custDataLst>
            </p:nvPr>
          </p:nvSpPr>
          <p:spPr bwMode="auto">
            <a:xfrm>
              <a:off x="5186" y="2073"/>
              <a:ext cx="103" cy="140"/>
            </a:xfrm>
            <a:custGeom>
              <a:avLst/>
              <a:gdLst>
                <a:gd name="T0" fmla="*/ 0 w 80"/>
                <a:gd name="T1" fmla="*/ 80 h 108"/>
                <a:gd name="T2" fmla="*/ 6 w 80"/>
                <a:gd name="T3" fmla="*/ 80 h 108"/>
                <a:gd name="T4" fmla="*/ 39 w 80"/>
                <a:gd name="T5" fmla="*/ 95 h 108"/>
                <a:gd name="T6" fmla="*/ 64 w 80"/>
                <a:gd name="T7" fmla="*/ 79 h 108"/>
                <a:gd name="T8" fmla="*/ 1 w 80"/>
                <a:gd name="T9" fmla="*/ 29 h 108"/>
                <a:gd name="T10" fmla="*/ 41 w 80"/>
                <a:gd name="T11" fmla="*/ 0 h 108"/>
                <a:gd name="T12" fmla="*/ 74 w 80"/>
                <a:gd name="T13" fmla="*/ 9 h 108"/>
                <a:gd name="T14" fmla="*/ 74 w 80"/>
                <a:gd name="T15" fmla="*/ 25 h 108"/>
                <a:gd name="T16" fmla="*/ 70 w 80"/>
                <a:gd name="T17" fmla="*/ 25 h 108"/>
                <a:gd name="T18" fmla="*/ 41 w 80"/>
                <a:gd name="T19" fmla="*/ 13 h 108"/>
                <a:gd name="T20" fmla="*/ 16 w 80"/>
                <a:gd name="T21" fmla="*/ 27 h 108"/>
                <a:gd name="T22" fmla="*/ 80 w 80"/>
                <a:gd name="T23" fmla="*/ 78 h 108"/>
                <a:gd name="T24" fmla="*/ 39 w 80"/>
                <a:gd name="T25" fmla="*/ 108 h 108"/>
                <a:gd name="T26" fmla="*/ 0 w 80"/>
                <a:gd name="T27" fmla="*/ 96 h 108"/>
                <a:gd name="T28" fmla="*/ 0 w 80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8">
                  <a:moveTo>
                    <a:pt x="0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1" y="64"/>
                    <a:pt x="1" y="29"/>
                  </a:cubicBezTo>
                  <a:cubicBezTo>
                    <a:pt x="1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80" y="42"/>
                    <a:pt x="80" y="78"/>
                  </a:cubicBezTo>
                  <a:cubicBezTo>
                    <a:pt x="80" y="96"/>
                    <a:pt x="68" y="108"/>
                    <a:pt x="39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6">
              <a:extLst>
                <a:ext uri="{FF2B5EF4-FFF2-40B4-BE49-F238E27FC236}">
                  <a16:creationId xmlns:a16="http://schemas.microsoft.com/office/drawing/2014/main" id="{85B06E20-CF3A-494B-B405-A034A1A2BCC0}"/>
                </a:ext>
              </a:extLst>
            </p:cNvPr>
            <p:cNvSpPr>
              <a:spLocks noEditPoints="1"/>
            </p:cNvSpPr>
            <p:nvPr userDrawn="1">
              <p:custDataLst>
                <p:tags r:id="rId35"/>
              </p:custDataLst>
            </p:nvPr>
          </p:nvSpPr>
          <p:spPr bwMode="auto">
            <a:xfrm>
              <a:off x="1" y="2017"/>
              <a:ext cx="938" cy="292"/>
            </a:xfrm>
            <a:custGeom>
              <a:avLst/>
              <a:gdLst>
                <a:gd name="T0" fmla="*/ 638 w 728"/>
                <a:gd name="T1" fmla="*/ 215 h 225"/>
                <a:gd name="T2" fmla="*/ 636 w 728"/>
                <a:gd name="T3" fmla="*/ 192 h 225"/>
                <a:gd name="T4" fmla="*/ 148 w 728"/>
                <a:gd name="T5" fmla="*/ 120 h 225"/>
                <a:gd name="T6" fmla="*/ 213 w 728"/>
                <a:gd name="T7" fmla="*/ 119 h 225"/>
                <a:gd name="T8" fmla="*/ 202 w 728"/>
                <a:gd name="T9" fmla="*/ 105 h 225"/>
                <a:gd name="T10" fmla="*/ 180 w 728"/>
                <a:gd name="T11" fmla="*/ 127 h 225"/>
                <a:gd name="T12" fmla="*/ 194 w 728"/>
                <a:gd name="T13" fmla="*/ 138 h 225"/>
                <a:gd name="T14" fmla="*/ 648 w 728"/>
                <a:gd name="T15" fmla="*/ 204 h 225"/>
                <a:gd name="T16" fmla="*/ 584 w 728"/>
                <a:gd name="T17" fmla="*/ 200 h 225"/>
                <a:gd name="T18" fmla="*/ 580 w 728"/>
                <a:gd name="T19" fmla="*/ 215 h 225"/>
                <a:gd name="T20" fmla="*/ 13 w 728"/>
                <a:gd name="T21" fmla="*/ 185 h 225"/>
                <a:gd name="T22" fmla="*/ 41 w 728"/>
                <a:gd name="T23" fmla="*/ 108 h 225"/>
                <a:gd name="T24" fmla="*/ 32 w 728"/>
                <a:gd name="T25" fmla="*/ 127 h 225"/>
                <a:gd name="T26" fmla="*/ 56 w 728"/>
                <a:gd name="T27" fmla="*/ 73 h 225"/>
                <a:gd name="T28" fmla="*/ 27 w 728"/>
                <a:gd name="T29" fmla="*/ 91 h 225"/>
                <a:gd name="T30" fmla="*/ 674 w 728"/>
                <a:gd name="T31" fmla="*/ 0 h 225"/>
                <a:gd name="T32" fmla="*/ 675 w 728"/>
                <a:gd name="T33" fmla="*/ 150 h 225"/>
                <a:gd name="T34" fmla="*/ 724 w 728"/>
                <a:gd name="T35" fmla="*/ 200 h 225"/>
                <a:gd name="T36" fmla="*/ 728 w 728"/>
                <a:gd name="T37" fmla="*/ 201 h 225"/>
                <a:gd name="T38" fmla="*/ 724 w 728"/>
                <a:gd name="T39" fmla="*/ 208 h 225"/>
                <a:gd name="T40" fmla="*/ 183 w 728"/>
                <a:gd name="T41" fmla="*/ 85 h 225"/>
                <a:gd name="T42" fmla="*/ 169 w 728"/>
                <a:gd name="T43" fmla="*/ 75 h 225"/>
                <a:gd name="T44" fmla="*/ 677 w 728"/>
                <a:gd name="T45" fmla="*/ 215 h 225"/>
                <a:gd name="T46" fmla="*/ 501 w 728"/>
                <a:gd name="T47" fmla="*/ 196 h 225"/>
                <a:gd name="T48" fmla="*/ 509 w 728"/>
                <a:gd name="T49" fmla="*/ 195 h 225"/>
                <a:gd name="T50" fmla="*/ 513 w 728"/>
                <a:gd name="T51" fmla="*/ 215 h 225"/>
                <a:gd name="T52" fmla="*/ 606 w 728"/>
                <a:gd name="T53" fmla="*/ 147 h 225"/>
                <a:gd name="T54" fmla="*/ 540 w 728"/>
                <a:gd name="T55" fmla="*/ 23 h 225"/>
                <a:gd name="T56" fmla="*/ 469 w 728"/>
                <a:gd name="T57" fmla="*/ 225 h 225"/>
                <a:gd name="T58" fmla="*/ 473 w 728"/>
                <a:gd name="T59" fmla="*/ 208 h 225"/>
                <a:gd name="T60" fmla="*/ 513 w 728"/>
                <a:gd name="T61" fmla="*/ 181 h 225"/>
                <a:gd name="T62" fmla="*/ 564 w 728"/>
                <a:gd name="T63" fmla="*/ 210 h 225"/>
                <a:gd name="T64" fmla="*/ 548 w 728"/>
                <a:gd name="T65" fmla="*/ 201 h 225"/>
                <a:gd name="T66" fmla="*/ 523 w 728"/>
                <a:gd name="T67" fmla="*/ 198 h 225"/>
                <a:gd name="T68" fmla="*/ 526 w 728"/>
                <a:gd name="T69" fmla="*/ 198 h 225"/>
                <a:gd name="T70" fmla="*/ 363 w 728"/>
                <a:gd name="T71" fmla="*/ 197 h 225"/>
                <a:gd name="T72" fmla="*/ 456 w 728"/>
                <a:gd name="T73" fmla="*/ 192 h 225"/>
                <a:gd name="T74" fmla="*/ 462 w 728"/>
                <a:gd name="T75" fmla="*/ 192 h 225"/>
                <a:gd name="T76" fmla="*/ 101 w 728"/>
                <a:gd name="T77" fmla="*/ 131 h 225"/>
                <a:gd name="T78" fmla="*/ 209 w 728"/>
                <a:gd name="T79" fmla="*/ 222 h 225"/>
                <a:gd name="T80" fmla="*/ 227 w 728"/>
                <a:gd name="T81" fmla="*/ 46 h 225"/>
                <a:gd name="T82" fmla="*/ 217 w 728"/>
                <a:gd name="T83" fmla="*/ 60 h 225"/>
                <a:gd name="T84" fmla="*/ 204 w 728"/>
                <a:gd name="T85" fmla="*/ 33 h 225"/>
                <a:gd name="T86" fmla="*/ 158 w 728"/>
                <a:gd name="T87" fmla="*/ 77 h 225"/>
                <a:gd name="T88" fmla="*/ 136 w 728"/>
                <a:gd name="T89" fmla="*/ 71 h 225"/>
                <a:gd name="T90" fmla="*/ 134 w 728"/>
                <a:gd name="T91" fmla="*/ 167 h 225"/>
                <a:gd name="T92" fmla="*/ 146 w 728"/>
                <a:gd name="T93" fmla="*/ 152 h 225"/>
                <a:gd name="T94" fmla="*/ 107 w 728"/>
                <a:gd name="T95" fmla="*/ 85 h 225"/>
                <a:gd name="T96" fmla="*/ 152 w 728"/>
                <a:gd name="T97" fmla="*/ 130 h 225"/>
                <a:gd name="T98" fmla="*/ 158 w 728"/>
                <a:gd name="T99" fmla="*/ 178 h 225"/>
                <a:gd name="T100" fmla="*/ 242 w 728"/>
                <a:gd name="T101" fmla="*/ 156 h 225"/>
                <a:gd name="T102" fmla="*/ 229 w 728"/>
                <a:gd name="T103" fmla="*/ 141 h 225"/>
                <a:gd name="T104" fmla="*/ 255 w 728"/>
                <a:gd name="T105" fmla="*/ 125 h 225"/>
                <a:gd name="T106" fmla="*/ 209 w 728"/>
                <a:gd name="T107" fmla="*/ 84 h 225"/>
                <a:gd name="T108" fmla="*/ 376 w 728"/>
                <a:gd name="T109" fmla="*/ 66 h 225"/>
                <a:gd name="T110" fmla="*/ 399 w 728"/>
                <a:gd name="T111" fmla="*/ 192 h 225"/>
                <a:gd name="T112" fmla="*/ 397 w 728"/>
                <a:gd name="T113" fmla="*/ 195 h 225"/>
                <a:gd name="T114" fmla="*/ 426 w 728"/>
                <a:gd name="T115" fmla="*/ 203 h 225"/>
                <a:gd name="T116" fmla="*/ 430 w 728"/>
                <a:gd name="T117" fmla="*/ 204 h 225"/>
                <a:gd name="T118" fmla="*/ 624 w 728"/>
                <a:gd name="T119" fmla="*/ 197 h 225"/>
                <a:gd name="T120" fmla="*/ 608 w 728"/>
                <a:gd name="T121" fmla="*/ 210 h 225"/>
                <a:gd name="T122" fmla="*/ 411 w 728"/>
                <a:gd name="T123" fmla="*/ 192 h 225"/>
                <a:gd name="T124" fmla="*/ 418 w 728"/>
                <a:gd name="T125" fmla="*/ 20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8" h="225">
                  <a:moveTo>
                    <a:pt x="636" y="184"/>
                  </a:moveTo>
                  <a:cubicBezTo>
                    <a:pt x="632" y="184"/>
                    <a:pt x="632" y="184"/>
                    <a:pt x="632" y="184"/>
                  </a:cubicBezTo>
                  <a:cubicBezTo>
                    <a:pt x="632" y="192"/>
                    <a:pt x="632" y="192"/>
                    <a:pt x="632" y="192"/>
                  </a:cubicBezTo>
                  <a:cubicBezTo>
                    <a:pt x="628" y="192"/>
                    <a:pt x="628" y="192"/>
                    <a:pt x="628" y="192"/>
                  </a:cubicBezTo>
                  <a:cubicBezTo>
                    <a:pt x="628" y="195"/>
                    <a:pt x="628" y="195"/>
                    <a:pt x="628" y="195"/>
                  </a:cubicBezTo>
                  <a:cubicBezTo>
                    <a:pt x="632" y="195"/>
                    <a:pt x="632" y="195"/>
                    <a:pt x="632" y="195"/>
                  </a:cubicBezTo>
                  <a:cubicBezTo>
                    <a:pt x="632" y="208"/>
                    <a:pt x="632" y="208"/>
                    <a:pt x="632" y="208"/>
                  </a:cubicBezTo>
                  <a:cubicBezTo>
                    <a:pt x="632" y="214"/>
                    <a:pt x="634" y="215"/>
                    <a:pt x="638" y="215"/>
                  </a:cubicBezTo>
                  <a:cubicBezTo>
                    <a:pt x="641" y="215"/>
                    <a:pt x="641" y="215"/>
                    <a:pt x="641" y="215"/>
                  </a:cubicBezTo>
                  <a:cubicBezTo>
                    <a:pt x="641" y="212"/>
                    <a:pt x="641" y="212"/>
                    <a:pt x="641" y="212"/>
                  </a:cubicBezTo>
                  <a:cubicBezTo>
                    <a:pt x="639" y="212"/>
                    <a:pt x="639" y="212"/>
                    <a:pt x="639" y="212"/>
                  </a:cubicBezTo>
                  <a:cubicBezTo>
                    <a:pt x="637" y="212"/>
                    <a:pt x="636" y="212"/>
                    <a:pt x="636" y="209"/>
                  </a:cubicBezTo>
                  <a:cubicBezTo>
                    <a:pt x="636" y="195"/>
                    <a:pt x="636" y="195"/>
                    <a:pt x="636" y="195"/>
                  </a:cubicBezTo>
                  <a:cubicBezTo>
                    <a:pt x="641" y="195"/>
                    <a:pt x="641" y="195"/>
                    <a:pt x="641" y="195"/>
                  </a:cubicBezTo>
                  <a:cubicBezTo>
                    <a:pt x="641" y="192"/>
                    <a:pt x="641" y="192"/>
                    <a:pt x="641" y="192"/>
                  </a:cubicBezTo>
                  <a:cubicBezTo>
                    <a:pt x="636" y="192"/>
                    <a:pt x="636" y="192"/>
                    <a:pt x="636" y="192"/>
                  </a:cubicBezTo>
                  <a:lnTo>
                    <a:pt x="636" y="184"/>
                  </a:lnTo>
                  <a:close/>
                  <a:moveTo>
                    <a:pt x="150" y="94"/>
                  </a:moveTo>
                  <a:cubicBezTo>
                    <a:pt x="149" y="93"/>
                    <a:pt x="147" y="93"/>
                    <a:pt x="146" y="94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35" y="106"/>
                    <a:pt x="135" y="107"/>
                  </a:cubicBezTo>
                  <a:cubicBezTo>
                    <a:pt x="135" y="107"/>
                    <a:pt x="136" y="108"/>
                    <a:pt x="136" y="108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7" y="119"/>
                    <a:pt x="148" y="120"/>
                    <a:pt x="148" y="120"/>
                  </a:cubicBezTo>
                  <a:cubicBezTo>
                    <a:pt x="149" y="120"/>
                    <a:pt x="150" y="119"/>
                    <a:pt x="150" y="11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7"/>
                    <a:pt x="161" y="107"/>
                  </a:cubicBezTo>
                  <a:cubicBezTo>
                    <a:pt x="161" y="106"/>
                    <a:pt x="161" y="105"/>
                    <a:pt x="161" y="105"/>
                  </a:cubicBezTo>
                  <a:lnTo>
                    <a:pt x="150" y="94"/>
                  </a:lnTo>
                  <a:close/>
                  <a:moveTo>
                    <a:pt x="202" y="107"/>
                  </a:moveTo>
                  <a:cubicBezTo>
                    <a:pt x="202" y="107"/>
                    <a:pt x="202" y="108"/>
                    <a:pt x="202" y="108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213" y="119"/>
                    <a:pt x="214" y="120"/>
                    <a:pt x="215" y="120"/>
                  </a:cubicBezTo>
                  <a:cubicBezTo>
                    <a:pt x="215" y="120"/>
                    <a:pt x="216" y="119"/>
                    <a:pt x="217" y="119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8" y="107"/>
                    <a:pt x="228" y="106"/>
                    <a:pt x="227" y="105"/>
                  </a:cubicBezTo>
                  <a:cubicBezTo>
                    <a:pt x="217" y="94"/>
                    <a:pt x="217" y="94"/>
                    <a:pt x="217" y="94"/>
                  </a:cubicBezTo>
                  <a:cubicBezTo>
                    <a:pt x="216" y="94"/>
                    <a:pt x="215" y="93"/>
                    <a:pt x="215" y="93"/>
                  </a:cubicBezTo>
                  <a:cubicBezTo>
                    <a:pt x="214" y="93"/>
                    <a:pt x="213" y="94"/>
                    <a:pt x="213" y="94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5"/>
                    <a:pt x="202" y="106"/>
                    <a:pt x="202" y="107"/>
                  </a:cubicBezTo>
                  <a:close/>
                  <a:moveTo>
                    <a:pt x="700" y="215"/>
                  </a:moveTo>
                  <a:cubicBezTo>
                    <a:pt x="704" y="215"/>
                    <a:pt x="704" y="215"/>
                    <a:pt x="704" y="215"/>
                  </a:cubicBezTo>
                  <a:cubicBezTo>
                    <a:pt x="704" y="192"/>
                    <a:pt x="704" y="192"/>
                    <a:pt x="704" y="192"/>
                  </a:cubicBezTo>
                  <a:cubicBezTo>
                    <a:pt x="700" y="192"/>
                    <a:pt x="700" y="192"/>
                    <a:pt x="700" y="192"/>
                  </a:cubicBezTo>
                  <a:lnTo>
                    <a:pt x="700" y="215"/>
                  </a:lnTo>
                  <a:close/>
                  <a:moveTo>
                    <a:pt x="183" y="127"/>
                  </a:moveTo>
                  <a:cubicBezTo>
                    <a:pt x="182" y="126"/>
                    <a:pt x="181" y="126"/>
                    <a:pt x="180" y="127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9" y="138"/>
                    <a:pt x="168" y="139"/>
                    <a:pt x="168" y="140"/>
                  </a:cubicBezTo>
                  <a:cubicBezTo>
                    <a:pt x="168" y="140"/>
                    <a:pt x="169" y="141"/>
                    <a:pt x="169" y="141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1" y="153"/>
                    <a:pt x="182" y="153"/>
                  </a:cubicBezTo>
                  <a:cubicBezTo>
                    <a:pt x="182" y="153"/>
                    <a:pt x="183" y="152"/>
                    <a:pt x="183" y="152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39"/>
                    <a:pt x="194" y="138"/>
                  </a:cubicBezTo>
                  <a:lnTo>
                    <a:pt x="183" y="127"/>
                  </a:lnTo>
                  <a:close/>
                  <a:moveTo>
                    <a:pt x="656" y="191"/>
                  </a:moveTo>
                  <a:cubicBezTo>
                    <a:pt x="649" y="191"/>
                    <a:pt x="644" y="196"/>
                    <a:pt x="644" y="204"/>
                  </a:cubicBezTo>
                  <a:cubicBezTo>
                    <a:pt x="644" y="211"/>
                    <a:pt x="649" y="216"/>
                    <a:pt x="656" y="216"/>
                  </a:cubicBezTo>
                  <a:cubicBezTo>
                    <a:pt x="663" y="216"/>
                    <a:pt x="668" y="211"/>
                    <a:pt x="668" y="204"/>
                  </a:cubicBezTo>
                  <a:cubicBezTo>
                    <a:pt x="668" y="196"/>
                    <a:pt x="663" y="191"/>
                    <a:pt x="656" y="191"/>
                  </a:cubicBezTo>
                  <a:close/>
                  <a:moveTo>
                    <a:pt x="656" y="213"/>
                  </a:moveTo>
                  <a:cubicBezTo>
                    <a:pt x="651" y="213"/>
                    <a:pt x="648" y="209"/>
                    <a:pt x="648" y="204"/>
                  </a:cubicBezTo>
                  <a:cubicBezTo>
                    <a:pt x="648" y="198"/>
                    <a:pt x="651" y="194"/>
                    <a:pt x="656" y="194"/>
                  </a:cubicBezTo>
                  <a:cubicBezTo>
                    <a:pt x="660" y="194"/>
                    <a:pt x="664" y="198"/>
                    <a:pt x="664" y="204"/>
                  </a:cubicBezTo>
                  <a:cubicBezTo>
                    <a:pt x="664" y="209"/>
                    <a:pt x="660" y="213"/>
                    <a:pt x="656" y="213"/>
                  </a:cubicBezTo>
                  <a:close/>
                  <a:moveTo>
                    <a:pt x="580" y="215"/>
                  </a:moveTo>
                  <a:cubicBezTo>
                    <a:pt x="603" y="215"/>
                    <a:pt x="603" y="215"/>
                    <a:pt x="603" y="215"/>
                  </a:cubicBezTo>
                  <a:cubicBezTo>
                    <a:pt x="603" y="212"/>
                    <a:pt x="603" y="212"/>
                    <a:pt x="603" y="212"/>
                  </a:cubicBezTo>
                  <a:cubicBezTo>
                    <a:pt x="584" y="212"/>
                    <a:pt x="584" y="212"/>
                    <a:pt x="584" y="212"/>
                  </a:cubicBezTo>
                  <a:cubicBezTo>
                    <a:pt x="584" y="200"/>
                    <a:pt x="584" y="200"/>
                    <a:pt x="584" y="200"/>
                  </a:cubicBezTo>
                  <a:cubicBezTo>
                    <a:pt x="601" y="200"/>
                    <a:pt x="601" y="200"/>
                    <a:pt x="601" y="200"/>
                  </a:cubicBezTo>
                  <a:cubicBezTo>
                    <a:pt x="601" y="197"/>
                    <a:pt x="601" y="197"/>
                    <a:pt x="601" y="197"/>
                  </a:cubicBezTo>
                  <a:cubicBezTo>
                    <a:pt x="584" y="197"/>
                    <a:pt x="584" y="197"/>
                    <a:pt x="584" y="197"/>
                  </a:cubicBezTo>
                  <a:cubicBezTo>
                    <a:pt x="584" y="185"/>
                    <a:pt x="584" y="185"/>
                    <a:pt x="584" y="185"/>
                  </a:cubicBezTo>
                  <a:cubicBezTo>
                    <a:pt x="603" y="185"/>
                    <a:pt x="603" y="185"/>
                    <a:pt x="603" y="185"/>
                  </a:cubicBezTo>
                  <a:cubicBezTo>
                    <a:pt x="603" y="182"/>
                    <a:pt x="603" y="182"/>
                    <a:pt x="603" y="182"/>
                  </a:cubicBezTo>
                  <a:cubicBezTo>
                    <a:pt x="580" y="182"/>
                    <a:pt x="580" y="182"/>
                    <a:pt x="580" y="182"/>
                  </a:cubicBezTo>
                  <a:lnTo>
                    <a:pt x="580" y="215"/>
                  </a:lnTo>
                  <a:close/>
                  <a:moveTo>
                    <a:pt x="41" y="108"/>
                  </a:moveTo>
                  <a:cubicBezTo>
                    <a:pt x="37" y="105"/>
                    <a:pt x="31" y="105"/>
                    <a:pt x="27" y="108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5"/>
                    <a:pt x="0" y="137"/>
                    <a:pt x="0" y="140"/>
                  </a:cubicBezTo>
                  <a:cubicBezTo>
                    <a:pt x="0" y="142"/>
                    <a:pt x="1" y="145"/>
                    <a:pt x="3" y="147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10" y="175"/>
                    <a:pt x="10" y="181"/>
                    <a:pt x="13" y="185"/>
                  </a:cubicBezTo>
                  <a:cubicBezTo>
                    <a:pt x="15" y="187"/>
                    <a:pt x="18" y="188"/>
                    <a:pt x="21" y="188"/>
                  </a:cubicBezTo>
                  <a:cubicBezTo>
                    <a:pt x="23" y="188"/>
                    <a:pt x="26" y="187"/>
                    <a:pt x="28" y="185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7" y="145"/>
                    <a:pt x="68" y="142"/>
                    <a:pt x="68" y="140"/>
                  </a:cubicBezTo>
                  <a:cubicBezTo>
                    <a:pt x="68" y="137"/>
                    <a:pt x="67" y="135"/>
                    <a:pt x="66" y="133"/>
                  </a:cubicBezTo>
                  <a:lnTo>
                    <a:pt x="41" y="108"/>
                  </a:lnTo>
                  <a:close/>
                  <a:moveTo>
                    <a:pt x="47" y="141"/>
                  </a:move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5" y="152"/>
                    <a:pt x="34" y="152"/>
                  </a:cubicBezTo>
                  <a:cubicBezTo>
                    <a:pt x="34" y="152"/>
                    <a:pt x="33" y="152"/>
                    <a:pt x="32" y="152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1" y="141"/>
                    <a:pt x="21" y="140"/>
                    <a:pt x="21" y="139"/>
                  </a:cubicBezTo>
                  <a:cubicBezTo>
                    <a:pt x="21" y="139"/>
                    <a:pt x="21" y="138"/>
                    <a:pt x="22" y="13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6"/>
                    <a:pt x="35" y="126"/>
                    <a:pt x="36" y="12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9"/>
                    <a:pt x="48" y="140"/>
                    <a:pt x="47" y="141"/>
                  </a:cubicBezTo>
                  <a:close/>
                  <a:moveTo>
                    <a:pt x="27" y="91"/>
                  </a:moveTo>
                  <a:cubicBezTo>
                    <a:pt x="29" y="93"/>
                    <a:pt x="32" y="94"/>
                    <a:pt x="34" y="94"/>
                  </a:cubicBezTo>
                  <a:cubicBezTo>
                    <a:pt x="37" y="94"/>
                    <a:pt x="39" y="93"/>
                    <a:pt x="41" y="91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5" y="78"/>
                    <a:pt x="56" y="75"/>
                    <a:pt x="56" y="73"/>
                  </a:cubicBezTo>
                  <a:cubicBezTo>
                    <a:pt x="56" y="70"/>
                    <a:pt x="55" y="68"/>
                    <a:pt x="53" y="66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9" y="52"/>
                    <a:pt x="37" y="51"/>
                    <a:pt x="34" y="51"/>
                  </a:cubicBezTo>
                  <a:cubicBezTo>
                    <a:pt x="32" y="51"/>
                    <a:pt x="29" y="52"/>
                    <a:pt x="27" y="5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4" y="68"/>
                    <a:pt x="13" y="70"/>
                    <a:pt x="13" y="73"/>
                  </a:cubicBezTo>
                  <a:cubicBezTo>
                    <a:pt x="13" y="75"/>
                    <a:pt x="14" y="78"/>
                    <a:pt x="16" y="80"/>
                  </a:cubicBezTo>
                  <a:lnTo>
                    <a:pt x="27" y="91"/>
                  </a:lnTo>
                  <a:close/>
                  <a:moveTo>
                    <a:pt x="728" y="111"/>
                  </a:moveTo>
                  <a:cubicBezTo>
                    <a:pt x="728" y="79"/>
                    <a:pt x="698" y="73"/>
                    <a:pt x="674" y="67"/>
                  </a:cubicBezTo>
                  <a:cubicBezTo>
                    <a:pt x="654" y="62"/>
                    <a:pt x="635" y="58"/>
                    <a:pt x="635" y="41"/>
                  </a:cubicBezTo>
                  <a:cubicBezTo>
                    <a:pt x="635" y="27"/>
                    <a:pt x="648" y="15"/>
                    <a:pt x="670" y="15"/>
                  </a:cubicBezTo>
                  <a:cubicBezTo>
                    <a:pt x="691" y="15"/>
                    <a:pt x="708" y="23"/>
                    <a:pt x="718" y="32"/>
                  </a:cubicBezTo>
                  <a:cubicBezTo>
                    <a:pt x="723" y="32"/>
                    <a:pt x="723" y="32"/>
                    <a:pt x="723" y="32"/>
                  </a:cubicBezTo>
                  <a:cubicBezTo>
                    <a:pt x="723" y="16"/>
                    <a:pt x="723" y="16"/>
                    <a:pt x="723" y="16"/>
                  </a:cubicBezTo>
                  <a:cubicBezTo>
                    <a:pt x="714" y="8"/>
                    <a:pt x="695" y="0"/>
                    <a:pt x="674" y="0"/>
                  </a:cubicBezTo>
                  <a:cubicBezTo>
                    <a:pt x="638" y="0"/>
                    <a:pt x="617" y="18"/>
                    <a:pt x="617" y="41"/>
                  </a:cubicBezTo>
                  <a:cubicBezTo>
                    <a:pt x="617" y="72"/>
                    <a:pt x="647" y="77"/>
                    <a:pt x="672" y="83"/>
                  </a:cubicBezTo>
                  <a:cubicBezTo>
                    <a:pt x="691" y="88"/>
                    <a:pt x="711" y="93"/>
                    <a:pt x="711" y="111"/>
                  </a:cubicBezTo>
                  <a:cubicBezTo>
                    <a:pt x="711" y="121"/>
                    <a:pt x="699" y="134"/>
                    <a:pt x="675" y="134"/>
                  </a:cubicBezTo>
                  <a:cubicBezTo>
                    <a:pt x="657" y="134"/>
                    <a:pt x="633" y="124"/>
                    <a:pt x="620" y="110"/>
                  </a:cubicBezTo>
                  <a:cubicBezTo>
                    <a:pt x="615" y="110"/>
                    <a:pt x="615" y="110"/>
                    <a:pt x="615" y="110"/>
                  </a:cubicBezTo>
                  <a:cubicBezTo>
                    <a:pt x="615" y="130"/>
                    <a:pt x="615" y="130"/>
                    <a:pt x="615" y="130"/>
                  </a:cubicBezTo>
                  <a:cubicBezTo>
                    <a:pt x="633" y="144"/>
                    <a:pt x="652" y="150"/>
                    <a:pt x="675" y="150"/>
                  </a:cubicBezTo>
                  <a:cubicBezTo>
                    <a:pt x="709" y="150"/>
                    <a:pt x="728" y="132"/>
                    <a:pt x="728" y="111"/>
                  </a:cubicBezTo>
                  <a:close/>
                  <a:moveTo>
                    <a:pt x="718" y="191"/>
                  </a:moveTo>
                  <a:cubicBezTo>
                    <a:pt x="714" y="191"/>
                    <a:pt x="712" y="193"/>
                    <a:pt x="710" y="194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3" y="196"/>
                    <a:pt x="715" y="195"/>
                    <a:pt x="718" y="195"/>
                  </a:cubicBezTo>
                  <a:cubicBezTo>
                    <a:pt x="721" y="195"/>
                    <a:pt x="723" y="197"/>
                    <a:pt x="724" y="199"/>
                  </a:cubicBezTo>
                  <a:cubicBezTo>
                    <a:pt x="724" y="200"/>
                    <a:pt x="724" y="200"/>
                    <a:pt x="724" y="200"/>
                  </a:cubicBezTo>
                  <a:cubicBezTo>
                    <a:pt x="722" y="200"/>
                    <a:pt x="719" y="201"/>
                    <a:pt x="717" y="201"/>
                  </a:cubicBezTo>
                  <a:cubicBezTo>
                    <a:pt x="712" y="202"/>
                    <a:pt x="708" y="204"/>
                    <a:pt x="708" y="209"/>
                  </a:cubicBezTo>
                  <a:cubicBezTo>
                    <a:pt x="708" y="213"/>
                    <a:pt x="711" y="216"/>
                    <a:pt x="716" y="216"/>
                  </a:cubicBezTo>
                  <a:cubicBezTo>
                    <a:pt x="719" y="216"/>
                    <a:pt x="722" y="215"/>
                    <a:pt x="724" y="212"/>
                  </a:cubicBezTo>
                  <a:cubicBezTo>
                    <a:pt x="724" y="212"/>
                    <a:pt x="724" y="212"/>
                    <a:pt x="724" y="212"/>
                  </a:cubicBezTo>
                  <a:cubicBezTo>
                    <a:pt x="724" y="215"/>
                    <a:pt x="724" y="215"/>
                    <a:pt x="724" y="215"/>
                  </a:cubicBezTo>
                  <a:cubicBezTo>
                    <a:pt x="728" y="215"/>
                    <a:pt x="728" y="215"/>
                    <a:pt x="728" y="215"/>
                  </a:cubicBezTo>
                  <a:cubicBezTo>
                    <a:pt x="728" y="210"/>
                    <a:pt x="728" y="206"/>
                    <a:pt x="728" y="201"/>
                  </a:cubicBezTo>
                  <a:cubicBezTo>
                    <a:pt x="728" y="195"/>
                    <a:pt x="724" y="191"/>
                    <a:pt x="718" y="191"/>
                  </a:cubicBezTo>
                  <a:close/>
                  <a:moveTo>
                    <a:pt x="724" y="208"/>
                  </a:moveTo>
                  <a:cubicBezTo>
                    <a:pt x="724" y="208"/>
                    <a:pt x="724" y="208"/>
                    <a:pt x="724" y="208"/>
                  </a:cubicBezTo>
                  <a:cubicBezTo>
                    <a:pt x="724" y="211"/>
                    <a:pt x="720" y="213"/>
                    <a:pt x="718" y="213"/>
                  </a:cubicBezTo>
                  <a:cubicBezTo>
                    <a:pt x="714" y="213"/>
                    <a:pt x="712" y="211"/>
                    <a:pt x="712" y="209"/>
                  </a:cubicBezTo>
                  <a:cubicBezTo>
                    <a:pt x="712" y="206"/>
                    <a:pt x="714" y="205"/>
                    <a:pt x="718" y="204"/>
                  </a:cubicBezTo>
                  <a:cubicBezTo>
                    <a:pt x="720" y="204"/>
                    <a:pt x="722" y="203"/>
                    <a:pt x="724" y="203"/>
                  </a:cubicBezTo>
                  <a:lnTo>
                    <a:pt x="724" y="208"/>
                  </a:lnTo>
                  <a:close/>
                  <a:moveTo>
                    <a:pt x="700" y="186"/>
                  </a:moveTo>
                  <a:cubicBezTo>
                    <a:pt x="704" y="186"/>
                    <a:pt x="704" y="186"/>
                    <a:pt x="704" y="186"/>
                  </a:cubicBezTo>
                  <a:cubicBezTo>
                    <a:pt x="704" y="181"/>
                    <a:pt x="704" y="181"/>
                    <a:pt x="704" y="181"/>
                  </a:cubicBezTo>
                  <a:cubicBezTo>
                    <a:pt x="700" y="181"/>
                    <a:pt x="700" y="181"/>
                    <a:pt x="700" y="181"/>
                  </a:cubicBezTo>
                  <a:lnTo>
                    <a:pt x="700" y="186"/>
                  </a:lnTo>
                  <a:close/>
                  <a:moveTo>
                    <a:pt x="180" y="85"/>
                  </a:moveTo>
                  <a:cubicBezTo>
                    <a:pt x="180" y="86"/>
                    <a:pt x="181" y="86"/>
                    <a:pt x="182" y="86"/>
                  </a:cubicBezTo>
                  <a:cubicBezTo>
                    <a:pt x="182" y="86"/>
                    <a:pt x="183" y="86"/>
                    <a:pt x="183" y="8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5" y="74"/>
                    <a:pt x="195" y="72"/>
                    <a:pt x="194" y="7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0"/>
                    <a:pt x="182" y="60"/>
                    <a:pt x="182" y="60"/>
                  </a:cubicBezTo>
                  <a:cubicBezTo>
                    <a:pt x="181" y="60"/>
                    <a:pt x="180" y="60"/>
                    <a:pt x="180" y="61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69" y="72"/>
                    <a:pt x="168" y="72"/>
                    <a:pt x="168" y="73"/>
                  </a:cubicBezTo>
                  <a:cubicBezTo>
                    <a:pt x="168" y="74"/>
                    <a:pt x="169" y="75"/>
                    <a:pt x="169" y="75"/>
                  </a:cubicBezTo>
                  <a:lnTo>
                    <a:pt x="180" y="85"/>
                  </a:lnTo>
                  <a:close/>
                  <a:moveTo>
                    <a:pt x="685" y="192"/>
                  </a:moveTo>
                  <a:cubicBezTo>
                    <a:pt x="682" y="192"/>
                    <a:pt x="678" y="193"/>
                    <a:pt x="677" y="196"/>
                  </a:cubicBezTo>
                  <a:cubicBezTo>
                    <a:pt x="676" y="196"/>
                    <a:pt x="676" y="196"/>
                    <a:pt x="676" y="196"/>
                  </a:cubicBezTo>
                  <a:cubicBezTo>
                    <a:pt x="676" y="192"/>
                    <a:pt x="676" y="192"/>
                    <a:pt x="676" y="192"/>
                  </a:cubicBezTo>
                  <a:cubicBezTo>
                    <a:pt x="673" y="192"/>
                    <a:pt x="673" y="192"/>
                    <a:pt x="673" y="192"/>
                  </a:cubicBezTo>
                  <a:cubicBezTo>
                    <a:pt x="673" y="215"/>
                    <a:pt x="673" y="215"/>
                    <a:pt x="673" y="215"/>
                  </a:cubicBezTo>
                  <a:cubicBezTo>
                    <a:pt x="677" y="215"/>
                    <a:pt x="677" y="215"/>
                    <a:pt x="677" y="215"/>
                  </a:cubicBezTo>
                  <a:cubicBezTo>
                    <a:pt x="677" y="200"/>
                    <a:pt x="677" y="200"/>
                    <a:pt x="677" y="200"/>
                  </a:cubicBezTo>
                  <a:cubicBezTo>
                    <a:pt x="677" y="197"/>
                    <a:pt x="681" y="195"/>
                    <a:pt x="684" y="195"/>
                  </a:cubicBezTo>
                  <a:cubicBezTo>
                    <a:pt x="687" y="195"/>
                    <a:pt x="690" y="197"/>
                    <a:pt x="690" y="201"/>
                  </a:cubicBezTo>
                  <a:cubicBezTo>
                    <a:pt x="690" y="215"/>
                    <a:pt x="690" y="215"/>
                    <a:pt x="690" y="215"/>
                  </a:cubicBezTo>
                  <a:cubicBezTo>
                    <a:pt x="694" y="215"/>
                    <a:pt x="694" y="215"/>
                    <a:pt x="694" y="215"/>
                  </a:cubicBezTo>
                  <a:cubicBezTo>
                    <a:pt x="694" y="200"/>
                    <a:pt x="694" y="200"/>
                    <a:pt x="694" y="200"/>
                  </a:cubicBezTo>
                  <a:cubicBezTo>
                    <a:pt x="694" y="194"/>
                    <a:pt x="690" y="192"/>
                    <a:pt x="685" y="192"/>
                  </a:cubicBezTo>
                  <a:close/>
                  <a:moveTo>
                    <a:pt x="501" y="196"/>
                  </a:moveTo>
                  <a:cubicBezTo>
                    <a:pt x="500" y="196"/>
                    <a:pt x="500" y="196"/>
                    <a:pt x="500" y="196"/>
                  </a:cubicBezTo>
                  <a:cubicBezTo>
                    <a:pt x="500" y="192"/>
                    <a:pt x="500" y="192"/>
                    <a:pt x="500" y="192"/>
                  </a:cubicBezTo>
                  <a:cubicBezTo>
                    <a:pt x="496" y="192"/>
                    <a:pt x="496" y="192"/>
                    <a:pt x="496" y="192"/>
                  </a:cubicBezTo>
                  <a:cubicBezTo>
                    <a:pt x="496" y="215"/>
                    <a:pt x="496" y="215"/>
                    <a:pt x="496" y="215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501" y="198"/>
                    <a:pt x="503" y="195"/>
                    <a:pt x="506" y="195"/>
                  </a:cubicBezTo>
                  <a:cubicBezTo>
                    <a:pt x="509" y="195"/>
                    <a:pt x="509" y="195"/>
                    <a:pt x="509" y="195"/>
                  </a:cubicBezTo>
                  <a:cubicBezTo>
                    <a:pt x="509" y="192"/>
                    <a:pt x="509" y="192"/>
                    <a:pt x="509" y="192"/>
                  </a:cubicBezTo>
                  <a:cubicBezTo>
                    <a:pt x="506" y="192"/>
                    <a:pt x="506" y="192"/>
                    <a:pt x="506" y="192"/>
                  </a:cubicBezTo>
                  <a:cubicBezTo>
                    <a:pt x="503" y="192"/>
                    <a:pt x="501" y="193"/>
                    <a:pt x="501" y="196"/>
                  </a:cubicBezTo>
                  <a:close/>
                  <a:moveTo>
                    <a:pt x="513" y="215"/>
                  </a:moveTo>
                  <a:cubicBezTo>
                    <a:pt x="517" y="215"/>
                    <a:pt x="517" y="215"/>
                    <a:pt x="517" y="215"/>
                  </a:cubicBezTo>
                  <a:cubicBezTo>
                    <a:pt x="517" y="192"/>
                    <a:pt x="517" y="192"/>
                    <a:pt x="517" y="192"/>
                  </a:cubicBezTo>
                  <a:cubicBezTo>
                    <a:pt x="513" y="192"/>
                    <a:pt x="513" y="192"/>
                    <a:pt x="513" y="192"/>
                  </a:cubicBezTo>
                  <a:lnTo>
                    <a:pt x="513" y="215"/>
                  </a:lnTo>
                  <a:close/>
                  <a:moveTo>
                    <a:pt x="525" y="2"/>
                  </a:moveTo>
                  <a:cubicBezTo>
                    <a:pt x="472" y="142"/>
                    <a:pt x="472" y="142"/>
                    <a:pt x="472" y="142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506" y="95"/>
                    <a:pt x="506" y="95"/>
                    <a:pt x="506" y="95"/>
                  </a:cubicBezTo>
                  <a:cubicBezTo>
                    <a:pt x="569" y="95"/>
                    <a:pt x="569" y="95"/>
                    <a:pt x="569" y="95"/>
                  </a:cubicBezTo>
                  <a:cubicBezTo>
                    <a:pt x="589" y="147"/>
                    <a:pt x="589" y="147"/>
                    <a:pt x="589" y="147"/>
                  </a:cubicBezTo>
                  <a:cubicBezTo>
                    <a:pt x="606" y="147"/>
                    <a:pt x="606" y="147"/>
                    <a:pt x="606" y="147"/>
                  </a:cubicBezTo>
                  <a:cubicBezTo>
                    <a:pt x="606" y="142"/>
                    <a:pt x="606" y="142"/>
                    <a:pt x="606" y="142"/>
                  </a:cubicBezTo>
                  <a:cubicBezTo>
                    <a:pt x="551" y="2"/>
                    <a:pt x="551" y="2"/>
                    <a:pt x="551" y="2"/>
                  </a:cubicBezTo>
                  <a:lnTo>
                    <a:pt x="525" y="2"/>
                  </a:lnTo>
                  <a:close/>
                  <a:moveTo>
                    <a:pt x="512" y="81"/>
                  </a:moveTo>
                  <a:cubicBezTo>
                    <a:pt x="534" y="23"/>
                    <a:pt x="534" y="23"/>
                    <a:pt x="534" y="23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40" y="23"/>
                    <a:pt x="540" y="23"/>
                    <a:pt x="540" y="23"/>
                  </a:cubicBezTo>
                  <a:cubicBezTo>
                    <a:pt x="563" y="81"/>
                    <a:pt x="563" y="81"/>
                    <a:pt x="563" y="81"/>
                  </a:cubicBezTo>
                  <a:lnTo>
                    <a:pt x="512" y="81"/>
                  </a:lnTo>
                  <a:close/>
                  <a:moveTo>
                    <a:pt x="480" y="191"/>
                  </a:moveTo>
                  <a:cubicBezTo>
                    <a:pt x="477" y="191"/>
                    <a:pt x="474" y="193"/>
                    <a:pt x="473" y="195"/>
                  </a:cubicBezTo>
                  <a:cubicBezTo>
                    <a:pt x="473" y="195"/>
                    <a:pt x="473" y="195"/>
                    <a:pt x="473" y="195"/>
                  </a:cubicBezTo>
                  <a:cubicBezTo>
                    <a:pt x="473" y="192"/>
                    <a:pt x="473" y="192"/>
                    <a:pt x="473" y="192"/>
                  </a:cubicBezTo>
                  <a:cubicBezTo>
                    <a:pt x="469" y="192"/>
                    <a:pt x="469" y="192"/>
                    <a:pt x="469" y="192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4" y="214"/>
                    <a:pt x="477" y="216"/>
                    <a:pt x="480" y="216"/>
                  </a:cubicBezTo>
                  <a:cubicBezTo>
                    <a:pt x="486" y="216"/>
                    <a:pt x="491" y="211"/>
                    <a:pt x="491" y="203"/>
                  </a:cubicBezTo>
                  <a:cubicBezTo>
                    <a:pt x="491" y="196"/>
                    <a:pt x="487" y="191"/>
                    <a:pt x="480" y="191"/>
                  </a:cubicBezTo>
                  <a:close/>
                  <a:moveTo>
                    <a:pt x="479" y="212"/>
                  </a:moveTo>
                  <a:cubicBezTo>
                    <a:pt x="476" y="212"/>
                    <a:pt x="473" y="211"/>
                    <a:pt x="473" y="208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473" y="197"/>
                    <a:pt x="476" y="195"/>
                    <a:pt x="479" y="195"/>
                  </a:cubicBezTo>
                  <a:cubicBezTo>
                    <a:pt x="484" y="195"/>
                    <a:pt x="488" y="198"/>
                    <a:pt x="488" y="203"/>
                  </a:cubicBezTo>
                  <a:cubicBezTo>
                    <a:pt x="488" y="209"/>
                    <a:pt x="484" y="212"/>
                    <a:pt x="479" y="212"/>
                  </a:cubicBezTo>
                  <a:close/>
                  <a:moveTo>
                    <a:pt x="513" y="186"/>
                  </a:moveTo>
                  <a:cubicBezTo>
                    <a:pt x="517" y="186"/>
                    <a:pt x="517" y="186"/>
                    <a:pt x="517" y="186"/>
                  </a:cubicBezTo>
                  <a:cubicBezTo>
                    <a:pt x="517" y="181"/>
                    <a:pt x="517" y="181"/>
                    <a:pt x="517" y="181"/>
                  </a:cubicBezTo>
                  <a:cubicBezTo>
                    <a:pt x="513" y="181"/>
                    <a:pt x="513" y="181"/>
                    <a:pt x="513" y="181"/>
                  </a:cubicBezTo>
                  <a:lnTo>
                    <a:pt x="513" y="186"/>
                  </a:lnTo>
                  <a:close/>
                  <a:moveTo>
                    <a:pt x="566" y="204"/>
                  </a:moveTo>
                  <a:cubicBezTo>
                    <a:pt x="566" y="197"/>
                    <a:pt x="563" y="191"/>
                    <a:pt x="555" y="191"/>
                  </a:cubicBezTo>
                  <a:cubicBezTo>
                    <a:pt x="548" y="191"/>
                    <a:pt x="544" y="197"/>
                    <a:pt x="544" y="203"/>
                  </a:cubicBezTo>
                  <a:cubicBezTo>
                    <a:pt x="544" y="212"/>
                    <a:pt x="549" y="216"/>
                    <a:pt x="557" y="216"/>
                  </a:cubicBezTo>
                  <a:cubicBezTo>
                    <a:pt x="559" y="216"/>
                    <a:pt x="563" y="215"/>
                    <a:pt x="565" y="213"/>
                  </a:cubicBezTo>
                  <a:cubicBezTo>
                    <a:pt x="565" y="210"/>
                    <a:pt x="565" y="210"/>
                    <a:pt x="565" y="210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62" y="212"/>
                    <a:pt x="559" y="213"/>
                    <a:pt x="557" y="213"/>
                  </a:cubicBezTo>
                  <a:cubicBezTo>
                    <a:pt x="552" y="213"/>
                    <a:pt x="550" y="211"/>
                    <a:pt x="549" y="208"/>
                  </a:cubicBezTo>
                  <a:cubicBezTo>
                    <a:pt x="548" y="207"/>
                    <a:pt x="548" y="206"/>
                    <a:pt x="548" y="204"/>
                  </a:cubicBezTo>
                  <a:cubicBezTo>
                    <a:pt x="548" y="204"/>
                    <a:pt x="548" y="204"/>
                    <a:pt x="548" y="204"/>
                  </a:cubicBezTo>
                  <a:lnTo>
                    <a:pt x="566" y="204"/>
                  </a:lnTo>
                  <a:close/>
                  <a:moveTo>
                    <a:pt x="555" y="194"/>
                  </a:moveTo>
                  <a:cubicBezTo>
                    <a:pt x="559" y="194"/>
                    <a:pt x="562" y="197"/>
                    <a:pt x="562" y="201"/>
                  </a:cubicBezTo>
                  <a:cubicBezTo>
                    <a:pt x="548" y="201"/>
                    <a:pt x="548" y="201"/>
                    <a:pt x="548" y="201"/>
                  </a:cubicBezTo>
                  <a:cubicBezTo>
                    <a:pt x="549" y="197"/>
                    <a:pt x="551" y="194"/>
                    <a:pt x="555" y="194"/>
                  </a:cubicBezTo>
                  <a:close/>
                  <a:moveTo>
                    <a:pt x="526" y="198"/>
                  </a:moveTo>
                  <a:cubicBezTo>
                    <a:pt x="526" y="196"/>
                    <a:pt x="528" y="194"/>
                    <a:pt x="532" y="194"/>
                  </a:cubicBezTo>
                  <a:cubicBezTo>
                    <a:pt x="536" y="194"/>
                    <a:pt x="538" y="196"/>
                    <a:pt x="539" y="197"/>
                  </a:cubicBezTo>
                  <a:cubicBezTo>
                    <a:pt x="540" y="197"/>
                    <a:pt x="540" y="197"/>
                    <a:pt x="540" y="197"/>
                  </a:cubicBezTo>
                  <a:cubicBezTo>
                    <a:pt x="540" y="193"/>
                    <a:pt x="540" y="193"/>
                    <a:pt x="540" y="193"/>
                  </a:cubicBezTo>
                  <a:cubicBezTo>
                    <a:pt x="538" y="193"/>
                    <a:pt x="536" y="192"/>
                    <a:pt x="532" y="192"/>
                  </a:cubicBezTo>
                  <a:cubicBezTo>
                    <a:pt x="526" y="192"/>
                    <a:pt x="523" y="194"/>
                    <a:pt x="523" y="198"/>
                  </a:cubicBezTo>
                  <a:cubicBezTo>
                    <a:pt x="523" y="206"/>
                    <a:pt x="537" y="204"/>
                    <a:pt x="537" y="209"/>
                  </a:cubicBezTo>
                  <a:cubicBezTo>
                    <a:pt x="537" y="212"/>
                    <a:pt x="535" y="213"/>
                    <a:pt x="532" y="213"/>
                  </a:cubicBezTo>
                  <a:cubicBezTo>
                    <a:pt x="529" y="213"/>
                    <a:pt x="525" y="211"/>
                    <a:pt x="524" y="210"/>
                  </a:cubicBezTo>
                  <a:cubicBezTo>
                    <a:pt x="523" y="210"/>
                    <a:pt x="523" y="210"/>
                    <a:pt x="523" y="210"/>
                  </a:cubicBezTo>
                  <a:cubicBezTo>
                    <a:pt x="523" y="213"/>
                    <a:pt x="523" y="213"/>
                    <a:pt x="523" y="213"/>
                  </a:cubicBezTo>
                  <a:cubicBezTo>
                    <a:pt x="525" y="215"/>
                    <a:pt x="528" y="216"/>
                    <a:pt x="531" y="216"/>
                  </a:cubicBezTo>
                  <a:cubicBezTo>
                    <a:pt x="538" y="216"/>
                    <a:pt x="541" y="213"/>
                    <a:pt x="541" y="209"/>
                  </a:cubicBezTo>
                  <a:cubicBezTo>
                    <a:pt x="541" y="201"/>
                    <a:pt x="526" y="203"/>
                    <a:pt x="526" y="198"/>
                  </a:cubicBezTo>
                  <a:close/>
                  <a:moveTo>
                    <a:pt x="359" y="215"/>
                  </a:moveTo>
                  <a:cubicBezTo>
                    <a:pt x="382" y="215"/>
                    <a:pt x="382" y="215"/>
                    <a:pt x="382" y="215"/>
                  </a:cubicBezTo>
                  <a:cubicBezTo>
                    <a:pt x="382" y="212"/>
                    <a:pt x="382" y="212"/>
                    <a:pt x="382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63" y="200"/>
                    <a:pt x="363" y="200"/>
                    <a:pt x="363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197"/>
                    <a:pt x="381" y="197"/>
                    <a:pt x="381" y="197"/>
                  </a:cubicBezTo>
                  <a:cubicBezTo>
                    <a:pt x="363" y="197"/>
                    <a:pt x="363" y="197"/>
                    <a:pt x="363" y="197"/>
                  </a:cubicBezTo>
                  <a:cubicBezTo>
                    <a:pt x="363" y="185"/>
                    <a:pt x="363" y="185"/>
                    <a:pt x="363" y="185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82" y="182"/>
                    <a:pt x="382" y="182"/>
                    <a:pt x="382" y="182"/>
                  </a:cubicBezTo>
                  <a:cubicBezTo>
                    <a:pt x="359" y="182"/>
                    <a:pt x="359" y="182"/>
                    <a:pt x="359" y="182"/>
                  </a:cubicBezTo>
                  <a:lnTo>
                    <a:pt x="359" y="215"/>
                  </a:lnTo>
                  <a:close/>
                  <a:moveTo>
                    <a:pt x="457" y="196"/>
                  </a:moveTo>
                  <a:cubicBezTo>
                    <a:pt x="456" y="196"/>
                    <a:pt x="456" y="196"/>
                    <a:pt x="456" y="196"/>
                  </a:cubicBezTo>
                  <a:cubicBezTo>
                    <a:pt x="456" y="192"/>
                    <a:pt x="456" y="192"/>
                    <a:pt x="456" y="192"/>
                  </a:cubicBezTo>
                  <a:cubicBezTo>
                    <a:pt x="453" y="192"/>
                    <a:pt x="453" y="192"/>
                    <a:pt x="453" y="192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02"/>
                    <a:pt x="457" y="202"/>
                    <a:pt x="457" y="202"/>
                  </a:cubicBezTo>
                  <a:cubicBezTo>
                    <a:pt x="457" y="198"/>
                    <a:pt x="459" y="195"/>
                    <a:pt x="462" y="195"/>
                  </a:cubicBezTo>
                  <a:cubicBezTo>
                    <a:pt x="465" y="195"/>
                    <a:pt x="465" y="195"/>
                    <a:pt x="465" y="195"/>
                  </a:cubicBezTo>
                  <a:cubicBezTo>
                    <a:pt x="465" y="192"/>
                    <a:pt x="465" y="192"/>
                    <a:pt x="465" y="192"/>
                  </a:cubicBezTo>
                  <a:cubicBezTo>
                    <a:pt x="462" y="192"/>
                    <a:pt x="462" y="192"/>
                    <a:pt x="462" y="192"/>
                  </a:cubicBezTo>
                  <a:cubicBezTo>
                    <a:pt x="459" y="192"/>
                    <a:pt x="458" y="193"/>
                    <a:pt x="457" y="196"/>
                  </a:cubicBezTo>
                  <a:close/>
                  <a:moveTo>
                    <a:pt x="302" y="8"/>
                  </a:moveTo>
                  <a:cubicBezTo>
                    <a:pt x="301" y="4"/>
                    <a:pt x="297" y="2"/>
                    <a:pt x="293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2"/>
                    <a:pt x="159" y="3"/>
                    <a:pt x="157" y="5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69" y="92"/>
                    <a:pt x="69" y="99"/>
                    <a:pt x="73" y="103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5" y="147"/>
                    <a:pt x="85" y="153"/>
                    <a:pt x="89" y="157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5" y="203"/>
                    <a:pt x="141" y="203"/>
                    <a:pt x="145" y="199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95" y="222"/>
                    <a:pt x="195" y="222"/>
                    <a:pt x="195" y="222"/>
                  </a:cubicBezTo>
                  <a:cubicBezTo>
                    <a:pt x="197" y="224"/>
                    <a:pt x="199" y="225"/>
                    <a:pt x="202" y="225"/>
                  </a:cubicBezTo>
                  <a:cubicBezTo>
                    <a:pt x="204" y="225"/>
                    <a:pt x="207" y="224"/>
                    <a:pt x="209" y="222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00" y="131"/>
                    <a:pt x="301" y="128"/>
                    <a:pt x="301" y="126"/>
                  </a:cubicBezTo>
                  <a:cubicBezTo>
                    <a:pt x="301" y="123"/>
                    <a:pt x="300" y="120"/>
                    <a:pt x="298" y="119"/>
                  </a:cubicBezTo>
                  <a:cubicBezTo>
                    <a:pt x="249" y="69"/>
                    <a:pt x="249" y="69"/>
                    <a:pt x="249" y="69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3" y="16"/>
                    <a:pt x="304" y="12"/>
                    <a:pt x="302" y="8"/>
                  </a:cubicBezTo>
                  <a:close/>
                  <a:moveTo>
                    <a:pt x="217" y="57"/>
                  </a:moveTo>
                  <a:cubicBezTo>
                    <a:pt x="227" y="46"/>
                    <a:pt x="227" y="46"/>
                    <a:pt x="227" y="46"/>
                  </a:cubicBezTo>
                  <a:cubicBezTo>
                    <a:pt x="228" y="46"/>
                    <a:pt x="229" y="45"/>
                    <a:pt x="229" y="45"/>
                  </a:cubicBezTo>
                  <a:cubicBezTo>
                    <a:pt x="230" y="45"/>
                    <a:pt x="231" y="46"/>
                    <a:pt x="231" y="46"/>
                  </a:cubicBezTo>
                  <a:cubicBezTo>
                    <a:pt x="242" y="57"/>
                    <a:pt x="242" y="57"/>
                    <a:pt x="242" y="57"/>
                  </a:cubicBezTo>
                  <a:cubicBezTo>
                    <a:pt x="243" y="58"/>
                    <a:pt x="243" y="59"/>
                    <a:pt x="242" y="60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1"/>
                    <a:pt x="230" y="72"/>
                    <a:pt x="229" y="72"/>
                  </a:cubicBezTo>
                  <a:cubicBezTo>
                    <a:pt x="229" y="72"/>
                    <a:pt x="228" y="71"/>
                    <a:pt x="227" y="7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6" y="60"/>
                    <a:pt x="216" y="59"/>
                    <a:pt x="216" y="59"/>
                  </a:cubicBezTo>
                  <a:cubicBezTo>
                    <a:pt x="216" y="58"/>
                    <a:pt x="216" y="57"/>
                    <a:pt x="217" y="57"/>
                  </a:cubicBezTo>
                  <a:close/>
                  <a:moveTo>
                    <a:pt x="158" y="35"/>
                  </a:moveTo>
                  <a:cubicBezTo>
                    <a:pt x="158" y="34"/>
                    <a:pt x="158" y="33"/>
                    <a:pt x="160" y="33"/>
                  </a:cubicBezTo>
                  <a:cubicBezTo>
                    <a:pt x="161" y="32"/>
                    <a:pt x="162" y="32"/>
                    <a:pt x="163" y="3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1" y="32"/>
                    <a:pt x="202" y="32"/>
                    <a:pt x="204" y="33"/>
                  </a:cubicBezTo>
                  <a:cubicBezTo>
                    <a:pt x="205" y="33"/>
                    <a:pt x="205" y="34"/>
                    <a:pt x="205" y="35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9"/>
                    <a:pt x="204" y="7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1"/>
                    <a:pt x="182" y="101"/>
                    <a:pt x="182" y="101"/>
                  </a:cubicBezTo>
                  <a:cubicBezTo>
                    <a:pt x="181" y="101"/>
                    <a:pt x="180" y="101"/>
                    <a:pt x="179" y="100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8" y="79"/>
                    <a:pt x="158" y="78"/>
                    <a:pt x="158" y="77"/>
                  </a:cubicBezTo>
                  <a:lnTo>
                    <a:pt x="158" y="35"/>
                  </a:lnTo>
                  <a:close/>
                  <a:moveTo>
                    <a:pt x="121" y="57"/>
                  </a:moveTo>
                  <a:cubicBezTo>
                    <a:pt x="132" y="46"/>
                    <a:pt x="132" y="46"/>
                    <a:pt x="132" y="46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4" y="45"/>
                    <a:pt x="135" y="46"/>
                    <a:pt x="136" y="4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7" y="58"/>
                    <a:pt x="147" y="59"/>
                    <a:pt x="146" y="6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71"/>
                    <a:pt x="134" y="72"/>
                    <a:pt x="134" y="72"/>
                  </a:cubicBezTo>
                  <a:cubicBezTo>
                    <a:pt x="133" y="72"/>
                    <a:pt x="132" y="71"/>
                    <a:pt x="132" y="71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1" y="59"/>
                    <a:pt x="121" y="59"/>
                  </a:cubicBezTo>
                  <a:cubicBezTo>
                    <a:pt x="121" y="58"/>
                    <a:pt x="121" y="57"/>
                    <a:pt x="121" y="57"/>
                  </a:cubicBezTo>
                  <a:close/>
                  <a:moveTo>
                    <a:pt x="146" y="156"/>
                  </a:moveTo>
                  <a:cubicBezTo>
                    <a:pt x="136" y="166"/>
                    <a:pt x="136" y="166"/>
                    <a:pt x="136" y="166"/>
                  </a:cubicBezTo>
                  <a:cubicBezTo>
                    <a:pt x="135" y="167"/>
                    <a:pt x="134" y="167"/>
                    <a:pt x="134" y="167"/>
                  </a:cubicBezTo>
                  <a:cubicBezTo>
                    <a:pt x="133" y="167"/>
                    <a:pt x="132" y="167"/>
                    <a:pt x="132" y="16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3"/>
                    <a:pt x="121" y="153"/>
                    <a:pt x="121" y="1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1"/>
                    <a:pt x="133" y="141"/>
                    <a:pt x="134" y="141"/>
                  </a:cubicBezTo>
                  <a:cubicBezTo>
                    <a:pt x="134" y="141"/>
                    <a:pt x="135" y="141"/>
                    <a:pt x="136" y="142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7" y="153"/>
                    <a:pt x="147" y="155"/>
                    <a:pt x="146" y="156"/>
                  </a:cubicBezTo>
                  <a:close/>
                  <a:moveTo>
                    <a:pt x="152" y="130"/>
                  </a:moveTo>
                  <a:cubicBezTo>
                    <a:pt x="110" y="130"/>
                    <a:pt x="110" y="130"/>
                    <a:pt x="110" y="130"/>
                  </a:cubicBezTo>
                  <a:cubicBezTo>
                    <a:pt x="109" y="130"/>
                    <a:pt x="108" y="130"/>
                    <a:pt x="107" y="129"/>
                  </a:cubicBezTo>
                  <a:cubicBezTo>
                    <a:pt x="107" y="127"/>
                    <a:pt x="107" y="126"/>
                    <a:pt x="108" y="125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87"/>
                    <a:pt x="107" y="86"/>
                    <a:pt x="107" y="85"/>
                  </a:cubicBezTo>
                  <a:cubicBezTo>
                    <a:pt x="108" y="83"/>
                    <a:pt x="109" y="83"/>
                    <a:pt x="110" y="83"/>
                  </a:cubicBezTo>
                  <a:cubicBezTo>
                    <a:pt x="152" y="83"/>
                    <a:pt x="152" y="83"/>
                    <a:pt x="152" y="83"/>
                  </a:cubicBezTo>
                  <a:cubicBezTo>
                    <a:pt x="153" y="83"/>
                    <a:pt x="153" y="83"/>
                    <a:pt x="154" y="84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5"/>
                    <a:pt x="176" y="106"/>
                    <a:pt x="176" y="107"/>
                  </a:cubicBezTo>
                  <a:cubicBezTo>
                    <a:pt x="176" y="107"/>
                    <a:pt x="175" y="108"/>
                    <a:pt x="175" y="109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3" y="130"/>
                    <a:pt x="153" y="130"/>
                    <a:pt x="152" y="130"/>
                  </a:cubicBezTo>
                  <a:close/>
                  <a:moveTo>
                    <a:pt x="205" y="178"/>
                  </a:moveTo>
                  <a:cubicBezTo>
                    <a:pt x="205" y="179"/>
                    <a:pt x="205" y="180"/>
                    <a:pt x="204" y="181"/>
                  </a:cubicBezTo>
                  <a:cubicBezTo>
                    <a:pt x="203" y="181"/>
                    <a:pt x="203" y="181"/>
                    <a:pt x="202" y="181"/>
                  </a:cubicBezTo>
                  <a:cubicBezTo>
                    <a:pt x="202" y="181"/>
                    <a:pt x="201" y="181"/>
                    <a:pt x="200" y="180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1" y="181"/>
                    <a:pt x="160" y="181"/>
                  </a:cubicBezTo>
                  <a:cubicBezTo>
                    <a:pt x="158" y="180"/>
                    <a:pt x="158" y="179"/>
                    <a:pt x="158" y="178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5"/>
                    <a:pt x="159" y="134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1" y="112"/>
                    <a:pt x="182" y="112"/>
                    <a:pt x="184" y="113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5" y="135"/>
                    <a:pt x="205" y="136"/>
                    <a:pt x="205" y="136"/>
                  </a:cubicBezTo>
                  <a:lnTo>
                    <a:pt x="205" y="178"/>
                  </a:lnTo>
                  <a:close/>
                  <a:moveTo>
                    <a:pt x="242" y="156"/>
                  </a:moveTo>
                  <a:cubicBezTo>
                    <a:pt x="231" y="166"/>
                    <a:pt x="231" y="166"/>
                    <a:pt x="231" y="166"/>
                  </a:cubicBezTo>
                  <a:cubicBezTo>
                    <a:pt x="231" y="167"/>
                    <a:pt x="230" y="167"/>
                    <a:pt x="229" y="167"/>
                  </a:cubicBezTo>
                  <a:cubicBezTo>
                    <a:pt x="229" y="167"/>
                    <a:pt x="228" y="167"/>
                    <a:pt x="227" y="166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6" y="155"/>
                    <a:pt x="216" y="155"/>
                    <a:pt x="216" y="154"/>
                  </a:cubicBezTo>
                  <a:cubicBezTo>
                    <a:pt x="216" y="153"/>
                    <a:pt x="216" y="153"/>
                    <a:pt x="217" y="15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8" y="141"/>
                    <a:pt x="229" y="141"/>
                    <a:pt x="229" y="141"/>
                  </a:cubicBezTo>
                  <a:cubicBezTo>
                    <a:pt x="230" y="141"/>
                    <a:pt x="231" y="141"/>
                    <a:pt x="231" y="142"/>
                  </a:cubicBezTo>
                  <a:cubicBezTo>
                    <a:pt x="242" y="152"/>
                    <a:pt x="242" y="152"/>
                    <a:pt x="242" y="152"/>
                  </a:cubicBezTo>
                  <a:cubicBezTo>
                    <a:pt x="243" y="153"/>
                    <a:pt x="243" y="155"/>
                    <a:pt x="242" y="156"/>
                  </a:cubicBezTo>
                  <a:close/>
                  <a:moveTo>
                    <a:pt x="253" y="83"/>
                  </a:moveTo>
                  <a:cubicBezTo>
                    <a:pt x="254" y="83"/>
                    <a:pt x="255" y="83"/>
                    <a:pt x="256" y="85"/>
                  </a:cubicBezTo>
                  <a:cubicBezTo>
                    <a:pt x="256" y="86"/>
                    <a:pt x="256" y="87"/>
                    <a:pt x="255" y="88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6"/>
                    <a:pt x="256" y="127"/>
                    <a:pt x="256" y="129"/>
                  </a:cubicBezTo>
                  <a:cubicBezTo>
                    <a:pt x="255" y="130"/>
                    <a:pt x="254" y="130"/>
                    <a:pt x="253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0" y="130"/>
                    <a:pt x="210" y="130"/>
                    <a:pt x="209" y="13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7" y="107"/>
                    <a:pt x="187" y="107"/>
                  </a:cubicBezTo>
                  <a:cubicBezTo>
                    <a:pt x="187" y="106"/>
                    <a:pt x="188" y="105"/>
                    <a:pt x="188" y="104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0" y="83"/>
                    <a:pt x="210" y="83"/>
                    <a:pt x="211" y="83"/>
                  </a:cubicBezTo>
                  <a:lnTo>
                    <a:pt x="253" y="83"/>
                  </a:lnTo>
                  <a:close/>
                  <a:moveTo>
                    <a:pt x="458" y="132"/>
                  </a:moveTo>
                  <a:cubicBezTo>
                    <a:pt x="376" y="132"/>
                    <a:pt x="376" y="132"/>
                    <a:pt x="376" y="132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2" y="66"/>
                    <a:pt x="452" y="66"/>
                    <a:pt x="452" y="66"/>
                  </a:cubicBezTo>
                  <a:cubicBezTo>
                    <a:pt x="376" y="66"/>
                    <a:pt x="376" y="66"/>
                    <a:pt x="376" y="66"/>
                  </a:cubicBezTo>
                  <a:cubicBezTo>
                    <a:pt x="376" y="17"/>
                    <a:pt x="376" y="17"/>
                    <a:pt x="376" y="17"/>
                  </a:cubicBezTo>
                  <a:cubicBezTo>
                    <a:pt x="458" y="17"/>
                    <a:pt x="458" y="17"/>
                    <a:pt x="458" y="17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147"/>
                    <a:pt x="359" y="147"/>
                    <a:pt x="359" y="147"/>
                  </a:cubicBezTo>
                  <a:cubicBezTo>
                    <a:pt x="458" y="147"/>
                    <a:pt x="458" y="147"/>
                    <a:pt x="458" y="147"/>
                  </a:cubicBezTo>
                  <a:lnTo>
                    <a:pt x="458" y="132"/>
                  </a:lnTo>
                  <a:close/>
                  <a:moveTo>
                    <a:pt x="399" y="192"/>
                  </a:moveTo>
                  <a:cubicBezTo>
                    <a:pt x="395" y="192"/>
                    <a:pt x="392" y="193"/>
                    <a:pt x="391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90" y="215"/>
                    <a:pt x="390" y="215"/>
                    <a:pt x="390" y="215"/>
                  </a:cubicBezTo>
                  <a:cubicBezTo>
                    <a:pt x="390" y="200"/>
                    <a:pt x="390" y="200"/>
                    <a:pt x="390" y="200"/>
                  </a:cubicBezTo>
                  <a:cubicBezTo>
                    <a:pt x="391" y="197"/>
                    <a:pt x="395" y="195"/>
                    <a:pt x="397" y="195"/>
                  </a:cubicBezTo>
                  <a:cubicBezTo>
                    <a:pt x="401" y="195"/>
                    <a:pt x="404" y="197"/>
                    <a:pt x="404" y="201"/>
                  </a:cubicBezTo>
                  <a:cubicBezTo>
                    <a:pt x="404" y="215"/>
                    <a:pt x="404" y="215"/>
                    <a:pt x="404" y="215"/>
                  </a:cubicBezTo>
                  <a:cubicBezTo>
                    <a:pt x="408" y="215"/>
                    <a:pt x="408" y="215"/>
                    <a:pt x="408" y="215"/>
                  </a:cubicBezTo>
                  <a:cubicBezTo>
                    <a:pt x="408" y="200"/>
                    <a:pt x="408" y="200"/>
                    <a:pt x="408" y="200"/>
                  </a:cubicBezTo>
                  <a:cubicBezTo>
                    <a:pt x="408" y="194"/>
                    <a:pt x="404" y="192"/>
                    <a:pt x="399" y="192"/>
                  </a:cubicBezTo>
                  <a:close/>
                  <a:moveTo>
                    <a:pt x="448" y="204"/>
                  </a:moveTo>
                  <a:cubicBezTo>
                    <a:pt x="448" y="197"/>
                    <a:pt x="445" y="191"/>
                    <a:pt x="437" y="191"/>
                  </a:cubicBezTo>
                  <a:cubicBezTo>
                    <a:pt x="430" y="191"/>
                    <a:pt x="426" y="197"/>
                    <a:pt x="426" y="203"/>
                  </a:cubicBezTo>
                  <a:cubicBezTo>
                    <a:pt x="426" y="212"/>
                    <a:pt x="431" y="216"/>
                    <a:pt x="439" y="216"/>
                  </a:cubicBezTo>
                  <a:cubicBezTo>
                    <a:pt x="441" y="216"/>
                    <a:pt x="445" y="215"/>
                    <a:pt x="447" y="213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4" y="212"/>
                    <a:pt x="441" y="213"/>
                    <a:pt x="439" y="213"/>
                  </a:cubicBezTo>
                  <a:cubicBezTo>
                    <a:pt x="435" y="213"/>
                    <a:pt x="432" y="211"/>
                    <a:pt x="431" y="208"/>
                  </a:cubicBezTo>
                  <a:cubicBezTo>
                    <a:pt x="430" y="207"/>
                    <a:pt x="430" y="206"/>
                    <a:pt x="430" y="204"/>
                  </a:cubicBezTo>
                  <a:cubicBezTo>
                    <a:pt x="430" y="204"/>
                    <a:pt x="430" y="204"/>
                    <a:pt x="430" y="204"/>
                  </a:cubicBezTo>
                  <a:lnTo>
                    <a:pt x="448" y="204"/>
                  </a:lnTo>
                  <a:close/>
                  <a:moveTo>
                    <a:pt x="437" y="194"/>
                  </a:moveTo>
                  <a:cubicBezTo>
                    <a:pt x="442" y="194"/>
                    <a:pt x="444" y="197"/>
                    <a:pt x="444" y="201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1" y="197"/>
                    <a:pt x="433" y="194"/>
                    <a:pt x="437" y="194"/>
                  </a:cubicBezTo>
                  <a:close/>
                  <a:moveTo>
                    <a:pt x="612" y="198"/>
                  </a:moveTo>
                  <a:cubicBezTo>
                    <a:pt x="612" y="196"/>
                    <a:pt x="614" y="194"/>
                    <a:pt x="617" y="194"/>
                  </a:cubicBezTo>
                  <a:cubicBezTo>
                    <a:pt x="621" y="194"/>
                    <a:pt x="623" y="196"/>
                    <a:pt x="624" y="197"/>
                  </a:cubicBezTo>
                  <a:cubicBezTo>
                    <a:pt x="625" y="197"/>
                    <a:pt x="625" y="197"/>
                    <a:pt x="625" y="197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4" y="193"/>
                    <a:pt x="621" y="192"/>
                    <a:pt x="617" y="192"/>
                  </a:cubicBezTo>
                  <a:cubicBezTo>
                    <a:pt x="611" y="192"/>
                    <a:pt x="608" y="194"/>
                    <a:pt x="608" y="198"/>
                  </a:cubicBezTo>
                  <a:cubicBezTo>
                    <a:pt x="608" y="206"/>
                    <a:pt x="622" y="204"/>
                    <a:pt x="622" y="209"/>
                  </a:cubicBezTo>
                  <a:cubicBezTo>
                    <a:pt x="622" y="212"/>
                    <a:pt x="621" y="213"/>
                    <a:pt x="617" y="213"/>
                  </a:cubicBezTo>
                  <a:cubicBezTo>
                    <a:pt x="614" y="213"/>
                    <a:pt x="611" y="211"/>
                    <a:pt x="609" y="210"/>
                  </a:cubicBezTo>
                  <a:cubicBezTo>
                    <a:pt x="608" y="210"/>
                    <a:pt x="608" y="210"/>
                    <a:pt x="608" y="210"/>
                  </a:cubicBezTo>
                  <a:cubicBezTo>
                    <a:pt x="608" y="213"/>
                    <a:pt x="608" y="213"/>
                    <a:pt x="608" y="213"/>
                  </a:cubicBezTo>
                  <a:cubicBezTo>
                    <a:pt x="610" y="215"/>
                    <a:pt x="613" y="216"/>
                    <a:pt x="617" y="216"/>
                  </a:cubicBezTo>
                  <a:cubicBezTo>
                    <a:pt x="623" y="216"/>
                    <a:pt x="626" y="213"/>
                    <a:pt x="626" y="209"/>
                  </a:cubicBezTo>
                  <a:cubicBezTo>
                    <a:pt x="626" y="201"/>
                    <a:pt x="612" y="203"/>
                    <a:pt x="612" y="198"/>
                  </a:cubicBezTo>
                  <a:close/>
                  <a:moveTo>
                    <a:pt x="418" y="184"/>
                  </a:moveTo>
                  <a:cubicBezTo>
                    <a:pt x="415" y="184"/>
                    <a:pt x="415" y="184"/>
                    <a:pt x="415" y="184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1" y="192"/>
                    <a:pt x="411" y="192"/>
                    <a:pt x="411" y="192"/>
                  </a:cubicBezTo>
                  <a:cubicBezTo>
                    <a:pt x="411" y="195"/>
                    <a:pt x="411" y="195"/>
                    <a:pt x="411" y="195"/>
                  </a:cubicBezTo>
                  <a:cubicBezTo>
                    <a:pt x="415" y="195"/>
                    <a:pt x="415" y="195"/>
                    <a:pt x="415" y="195"/>
                  </a:cubicBezTo>
                  <a:cubicBezTo>
                    <a:pt x="414" y="208"/>
                    <a:pt x="414" y="208"/>
                    <a:pt x="414" y="208"/>
                  </a:cubicBezTo>
                  <a:cubicBezTo>
                    <a:pt x="414" y="214"/>
                    <a:pt x="416" y="215"/>
                    <a:pt x="420" y="215"/>
                  </a:cubicBezTo>
                  <a:cubicBezTo>
                    <a:pt x="423" y="215"/>
                    <a:pt x="423" y="215"/>
                    <a:pt x="423" y="215"/>
                  </a:cubicBezTo>
                  <a:cubicBezTo>
                    <a:pt x="423" y="212"/>
                    <a:pt x="423" y="212"/>
                    <a:pt x="423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9" y="212"/>
                    <a:pt x="418" y="212"/>
                    <a:pt x="418" y="209"/>
                  </a:cubicBezTo>
                  <a:cubicBezTo>
                    <a:pt x="418" y="195"/>
                    <a:pt x="418" y="195"/>
                    <a:pt x="418" y="195"/>
                  </a:cubicBezTo>
                  <a:cubicBezTo>
                    <a:pt x="424" y="195"/>
                    <a:pt x="424" y="195"/>
                    <a:pt x="424" y="195"/>
                  </a:cubicBezTo>
                  <a:cubicBezTo>
                    <a:pt x="424" y="192"/>
                    <a:pt x="424" y="192"/>
                    <a:pt x="424" y="192"/>
                  </a:cubicBezTo>
                  <a:cubicBezTo>
                    <a:pt x="418" y="192"/>
                    <a:pt x="418" y="192"/>
                    <a:pt x="418" y="192"/>
                  </a:cubicBezTo>
                  <a:lnTo>
                    <a:pt x="418" y="18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7">
              <a:extLst>
                <a:ext uri="{FF2B5EF4-FFF2-40B4-BE49-F238E27FC236}">
                  <a16:creationId xmlns:a16="http://schemas.microsoft.com/office/drawing/2014/main" id="{16B8DC7E-8335-4042-99EA-B6DEDA4347A7}"/>
                </a:ext>
              </a:extLst>
            </p:cNvPr>
            <p:cNvSpPr/>
            <p:nvPr userDrawn="1">
              <p:custDataLst>
                <p:tags r:id="rId36"/>
              </p:custDataLst>
            </p:nvPr>
          </p:nvSpPr>
          <p:spPr bwMode="auto">
            <a:xfrm>
              <a:off x="5568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0 w 129"/>
                <a:gd name="T13" fmla="*/ 83 h 189"/>
                <a:gd name="T14" fmla="*/ 120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8 w 129"/>
                <a:gd name="T21" fmla="*/ 170 h 189"/>
                <a:gd name="T22" fmla="*/ 128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0" y="83"/>
                  </a:lnTo>
                  <a:lnTo>
                    <a:pt x="120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8" y="170"/>
                  </a:lnTo>
                  <a:lnTo>
                    <a:pt x="128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8">
              <a:extLst>
                <a:ext uri="{FF2B5EF4-FFF2-40B4-BE49-F238E27FC236}">
                  <a16:creationId xmlns:a16="http://schemas.microsoft.com/office/drawing/2014/main" id="{B17F907E-D57C-4C95-BBCD-74D4F75A5918}"/>
                </a:ext>
              </a:extLst>
            </p:cNvPr>
            <p:cNvSpPr/>
            <p:nvPr userDrawn="1">
              <p:custDataLst>
                <p:tags r:id="rId37"/>
              </p:custDataLst>
            </p:nvPr>
          </p:nvSpPr>
          <p:spPr bwMode="auto">
            <a:xfrm>
              <a:off x="5726" y="2074"/>
              <a:ext cx="118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4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6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9">
              <a:extLst>
                <a:ext uri="{FF2B5EF4-FFF2-40B4-BE49-F238E27FC236}">
                  <a16:creationId xmlns:a16="http://schemas.microsoft.com/office/drawing/2014/main" id="{3CFD92AD-585B-43F9-947A-B53920202E19}"/>
                </a:ext>
              </a:extLst>
            </p:cNvPr>
            <p:cNvSpPr/>
            <p:nvPr userDrawn="1">
              <p:custDataLst>
                <p:tags r:id="rId38"/>
              </p:custDataLst>
            </p:nvPr>
          </p:nvSpPr>
          <p:spPr bwMode="auto">
            <a:xfrm>
              <a:off x="5860" y="2030"/>
              <a:ext cx="73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7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7 w 57"/>
                <a:gd name="T27" fmla="*/ 35 h 138"/>
                <a:gd name="T28" fmla="*/ 17 w 57"/>
                <a:gd name="T29" fmla="*/ 0 h 138"/>
                <a:gd name="T30" fmla="*/ 33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2"/>
                    <a:pt x="16" y="10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40">
              <a:extLst>
                <a:ext uri="{FF2B5EF4-FFF2-40B4-BE49-F238E27FC236}">
                  <a16:creationId xmlns:a16="http://schemas.microsoft.com/office/drawing/2014/main" id="{578E97A6-5A7B-4908-9C23-CC616B4B9992}"/>
                </a:ext>
              </a:extLst>
            </p:cNvPr>
            <p:cNvSpPr>
              <a:spLocks noEditPoints="1"/>
            </p:cNvSpPr>
            <p:nvPr userDrawn="1">
              <p:custDataLst>
                <p:tags r:id="rId39"/>
              </p:custDataLst>
            </p:nvPr>
          </p:nvSpPr>
          <p:spPr bwMode="auto">
            <a:xfrm>
              <a:off x="5952" y="2073"/>
              <a:ext cx="127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3 h 108"/>
                <a:gd name="T10" fmla="*/ 93 w 98"/>
                <a:gd name="T11" fmla="*/ 83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4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3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4"/>
                    <a:pt x="49" y="14"/>
                  </a:cubicBezTo>
                  <a:cubicBezTo>
                    <a:pt x="30" y="14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41">
              <a:extLst>
                <a:ext uri="{FF2B5EF4-FFF2-40B4-BE49-F238E27FC236}">
                  <a16:creationId xmlns:a16="http://schemas.microsoft.com/office/drawing/2014/main" id="{DDD273DE-9AB5-40D1-8C91-9672A9D17B88}"/>
                </a:ext>
              </a:extLst>
            </p:cNvPr>
            <p:cNvSpPr/>
            <p:nvPr userDrawn="1">
              <p:custDataLst>
                <p:tags r:id="rId40"/>
              </p:custDataLst>
            </p:nvPr>
          </p:nvSpPr>
          <p:spPr bwMode="auto">
            <a:xfrm>
              <a:off x="6106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42">
              <a:extLst>
                <a:ext uri="{FF2B5EF4-FFF2-40B4-BE49-F238E27FC236}">
                  <a16:creationId xmlns:a16="http://schemas.microsoft.com/office/drawing/2014/main" id="{03286B7A-D33B-412D-AABF-A271C5D58160}"/>
                </a:ext>
              </a:extLst>
            </p:cNvPr>
            <p:cNvSpPr>
              <a:spLocks noEditPoints="1"/>
            </p:cNvSpPr>
            <p:nvPr userDrawn="1">
              <p:custDataLst>
                <p:tags r:id="rId41"/>
              </p:custDataLst>
            </p:nvPr>
          </p:nvSpPr>
          <p:spPr bwMode="auto">
            <a:xfrm>
              <a:off x="6200" y="2073"/>
              <a:ext cx="129" cy="193"/>
            </a:xfrm>
            <a:custGeom>
              <a:avLst/>
              <a:gdLst>
                <a:gd name="T0" fmla="*/ 0 w 100"/>
                <a:gd name="T1" fmla="*/ 2 h 149"/>
                <a:gd name="T2" fmla="*/ 17 w 100"/>
                <a:gd name="T3" fmla="*/ 2 h 149"/>
                <a:gd name="T4" fmla="*/ 17 w 100"/>
                <a:gd name="T5" fmla="*/ 15 h 149"/>
                <a:gd name="T6" fmla="*/ 19 w 100"/>
                <a:gd name="T7" fmla="*/ 15 h 149"/>
                <a:gd name="T8" fmla="*/ 50 w 100"/>
                <a:gd name="T9" fmla="*/ 0 h 149"/>
                <a:gd name="T10" fmla="*/ 100 w 100"/>
                <a:gd name="T11" fmla="*/ 52 h 149"/>
                <a:gd name="T12" fmla="*/ 49 w 100"/>
                <a:gd name="T13" fmla="*/ 107 h 149"/>
                <a:gd name="T14" fmla="*/ 19 w 100"/>
                <a:gd name="T15" fmla="*/ 90 h 149"/>
                <a:gd name="T16" fmla="*/ 17 w 100"/>
                <a:gd name="T17" fmla="*/ 90 h 149"/>
                <a:gd name="T18" fmla="*/ 17 w 100"/>
                <a:gd name="T19" fmla="*/ 149 h 149"/>
                <a:gd name="T20" fmla="*/ 0 w 100"/>
                <a:gd name="T21" fmla="*/ 149 h 149"/>
                <a:gd name="T22" fmla="*/ 0 w 100"/>
                <a:gd name="T23" fmla="*/ 2 h 149"/>
                <a:gd name="T24" fmla="*/ 17 w 100"/>
                <a:gd name="T25" fmla="*/ 42 h 149"/>
                <a:gd name="T26" fmla="*/ 17 w 100"/>
                <a:gd name="T27" fmla="*/ 72 h 149"/>
                <a:gd name="T28" fmla="*/ 46 w 100"/>
                <a:gd name="T29" fmla="*/ 93 h 149"/>
                <a:gd name="T30" fmla="*/ 83 w 100"/>
                <a:gd name="T31" fmla="*/ 52 h 149"/>
                <a:gd name="T32" fmla="*/ 47 w 100"/>
                <a:gd name="T33" fmla="*/ 14 h 149"/>
                <a:gd name="T34" fmla="*/ 17 w 100"/>
                <a:gd name="T35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49">
                  <a:moveTo>
                    <a:pt x="0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4" y="6"/>
                    <a:pt x="36" y="0"/>
                    <a:pt x="50" y="0"/>
                  </a:cubicBezTo>
                  <a:cubicBezTo>
                    <a:pt x="80" y="0"/>
                    <a:pt x="100" y="21"/>
                    <a:pt x="100" y="52"/>
                  </a:cubicBezTo>
                  <a:cubicBezTo>
                    <a:pt x="100" y="85"/>
                    <a:pt x="77" y="107"/>
                    <a:pt x="49" y="107"/>
                  </a:cubicBezTo>
                  <a:cubicBezTo>
                    <a:pt x="38" y="107"/>
                    <a:pt x="24" y="101"/>
                    <a:pt x="19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0" y="2"/>
                  </a:lnTo>
                  <a:close/>
                  <a:moveTo>
                    <a:pt x="17" y="42"/>
                  </a:moveTo>
                  <a:cubicBezTo>
                    <a:pt x="17" y="72"/>
                    <a:pt x="17" y="72"/>
                    <a:pt x="17" y="72"/>
                  </a:cubicBezTo>
                  <a:cubicBezTo>
                    <a:pt x="17" y="85"/>
                    <a:pt x="32" y="93"/>
                    <a:pt x="46" y="93"/>
                  </a:cubicBezTo>
                  <a:cubicBezTo>
                    <a:pt x="66" y="93"/>
                    <a:pt x="83" y="80"/>
                    <a:pt x="83" y="52"/>
                  </a:cubicBezTo>
                  <a:cubicBezTo>
                    <a:pt x="83" y="28"/>
                    <a:pt x="67" y="14"/>
                    <a:pt x="47" y="14"/>
                  </a:cubicBezTo>
                  <a:cubicBezTo>
                    <a:pt x="32" y="14"/>
                    <a:pt x="17" y="26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3">
              <a:extLst>
                <a:ext uri="{FF2B5EF4-FFF2-40B4-BE49-F238E27FC236}">
                  <a16:creationId xmlns:a16="http://schemas.microsoft.com/office/drawing/2014/main" id="{45CB3B2E-8296-487D-A8A5-611B826FEE47}"/>
                </a:ext>
              </a:extLst>
            </p:cNvPr>
            <p:cNvSpPr/>
            <p:nvPr userDrawn="1">
              <p:custDataLst>
                <p:tags r:id="rId42"/>
              </p:custDataLst>
            </p:nvPr>
          </p:nvSpPr>
          <p:spPr bwMode="auto">
            <a:xfrm>
              <a:off x="6357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4">
              <a:extLst>
                <a:ext uri="{FF2B5EF4-FFF2-40B4-BE49-F238E27FC236}">
                  <a16:creationId xmlns:a16="http://schemas.microsoft.com/office/drawing/2014/main" id="{5B7AE700-58AD-499C-8320-28451C83058F}"/>
                </a:ext>
              </a:extLst>
            </p:cNvPr>
            <p:cNvSpPr>
              <a:spLocks noEditPoints="1"/>
            </p:cNvSpPr>
            <p:nvPr userDrawn="1">
              <p:custDataLst>
                <p:tags r:id="rId43"/>
              </p:custDataLst>
            </p:nvPr>
          </p:nvSpPr>
          <p:spPr bwMode="auto">
            <a:xfrm>
              <a:off x="6451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5">
              <a:extLst>
                <a:ext uri="{FF2B5EF4-FFF2-40B4-BE49-F238E27FC236}">
                  <a16:creationId xmlns:a16="http://schemas.microsoft.com/office/drawing/2014/main" id="{E8647062-E9DF-46DE-83B6-1BA5FB828B61}"/>
                </a:ext>
              </a:extLst>
            </p:cNvPr>
            <p:cNvSpPr/>
            <p:nvPr userDrawn="1">
              <p:custDataLst>
                <p:tags r:id="rId44"/>
              </p:custDataLst>
            </p:nvPr>
          </p:nvSpPr>
          <p:spPr bwMode="auto">
            <a:xfrm>
              <a:off x="6501" y="2074"/>
              <a:ext cx="103" cy="139"/>
            </a:xfrm>
            <a:custGeom>
              <a:avLst/>
              <a:gdLst>
                <a:gd name="T0" fmla="*/ 0 w 80"/>
                <a:gd name="T1" fmla="*/ 79 h 107"/>
                <a:gd name="T2" fmla="*/ 6 w 80"/>
                <a:gd name="T3" fmla="*/ 79 h 107"/>
                <a:gd name="T4" fmla="*/ 39 w 80"/>
                <a:gd name="T5" fmla="*/ 94 h 107"/>
                <a:gd name="T6" fmla="*/ 64 w 80"/>
                <a:gd name="T7" fmla="*/ 78 h 107"/>
                <a:gd name="T8" fmla="*/ 1 w 80"/>
                <a:gd name="T9" fmla="*/ 29 h 107"/>
                <a:gd name="T10" fmla="*/ 42 w 80"/>
                <a:gd name="T11" fmla="*/ 0 h 107"/>
                <a:gd name="T12" fmla="*/ 74 w 80"/>
                <a:gd name="T13" fmla="*/ 8 h 107"/>
                <a:gd name="T14" fmla="*/ 74 w 80"/>
                <a:gd name="T15" fmla="*/ 24 h 107"/>
                <a:gd name="T16" fmla="*/ 70 w 80"/>
                <a:gd name="T17" fmla="*/ 24 h 107"/>
                <a:gd name="T18" fmla="*/ 42 w 80"/>
                <a:gd name="T19" fmla="*/ 12 h 107"/>
                <a:gd name="T20" fmla="*/ 17 w 80"/>
                <a:gd name="T21" fmla="*/ 26 h 107"/>
                <a:gd name="T22" fmla="*/ 80 w 80"/>
                <a:gd name="T23" fmla="*/ 77 h 107"/>
                <a:gd name="T24" fmla="*/ 39 w 80"/>
                <a:gd name="T25" fmla="*/ 107 h 107"/>
                <a:gd name="T26" fmla="*/ 0 w 80"/>
                <a:gd name="T27" fmla="*/ 95 h 107"/>
                <a:gd name="T28" fmla="*/ 0 w 80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7">
                  <a:moveTo>
                    <a:pt x="0" y="79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1" y="87"/>
                    <a:pt x="26" y="94"/>
                    <a:pt x="39" y="94"/>
                  </a:cubicBezTo>
                  <a:cubicBezTo>
                    <a:pt x="55" y="94"/>
                    <a:pt x="64" y="89"/>
                    <a:pt x="64" y="78"/>
                  </a:cubicBezTo>
                  <a:cubicBezTo>
                    <a:pt x="64" y="57"/>
                    <a:pt x="1" y="64"/>
                    <a:pt x="1" y="29"/>
                  </a:cubicBezTo>
                  <a:cubicBezTo>
                    <a:pt x="1" y="11"/>
                    <a:pt x="14" y="0"/>
                    <a:pt x="42" y="0"/>
                  </a:cubicBezTo>
                  <a:cubicBezTo>
                    <a:pt x="57" y="0"/>
                    <a:pt x="69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6" y="20"/>
                    <a:pt x="56" y="12"/>
                    <a:pt x="42" y="12"/>
                  </a:cubicBezTo>
                  <a:cubicBezTo>
                    <a:pt x="24" y="12"/>
                    <a:pt x="17" y="18"/>
                    <a:pt x="17" y="26"/>
                  </a:cubicBezTo>
                  <a:cubicBezTo>
                    <a:pt x="17" y="51"/>
                    <a:pt x="80" y="41"/>
                    <a:pt x="80" y="77"/>
                  </a:cubicBezTo>
                  <a:cubicBezTo>
                    <a:pt x="80" y="96"/>
                    <a:pt x="68" y="107"/>
                    <a:pt x="39" y="107"/>
                  </a:cubicBezTo>
                  <a:cubicBezTo>
                    <a:pt x="23" y="107"/>
                    <a:pt x="10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6">
              <a:extLst>
                <a:ext uri="{FF2B5EF4-FFF2-40B4-BE49-F238E27FC236}">
                  <a16:creationId xmlns:a16="http://schemas.microsoft.com/office/drawing/2014/main" id="{29E586D1-190E-4BE2-9F58-F13E45728276}"/>
                </a:ext>
              </a:extLst>
            </p:cNvPr>
            <p:cNvSpPr>
              <a:spLocks noEditPoints="1"/>
            </p:cNvSpPr>
            <p:nvPr userDrawn="1">
              <p:custDataLst>
                <p:tags r:id="rId45"/>
              </p:custDataLst>
            </p:nvPr>
          </p:nvSpPr>
          <p:spPr bwMode="auto">
            <a:xfrm>
              <a:off x="6621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8 w 97"/>
                <a:gd name="T9" fmla="*/ 83 h 108"/>
                <a:gd name="T10" fmla="*/ 92 w 97"/>
                <a:gd name="T11" fmla="*/ 83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4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3"/>
                    <a:pt x="17" y="68"/>
                    <a:pt x="19" y="72"/>
                  </a:cubicBezTo>
                  <a:cubicBezTo>
                    <a:pt x="25" y="86"/>
                    <a:pt x="36" y="94"/>
                    <a:pt x="55" y="94"/>
                  </a:cubicBezTo>
                  <a:cubicBezTo>
                    <a:pt x="65" y="94"/>
                    <a:pt x="78" y="90"/>
                    <a:pt x="88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4"/>
                    <a:pt x="49" y="14"/>
                  </a:cubicBezTo>
                  <a:cubicBezTo>
                    <a:pt x="30" y="14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7">
              <a:extLst>
                <a:ext uri="{FF2B5EF4-FFF2-40B4-BE49-F238E27FC236}">
                  <a16:creationId xmlns:a16="http://schemas.microsoft.com/office/drawing/2014/main" id="{F50D709D-F80A-44C5-BA43-845B3C4179C9}"/>
                </a:ext>
              </a:extLst>
            </p:cNvPr>
            <p:cNvSpPr/>
            <p:nvPr userDrawn="1">
              <p:custDataLst>
                <p:tags r:id="rId46"/>
              </p:custDataLst>
            </p:nvPr>
          </p:nvSpPr>
          <p:spPr bwMode="auto">
            <a:xfrm>
              <a:off x="6841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8">
              <a:extLst>
                <a:ext uri="{FF2B5EF4-FFF2-40B4-BE49-F238E27FC236}">
                  <a16:creationId xmlns:a16="http://schemas.microsoft.com/office/drawing/2014/main" id="{EC3DA0F8-3218-41D9-BDEF-0C74C13F38C0}"/>
                </a:ext>
              </a:extLst>
            </p:cNvPr>
            <p:cNvSpPr/>
            <p:nvPr userDrawn="1">
              <p:custDataLst>
                <p:tags r:id="rId47"/>
              </p:custDataLst>
            </p:nvPr>
          </p:nvSpPr>
          <p:spPr bwMode="auto">
            <a:xfrm>
              <a:off x="6995" y="2074"/>
              <a:ext cx="101" cy="139"/>
            </a:xfrm>
            <a:custGeom>
              <a:avLst/>
              <a:gdLst>
                <a:gd name="T0" fmla="*/ 0 w 79"/>
                <a:gd name="T1" fmla="*/ 79 h 107"/>
                <a:gd name="T2" fmla="*/ 5 w 79"/>
                <a:gd name="T3" fmla="*/ 79 h 107"/>
                <a:gd name="T4" fmla="*/ 38 w 79"/>
                <a:gd name="T5" fmla="*/ 94 h 107"/>
                <a:gd name="T6" fmla="*/ 63 w 79"/>
                <a:gd name="T7" fmla="*/ 78 h 107"/>
                <a:gd name="T8" fmla="*/ 0 w 79"/>
                <a:gd name="T9" fmla="*/ 29 h 107"/>
                <a:gd name="T10" fmla="*/ 41 w 79"/>
                <a:gd name="T11" fmla="*/ 0 h 107"/>
                <a:gd name="T12" fmla="*/ 74 w 79"/>
                <a:gd name="T13" fmla="*/ 8 h 107"/>
                <a:gd name="T14" fmla="*/ 74 w 79"/>
                <a:gd name="T15" fmla="*/ 24 h 107"/>
                <a:gd name="T16" fmla="*/ 69 w 79"/>
                <a:gd name="T17" fmla="*/ 24 h 107"/>
                <a:gd name="T18" fmla="*/ 41 w 79"/>
                <a:gd name="T19" fmla="*/ 12 h 107"/>
                <a:gd name="T20" fmla="*/ 16 w 79"/>
                <a:gd name="T21" fmla="*/ 26 h 107"/>
                <a:gd name="T22" fmla="*/ 79 w 79"/>
                <a:gd name="T23" fmla="*/ 77 h 107"/>
                <a:gd name="T24" fmla="*/ 38 w 79"/>
                <a:gd name="T25" fmla="*/ 107 h 107"/>
                <a:gd name="T26" fmla="*/ 0 w 79"/>
                <a:gd name="T27" fmla="*/ 95 h 107"/>
                <a:gd name="T28" fmla="*/ 0 w 79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7">
                  <a:moveTo>
                    <a:pt x="0" y="79"/>
                  </a:moveTo>
                  <a:cubicBezTo>
                    <a:pt x="5" y="79"/>
                    <a:pt x="5" y="79"/>
                    <a:pt x="5" y="79"/>
                  </a:cubicBezTo>
                  <a:cubicBezTo>
                    <a:pt x="11" y="87"/>
                    <a:pt x="25" y="94"/>
                    <a:pt x="38" y="94"/>
                  </a:cubicBezTo>
                  <a:cubicBezTo>
                    <a:pt x="55" y="94"/>
                    <a:pt x="63" y="89"/>
                    <a:pt x="63" y="78"/>
                  </a:cubicBezTo>
                  <a:cubicBezTo>
                    <a:pt x="63" y="57"/>
                    <a:pt x="0" y="64"/>
                    <a:pt x="0" y="29"/>
                  </a:cubicBezTo>
                  <a:cubicBezTo>
                    <a:pt x="0" y="11"/>
                    <a:pt x="13" y="0"/>
                    <a:pt x="41" y="0"/>
                  </a:cubicBezTo>
                  <a:cubicBezTo>
                    <a:pt x="57" y="0"/>
                    <a:pt x="68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5" y="20"/>
                    <a:pt x="56" y="12"/>
                    <a:pt x="41" y="12"/>
                  </a:cubicBezTo>
                  <a:cubicBezTo>
                    <a:pt x="24" y="12"/>
                    <a:pt x="16" y="18"/>
                    <a:pt x="16" y="26"/>
                  </a:cubicBezTo>
                  <a:cubicBezTo>
                    <a:pt x="16" y="51"/>
                    <a:pt x="79" y="41"/>
                    <a:pt x="79" y="77"/>
                  </a:cubicBezTo>
                  <a:cubicBezTo>
                    <a:pt x="79" y="96"/>
                    <a:pt x="67" y="107"/>
                    <a:pt x="38" y="107"/>
                  </a:cubicBezTo>
                  <a:cubicBezTo>
                    <a:pt x="23" y="107"/>
                    <a:pt x="9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9">
              <a:extLst>
                <a:ext uri="{FF2B5EF4-FFF2-40B4-BE49-F238E27FC236}">
                  <a16:creationId xmlns:a16="http://schemas.microsoft.com/office/drawing/2014/main" id="{3C06A4D1-3655-435C-B92C-F1006666AC47}"/>
                </a:ext>
              </a:extLst>
            </p:cNvPr>
            <p:cNvSpPr/>
            <p:nvPr userDrawn="1">
              <p:custDataLst>
                <p:tags r:id="rId48"/>
              </p:custDataLst>
            </p:nvPr>
          </p:nvSpPr>
          <p:spPr bwMode="auto">
            <a:xfrm>
              <a:off x="71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2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50">
              <a:extLst>
                <a:ext uri="{FF2B5EF4-FFF2-40B4-BE49-F238E27FC236}">
                  <a16:creationId xmlns:a16="http://schemas.microsoft.com/office/drawing/2014/main" id="{685A4CDE-495E-4DFF-9C98-70B0A1F012CB}"/>
                </a:ext>
              </a:extLst>
            </p:cNvPr>
            <p:cNvSpPr>
              <a:spLocks noEditPoints="1"/>
            </p:cNvSpPr>
            <p:nvPr userDrawn="1">
              <p:custDataLst>
                <p:tags r:id="rId49"/>
              </p:custDataLst>
            </p:nvPr>
          </p:nvSpPr>
          <p:spPr bwMode="auto">
            <a:xfrm>
              <a:off x="7203" y="2073"/>
              <a:ext cx="134" cy="140"/>
            </a:xfrm>
            <a:custGeom>
              <a:avLst/>
              <a:gdLst>
                <a:gd name="T0" fmla="*/ 51 w 104"/>
                <a:gd name="T1" fmla="*/ 0 h 108"/>
                <a:gd name="T2" fmla="*/ 104 w 104"/>
                <a:gd name="T3" fmla="*/ 53 h 108"/>
                <a:gd name="T4" fmla="*/ 51 w 104"/>
                <a:gd name="T5" fmla="*/ 108 h 108"/>
                <a:gd name="T6" fmla="*/ 0 w 104"/>
                <a:gd name="T7" fmla="*/ 54 h 108"/>
                <a:gd name="T8" fmla="*/ 51 w 104"/>
                <a:gd name="T9" fmla="*/ 0 h 108"/>
                <a:gd name="T10" fmla="*/ 51 w 104"/>
                <a:gd name="T11" fmla="*/ 94 h 108"/>
                <a:gd name="T12" fmla="*/ 87 w 104"/>
                <a:gd name="T13" fmla="*/ 54 h 108"/>
                <a:gd name="T14" fmla="*/ 51 w 104"/>
                <a:gd name="T15" fmla="*/ 13 h 108"/>
                <a:gd name="T16" fmla="*/ 16 w 104"/>
                <a:gd name="T17" fmla="*/ 54 h 108"/>
                <a:gd name="T18" fmla="*/ 51 w 104"/>
                <a:gd name="T19" fmla="*/ 9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8">
                  <a:moveTo>
                    <a:pt x="51" y="0"/>
                  </a:moveTo>
                  <a:cubicBezTo>
                    <a:pt x="83" y="0"/>
                    <a:pt x="104" y="21"/>
                    <a:pt x="104" y="53"/>
                  </a:cubicBezTo>
                  <a:cubicBezTo>
                    <a:pt x="104" y="87"/>
                    <a:pt x="84" y="108"/>
                    <a:pt x="51" y="108"/>
                  </a:cubicBezTo>
                  <a:cubicBezTo>
                    <a:pt x="20" y="108"/>
                    <a:pt x="0" y="86"/>
                    <a:pt x="0" y="54"/>
                  </a:cubicBezTo>
                  <a:cubicBezTo>
                    <a:pt x="0" y="21"/>
                    <a:pt x="20" y="0"/>
                    <a:pt x="51" y="0"/>
                  </a:cubicBezTo>
                  <a:close/>
                  <a:moveTo>
                    <a:pt x="51" y="94"/>
                  </a:moveTo>
                  <a:cubicBezTo>
                    <a:pt x="71" y="94"/>
                    <a:pt x="87" y="79"/>
                    <a:pt x="87" y="54"/>
                  </a:cubicBezTo>
                  <a:cubicBezTo>
                    <a:pt x="87" y="28"/>
                    <a:pt x="72" y="13"/>
                    <a:pt x="51" y="13"/>
                  </a:cubicBezTo>
                  <a:cubicBezTo>
                    <a:pt x="33" y="13"/>
                    <a:pt x="16" y="28"/>
                    <a:pt x="16" y="54"/>
                  </a:cubicBezTo>
                  <a:cubicBezTo>
                    <a:pt x="16" y="79"/>
                    <a:pt x="33" y="94"/>
                    <a:pt x="51" y="94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51">
              <a:extLst>
                <a:ext uri="{FF2B5EF4-FFF2-40B4-BE49-F238E27FC236}">
                  <a16:creationId xmlns:a16="http://schemas.microsoft.com/office/drawing/2014/main" id="{72E5B359-BE18-4CF7-AAED-2C31B40F2179}"/>
                </a:ext>
              </a:extLst>
            </p:cNvPr>
            <p:cNvSpPr/>
            <p:nvPr userDrawn="1">
              <p:custDataLst>
                <p:tags r:id="rId50"/>
              </p:custDataLst>
            </p:nvPr>
          </p:nvSpPr>
          <p:spPr bwMode="auto">
            <a:xfrm>
              <a:off x="7364" y="2074"/>
              <a:ext cx="119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3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5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52">
              <a:extLst>
                <a:ext uri="{FF2B5EF4-FFF2-40B4-BE49-F238E27FC236}">
                  <a16:creationId xmlns:a16="http://schemas.microsoft.com/office/drawing/2014/main" id="{BE94B7E2-D892-4CA1-AB28-0680F4452BB3}"/>
                </a:ext>
              </a:extLst>
            </p:cNvPr>
            <p:cNvSpPr>
              <a:spLocks noEditPoints="1"/>
            </p:cNvSpPr>
            <p:nvPr userDrawn="1">
              <p:custDataLst>
                <p:tags r:id="rId51"/>
              </p:custDataLst>
            </p:nvPr>
          </p:nvSpPr>
          <p:spPr bwMode="auto">
            <a:xfrm>
              <a:off x="7516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53">
              <a:extLst>
                <a:ext uri="{FF2B5EF4-FFF2-40B4-BE49-F238E27FC236}">
                  <a16:creationId xmlns:a16="http://schemas.microsoft.com/office/drawing/2014/main" id="{3384AA7A-2D98-4739-B7FA-6741723BDAFE}"/>
                </a:ext>
              </a:extLst>
            </p:cNvPr>
            <p:cNvSpPr>
              <a:spLocks noEditPoints="1"/>
            </p:cNvSpPr>
            <p:nvPr userDrawn="1">
              <p:custDataLst>
                <p:tags r:id="rId52"/>
              </p:custDataLst>
            </p:nvPr>
          </p:nvSpPr>
          <p:spPr bwMode="auto">
            <a:xfrm>
              <a:off x="7565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5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4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6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50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8"/>
                    <a:pt x="40" y="42"/>
                  </a:cubicBezTo>
                  <a:cubicBezTo>
                    <a:pt x="47" y="40"/>
                    <a:pt x="63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5"/>
                    <a:pt x="44" y="15"/>
                  </a:cubicBezTo>
                  <a:cubicBezTo>
                    <a:pt x="29" y="15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4" y="53"/>
                    <a:pt x="51" y="55"/>
                    <a:pt x="46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78658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2 Col_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7" y="658801"/>
            <a:ext cx="9446704" cy="974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  <p:custDataLst>
              <p:tags r:id="rId2"/>
            </p:custDataLst>
          </p:nvPr>
        </p:nvSpPr>
        <p:spPr>
          <a:xfrm>
            <a:off x="623887" y="1633440"/>
            <a:ext cx="9446704" cy="643036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  <p:custDataLst>
              <p:tags r:id="rId3"/>
            </p:custDataLst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 level</a:t>
            </a:r>
            <a:endParaRPr lang="en-GB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394016EB-E113-4661-883A-31E1AAE31B56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6096001" y="3429000"/>
            <a:ext cx="4964111" cy="2808288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 level</a:t>
            </a:r>
            <a:endParaRPr lang="en-GB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17B94DB-0403-4A70-8B86-71120EA324E5}"/>
              </a:ext>
            </a:extLst>
          </p:cNvPr>
          <p:cNvGrpSpPr>
            <a:grpSpLocks noChangeAspect="1"/>
          </p:cNvGrpSpPr>
          <p:nvPr userDrawn="1">
            <p:custDataLst>
              <p:tags r:id="rId5"/>
            </p:custDataLst>
          </p:nvPr>
        </p:nvGrpSpPr>
        <p:grpSpPr>
          <a:xfrm>
            <a:off x="7913089" y="6466809"/>
            <a:ext cx="4015386" cy="154800"/>
            <a:chOff x="1" y="2013"/>
            <a:chExt cx="7678" cy="296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4140D41D-2793-46B3-8971-FB19656E5932}"/>
                </a:ext>
              </a:extLst>
            </p:cNvPr>
            <p:cNvSpPr/>
            <p:nvPr userDrawn="1">
              <p:custDataLst>
                <p:tags r:id="rId6"/>
              </p:custDataLst>
            </p:nvPr>
          </p:nvSpPr>
          <p:spPr bwMode="auto">
            <a:xfrm>
              <a:off x="1184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0DE87827-E2F1-47C8-9F24-A20C15424730}"/>
                </a:ext>
              </a:extLst>
            </p:cNvPr>
            <p:cNvSpPr/>
            <p:nvPr userDrawn="1">
              <p:custDataLst>
                <p:tags r:id="rId7"/>
              </p:custDataLst>
            </p:nvPr>
          </p:nvSpPr>
          <p:spPr bwMode="auto">
            <a:xfrm>
              <a:off x="132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09BFA1EA-0604-40E4-8297-7EAC5F299DB0}"/>
                </a:ext>
              </a:extLst>
            </p:cNvPr>
            <p:cNvSpPr/>
            <p:nvPr userDrawn="1">
              <p:custDataLst>
                <p:tags r:id="rId8"/>
              </p:custDataLst>
            </p:nvPr>
          </p:nvSpPr>
          <p:spPr bwMode="auto">
            <a:xfrm>
              <a:off x="14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AC8A31AE-4025-43C6-9792-D76B883F4687}"/>
                </a:ext>
              </a:extLst>
            </p:cNvPr>
            <p:cNvSpPr>
              <a:spLocks noEditPoint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1504" y="2073"/>
              <a:ext cx="124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4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8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5" y="108"/>
                    <a:pt x="54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8" y="13"/>
                  </a:cubicBezTo>
                  <a:cubicBezTo>
                    <a:pt x="29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9">
              <a:extLst>
                <a:ext uri="{FF2B5EF4-FFF2-40B4-BE49-F238E27FC236}">
                  <a16:creationId xmlns:a16="http://schemas.microsoft.com/office/drawing/2014/main" id="{30C9FEFB-91B6-428D-821C-5179F5A012C0}"/>
                </a:ext>
              </a:extLst>
            </p:cNvPr>
            <p:cNvSpPr/>
            <p:nvPr userDrawn="1">
              <p:custDataLst>
                <p:tags r:id="rId10"/>
              </p:custDataLst>
            </p:nvPr>
          </p:nvSpPr>
          <p:spPr bwMode="auto">
            <a:xfrm>
              <a:off x="1638" y="2076"/>
              <a:ext cx="134" cy="133"/>
            </a:xfrm>
            <a:custGeom>
              <a:avLst/>
              <a:gdLst>
                <a:gd name="T0" fmla="*/ 134 w 134"/>
                <a:gd name="T1" fmla="*/ 0 h 133"/>
                <a:gd name="T2" fmla="*/ 134 w 134"/>
                <a:gd name="T3" fmla="*/ 6 h 133"/>
                <a:gd name="T4" fmla="*/ 79 w 134"/>
                <a:gd name="T5" fmla="*/ 133 h 133"/>
                <a:gd name="T6" fmla="*/ 54 w 134"/>
                <a:gd name="T7" fmla="*/ 133 h 133"/>
                <a:gd name="T8" fmla="*/ 0 w 134"/>
                <a:gd name="T9" fmla="*/ 6 h 133"/>
                <a:gd name="T10" fmla="*/ 0 w 134"/>
                <a:gd name="T11" fmla="*/ 0 h 133"/>
                <a:gd name="T12" fmla="*/ 20 w 134"/>
                <a:gd name="T13" fmla="*/ 0 h 133"/>
                <a:gd name="T14" fmla="*/ 60 w 134"/>
                <a:gd name="T15" fmla="*/ 100 h 133"/>
                <a:gd name="T16" fmla="*/ 64 w 134"/>
                <a:gd name="T17" fmla="*/ 114 h 133"/>
                <a:gd name="T18" fmla="*/ 68 w 134"/>
                <a:gd name="T19" fmla="*/ 114 h 133"/>
                <a:gd name="T20" fmla="*/ 73 w 134"/>
                <a:gd name="T21" fmla="*/ 101 h 133"/>
                <a:gd name="T22" fmla="*/ 113 w 134"/>
                <a:gd name="T23" fmla="*/ 0 h 133"/>
                <a:gd name="T24" fmla="*/ 134 w 134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3">
                  <a:moveTo>
                    <a:pt x="134" y="0"/>
                  </a:moveTo>
                  <a:lnTo>
                    <a:pt x="134" y="6"/>
                  </a:lnTo>
                  <a:lnTo>
                    <a:pt x="79" y="133"/>
                  </a:lnTo>
                  <a:lnTo>
                    <a:pt x="54" y="133"/>
                  </a:lnTo>
                  <a:lnTo>
                    <a:pt x="0" y="6"/>
                  </a:lnTo>
                  <a:lnTo>
                    <a:pt x="0" y="0"/>
                  </a:lnTo>
                  <a:lnTo>
                    <a:pt x="20" y="0"/>
                  </a:lnTo>
                  <a:lnTo>
                    <a:pt x="60" y="100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3" y="101"/>
                  </a:lnTo>
                  <a:lnTo>
                    <a:pt x="113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0">
              <a:extLst>
                <a:ext uri="{FF2B5EF4-FFF2-40B4-BE49-F238E27FC236}">
                  <a16:creationId xmlns:a16="http://schemas.microsoft.com/office/drawing/2014/main" id="{FE0E7AB9-ED9F-44BA-83C4-4121AACFC97D}"/>
                </a:ext>
              </a:extLst>
            </p:cNvPr>
            <p:cNvSpPr>
              <a:spLocks noEditPoint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1781" y="2017"/>
              <a:ext cx="134" cy="196"/>
            </a:xfrm>
            <a:custGeom>
              <a:avLst/>
              <a:gdLst>
                <a:gd name="T0" fmla="*/ 52 w 104"/>
                <a:gd name="T1" fmla="*/ 43 h 151"/>
                <a:gd name="T2" fmla="*/ 104 w 104"/>
                <a:gd name="T3" fmla="*/ 96 h 151"/>
                <a:gd name="T4" fmla="*/ 52 w 104"/>
                <a:gd name="T5" fmla="*/ 151 h 151"/>
                <a:gd name="T6" fmla="*/ 0 w 104"/>
                <a:gd name="T7" fmla="*/ 97 h 151"/>
                <a:gd name="T8" fmla="*/ 52 w 104"/>
                <a:gd name="T9" fmla="*/ 43 h 151"/>
                <a:gd name="T10" fmla="*/ 52 w 104"/>
                <a:gd name="T11" fmla="*/ 137 h 151"/>
                <a:gd name="T12" fmla="*/ 87 w 104"/>
                <a:gd name="T13" fmla="*/ 97 h 151"/>
                <a:gd name="T14" fmla="*/ 52 w 104"/>
                <a:gd name="T15" fmla="*/ 56 h 151"/>
                <a:gd name="T16" fmla="*/ 17 w 104"/>
                <a:gd name="T17" fmla="*/ 97 h 151"/>
                <a:gd name="T18" fmla="*/ 52 w 104"/>
                <a:gd name="T19" fmla="*/ 137 h 151"/>
                <a:gd name="T20" fmla="*/ 67 w 104"/>
                <a:gd name="T21" fmla="*/ 10 h 151"/>
                <a:gd name="T22" fmla="*/ 75 w 104"/>
                <a:gd name="T23" fmla="*/ 2 h 151"/>
                <a:gd name="T24" fmla="*/ 86 w 104"/>
                <a:gd name="T25" fmla="*/ 5 h 151"/>
                <a:gd name="T26" fmla="*/ 66 w 104"/>
                <a:gd name="T27" fmla="*/ 22 h 151"/>
                <a:gd name="T28" fmla="*/ 38 w 104"/>
                <a:gd name="T29" fmla="*/ 12 h 151"/>
                <a:gd name="T30" fmla="*/ 28 w 104"/>
                <a:gd name="T31" fmla="*/ 20 h 151"/>
                <a:gd name="T32" fmla="*/ 18 w 104"/>
                <a:gd name="T33" fmla="*/ 15 h 151"/>
                <a:gd name="T34" fmla="*/ 39 w 104"/>
                <a:gd name="T35" fmla="*/ 0 h 151"/>
                <a:gd name="T36" fmla="*/ 67 w 104"/>
                <a:gd name="T37" fmla="*/ 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1">
                  <a:moveTo>
                    <a:pt x="52" y="43"/>
                  </a:moveTo>
                  <a:cubicBezTo>
                    <a:pt x="83" y="43"/>
                    <a:pt x="104" y="64"/>
                    <a:pt x="104" y="96"/>
                  </a:cubicBezTo>
                  <a:cubicBezTo>
                    <a:pt x="104" y="130"/>
                    <a:pt x="84" y="151"/>
                    <a:pt x="52" y="151"/>
                  </a:cubicBezTo>
                  <a:cubicBezTo>
                    <a:pt x="20" y="151"/>
                    <a:pt x="0" y="129"/>
                    <a:pt x="0" y="97"/>
                  </a:cubicBezTo>
                  <a:cubicBezTo>
                    <a:pt x="0" y="64"/>
                    <a:pt x="21" y="43"/>
                    <a:pt x="52" y="43"/>
                  </a:cubicBezTo>
                  <a:close/>
                  <a:moveTo>
                    <a:pt x="52" y="137"/>
                  </a:moveTo>
                  <a:cubicBezTo>
                    <a:pt x="72" y="137"/>
                    <a:pt x="87" y="122"/>
                    <a:pt x="87" y="97"/>
                  </a:cubicBezTo>
                  <a:cubicBezTo>
                    <a:pt x="87" y="71"/>
                    <a:pt x="72" y="56"/>
                    <a:pt x="52" y="56"/>
                  </a:cubicBezTo>
                  <a:cubicBezTo>
                    <a:pt x="33" y="56"/>
                    <a:pt x="17" y="71"/>
                    <a:pt x="17" y="97"/>
                  </a:cubicBezTo>
                  <a:cubicBezTo>
                    <a:pt x="17" y="122"/>
                    <a:pt x="33" y="137"/>
                    <a:pt x="52" y="137"/>
                  </a:cubicBezTo>
                  <a:close/>
                  <a:moveTo>
                    <a:pt x="67" y="10"/>
                  </a:moveTo>
                  <a:cubicBezTo>
                    <a:pt x="70" y="10"/>
                    <a:pt x="74" y="7"/>
                    <a:pt x="75" y="2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3" y="16"/>
                    <a:pt x="76" y="22"/>
                    <a:pt x="66" y="22"/>
                  </a:cubicBezTo>
                  <a:cubicBezTo>
                    <a:pt x="51" y="22"/>
                    <a:pt x="47" y="12"/>
                    <a:pt x="38" y="12"/>
                  </a:cubicBezTo>
                  <a:cubicBezTo>
                    <a:pt x="35" y="12"/>
                    <a:pt x="30" y="12"/>
                    <a:pt x="28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3"/>
                    <a:pt x="30" y="0"/>
                    <a:pt x="39" y="0"/>
                  </a:cubicBezTo>
                  <a:cubicBezTo>
                    <a:pt x="52" y="0"/>
                    <a:pt x="56" y="10"/>
                    <a:pt x="67" y="10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1">
              <a:extLst>
                <a:ext uri="{FF2B5EF4-FFF2-40B4-BE49-F238E27FC236}">
                  <a16:creationId xmlns:a16="http://schemas.microsoft.com/office/drawing/2014/main" id="{5C5F0CA4-6A81-4B01-973E-153BCDE13C87}"/>
                </a:ext>
              </a:extLst>
            </p:cNvPr>
            <p:cNvSpPr/>
            <p:nvPr userDrawn="1">
              <p:custDataLst>
                <p:tags r:id="rId12"/>
              </p:custDataLst>
            </p:nvPr>
          </p:nvSpPr>
          <p:spPr bwMode="auto">
            <a:xfrm>
              <a:off x="1929" y="2030"/>
              <a:ext cx="72" cy="179"/>
            </a:xfrm>
            <a:custGeom>
              <a:avLst/>
              <a:gdLst>
                <a:gd name="T0" fmla="*/ 32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2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2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2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12">
              <a:extLst>
                <a:ext uri="{FF2B5EF4-FFF2-40B4-BE49-F238E27FC236}">
                  <a16:creationId xmlns:a16="http://schemas.microsoft.com/office/drawing/2014/main" id="{D8736557-98AC-4B7B-BCE1-30794C74A6E4}"/>
                </a:ext>
              </a:extLst>
            </p:cNvPr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2030" y="2013"/>
              <a:ext cx="21" cy="196"/>
            </a:xfrm>
            <a:prstGeom prst="rect">
              <a:avLst/>
            </a:pr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3">
              <a:extLst>
                <a:ext uri="{FF2B5EF4-FFF2-40B4-BE49-F238E27FC236}">
                  <a16:creationId xmlns:a16="http://schemas.microsoft.com/office/drawing/2014/main" id="{9C2542F2-460E-4BF6-896B-F97A621420C5}"/>
                </a:ext>
              </a:extLst>
            </p:cNvPr>
            <p:cNvSpPr/>
            <p:nvPr userDrawn="1">
              <p:custDataLst>
                <p:tags r:id="rId14"/>
              </p:custDataLst>
            </p:nvPr>
          </p:nvSpPr>
          <p:spPr bwMode="auto">
            <a:xfrm>
              <a:off x="2086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40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4">
              <a:extLst>
                <a:ext uri="{FF2B5EF4-FFF2-40B4-BE49-F238E27FC236}">
                  <a16:creationId xmlns:a16="http://schemas.microsoft.com/office/drawing/2014/main" id="{1F89496F-BED5-4AC5-ACB4-A8242840C922}"/>
                </a:ext>
              </a:extLst>
            </p:cNvPr>
            <p:cNvSpPr/>
            <p:nvPr userDrawn="1">
              <p:custDataLst>
                <p:tags r:id="rId15"/>
              </p:custDataLst>
            </p:nvPr>
          </p:nvSpPr>
          <p:spPr bwMode="auto">
            <a:xfrm>
              <a:off x="2234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5">
              <a:extLst>
                <a:ext uri="{FF2B5EF4-FFF2-40B4-BE49-F238E27FC236}">
                  <a16:creationId xmlns:a16="http://schemas.microsoft.com/office/drawing/2014/main" id="{35FC17CE-8CA8-4EF9-B60C-F54CDDC45B7A}"/>
                </a:ext>
              </a:extLst>
            </p:cNvPr>
            <p:cNvSpPr>
              <a:spLocks noEditPoint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2353" y="2073"/>
              <a:ext cx="126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2 h 108"/>
                <a:gd name="T10" fmla="*/ 93 w 98"/>
                <a:gd name="T11" fmla="*/ 82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3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2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3"/>
                    <a:pt x="49" y="13"/>
                  </a:cubicBezTo>
                  <a:cubicBezTo>
                    <a:pt x="30" y="13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52CC5785-7477-4191-94C7-6FBAFF9CF3B8}"/>
                </a:ext>
              </a:extLst>
            </p:cNvPr>
            <p:cNvSpPr>
              <a:spLocks noEditPoint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2561" y="2020"/>
              <a:ext cx="174" cy="189"/>
            </a:xfrm>
            <a:custGeom>
              <a:avLst/>
              <a:gdLst>
                <a:gd name="T0" fmla="*/ 70 w 174"/>
                <a:gd name="T1" fmla="*/ 0 h 189"/>
                <a:gd name="T2" fmla="*/ 105 w 174"/>
                <a:gd name="T3" fmla="*/ 0 h 189"/>
                <a:gd name="T4" fmla="*/ 174 w 174"/>
                <a:gd name="T5" fmla="*/ 183 h 189"/>
                <a:gd name="T6" fmla="*/ 174 w 174"/>
                <a:gd name="T7" fmla="*/ 189 h 189"/>
                <a:gd name="T8" fmla="*/ 152 w 174"/>
                <a:gd name="T9" fmla="*/ 189 h 189"/>
                <a:gd name="T10" fmla="*/ 127 w 174"/>
                <a:gd name="T11" fmla="*/ 122 h 189"/>
                <a:gd name="T12" fmla="*/ 45 w 174"/>
                <a:gd name="T13" fmla="*/ 122 h 189"/>
                <a:gd name="T14" fmla="*/ 21 w 174"/>
                <a:gd name="T15" fmla="*/ 189 h 189"/>
                <a:gd name="T16" fmla="*/ 0 w 174"/>
                <a:gd name="T17" fmla="*/ 189 h 189"/>
                <a:gd name="T18" fmla="*/ 0 w 174"/>
                <a:gd name="T19" fmla="*/ 183 h 189"/>
                <a:gd name="T20" fmla="*/ 70 w 174"/>
                <a:gd name="T21" fmla="*/ 0 h 189"/>
                <a:gd name="T22" fmla="*/ 53 w 174"/>
                <a:gd name="T23" fmla="*/ 102 h 189"/>
                <a:gd name="T24" fmla="*/ 119 w 174"/>
                <a:gd name="T25" fmla="*/ 102 h 189"/>
                <a:gd name="T26" fmla="*/ 90 w 174"/>
                <a:gd name="T27" fmla="*/ 27 h 189"/>
                <a:gd name="T28" fmla="*/ 87 w 174"/>
                <a:gd name="T29" fmla="*/ 15 h 189"/>
                <a:gd name="T30" fmla="*/ 85 w 174"/>
                <a:gd name="T31" fmla="*/ 15 h 189"/>
                <a:gd name="T32" fmla="*/ 81 w 174"/>
                <a:gd name="T33" fmla="*/ 27 h 189"/>
                <a:gd name="T34" fmla="*/ 53 w 174"/>
                <a:gd name="T35" fmla="*/ 10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189">
                  <a:moveTo>
                    <a:pt x="70" y="0"/>
                  </a:moveTo>
                  <a:lnTo>
                    <a:pt x="105" y="0"/>
                  </a:lnTo>
                  <a:lnTo>
                    <a:pt x="174" y="183"/>
                  </a:lnTo>
                  <a:lnTo>
                    <a:pt x="174" y="189"/>
                  </a:lnTo>
                  <a:lnTo>
                    <a:pt x="152" y="189"/>
                  </a:lnTo>
                  <a:lnTo>
                    <a:pt x="127" y="122"/>
                  </a:lnTo>
                  <a:lnTo>
                    <a:pt x="45" y="122"/>
                  </a:lnTo>
                  <a:lnTo>
                    <a:pt x="21" y="189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70" y="0"/>
                  </a:lnTo>
                  <a:close/>
                  <a:moveTo>
                    <a:pt x="53" y="102"/>
                  </a:moveTo>
                  <a:lnTo>
                    <a:pt x="119" y="102"/>
                  </a:lnTo>
                  <a:lnTo>
                    <a:pt x="90" y="27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1" y="27"/>
                  </a:lnTo>
                  <a:lnTo>
                    <a:pt x="53" y="102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7">
              <a:extLst>
                <a:ext uri="{FF2B5EF4-FFF2-40B4-BE49-F238E27FC236}">
                  <a16:creationId xmlns:a16="http://schemas.microsoft.com/office/drawing/2014/main" id="{2CBEA86D-5300-4895-A55F-57109366785C}"/>
                </a:ext>
              </a:extLst>
            </p:cNvPr>
            <p:cNvSpPr/>
            <p:nvPr userDrawn="1">
              <p:custDataLst>
                <p:tags r:id="rId18"/>
              </p:custDataLst>
            </p:nvPr>
          </p:nvSpPr>
          <p:spPr bwMode="auto">
            <a:xfrm>
              <a:off x="2761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7 w 56"/>
                <a:gd name="T3" fmla="*/ 1 h 104"/>
                <a:gd name="T4" fmla="*/ 17 w 56"/>
                <a:gd name="T5" fmla="*/ 19 h 104"/>
                <a:gd name="T6" fmla="*/ 20 w 56"/>
                <a:gd name="T7" fmla="*/ 19 h 104"/>
                <a:gd name="T8" fmla="*/ 42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2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7"/>
                    <a:pt x="3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0" y="15"/>
                    <a:pt x="19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8">
              <a:extLst>
                <a:ext uri="{FF2B5EF4-FFF2-40B4-BE49-F238E27FC236}">
                  <a16:creationId xmlns:a16="http://schemas.microsoft.com/office/drawing/2014/main" id="{0BFD67DE-2898-41B3-9A00-507E56B0B44D}"/>
                </a:ext>
              </a:extLst>
            </p:cNvPr>
            <p:cNvSpPr>
              <a:spLocks noEditPoint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2840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9">
              <a:extLst>
                <a:ext uri="{FF2B5EF4-FFF2-40B4-BE49-F238E27FC236}">
                  <a16:creationId xmlns:a16="http://schemas.microsoft.com/office/drawing/2014/main" id="{DDE0D2F3-0AFA-407B-AFA4-D899F9B70FB3}"/>
                </a:ext>
              </a:extLst>
            </p:cNvPr>
            <p:cNvSpPr/>
            <p:nvPr userDrawn="1">
              <p:custDataLst>
                <p:tags r:id="rId20"/>
              </p:custDataLst>
            </p:nvPr>
          </p:nvSpPr>
          <p:spPr bwMode="auto">
            <a:xfrm>
              <a:off x="2992" y="2074"/>
              <a:ext cx="117" cy="135"/>
            </a:xfrm>
            <a:custGeom>
              <a:avLst/>
              <a:gdLst>
                <a:gd name="T0" fmla="*/ 75 w 91"/>
                <a:gd name="T1" fmla="*/ 40 h 104"/>
                <a:gd name="T2" fmla="*/ 46 w 91"/>
                <a:gd name="T3" fmla="*/ 14 h 104"/>
                <a:gd name="T4" fmla="*/ 16 w 91"/>
                <a:gd name="T5" fmla="*/ 38 h 104"/>
                <a:gd name="T6" fmla="*/ 16 w 91"/>
                <a:gd name="T7" fmla="*/ 104 h 104"/>
                <a:gd name="T8" fmla="*/ 0 w 91"/>
                <a:gd name="T9" fmla="*/ 104 h 104"/>
                <a:gd name="T10" fmla="*/ 0 w 91"/>
                <a:gd name="T11" fmla="*/ 1 h 104"/>
                <a:gd name="T12" fmla="*/ 15 w 91"/>
                <a:gd name="T13" fmla="*/ 1 h 104"/>
                <a:gd name="T14" fmla="*/ 15 w 91"/>
                <a:gd name="T15" fmla="*/ 19 h 104"/>
                <a:gd name="T16" fmla="*/ 18 w 91"/>
                <a:gd name="T17" fmla="*/ 19 h 104"/>
                <a:gd name="T18" fmla="*/ 52 w 91"/>
                <a:gd name="T19" fmla="*/ 0 h 104"/>
                <a:gd name="T20" fmla="*/ 91 w 91"/>
                <a:gd name="T21" fmla="*/ 38 h 104"/>
                <a:gd name="T22" fmla="*/ 91 w 91"/>
                <a:gd name="T23" fmla="*/ 104 h 104"/>
                <a:gd name="T24" fmla="*/ 75 w 91"/>
                <a:gd name="T25" fmla="*/ 104 h 104"/>
                <a:gd name="T26" fmla="*/ 75 w 91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4">
                  <a:moveTo>
                    <a:pt x="75" y="40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4" y="14"/>
                    <a:pt x="16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8" y="0"/>
                    <a:pt x="52" y="0"/>
                  </a:cubicBezTo>
                  <a:cubicBezTo>
                    <a:pt x="75" y="0"/>
                    <a:pt x="91" y="11"/>
                    <a:pt x="91" y="38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0">
              <a:extLst>
                <a:ext uri="{FF2B5EF4-FFF2-40B4-BE49-F238E27FC236}">
                  <a16:creationId xmlns:a16="http://schemas.microsoft.com/office/drawing/2014/main" id="{FC97CCF2-9A1D-4C38-8F3E-AD86F9D75E72}"/>
                </a:ext>
              </a:extLst>
            </p:cNvPr>
            <p:cNvSpPr>
              <a:spLocks noEditPoint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3136" y="2015"/>
              <a:ext cx="129" cy="197"/>
            </a:xfrm>
            <a:custGeom>
              <a:avLst/>
              <a:gdLst>
                <a:gd name="T0" fmla="*/ 100 w 100"/>
                <a:gd name="T1" fmla="*/ 0 h 152"/>
                <a:gd name="T2" fmla="*/ 100 w 100"/>
                <a:gd name="T3" fmla="*/ 150 h 152"/>
                <a:gd name="T4" fmla="*/ 83 w 100"/>
                <a:gd name="T5" fmla="*/ 150 h 152"/>
                <a:gd name="T6" fmla="*/ 83 w 100"/>
                <a:gd name="T7" fmla="*/ 137 h 152"/>
                <a:gd name="T8" fmla="*/ 80 w 100"/>
                <a:gd name="T9" fmla="*/ 137 h 152"/>
                <a:gd name="T10" fmla="*/ 49 w 100"/>
                <a:gd name="T11" fmla="*/ 152 h 152"/>
                <a:gd name="T12" fmla="*/ 0 w 100"/>
                <a:gd name="T13" fmla="*/ 100 h 152"/>
                <a:gd name="T14" fmla="*/ 52 w 100"/>
                <a:gd name="T15" fmla="*/ 45 h 152"/>
                <a:gd name="T16" fmla="*/ 83 w 100"/>
                <a:gd name="T17" fmla="*/ 61 h 152"/>
                <a:gd name="T18" fmla="*/ 83 w 100"/>
                <a:gd name="T19" fmla="*/ 0 h 152"/>
                <a:gd name="T20" fmla="*/ 100 w 100"/>
                <a:gd name="T21" fmla="*/ 0 h 152"/>
                <a:gd name="T22" fmla="*/ 83 w 100"/>
                <a:gd name="T23" fmla="*/ 109 h 152"/>
                <a:gd name="T24" fmla="*/ 83 w 100"/>
                <a:gd name="T25" fmla="*/ 81 h 152"/>
                <a:gd name="T26" fmla="*/ 54 w 100"/>
                <a:gd name="T27" fmla="*/ 59 h 152"/>
                <a:gd name="T28" fmla="*/ 17 w 100"/>
                <a:gd name="T29" fmla="*/ 99 h 152"/>
                <a:gd name="T30" fmla="*/ 54 w 100"/>
                <a:gd name="T31" fmla="*/ 138 h 152"/>
                <a:gd name="T32" fmla="*/ 83 w 100"/>
                <a:gd name="T33" fmla="*/ 10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52">
                  <a:moveTo>
                    <a:pt x="100" y="0"/>
                  </a:moveTo>
                  <a:cubicBezTo>
                    <a:pt x="100" y="150"/>
                    <a:pt x="100" y="150"/>
                    <a:pt x="100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72" y="147"/>
                    <a:pt x="62" y="152"/>
                    <a:pt x="49" y="152"/>
                  </a:cubicBezTo>
                  <a:cubicBezTo>
                    <a:pt x="21" y="152"/>
                    <a:pt x="0" y="131"/>
                    <a:pt x="0" y="100"/>
                  </a:cubicBezTo>
                  <a:cubicBezTo>
                    <a:pt x="0" y="66"/>
                    <a:pt x="24" y="45"/>
                    <a:pt x="52" y="45"/>
                  </a:cubicBezTo>
                  <a:cubicBezTo>
                    <a:pt x="64" y="45"/>
                    <a:pt x="80" y="51"/>
                    <a:pt x="83" y="61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100" y="0"/>
                  </a:lnTo>
                  <a:close/>
                  <a:moveTo>
                    <a:pt x="83" y="109"/>
                  </a:moveTo>
                  <a:cubicBezTo>
                    <a:pt x="83" y="81"/>
                    <a:pt x="83" y="81"/>
                    <a:pt x="83" y="81"/>
                  </a:cubicBezTo>
                  <a:cubicBezTo>
                    <a:pt x="83" y="67"/>
                    <a:pt x="70" y="59"/>
                    <a:pt x="54" y="59"/>
                  </a:cubicBezTo>
                  <a:cubicBezTo>
                    <a:pt x="36" y="59"/>
                    <a:pt x="17" y="72"/>
                    <a:pt x="17" y="99"/>
                  </a:cubicBezTo>
                  <a:cubicBezTo>
                    <a:pt x="17" y="124"/>
                    <a:pt x="35" y="138"/>
                    <a:pt x="54" y="138"/>
                  </a:cubicBezTo>
                  <a:cubicBezTo>
                    <a:pt x="69" y="138"/>
                    <a:pt x="83" y="125"/>
                    <a:pt x="83" y="109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1">
              <a:extLst>
                <a:ext uri="{FF2B5EF4-FFF2-40B4-BE49-F238E27FC236}">
                  <a16:creationId xmlns:a16="http://schemas.microsoft.com/office/drawing/2014/main" id="{1EDDD681-9156-4D8A-9E4A-DC2DA3407053}"/>
                </a:ext>
              </a:extLst>
            </p:cNvPr>
            <p:cNvSpPr>
              <a:spLocks noEditPoint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3293" y="2073"/>
              <a:ext cx="113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3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49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6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2">
              <a:extLst>
                <a:ext uri="{FF2B5EF4-FFF2-40B4-BE49-F238E27FC236}">
                  <a16:creationId xmlns:a16="http://schemas.microsoft.com/office/drawing/2014/main" id="{19CD46F2-F544-4AB4-A3B4-FEF48FDBFECF}"/>
                </a:ext>
              </a:extLst>
            </p:cNvPr>
            <p:cNvSpPr/>
            <p:nvPr userDrawn="1">
              <p:custDataLst>
                <p:tags r:id="rId23"/>
              </p:custDataLst>
            </p:nvPr>
          </p:nvSpPr>
          <p:spPr bwMode="auto">
            <a:xfrm>
              <a:off x="3441" y="2074"/>
              <a:ext cx="213" cy="135"/>
            </a:xfrm>
            <a:custGeom>
              <a:avLst/>
              <a:gdLst>
                <a:gd name="T0" fmla="*/ 75 w 165"/>
                <a:gd name="T1" fmla="*/ 38 h 104"/>
                <a:gd name="T2" fmla="*/ 46 w 165"/>
                <a:gd name="T3" fmla="*/ 14 h 104"/>
                <a:gd name="T4" fmla="*/ 16 w 165"/>
                <a:gd name="T5" fmla="*/ 38 h 104"/>
                <a:gd name="T6" fmla="*/ 16 w 165"/>
                <a:gd name="T7" fmla="*/ 104 h 104"/>
                <a:gd name="T8" fmla="*/ 0 w 165"/>
                <a:gd name="T9" fmla="*/ 104 h 104"/>
                <a:gd name="T10" fmla="*/ 0 w 165"/>
                <a:gd name="T11" fmla="*/ 1 h 104"/>
                <a:gd name="T12" fmla="*/ 16 w 165"/>
                <a:gd name="T13" fmla="*/ 1 h 104"/>
                <a:gd name="T14" fmla="*/ 16 w 165"/>
                <a:gd name="T15" fmla="*/ 19 h 104"/>
                <a:gd name="T16" fmla="*/ 18 w 165"/>
                <a:gd name="T17" fmla="*/ 19 h 104"/>
                <a:gd name="T18" fmla="*/ 51 w 165"/>
                <a:gd name="T19" fmla="*/ 0 h 104"/>
                <a:gd name="T20" fmla="*/ 86 w 165"/>
                <a:gd name="T21" fmla="*/ 21 h 104"/>
                <a:gd name="T22" fmla="*/ 89 w 165"/>
                <a:gd name="T23" fmla="*/ 21 h 104"/>
                <a:gd name="T24" fmla="*/ 125 w 165"/>
                <a:gd name="T25" fmla="*/ 0 h 104"/>
                <a:gd name="T26" fmla="*/ 165 w 165"/>
                <a:gd name="T27" fmla="*/ 37 h 104"/>
                <a:gd name="T28" fmla="*/ 165 w 165"/>
                <a:gd name="T29" fmla="*/ 104 h 104"/>
                <a:gd name="T30" fmla="*/ 149 w 165"/>
                <a:gd name="T31" fmla="*/ 104 h 104"/>
                <a:gd name="T32" fmla="*/ 149 w 165"/>
                <a:gd name="T33" fmla="*/ 38 h 104"/>
                <a:gd name="T34" fmla="*/ 121 w 165"/>
                <a:gd name="T35" fmla="*/ 14 h 104"/>
                <a:gd name="T36" fmla="*/ 91 w 165"/>
                <a:gd name="T37" fmla="*/ 39 h 104"/>
                <a:gd name="T38" fmla="*/ 91 w 165"/>
                <a:gd name="T39" fmla="*/ 104 h 104"/>
                <a:gd name="T40" fmla="*/ 75 w 165"/>
                <a:gd name="T41" fmla="*/ 104 h 104"/>
                <a:gd name="T42" fmla="*/ 75 w 165"/>
                <a:gd name="T43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104">
                  <a:moveTo>
                    <a:pt x="75" y="38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5" y="5"/>
                    <a:pt x="39" y="0"/>
                    <a:pt x="51" y="0"/>
                  </a:cubicBezTo>
                  <a:cubicBezTo>
                    <a:pt x="72" y="0"/>
                    <a:pt x="82" y="9"/>
                    <a:pt x="86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7"/>
                    <a:pt x="112" y="0"/>
                    <a:pt x="125" y="0"/>
                  </a:cubicBezTo>
                  <a:cubicBezTo>
                    <a:pt x="149" y="0"/>
                    <a:pt x="165" y="11"/>
                    <a:pt x="165" y="37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9" y="23"/>
                    <a:pt x="137" y="14"/>
                    <a:pt x="121" y="14"/>
                  </a:cubicBezTo>
                  <a:cubicBezTo>
                    <a:pt x="110" y="14"/>
                    <a:pt x="91" y="24"/>
                    <a:pt x="91" y="3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38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3">
              <a:extLst>
                <a:ext uri="{FF2B5EF4-FFF2-40B4-BE49-F238E27FC236}">
                  <a16:creationId xmlns:a16="http://schemas.microsoft.com/office/drawing/2014/main" id="{F9F78306-0497-4FEC-820C-B1493A5CC841}"/>
                </a:ext>
              </a:extLst>
            </p:cNvPr>
            <p:cNvSpPr>
              <a:spLocks noEditPoint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3687" y="2016"/>
              <a:ext cx="22" cy="193"/>
            </a:xfrm>
            <a:custGeom>
              <a:avLst/>
              <a:gdLst>
                <a:gd name="T0" fmla="*/ 0 w 22"/>
                <a:gd name="T1" fmla="*/ 27 h 193"/>
                <a:gd name="T2" fmla="*/ 0 w 22"/>
                <a:gd name="T3" fmla="*/ 0 h 193"/>
                <a:gd name="T4" fmla="*/ 22 w 22"/>
                <a:gd name="T5" fmla="*/ 0 h 193"/>
                <a:gd name="T6" fmla="*/ 22 w 22"/>
                <a:gd name="T7" fmla="*/ 27 h 193"/>
                <a:gd name="T8" fmla="*/ 0 w 22"/>
                <a:gd name="T9" fmla="*/ 27 h 193"/>
                <a:gd name="T10" fmla="*/ 0 w 22"/>
                <a:gd name="T11" fmla="*/ 193 h 193"/>
                <a:gd name="T12" fmla="*/ 0 w 22"/>
                <a:gd name="T13" fmla="*/ 60 h 193"/>
                <a:gd name="T14" fmla="*/ 22 w 22"/>
                <a:gd name="T15" fmla="*/ 60 h 193"/>
                <a:gd name="T16" fmla="*/ 22 w 22"/>
                <a:gd name="T17" fmla="*/ 193 h 193"/>
                <a:gd name="T18" fmla="*/ 0 w 22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3">
                  <a:moveTo>
                    <a:pt x="0" y="2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2" y="60"/>
                  </a:lnTo>
                  <a:lnTo>
                    <a:pt x="22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4">
              <a:extLst>
                <a:ext uri="{FF2B5EF4-FFF2-40B4-BE49-F238E27FC236}">
                  <a16:creationId xmlns:a16="http://schemas.microsoft.com/office/drawing/2014/main" id="{9664A9EB-BA88-480B-BC19-2D26B8A5A76B}"/>
                </a:ext>
              </a:extLst>
            </p:cNvPr>
            <p:cNvSpPr/>
            <p:nvPr userDrawn="1">
              <p:custDataLst>
                <p:tags r:id="rId25"/>
              </p:custDataLst>
            </p:nvPr>
          </p:nvSpPr>
          <p:spPr bwMode="auto">
            <a:xfrm>
              <a:off x="3739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5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9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5">
              <a:extLst>
                <a:ext uri="{FF2B5EF4-FFF2-40B4-BE49-F238E27FC236}">
                  <a16:creationId xmlns:a16="http://schemas.microsoft.com/office/drawing/2014/main" id="{57D18363-1635-4E0C-A7B7-E3FAE44DC07A}"/>
                </a:ext>
              </a:extLst>
            </p:cNvPr>
            <p:cNvSpPr>
              <a:spLocks noEditPoint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3857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9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9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80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5" y="94"/>
                    <a:pt x="78" y="90"/>
                    <a:pt x="89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6">
              <a:extLst>
                <a:ext uri="{FF2B5EF4-FFF2-40B4-BE49-F238E27FC236}">
                  <a16:creationId xmlns:a16="http://schemas.microsoft.com/office/drawing/2014/main" id="{40E65B91-DCF4-4283-B015-FC82AA756DB6}"/>
                </a:ext>
              </a:extLst>
            </p:cNvPr>
            <p:cNvSpPr/>
            <p:nvPr userDrawn="1">
              <p:custDataLst>
                <p:tags r:id="rId27"/>
              </p:custDataLst>
            </p:nvPr>
          </p:nvSpPr>
          <p:spPr bwMode="auto">
            <a:xfrm>
              <a:off x="4070" y="2017"/>
              <a:ext cx="146" cy="196"/>
            </a:xfrm>
            <a:custGeom>
              <a:avLst/>
              <a:gdLst>
                <a:gd name="T0" fmla="*/ 0 w 113"/>
                <a:gd name="T1" fmla="*/ 111 h 151"/>
                <a:gd name="T2" fmla="*/ 4 w 113"/>
                <a:gd name="T3" fmla="*/ 111 h 151"/>
                <a:gd name="T4" fmla="*/ 60 w 113"/>
                <a:gd name="T5" fmla="*/ 135 h 151"/>
                <a:gd name="T6" fmla="*/ 96 w 113"/>
                <a:gd name="T7" fmla="*/ 111 h 151"/>
                <a:gd name="T8" fmla="*/ 56 w 113"/>
                <a:gd name="T9" fmla="*/ 84 h 151"/>
                <a:gd name="T10" fmla="*/ 2 w 113"/>
                <a:gd name="T11" fmla="*/ 41 h 151"/>
                <a:gd name="T12" fmla="*/ 59 w 113"/>
                <a:gd name="T13" fmla="*/ 0 h 151"/>
                <a:gd name="T14" fmla="*/ 108 w 113"/>
                <a:gd name="T15" fmla="*/ 16 h 151"/>
                <a:gd name="T16" fmla="*/ 108 w 113"/>
                <a:gd name="T17" fmla="*/ 32 h 151"/>
                <a:gd name="T18" fmla="*/ 103 w 113"/>
                <a:gd name="T19" fmla="*/ 32 h 151"/>
                <a:gd name="T20" fmla="*/ 55 w 113"/>
                <a:gd name="T21" fmla="*/ 15 h 151"/>
                <a:gd name="T22" fmla="*/ 19 w 113"/>
                <a:gd name="T23" fmla="*/ 41 h 151"/>
                <a:gd name="T24" fmla="*/ 58 w 113"/>
                <a:gd name="T25" fmla="*/ 68 h 151"/>
                <a:gd name="T26" fmla="*/ 113 w 113"/>
                <a:gd name="T27" fmla="*/ 111 h 151"/>
                <a:gd name="T28" fmla="*/ 60 w 113"/>
                <a:gd name="T29" fmla="*/ 151 h 151"/>
                <a:gd name="T30" fmla="*/ 0 w 113"/>
                <a:gd name="T31" fmla="*/ 131 h 151"/>
                <a:gd name="T32" fmla="*/ 0 w 113"/>
                <a:gd name="T33" fmla="*/ 11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" h="151">
                  <a:moveTo>
                    <a:pt x="0" y="111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18" y="125"/>
                    <a:pt x="41" y="135"/>
                    <a:pt x="60" y="135"/>
                  </a:cubicBezTo>
                  <a:cubicBezTo>
                    <a:pt x="84" y="135"/>
                    <a:pt x="96" y="122"/>
                    <a:pt x="96" y="111"/>
                  </a:cubicBezTo>
                  <a:cubicBezTo>
                    <a:pt x="96" y="93"/>
                    <a:pt x="76" y="88"/>
                    <a:pt x="56" y="84"/>
                  </a:cubicBezTo>
                  <a:cubicBezTo>
                    <a:pt x="31" y="78"/>
                    <a:pt x="2" y="72"/>
                    <a:pt x="2" y="41"/>
                  </a:cubicBezTo>
                  <a:cubicBezTo>
                    <a:pt x="2" y="18"/>
                    <a:pt x="23" y="0"/>
                    <a:pt x="59" y="0"/>
                  </a:cubicBezTo>
                  <a:cubicBezTo>
                    <a:pt x="80" y="0"/>
                    <a:pt x="99" y="8"/>
                    <a:pt x="108" y="16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93" y="23"/>
                    <a:pt x="76" y="15"/>
                    <a:pt x="55" y="15"/>
                  </a:cubicBezTo>
                  <a:cubicBezTo>
                    <a:pt x="33" y="15"/>
                    <a:pt x="19" y="27"/>
                    <a:pt x="19" y="41"/>
                  </a:cubicBezTo>
                  <a:cubicBezTo>
                    <a:pt x="19" y="58"/>
                    <a:pt x="39" y="63"/>
                    <a:pt x="58" y="68"/>
                  </a:cubicBezTo>
                  <a:cubicBezTo>
                    <a:pt x="83" y="74"/>
                    <a:pt x="113" y="79"/>
                    <a:pt x="113" y="111"/>
                  </a:cubicBezTo>
                  <a:cubicBezTo>
                    <a:pt x="113" y="133"/>
                    <a:pt x="94" y="151"/>
                    <a:pt x="60" y="151"/>
                  </a:cubicBezTo>
                  <a:cubicBezTo>
                    <a:pt x="36" y="151"/>
                    <a:pt x="18" y="145"/>
                    <a:pt x="0" y="13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7">
              <a:extLst>
                <a:ext uri="{FF2B5EF4-FFF2-40B4-BE49-F238E27FC236}">
                  <a16:creationId xmlns:a16="http://schemas.microsoft.com/office/drawing/2014/main" id="{49AC3FA6-48DE-49B9-B65E-576E19F73625}"/>
                </a:ext>
              </a:extLst>
            </p:cNvPr>
            <p:cNvSpPr>
              <a:spLocks noEditPoints="1"/>
            </p:cNvSpPr>
            <p:nvPr userDrawn="1">
              <p:custDataLst>
                <p:tags r:id="rId28"/>
              </p:custDataLst>
            </p:nvPr>
          </p:nvSpPr>
          <p:spPr bwMode="auto">
            <a:xfrm>
              <a:off x="4243" y="2016"/>
              <a:ext cx="20" cy="193"/>
            </a:xfrm>
            <a:custGeom>
              <a:avLst/>
              <a:gdLst>
                <a:gd name="T0" fmla="*/ 0 w 20"/>
                <a:gd name="T1" fmla="*/ 27 h 193"/>
                <a:gd name="T2" fmla="*/ 0 w 20"/>
                <a:gd name="T3" fmla="*/ 0 h 193"/>
                <a:gd name="T4" fmla="*/ 20 w 20"/>
                <a:gd name="T5" fmla="*/ 0 h 193"/>
                <a:gd name="T6" fmla="*/ 20 w 20"/>
                <a:gd name="T7" fmla="*/ 27 h 193"/>
                <a:gd name="T8" fmla="*/ 0 w 20"/>
                <a:gd name="T9" fmla="*/ 27 h 193"/>
                <a:gd name="T10" fmla="*/ 0 w 20"/>
                <a:gd name="T11" fmla="*/ 193 h 193"/>
                <a:gd name="T12" fmla="*/ 0 w 20"/>
                <a:gd name="T13" fmla="*/ 60 h 193"/>
                <a:gd name="T14" fmla="*/ 20 w 20"/>
                <a:gd name="T15" fmla="*/ 60 h 193"/>
                <a:gd name="T16" fmla="*/ 20 w 20"/>
                <a:gd name="T17" fmla="*/ 193 h 193"/>
                <a:gd name="T18" fmla="*/ 0 w 20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3">
                  <a:moveTo>
                    <a:pt x="0" y="27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0" y="60"/>
                  </a:lnTo>
                  <a:lnTo>
                    <a:pt x="20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8">
              <a:extLst>
                <a:ext uri="{FF2B5EF4-FFF2-40B4-BE49-F238E27FC236}">
                  <a16:creationId xmlns:a16="http://schemas.microsoft.com/office/drawing/2014/main" id="{1F4AC720-75DB-40B5-8C2E-FA471BDB6EF4}"/>
                </a:ext>
              </a:extLst>
            </p:cNvPr>
            <p:cNvSpPr/>
            <p:nvPr userDrawn="1">
              <p:custDataLst>
                <p:tags r:id="rId29"/>
              </p:custDataLst>
            </p:nvPr>
          </p:nvSpPr>
          <p:spPr bwMode="auto">
            <a:xfrm>
              <a:off x="4301" y="2013"/>
              <a:ext cx="116" cy="196"/>
            </a:xfrm>
            <a:custGeom>
              <a:avLst/>
              <a:gdLst>
                <a:gd name="T0" fmla="*/ 74 w 90"/>
                <a:gd name="T1" fmla="*/ 87 h 151"/>
                <a:gd name="T2" fmla="*/ 46 w 90"/>
                <a:gd name="T3" fmla="*/ 61 h 151"/>
                <a:gd name="T4" fmla="*/ 16 w 90"/>
                <a:gd name="T5" fmla="*/ 85 h 151"/>
                <a:gd name="T6" fmla="*/ 16 w 90"/>
                <a:gd name="T7" fmla="*/ 151 h 151"/>
                <a:gd name="T8" fmla="*/ 0 w 90"/>
                <a:gd name="T9" fmla="*/ 151 h 151"/>
                <a:gd name="T10" fmla="*/ 0 w 90"/>
                <a:gd name="T11" fmla="*/ 0 h 151"/>
                <a:gd name="T12" fmla="*/ 16 w 90"/>
                <a:gd name="T13" fmla="*/ 0 h 151"/>
                <a:gd name="T14" fmla="*/ 16 w 90"/>
                <a:gd name="T15" fmla="*/ 66 h 151"/>
                <a:gd name="T16" fmla="*/ 18 w 90"/>
                <a:gd name="T17" fmla="*/ 66 h 151"/>
                <a:gd name="T18" fmla="*/ 51 w 90"/>
                <a:gd name="T19" fmla="*/ 47 h 151"/>
                <a:gd name="T20" fmla="*/ 90 w 90"/>
                <a:gd name="T21" fmla="*/ 85 h 151"/>
                <a:gd name="T22" fmla="*/ 90 w 90"/>
                <a:gd name="T23" fmla="*/ 151 h 151"/>
                <a:gd name="T24" fmla="*/ 74 w 90"/>
                <a:gd name="T25" fmla="*/ 151 h 151"/>
                <a:gd name="T26" fmla="*/ 74 w 90"/>
                <a:gd name="T27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51">
                  <a:moveTo>
                    <a:pt x="74" y="87"/>
                  </a:moveTo>
                  <a:cubicBezTo>
                    <a:pt x="74" y="70"/>
                    <a:pt x="62" y="61"/>
                    <a:pt x="46" y="61"/>
                  </a:cubicBezTo>
                  <a:cubicBezTo>
                    <a:pt x="34" y="61"/>
                    <a:pt x="17" y="70"/>
                    <a:pt x="16" y="8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52"/>
                    <a:pt x="37" y="47"/>
                    <a:pt x="51" y="47"/>
                  </a:cubicBezTo>
                  <a:cubicBezTo>
                    <a:pt x="74" y="47"/>
                    <a:pt x="90" y="58"/>
                    <a:pt x="90" y="85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74" y="151"/>
                    <a:pt x="74" y="151"/>
                    <a:pt x="74" y="151"/>
                  </a:cubicBezTo>
                  <a:lnTo>
                    <a:pt x="74" y="87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9">
              <a:extLst>
                <a:ext uri="{FF2B5EF4-FFF2-40B4-BE49-F238E27FC236}">
                  <a16:creationId xmlns:a16="http://schemas.microsoft.com/office/drawing/2014/main" id="{17FA70C6-9C26-4C28-BD90-A327D38E14D1}"/>
                </a:ext>
              </a:extLst>
            </p:cNvPr>
            <p:cNvSpPr/>
            <p:nvPr userDrawn="1">
              <p:custDataLst>
                <p:tags r:id="rId30"/>
              </p:custDataLst>
            </p:nvPr>
          </p:nvSpPr>
          <p:spPr bwMode="auto">
            <a:xfrm>
              <a:off x="4433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0">
              <a:extLst>
                <a:ext uri="{FF2B5EF4-FFF2-40B4-BE49-F238E27FC236}">
                  <a16:creationId xmlns:a16="http://schemas.microsoft.com/office/drawing/2014/main" id="{A0623C03-E43C-4FFA-B260-0084133321E8}"/>
                </a:ext>
              </a:extLst>
            </p:cNvPr>
            <p:cNvSpPr>
              <a:spLocks noEditPoints="1"/>
            </p:cNvSpPr>
            <p:nvPr userDrawn="1">
              <p:custDataLst>
                <p:tags r:id="rId31"/>
              </p:custDataLst>
            </p:nvPr>
          </p:nvSpPr>
          <p:spPr bwMode="auto">
            <a:xfrm>
              <a:off x="4527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5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69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0 w 88"/>
                <a:gd name="T17" fmla="*/ 28 h 108"/>
                <a:gd name="T18" fmla="*/ 7 w 88"/>
                <a:gd name="T19" fmla="*/ 28 h 108"/>
                <a:gd name="T20" fmla="*/ 7 w 88"/>
                <a:gd name="T21" fmla="*/ 13 h 108"/>
                <a:gd name="T22" fmla="*/ 44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6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0" y="103"/>
                    <a:pt x="49" y="108"/>
                    <a:pt x="35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69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6" y="6"/>
                    <a:pt x="28" y="0"/>
                    <a:pt x="44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6" y="65"/>
                    <a:pt x="16" y="77"/>
                  </a:cubicBezTo>
                  <a:cubicBezTo>
                    <a:pt x="16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1">
              <a:extLst>
                <a:ext uri="{FF2B5EF4-FFF2-40B4-BE49-F238E27FC236}">
                  <a16:creationId xmlns:a16="http://schemas.microsoft.com/office/drawing/2014/main" id="{9904097F-6EFC-413E-A46F-3B70068909C2}"/>
                </a:ext>
              </a:extLst>
            </p:cNvPr>
            <p:cNvSpPr/>
            <p:nvPr userDrawn="1">
              <p:custDataLst>
                <p:tags r:id="rId32"/>
              </p:custDataLst>
            </p:nvPr>
          </p:nvSpPr>
          <p:spPr bwMode="auto">
            <a:xfrm>
              <a:off x="4670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9 w 79"/>
                <a:gd name="T5" fmla="*/ 95 h 108"/>
                <a:gd name="T6" fmla="*/ 64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0" y="64"/>
                    <a:pt x="0" y="29"/>
                  </a:cubicBezTo>
                  <a:cubicBezTo>
                    <a:pt x="0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2">
              <a:extLst>
                <a:ext uri="{FF2B5EF4-FFF2-40B4-BE49-F238E27FC236}">
                  <a16:creationId xmlns:a16="http://schemas.microsoft.com/office/drawing/2014/main" id="{4A04ABB1-B667-441A-813B-C70275EF0B2F}"/>
                </a:ext>
              </a:extLst>
            </p:cNvPr>
            <p:cNvSpPr/>
            <p:nvPr userDrawn="1">
              <p:custDataLst>
                <p:tags r:id="rId33"/>
              </p:custDataLst>
            </p:nvPr>
          </p:nvSpPr>
          <p:spPr bwMode="auto">
            <a:xfrm>
              <a:off x="4799" y="2076"/>
              <a:ext cx="119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6 w 92"/>
                <a:gd name="T13" fmla="*/ 103 h 104"/>
                <a:gd name="T14" fmla="*/ 76 w 92"/>
                <a:gd name="T15" fmla="*/ 85 h 104"/>
                <a:gd name="T16" fmla="*/ 74 w 92"/>
                <a:gd name="T17" fmla="*/ 85 h 104"/>
                <a:gd name="T18" fmla="*/ 39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39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3">
              <a:extLst>
                <a:ext uri="{FF2B5EF4-FFF2-40B4-BE49-F238E27FC236}">
                  <a16:creationId xmlns:a16="http://schemas.microsoft.com/office/drawing/2014/main" id="{B8AE7F4D-C0E1-4E6F-B092-15AB8DFF07C9}"/>
                </a:ext>
              </a:extLst>
            </p:cNvPr>
            <p:cNvSpPr/>
            <p:nvPr userDrawn="1">
              <p:custDataLst>
                <p:tags r:id="rId34"/>
              </p:custDataLst>
            </p:nvPr>
          </p:nvSpPr>
          <p:spPr bwMode="auto">
            <a:xfrm>
              <a:off x="493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4">
              <a:extLst>
                <a:ext uri="{FF2B5EF4-FFF2-40B4-BE49-F238E27FC236}">
                  <a16:creationId xmlns:a16="http://schemas.microsoft.com/office/drawing/2014/main" id="{1D781691-5942-4D77-BF7E-418E489C4ED2}"/>
                </a:ext>
              </a:extLst>
            </p:cNvPr>
            <p:cNvSpPr/>
            <p:nvPr userDrawn="1">
              <p:custDataLst>
                <p:tags r:id="rId35"/>
              </p:custDataLst>
            </p:nvPr>
          </p:nvSpPr>
          <p:spPr bwMode="auto">
            <a:xfrm>
              <a:off x="5038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9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8" y="99"/>
                    <a:pt x="54" y="104"/>
                    <a:pt x="40" y="104"/>
                  </a:cubicBezTo>
                  <a:cubicBezTo>
                    <a:pt x="17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5">
              <a:extLst>
                <a:ext uri="{FF2B5EF4-FFF2-40B4-BE49-F238E27FC236}">
                  <a16:creationId xmlns:a16="http://schemas.microsoft.com/office/drawing/2014/main" id="{8028309D-DCD4-4EB4-9481-1CA3C9ACB8B5}"/>
                </a:ext>
              </a:extLst>
            </p:cNvPr>
            <p:cNvSpPr/>
            <p:nvPr userDrawn="1">
              <p:custDataLst>
                <p:tags r:id="rId36"/>
              </p:custDataLst>
            </p:nvPr>
          </p:nvSpPr>
          <p:spPr bwMode="auto">
            <a:xfrm>
              <a:off x="5186" y="2073"/>
              <a:ext cx="103" cy="140"/>
            </a:xfrm>
            <a:custGeom>
              <a:avLst/>
              <a:gdLst>
                <a:gd name="T0" fmla="*/ 0 w 80"/>
                <a:gd name="T1" fmla="*/ 80 h 108"/>
                <a:gd name="T2" fmla="*/ 6 w 80"/>
                <a:gd name="T3" fmla="*/ 80 h 108"/>
                <a:gd name="T4" fmla="*/ 39 w 80"/>
                <a:gd name="T5" fmla="*/ 95 h 108"/>
                <a:gd name="T6" fmla="*/ 64 w 80"/>
                <a:gd name="T7" fmla="*/ 79 h 108"/>
                <a:gd name="T8" fmla="*/ 1 w 80"/>
                <a:gd name="T9" fmla="*/ 29 h 108"/>
                <a:gd name="T10" fmla="*/ 41 w 80"/>
                <a:gd name="T11" fmla="*/ 0 h 108"/>
                <a:gd name="T12" fmla="*/ 74 w 80"/>
                <a:gd name="T13" fmla="*/ 9 h 108"/>
                <a:gd name="T14" fmla="*/ 74 w 80"/>
                <a:gd name="T15" fmla="*/ 25 h 108"/>
                <a:gd name="T16" fmla="*/ 70 w 80"/>
                <a:gd name="T17" fmla="*/ 25 h 108"/>
                <a:gd name="T18" fmla="*/ 41 w 80"/>
                <a:gd name="T19" fmla="*/ 13 h 108"/>
                <a:gd name="T20" fmla="*/ 16 w 80"/>
                <a:gd name="T21" fmla="*/ 27 h 108"/>
                <a:gd name="T22" fmla="*/ 80 w 80"/>
                <a:gd name="T23" fmla="*/ 78 h 108"/>
                <a:gd name="T24" fmla="*/ 39 w 80"/>
                <a:gd name="T25" fmla="*/ 108 h 108"/>
                <a:gd name="T26" fmla="*/ 0 w 80"/>
                <a:gd name="T27" fmla="*/ 96 h 108"/>
                <a:gd name="T28" fmla="*/ 0 w 80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8">
                  <a:moveTo>
                    <a:pt x="0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1" y="64"/>
                    <a:pt x="1" y="29"/>
                  </a:cubicBezTo>
                  <a:cubicBezTo>
                    <a:pt x="1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80" y="42"/>
                    <a:pt x="80" y="78"/>
                  </a:cubicBezTo>
                  <a:cubicBezTo>
                    <a:pt x="80" y="96"/>
                    <a:pt x="68" y="108"/>
                    <a:pt x="39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6">
              <a:extLst>
                <a:ext uri="{FF2B5EF4-FFF2-40B4-BE49-F238E27FC236}">
                  <a16:creationId xmlns:a16="http://schemas.microsoft.com/office/drawing/2014/main" id="{474F91E7-2BE5-48E4-94F1-0CAB8A0DD6B5}"/>
                </a:ext>
              </a:extLst>
            </p:cNvPr>
            <p:cNvSpPr>
              <a:spLocks noEditPoints="1"/>
            </p:cNvSpPr>
            <p:nvPr userDrawn="1">
              <p:custDataLst>
                <p:tags r:id="rId37"/>
              </p:custDataLst>
            </p:nvPr>
          </p:nvSpPr>
          <p:spPr bwMode="auto">
            <a:xfrm>
              <a:off x="1" y="2017"/>
              <a:ext cx="938" cy="292"/>
            </a:xfrm>
            <a:custGeom>
              <a:avLst/>
              <a:gdLst>
                <a:gd name="T0" fmla="*/ 638 w 728"/>
                <a:gd name="T1" fmla="*/ 215 h 225"/>
                <a:gd name="T2" fmla="*/ 636 w 728"/>
                <a:gd name="T3" fmla="*/ 192 h 225"/>
                <a:gd name="T4" fmla="*/ 148 w 728"/>
                <a:gd name="T5" fmla="*/ 120 h 225"/>
                <a:gd name="T6" fmla="*/ 213 w 728"/>
                <a:gd name="T7" fmla="*/ 119 h 225"/>
                <a:gd name="T8" fmla="*/ 202 w 728"/>
                <a:gd name="T9" fmla="*/ 105 h 225"/>
                <a:gd name="T10" fmla="*/ 180 w 728"/>
                <a:gd name="T11" fmla="*/ 127 h 225"/>
                <a:gd name="T12" fmla="*/ 194 w 728"/>
                <a:gd name="T13" fmla="*/ 138 h 225"/>
                <a:gd name="T14" fmla="*/ 648 w 728"/>
                <a:gd name="T15" fmla="*/ 204 h 225"/>
                <a:gd name="T16" fmla="*/ 584 w 728"/>
                <a:gd name="T17" fmla="*/ 200 h 225"/>
                <a:gd name="T18" fmla="*/ 580 w 728"/>
                <a:gd name="T19" fmla="*/ 215 h 225"/>
                <a:gd name="T20" fmla="*/ 13 w 728"/>
                <a:gd name="T21" fmla="*/ 185 h 225"/>
                <a:gd name="T22" fmla="*/ 41 w 728"/>
                <a:gd name="T23" fmla="*/ 108 h 225"/>
                <a:gd name="T24" fmla="*/ 32 w 728"/>
                <a:gd name="T25" fmla="*/ 127 h 225"/>
                <a:gd name="T26" fmla="*/ 56 w 728"/>
                <a:gd name="T27" fmla="*/ 73 h 225"/>
                <a:gd name="T28" fmla="*/ 27 w 728"/>
                <a:gd name="T29" fmla="*/ 91 h 225"/>
                <a:gd name="T30" fmla="*/ 674 w 728"/>
                <a:gd name="T31" fmla="*/ 0 h 225"/>
                <a:gd name="T32" fmla="*/ 675 w 728"/>
                <a:gd name="T33" fmla="*/ 150 h 225"/>
                <a:gd name="T34" fmla="*/ 724 w 728"/>
                <a:gd name="T35" fmla="*/ 200 h 225"/>
                <a:gd name="T36" fmla="*/ 728 w 728"/>
                <a:gd name="T37" fmla="*/ 201 h 225"/>
                <a:gd name="T38" fmla="*/ 724 w 728"/>
                <a:gd name="T39" fmla="*/ 208 h 225"/>
                <a:gd name="T40" fmla="*/ 183 w 728"/>
                <a:gd name="T41" fmla="*/ 85 h 225"/>
                <a:gd name="T42" fmla="*/ 169 w 728"/>
                <a:gd name="T43" fmla="*/ 75 h 225"/>
                <a:gd name="T44" fmla="*/ 677 w 728"/>
                <a:gd name="T45" fmla="*/ 215 h 225"/>
                <a:gd name="T46" fmla="*/ 501 w 728"/>
                <a:gd name="T47" fmla="*/ 196 h 225"/>
                <a:gd name="T48" fmla="*/ 509 w 728"/>
                <a:gd name="T49" fmla="*/ 195 h 225"/>
                <a:gd name="T50" fmla="*/ 513 w 728"/>
                <a:gd name="T51" fmla="*/ 215 h 225"/>
                <a:gd name="T52" fmla="*/ 606 w 728"/>
                <a:gd name="T53" fmla="*/ 147 h 225"/>
                <a:gd name="T54" fmla="*/ 540 w 728"/>
                <a:gd name="T55" fmla="*/ 23 h 225"/>
                <a:gd name="T56" fmla="*/ 469 w 728"/>
                <a:gd name="T57" fmla="*/ 225 h 225"/>
                <a:gd name="T58" fmla="*/ 473 w 728"/>
                <a:gd name="T59" fmla="*/ 208 h 225"/>
                <a:gd name="T60" fmla="*/ 513 w 728"/>
                <a:gd name="T61" fmla="*/ 181 h 225"/>
                <a:gd name="T62" fmla="*/ 564 w 728"/>
                <a:gd name="T63" fmla="*/ 210 h 225"/>
                <a:gd name="T64" fmla="*/ 548 w 728"/>
                <a:gd name="T65" fmla="*/ 201 h 225"/>
                <a:gd name="T66" fmla="*/ 523 w 728"/>
                <a:gd name="T67" fmla="*/ 198 h 225"/>
                <a:gd name="T68" fmla="*/ 526 w 728"/>
                <a:gd name="T69" fmla="*/ 198 h 225"/>
                <a:gd name="T70" fmla="*/ 363 w 728"/>
                <a:gd name="T71" fmla="*/ 197 h 225"/>
                <a:gd name="T72" fmla="*/ 456 w 728"/>
                <a:gd name="T73" fmla="*/ 192 h 225"/>
                <a:gd name="T74" fmla="*/ 462 w 728"/>
                <a:gd name="T75" fmla="*/ 192 h 225"/>
                <a:gd name="T76" fmla="*/ 101 w 728"/>
                <a:gd name="T77" fmla="*/ 131 h 225"/>
                <a:gd name="T78" fmla="*/ 209 w 728"/>
                <a:gd name="T79" fmla="*/ 222 h 225"/>
                <a:gd name="T80" fmla="*/ 227 w 728"/>
                <a:gd name="T81" fmla="*/ 46 h 225"/>
                <a:gd name="T82" fmla="*/ 217 w 728"/>
                <a:gd name="T83" fmla="*/ 60 h 225"/>
                <a:gd name="T84" fmla="*/ 204 w 728"/>
                <a:gd name="T85" fmla="*/ 33 h 225"/>
                <a:gd name="T86" fmla="*/ 158 w 728"/>
                <a:gd name="T87" fmla="*/ 77 h 225"/>
                <a:gd name="T88" fmla="*/ 136 w 728"/>
                <a:gd name="T89" fmla="*/ 71 h 225"/>
                <a:gd name="T90" fmla="*/ 134 w 728"/>
                <a:gd name="T91" fmla="*/ 167 h 225"/>
                <a:gd name="T92" fmla="*/ 146 w 728"/>
                <a:gd name="T93" fmla="*/ 152 h 225"/>
                <a:gd name="T94" fmla="*/ 107 w 728"/>
                <a:gd name="T95" fmla="*/ 85 h 225"/>
                <a:gd name="T96" fmla="*/ 152 w 728"/>
                <a:gd name="T97" fmla="*/ 130 h 225"/>
                <a:gd name="T98" fmla="*/ 158 w 728"/>
                <a:gd name="T99" fmla="*/ 178 h 225"/>
                <a:gd name="T100" fmla="*/ 242 w 728"/>
                <a:gd name="T101" fmla="*/ 156 h 225"/>
                <a:gd name="T102" fmla="*/ 229 w 728"/>
                <a:gd name="T103" fmla="*/ 141 h 225"/>
                <a:gd name="T104" fmla="*/ 255 w 728"/>
                <a:gd name="T105" fmla="*/ 125 h 225"/>
                <a:gd name="T106" fmla="*/ 209 w 728"/>
                <a:gd name="T107" fmla="*/ 84 h 225"/>
                <a:gd name="T108" fmla="*/ 376 w 728"/>
                <a:gd name="T109" fmla="*/ 66 h 225"/>
                <a:gd name="T110" fmla="*/ 399 w 728"/>
                <a:gd name="T111" fmla="*/ 192 h 225"/>
                <a:gd name="T112" fmla="*/ 397 w 728"/>
                <a:gd name="T113" fmla="*/ 195 h 225"/>
                <a:gd name="T114" fmla="*/ 426 w 728"/>
                <a:gd name="T115" fmla="*/ 203 h 225"/>
                <a:gd name="T116" fmla="*/ 430 w 728"/>
                <a:gd name="T117" fmla="*/ 204 h 225"/>
                <a:gd name="T118" fmla="*/ 624 w 728"/>
                <a:gd name="T119" fmla="*/ 197 h 225"/>
                <a:gd name="T120" fmla="*/ 608 w 728"/>
                <a:gd name="T121" fmla="*/ 210 h 225"/>
                <a:gd name="T122" fmla="*/ 411 w 728"/>
                <a:gd name="T123" fmla="*/ 192 h 225"/>
                <a:gd name="T124" fmla="*/ 418 w 728"/>
                <a:gd name="T125" fmla="*/ 20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8" h="225">
                  <a:moveTo>
                    <a:pt x="636" y="184"/>
                  </a:moveTo>
                  <a:cubicBezTo>
                    <a:pt x="632" y="184"/>
                    <a:pt x="632" y="184"/>
                    <a:pt x="632" y="184"/>
                  </a:cubicBezTo>
                  <a:cubicBezTo>
                    <a:pt x="632" y="192"/>
                    <a:pt x="632" y="192"/>
                    <a:pt x="632" y="192"/>
                  </a:cubicBezTo>
                  <a:cubicBezTo>
                    <a:pt x="628" y="192"/>
                    <a:pt x="628" y="192"/>
                    <a:pt x="628" y="192"/>
                  </a:cubicBezTo>
                  <a:cubicBezTo>
                    <a:pt x="628" y="195"/>
                    <a:pt x="628" y="195"/>
                    <a:pt x="628" y="195"/>
                  </a:cubicBezTo>
                  <a:cubicBezTo>
                    <a:pt x="632" y="195"/>
                    <a:pt x="632" y="195"/>
                    <a:pt x="632" y="195"/>
                  </a:cubicBezTo>
                  <a:cubicBezTo>
                    <a:pt x="632" y="208"/>
                    <a:pt x="632" y="208"/>
                    <a:pt x="632" y="208"/>
                  </a:cubicBezTo>
                  <a:cubicBezTo>
                    <a:pt x="632" y="214"/>
                    <a:pt x="634" y="215"/>
                    <a:pt x="638" y="215"/>
                  </a:cubicBezTo>
                  <a:cubicBezTo>
                    <a:pt x="641" y="215"/>
                    <a:pt x="641" y="215"/>
                    <a:pt x="641" y="215"/>
                  </a:cubicBezTo>
                  <a:cubicBezTo>
                    <a:pt x="641" y="212"/>
                    <a:pt x="641" y="212"/>
                    <a:pt x="641" y="212"/>
                  </a:cubicBezTo>
                  <a:cubicBezTo>
                    <a:pt x="639" y="212"/>
                    <a:pt x="639" y="212"/>
                    <a:pt x="639" y="212"/>
                  </a:cubicBezTo>
                  <a:cubicBezTo>
                    <a:pt x="637" y="212"/>
                    <a:pt x="636" y="212"/>
                    <a:pt x="636" y="209"/>
                  </a:cubicBezTo>
                  <a:cubicBezTo>
                    <a:pt x="636" y="195"/>
                    <a:pt x="636" y="195"/>
                    <a:pt x="636" y="195"/>
                  </a:cubicBezTo>
                  <a:cubicBezTo>
                    <a:pt x="641" y="195"/>
                    <a:pt x="641" y="195"/>
                    <a:pt x="641" y="195"/>
                  </a:cubicBezTo>
                  <a:cubicBezTo>
                    <a:pt x="641" y="192"/>
                    <a:pt x="641" y="192"/>
                    <a:pt x="641" y="192"/>
                  </a:cubicBezTo>
                  <a:cubicBezTo>
                    <a:pt x="636" y="192"/>
                    <a:pt x="636" y="192"/>
                    <a:pt x="636" y="192"/>
                  </a:cubicBezTo>
                  <a:lnTo>
                    <a:pt x="636" y="184"/>
                  </a:lnTo>
                  <a:close/>
                  <a:moveTo>
                    <a:pt x="150" y="94"/>
                  </a:moveTo>
                  <a:cubicBezTo>
                    <a:pt x="149" y="93"/>
                    <a:pt x="147" y="93"/>
                    <a:pt x="146" y="94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35" y="106"/>
                    <a:pt x="135" y="107"/>
                  </a:cubicBezTo>
                  <a:cubicBezTo>
                    <a:pt x="135" y="107"/>
                    <a:pt x="136" y="108"/>
                    <a:pt x="136" y="108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7" y="119"/>
                    <a:pt x="148" y="120"/>
                    <a:pt x="148" y="120"/>
                  </a:cubicBezTo>
                  <a:cubicBezTo>
                    <a:pt x="149" y="120"/>
                    <a:pt x="150" y="119"/>
                    <a:pt x="150" y="11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7"/>
                    <a:pt x="161" y="107"/>
                  </a:cubicBezTo>
                  <a:cubicBezTo>
                    <a:pt x="161" y="106"/>
                    <a:pt x="161" y="105"/>
                    <a:pt x="161" y="105"/>
                  </a:cubicBezTo>
                  <a:lnTo>
                    <a:pt x="150" y="94"/>
                  </a:lnTo>
                  <a:close/>
                  <a:moveTo>
                    <a:pt x="202" y="107"/>
                  </a:moveTo>
                  <a:cubicBezTo>
                    <a:pt x="202" y="107"/>
                    <a:pt x="202" y="108"/>
                    <a:pt x="202" y="108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213" y="119"/>
                    <a:pt x="214" y="120"/>
                    <a:pt x="215" y="120"/>
                  </a:cubicBezTo>
                  <a:cubicBezTo>
                    <a:pt x="215" y="120"/>
                    <a:pt x="216" y="119"/>
                    <a:pt x="217" y="119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8" y="107"/>
                    <a:pt x="228" y="106"/>
                    <a:pt x="227" y="105"/>
                  </a:cubicBezTo>
                  <a:cubicBezTo>
                    <a:pt x="217" y="94"/>
                    <a:pt x="217" y="94"/>
                    <a:pt x="217" y="94"/>
                  </a:cubicBezTo>
                  <a:cubicBezTo>
                    <a:pt x="216" y="94"/>
                    <a:pt x="215" y="93"/>
                    <a:pt x="215" y="93"/>
                  </a:cubicBezTo>
                  <a:cubicBezTo>
                    <a:pt x="214" y="93"/>
                    <a:pt x="213" y="94"/>
                    <a:pt x="213" y="94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5"/>
                    <a:pt x="202" y="106"/>
                    <a:pt x="202" y="107"/>
                  </a:cubicBezTo>
                  <a:close/>
                  <a:moveTo>
                    <a:pt x="700" y="215"/>
                  </a:moveTo>
                  <a:cubicBezTo>
                    <a:pt x="704" y="215"/>
                    <a:pt x="704" y="215"/>
                    <a:pt x="704" y="215"/>
                  </a:cubicBezTo>
                  <a:cubicBezTo>
                    <a:pt x="704" y="192"/>
                    <a:pt x="704" y="192"/>
                    <a:pt x="704" y="192"/>
                  </a:cubicBezTo>
                  <a:cubicBezTo>
                    <a:pt x="700" y="192"/>
                    <a:pt x="700" y="192"/>
                    <a:pt x="700" y="192"/>
                  </a:cubicBezTo>
                  <a:lnTo>
                    <a:pt x="700" y="215"/>
                  </a:lnTo>
                  <a:close/>
                  <a:moveTo>
                    <a:pt x="183" y="127"/>
                  </a:moveTo>
                  <a:cubicBezTo>
                    <a:pt x="182" y="126"/>
                    <a:pt x="181" y="126"/>
                    <a:pt x="180" y="127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9" y="138"/>
                    <a:pt x="168" y="139"/>
                    <a:pt x="168" y="140"/>
                  </a:cubicBezTo>
                  <a:cubicBezTo>
                    <a:pt x="168" y="140"/>
                    <a:pt x="169" y="141"/>
                    <a:pt x="169" y="141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1" y="153"/>
                    <a:pt x="182" y="153"/>
                  </a:cubicBezTo>
                  <a:cubicBezTo>
                    <a:pt x="182" y="153"/>
                    <a:pt x="183" y="152"/>
                    <a:pt x="183" y="152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39"/>
                    <a:pt x="194" y="138"/>
                  </a:cubicBezTo>
                  <a:lnTo>
                    <a:pt x="183" y="127"/>
                  </a:lnTo>
                  <a:close/>
                  <a:moveTo>
                    <a:pt x="656" y="191"/>
                  </a:moveTo>
                  <a:cubicBezTo>
                    <a:pt x="649" y="191"/>
                    <a:pt x="644" y="196"/>
                    <a:pt x="644" y="204"/>
                  </a:cubicBezTo>
                  <a:cubicBezTo>
                    <a:pt x="644" y="211"/>
                    <a:pt x="649" y="216"/>
                    <a:pt x="656" y="216"/>
                  </a:cubicBezTo>
                  <a:cubicBezTo>
                    <a:pt x="663" y="216"/>
                    <a:pt x="668" y="211"/>
                    <a:pt x="668" y="204"/>
                  </a:cubicBezTo>
                  <a:cubicBezTo>
                    <a:pt x="668" y="196"/>
                    <a:pt x="663" y="191"/>
                    <a:pt x="656" y="191"/>
                  </a:cubicBezTo>
                  <a:close/>
                  <a:moveTo>
                    <a:pt x="656" y="213"/>
                  </a:moveTo>
                  <a:cubicBezTo>
                    <a:pt x="651" y="213"/>
                    <a:pt x="648" y="209"/>
                    <a:pt x="648" y="204"/>
                  </a:cubicBezTo>
                  <a:cubicBezTo>
                    <a:pt x="648" y="198"/>
                    <a:pt x="651" y="194"/>
                    <a:pt x="656" y="194"/>
                  </a:cubicBezTo>
                  <a:cubicBezTo>
                    <a:pt x="660" y="194"/>
                    <a:pt x="664" y="198"/>
                    <a:pt x="664" y="204"/>
                  </a:cubicBezTo>
                  <a:cubicBezTo>
                    <a:pt x="664" y="209"/>
                    <a:pt x="660" y="213"/>
                    <a:pt x="656" y="213"/>
                  </a:cubicBezTo>
                  <a:close/>
                  <a:moveTo>
                    <a:pt x="580" y="215"/>
                  </a:moveTo>
                  <a:cubicBezTo>
                    <a:pt x="603" y="215"/>
                    <a:pt x="603" y="215"/>
                    <a:pt x="603" y="215"/>
                  </a:cubicBezTo>
                  <a:cubicBezTo>
                    <a:pt x="603" y="212"/>
                    <a:pt x="603" y="212"/>
                    <a:pt x="603" y="212"/>
                  </a:cubicBezTo>
                  <a:cubicBezTo>
                    <a:pt x="584" y="212"/>
                    <a:pt x="584" y="212"/>
                    <a:pt x="584" y="212"/>
                  </a:cubicBezTo>
                  <a:cubicBezTo>
                    <a:pt x="584" y="200"/>
                    <a:pt x="584" y="200"/>
                    <a:pt x="584" y="200"/>
                  </a:cubicBezTo>
                  <a:cubicBezTo>
                    <a:pt x="601" y="200"/>
                    <a:pt x="601" y="200"/>
                    <a:pt x="601" y="200"/>
                  </a:cubicBezTo>
                  <a:cubicBezTo>
                    <a:pt x="601" y="197"/>
                    <a:pt x="601" y="197"/>
                    <a:pt x="601" y="197"/>
                  </a:cubicBezTo>
                  <a:cubicBezTo>
                    <a:pt x="584" y="197"/>
                    <a:pt x="584" y="197"/>
                    <a:pt x="584" y="197"/>
                  </a:cubicBezTo>
                  <a:cubicBezTo>
                    <a:pt x="584" y="185"/>
                    <a:pt x="584" y="185"/>
                    <a:pt x="584" y="185"/>
                  </a:cubicBezTo>
                  <a:cubicBezTo>
                    <a:pt x="603" y="185"/>
                    <a:pt x="603" y="185"/>
                    <a:pt x="603" y="185"/>
                  </a:cubicBezTo>
                  <a:cubicBezTo>
                    <a:pt x="603" y="182"/>
                    <a:pt x="603" y="182"/>
                    <a:pt x="603" y="182"/>
                  </a:cubicBezTo>
                  <a:cubicBezTo>
                    <a:pt x="580" y="182"/>
                    <a:pt x="580" y="182"/>
                    <a:pt x="580" y="182"/>
                  </a:cubicBezTo>
                  <a:lnTo>
                    <a:pt x="580" y="215"/>
                  </a:lnTo>
                  <a:close/>
                  <a:moveTo>
                    <a:pt x="41" y="108"/>
                  </a:moveTo>
                  <a:cubicBezTo>
                    <a:pt x="37" y="105"/>
                    <a:pt x="31" y="105"/>
                    <a:pt x="27" y="108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5"/>
                    <a:pt x="0" y="137"/>
                    <a:pt x="0" y="140"/>
                  </a:cubicBezTo>
                  <a:cubicBezTo>
                    <a:pt x="0" y="142"/>
                    <a:pt x="1" y="145"/>
                    <a:pt x="3" y="147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10" y="175"/>
                    <a:pt x="10" y="181"/>
                    <a:pt x="13" y="185"/>
                  </a:cubicBezTo>
                  <a:cubicBezTo>
                    <a:pt x="15" y="187"/>
                    <a:pt x="18" y="188"/>
                    <a:pt x="21" y="188"/>
                  </a:cubicBezTo>
                  <a:cubicBezTo>
                    <a:pt x="23" y="188"/>
                    <a:pt x="26" y="187"/>
                    <a:pt x="28" y="185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7" y="145"/>
                    <a:pt x="68" y="142"/>
                    <a:pt x="68" y="140"/>
                  </a:cubicBezTo>
                  <a:cubicBezTo>
                    <a:pt x="68" y="137"/>
                    <a:pt x="67" y="135"/>
                    <a:pt x="66" y="133"/>
                  </a:cubicBezTo>
                  <a:lnTo>
                    <a:pt x="41" y="108"/>
                  </a:lnTo>
                  <a:close/>
                  <a:moveTo>
                    <a:pt x="47" y="141"/>
                  </a:move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5" y="152"/>
                    <a:pt x="34" y="152"/>
                  </a:cubicBezTo>
                  <a:cubicBezTo>
                    <a:pt x="34" y="152"/>
                    <a:pt x="33" y="152"/>
                    <a:pt x="32" y="152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1" y="141"/>
                    <a:pt x="21" y="140"/>
                    <a:pt x="21" y="139"/>
                  </a:cubicBezTo>
                  <a:cubicBezTo>
                    <a:pt x="21" y="139"/>
                    <a:pt x="21" y="138"/>
                    <a:pt x="22" y="13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6"/>
                    <a:pt x="35" y="126"/>
                    <a:pt x="36" y="12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9"/>
                    <a:pt x="48" y="140"/>
                    <a:pt x="47" y="141"/>
                  </a:cubicBezTo>
                  <a:close/>
                  <a:moveTo>
                    <a:pt x="27" y="91"/>
                  </a:moveTo>
                  <a:cubicBezTo>
                    <a:pt x="29" y="93"/>
                    <a:pt x="32" y="94"/>
                    <a:pt x="34" y="94"/>
                  </a:cubicBezTo>
                  <a:cubicBezTo>
                    <a:pt x="37" y="94"/>
                    <a:pt x="39" y="93"/>
                    <a:pt x="41" y="91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5" y="78"/>
                    <a:pt x="56" y="75"/>
                    <a:pt x="56" y="73"/>
                  </a:cubicBezTo>
                  <a:cubicBezTo>
                    <a:pt x="56" y="70"/>
                    <a:pt x="55" y="68"/>
                    <a:pt x="53" y="66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9" y="52"/>
                    <a:pt x="37" y="51"/>
                    <a:pt x="34" y="51"/>
                  </a:cubicBezTo>
                  <a:cubicBezTo>
                    <a:pt x="32" y="51"/>
                    <a:pt x="29" y="52"/>
                    <a:pt x="27" y="5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4" y="68"/>
                    <a:pt x="13" y="70"/>
                    <a:pt x="13" y="73"/>
                  </a:cubicBezTo>
                  <a:cubicBezTo>
                    <a:pt x="13" y="75"/>
                    <a:pt x="14" y="78"/>
                    <a:pt x="16" y="80"/>
                  </a:cubicBezTo>
                  <a:lnTo>
                    <a:pt x="27" y="91"/>
                  </a:lnTo>
                  <a:close/>
                  <a:moveTo>
                    <a:pt x="728" y="111"/>
                  </a:moveTo>
                  <a:cubicBezTo>
                    <a:pt x="728" y="79"/>
                    <a:pt x="698" y="73"/>
                    <a:pt x="674" y="67"/>
                  </a:cubicBezTo>
                  <a:cubicBezTo>
                    <a:pt x="654" y="62"/>
                    <a:pt x="635" y="58"/>
                    <a:pt x="635" y="41"/>
                  </a:cubicBezTo>
                  <a:cubicBezTo>
                    <a:pt x="635" y="27"/>
                    <a:pt x="648" y="15"/>
                    <a:pt x="670" y="15"/>
                  </a:cubicBezTo>
                  <a:cubicBezTo>
                    <a:pt x="691" y="15"/>
                    <a:pt x="708" y="23"/>
                    <a:pt x="718" y="32"/>
                  </a:cubicBezTo>
                  <a:cubicBezTo>
                    <a:pt x="723" y="32"/>
                    <a:pt x="723" y="32"/>
                    <a:pt x="723" y="32"/>
                  </a:cubicBezTo>
                  <a:cubicBezTo>
                    <a:pt x="723" y="16"/>
                    <a:pt x="723" y="16"/>
                    <a:pt x="723" y="16"/>
                  </a:cubicBezTo>
                  <a:cubicBezTo>
                    <a:pt x="714" y="8"/>
                    <a:pt x="695" y="0"/>
                    <a:pt x="674" y="0"/>
                  </a:cubicBezTo>
                  <a:cubicBezTo>
                    <a:pt x="638" y="0"/>
                    <a:pt x="617" y="18"/>
                    <a:pt x="617" y="41"/>
                  </a:cubicBezTo>
                  <a:cubicBezTo>
                    <a:pt x="617" y="72"/>
                    <a:pt x="647" y="77"/>
                    <a:pt x="672" y="83"/>
                  </a:cubicBezTo>
                  <a:cubicBezTo>
                    <a:pt x="691" y="88"/>
                    <a:pt x="711" y="93"/>
                    <a:pt x="711" y="111"/>
                  </a:cubicBezTo>
                  <a:cubicBezTo>
                    <a:pt x="711" y="121"/>
                    <a:pt x="699" y="134"/>
                    <a:pt x="675" y="134"/>
                  </a:cubicBezTo>
                  <a:cubicBezTo>
                    <a:pt x="657" y="134"/>
                    <a:pt x="633" y="124"/>
                    <a:pt x="620" y="110"/>
                  </a:cubicBezTo>
                  <a:cubicBezTo>
                    <a:pt x="615" y="110"/>
                    <a:pt x="615" y="110"/>
                    <a:pt x="615" y="110"/>
                  </a:cubicBezTo>
                  <a:cubicBezTo>
                    <a:pt x="615" y="130"/>
                    <a:pt x="615" y="130"/>
                    <a:pt x="615" y="130"/>
                  </a:cubicBezTo>
                  <a:cubicBezTo>
                    <a:pt x="633" y="144"/>
                    <a:pt x="652" y="150"/>
                    <a:pt x="675" y="150"/>
                  </a:cubicBezTo>
                  <a:cubicBezTo>
                    <a:pt x="709" y="150"/>
                    <a:pt x="728" y="132"/>
                    <a:pt x="728" y="111"/>
                  </a:cubicBezTo>
                  <a:close/>
                  <a:moveTo>
                    <a:pt x="718" y="191"/>
                  </a:moveTo>
                  <a:cubicBezTo>
                    <a:pt x="714" y="191"/>
                    <a:pt x="712" y="193"/>
                    <a:pt x="710" y="194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3" y="196"/>
                    <a:pt x="715" y="195"/>
                    <a:pt x="718" y="195"/>
                  </a:cubicBezTo>
                  <a:cubicBezTo>
                    <a:pt x="721" y="195"/>
                    <a:pt x="723" y="197"/>
                    <a:pt x="724" y="199"/>
                  </a:cubicBezTo>
                  <a:cubicBezTo>
                    <a:pt x="724" y="200"/>
                    <a:pt x="724" y="200"/>
                    <a:pt x="724" y="200"/>
                  </a:cubicBezTo>
                  <a:cubicBezTo>
                    <a:pt x="722" y="200"/>
                    <a:pt x="719" y="201"/>
                    <a:pt x="717" y="201"/>
                  </a:cubicBezTo>
                  <a:cubicBezTo>
                    <a:pt x="712" y="202"/>
                    <a:pt x="708" y="204"/>
                    <a:pt x="708" y="209"/>
                  </a:cubicBezTo>
                  <a:cubicBezTo>
                    <a:pt x="708" y="213"/>
                    <a:pt x="711" y="216"/>
                    <a:pt x="716" y="216"/>
                  </a:cubicBezTo>
                  <a:cubicBezTo>
                    <a:pt x="719" y="216"/>
                    <a:pt x="722" y="215"/>
                    <a:pt x="724" y="212"/>
                  </a:cubicBezTo>
                  <a:cubicBezTo>
                    <a:pt x="724" y="212"/>
                    <a:pt x="724" y="212"/>
                    <a:pt x="724" y="212"/>
                  </a:cubicBezTo>
                  <a:cubicBezTo>
                    <a:pt x="724" y="215"/>
                    <a:pt x="724" y="215"/>
                    <a:pt x="724" y="215"/>
                  </a:cubicBezTo>
                  <a:cubicBezTo>
                    <a:pt x="728" y="215"/>
                    <a:pt x="728" y="215"/>
                    <a:pt x="728" y="215"/>
                  </a:cubicBezTo>
                  <a:cubicBezTo>
                    <a:pt x="728" y="210"/>
                    <a:pt x="728" y="206"/>
                    <a:pt x="728" y="201"/>
                  </a:cubicBezTo>
                  <a:cubicBezTo>
                    <a:pt x="728" y="195"/>
                    <a:pt x="724" y="191"/>
                    <a:pt x="718" y="191"/>
                  </a:cubicBezTo>
                  <a:close/>
                  <a:moveTo>
                    <a:pt x="724" y="208"/>
                  </a:moveTo>
                  <a:cubicBezTo>
                    <a:pt x="724" y="208"/>
                    <a:pt x="724" y="208"/>
                    <a:pt x="724" y="208"/>
                  </a:cubicBezTo>
                  <a:cubicBezTo>
                    <a:pt x="724" y="211"/>
                    <a:pt x="720" y="213"/>
                    <a:pt x="718" y="213"/>
                  </a:cubicBezTo>
                  <a:cubicBezTo>
                    <a:pt x="714" y="213"/>
                    <a:pt x="712" y="211"/>
                    <a:pt x="712" y="209"/>
                  </a:cubicBezTo>
                  <a:cubicBezTo>
                    <a:pt x="712" y="206"/>
                    <a:pt x="714" y="205"/>
                    <a:pt x="718" y="204"/>
                  </a:cubicBezTo>
                  <a:cubicBezTo>
                    <a:pt x="720" y="204"/>
                    <a:pt x="722" y="203"/>
                    <a:pt x="724" y="203"/>
                  </a:cubicBezTo>
                  <a:lnTo>
                    <a:pt x="724" y="208"/>
                  </a:lnTo>
                  <a:close/>
                  <a:moveTo>
                    <a:pt x="700" y="186"/>
                  </a:moveTo>
                  <a:cubicBezTo>
                    <a:pt x="704" y="186"/>
                    <a:pt x="704" y="186"/>
                    <a:pt x="704" y="186"/>
                  </a:cubicBezTo>
                  <a:cubicBezTo>
                    <a:pt x="704" y="181"/>
                    <a:pt x="704" y="181"/>
                    <a:pt x="704" y="181"/>
                  </a:cubicBezTo>
                  <a:cubicBezTo>
                    <a:pt x="700" y="181"/>
                    <a:pt x="700" y="181"/>
                    <a:pt x="700" y="181"/>
                  </a:cubicBezTo>
                  <a:lnTo>
                    <a:pt x="700" y="186"/>
                  </a:lnTo>
                  <a:close/>
                  <a:moveTo>
                    <a:pt x="180" y="85"/>
                  </a:moveTo>
                  <a:cubicBezTo>
                    <a:pt x="180" y="86"/>
                    <a:pt x="181" y="86"/>
                    <a:pt x="182" y="86"/>
                  </a:cubicBezTo>
                  <a:cubicBezTo>
                    <a:pt x="182" y="86"/>
                    <a:pt x="183" y="86"/>
                    <a:pt x="183" y="8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5" y="74"/>
                    <a:pt x="195" y="72"/>
                    <a:pt x="194" y="7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0"/>
                    <a:pt x="182" y="60"/>
                    <a:pt x="182" y="60"/>
                  </a:cubicBezTo>
                  <a:cubicBezTo>
                    <a:pt x="181" y="60"/>
                    <a:pt x="180" y="60"/>
                    <a:pt x="180" y="61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69" y="72"/>
                    <a:pt x="168" y="72"/>
                    <a:pt x="168" y="73"/>
                  </a:cubicBezTo>
                  <a:cubicBezTo>
                    <a:pt x="168" y="74"/>
                    <a:pt x="169" y="75"/>
                    <a:pt x="169" y="75"/>
                  </a:cubicBezTo>
                  <a:lnTo>
                    <a:pt x="180" y="85"/>
                  </a:lnTo>
                  <a:close/>
                  <a:moveTo>
                    <a:pt x="685" y="192"/>
                  </a:moveTo>
                  <a:cubicBezTo>
                    <a:pt x="682" y="192"/>
                    <a:pt x="678" y="193"/>
                    <a:pt x="677" y="196"/>
                  </a:cubicBezTo>
                  <a:cubicBezTo>
                    <a:pt x="676" y="196"/>
                    <a:pt x="676" y="196"/>
                    <a:pt x="676" y="196"/>
                  </a:cubicBezTo>
                  <a:cubicBezTo>
                    <a:pt x="676" y="192"/>
                    <a:pt x="676" y="192"/>
                    <a:pt x="676" y="192"/>
                  </a:cubicBezTo>
                  <a:cubicBezTo>
                    <a:pt x="673" y="192"/>
                    <a:pt x="673" y="192"/>
                    <a:pt x="673" y="192"/>
                  </a:cubicBezTo>
                  <a:cubicBezTo>
                    <a:pt x="673" y="215"/>
                    <a:pt x="673" y="215"/>
                    <a:pt x="673" y="215"/>
                  </a:cubicBezTo>
                  <a:cubicBezTo>
                    <a:pt x="677" y="215"/>
                    <a:pt x="677" y="215"/>
                    <a:pt x="677" y="215"/>
                  </a:cubicBezTo>
                  <a:cubicBezTo>
                    <a:pt x="677" y="200"/>
                    <a:pt x="677" y="200"/>
                    <a:pt x="677" y="200"/>
                  </a:cubicBezTo>
                  <a:cubicBezTo>
                    <a:pt x="677" y="197"/>
                    <a:pt x="681" y="195"/>
                    <a:pt x="684" y="195"/>
                  </a:cubicBezTo>
                  <a:cubicBezTo>
                    <a:pt x="687" y="195"/>
                    <a:pt x="690" y="197"/>
                    <a:pt x="690" y="201"/>
                  </a:cubicBezTo>
                  <a:cubicBezTo>
                    <a:pt x="690" y="215"/>
                    <a:pt x="690" y="215"/>
                    <a:pt x="690" y="215"/>
                  </a:cubicBezTo>
                  <a:cubicBezTo>
                    <a:pt x="694" y="215"/>
                    <a:pt x="694" y="215"/>
                    <a:pt x="694" y="215"/>
                  </a:cubicBezTo>
                  <a:cubicBezTo>
                    <a:pt x="694" y="200"/>
                    <a:pt x="694" y="200"/>
                    <a:pt x="694" y="200"/>
                  </a:cubicBezTo>
                  <a:cubicBezTo>
                    <a:pt x="694" y="194"/>
                    <a:pt x="690" y="192"/>
                    <a:pt x="685" y="192"/>
                  </a:cubicBezTo>
                  <a:close/>
                  <a:moveTo>
                    <a:pt x="501" y="196"/>
                  </a:moveTo>
                  <a:cubicBezTo>
                    <a:pt x="500" y="196"/>
                    <a:pt x="500" y="196"/>
                    <a:pt x="500" y="196"/>
                  </a:cubicBezTo>
                  <a:cubicBezTo>
                    <a:pt x="500" y="192"/>
                    <a:pt x="500" y="192"/>
                    <a:pt x="500" y="192"/>
                  </a:cubicBezTo>
                  <a:cubicBezTo>
                    <a:pt x="496" y="192"/>
                    <a:pt x="496" y="192"/>
                    <a:pt x="496" y="192"/>
                  </a:cubicBezTo>
                  <a:cubicBezTo>
                    <a:pt x="496" y="215"/>
                    <a:pt x="496" y="215"/>
                    <a:pt x="496" y="215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501" y="198"/>
                    <a:pt x="503" y="195"/>
                    <a:pt x="506" y="195"/>
                  </a:cubicBezTo>
                  <a:cubicBezTo>
                    <a:pt x="509" y="195"/>
                    <a:pt x="509" y="195"/>
                    <a:pt x="509" y="195"/>
                  </a:cubicBezTo>
                  <a:cubicBezTo>
                    <a:pt x="509" y="192"/>
                    <a:pt x="509" y="192"/>
                    <a:pt x="509" y="192"/>
                  </a:cubicBezTo>
                  <a:cubicBezTo>
                    <a:pt x="506" y="192"/>
                    <a:pt x="506" y="192"/>
                    <a:pt x="506" y="192"/>
                  </a:cubicBezTo>
                  <a:cubicBezTo>
                    <a:pt x="503" y="192"/>
                    <a:pt x="501" y="193"/>
                    <a:pt x="501" y="196"/>
                  </a:cubicBezTo>
                  <a:close/>
                  <a:moveTo>
                    <a:pt x="513" y="215"/>
                  </a:moveTo>
                  <a:cubicBezTo>
                    <a:pt x="517" y="215"/>
                    <a:pt x="517" y="215"/>
                    <a:pt x="517" y="215"/>
                  </a:cubicBezTo>
                  <a:cubicBezTo>
                    <a:pt x="517" y="192"/>
                    <a:pt x="517" y="192"/>
                    <a:pt x="517" y="192"/>
                  </a:cubicBezTo>
                  <a:cubicBezTo>
                    <a:pt x="513" y="192"/>
                    <a:pt x="513" y="192"/>
                    <a:pt x="513" y="192"/>
                  </a:cubicBezTo>
                  <a:lnTo>
                    <a:pt x="513" y="215"/>
                  </a:lnTo>
                  <a:close/>
                  <a:moveTo>
                    <a:pt x="525" y="2"/>
                  </a:moveTo>
                  <a:cubicBezTo>
                    <a:pt x="472" y="142"/>
                    <a:pt x="472" y="142"/>
                    <a:pt x="472" y="142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506" y="95"/>
                    <a:pt x="506" y="95"/>
                    <a:pt x="506" y="95"/>
                  </a:cubicBezTo>
                  <a:cubicBezTo>
                    <a:pt x="569" y="95"/>
                    <a:pt x="569" y="95"/>
                    <a:pt x="569" y="95"/>
                  </a:cubicBezTo>
                  <a:cubicBezTo>
                    <a:pt x="589" y="147"/>
                    <a:pt x="589" y="147"/>
                    <a:pt x="589" y="147"/>
                  </a:cubicBezTo>
                  <a:cubicBezTo>
                    <a:pt x="606" y="147"/>
                    <a:pt x="606" y="147"/>
                    <a:pt x="606" y="147"/>
                  </a:cubicBezTo>
                  <a:cubicBezTo>
                    <a:pt x="606" y="142"/>
                    <a:pt x="606" y="142"/>
                    <a:pt x="606" y="142"/>
                  </a:cubicBezTo>
                  <a:cubicBezTo>
                    <a:pt x="551" y="2"/>
                    <a:pt x="551" y="2"/>
                    <a:pt x="551" y="2"/>
                  </a:cubicBezTo>
                  <a:lnTo>
                    <a:pt x="525" y="2"/>
                  </a:lnTo>
                  <a:close/>
                  <a:moveTo>
                    <a:pt x="512" y="81"/>
                  </a:moveTo>
                  <a:cubicBezTo>
                    <a:pt x="534" y="23"/>
                    <a:pt x="534" y="23"/>
                    <a:pt x="534" y="23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40" y="23"/>
                    <a:pt x="540" y="23"/>
                    <a:pt x="540" y="23"/>
                  </a:cubicBezTo>
                  <a:cubicBezTo>
                    <a:pt x="563" y="81"/>
                    <a:pt x="563" y="81"/>
                    <a:pt x="563" y="81"/>
                  </a:cubicBezTo>
                  <a:lnTo>
                    <a:pt x="512" y="81"/>
                  </a:lnTo>
                  <a:close/>
                  <a:moveTo>
                    <a:pt x="480" y="191"/>
                  </a:moveTo>
                  <a:cubicBezTo>
                    <a:pt x="477" y="191"/>
                    <a:pt x="474" y="193"/>
                    <a:pt x="473" y="195"/>
                  </a:cubicBezTo>
                  <a:cubicBezTo>
                    <a:pt x="473" y="195"/>
                    <a:pt x="473" y="195"/>
                    <a:pt x="473" y="195"/>
                  </a:cubicBezTo>
                  <a:cubicBezTo>
                    <a:pt x="473" y="192"/>
                    <a:pt x="473" y="192"/>
                    <a:pt x="473" y="192"/>
                  </a:cubicBezTo>
                  <a:cubicBezTo>
                    <a:pt x="469" y="192"/>
                    <a:pt x="469" y="192"/>
                    <a:pt x="469" y="192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4" y="214"/>
                    <a:pt x="477" y="216"/>
                    <a:pt x="480" y="216"/>
                  </a:cubicBezTo>
                  <a:cubicBezTo>
                    <a:pt x="486" y="216"/>
                    <a:pt x="491" y="211"/>
                    <a:pt x="491" y="203"/>
                  </a:cubicBezTo>
                  <a:cubicBezTo>
                    <a:pt x="491" y="196"/>
                    <a:pt x="487" y="191"/>
                    <a:pt x="480" y="191"/>
                  </a:cubicBezTo>
                  <a:close/>
                  <a:moveTo>
                    <a:pt x="479" y="212"/>
                  </a:moveTo>
                  <a:cubicBezTo>
                    <a:pt x="476" y="212"/>
                    <a:pt x="473" y="211"/>
                    <a:pt x="473" y="208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473" y="197"/>
                    <a:pt x="476" y="195"/>
                    <a:pt x="479" y="195"/>
                  </a:cubicBezTo>
                  <a:cubicBezTo>
                    <a:pt x="484" y="195"/>
                    <a:pt x="488" y="198"/>
                    <a:pt x="488" y="203"/>
                  </a:cubicBezTo>
                  <a:cubicBezTo>
                    <a:pt x="488" y="209"/>
                    <a:pt x="484" y="212"/>
                    <a:pt x="479" y="212"/>
                  </a:cubicBezTo>
                  <a:close/>
                  <a:moveTo>
                    <a:pt x="513" y="186"/>
                  </a:moveTo>
                  <a:cubicBezTo>
                    <a:pt x="517" y="186"/>
                    <a:pt x="517" y="186"/>
                    <a:pt x="517" y="186"/>
                  </a:cubicBezTo>
                  <a:cubicBezTo>
                    <a:pt x="517" y="181"/>
                    <a:pt x="517" y="181"/>
                    <a:pt x="517" y="181"/>
                  </a:cubicBezTo>
                  <a:cubicBezTo>
                    <a:pt x="513" y="181"/>
                    <a:pt x="513" y="181"/>
                    <a:pt x="513" y="181"/>
                  </a:cubicBezTo>
                  <a:lnTo>
                    <a:pt x="513" y="186"/>
                  </a:lnTo>
                  <a:close/>
                  <a:moveTo>
                    <a:pt x="566" y="204"/>
                  </a:moveTo>
                  <a:cubicBezTo>
                    <a:pt x="566" y="197"/>
                    <a:pt x="563" y="191"/>
                    <a:pt x="555" y="191"/>
                  </a:cubicBezTo>
                  <a:cubicBezTo>
                    <a:pt x="548" y="191"/>
                    <a:pt x="544" y="197"/>
                    <a:pt x="544" y="203"/>
                  </a:cubicBezTo>
                  <a:cubicBezTo>
                    <a:pt x="544" y="212"/>
                    <a:pt x="549" y="216"/>
                    <a:pt x="557" y="216"/>
                  </a:cubicBezTo>
                  <a:cubicBezTo>
                    <a:pt x="559" y="216"/>
                    <a:pt x="563" y="215"/>
                    <a:pt x="565" y="213"/>
                  </a:cubicBezTo>
                  <a:cubicBezTo>
                    <a:pt x="565" y="210"/>
                    <a:pt x="565" y="210"/>
                    <a:pt x="565" y="210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62" y="212"/>
                    <a:pt x="559" y="213"/>
                    <a:pt x="557" y="213"/>
                  </a:cubicBezTo>
                  <a:cubicBezTo>
                    <a:pt x="552" y="213"/>
                    <a:pt x="550" y="211"/>
                    <a:pt x="549" y="208"/>
                  </a:cubicBezTo>
                  <a:cubicBezTo>
                    <a:pt x="548" y="207"/>
                    <a:pt x="548" y="206"/>
                    <a:pt x="548" y="204"/>
                  </a:cubicBezTo>
                  <a:cubicBezTo>
                    <a:pt x="548" y="204"/>
                    <a:pt x="548" y="204"/>
                    <a:pt x="548" y="204"/>
                  </a:cubicBezTo>
                  <a:lnTo>
                    <a:pt x="566" y="204"/>
                  </a:lnTo>
                  <a:close/>
                  <a:moveTo>
                    <a:pt x="555" y="194"/>
                  </a:moveTo>
                  <a:cubicBezTo>
                    <a:pt x="559" y="194"/>
                    <a:pt x="562" y="197"/>
                    <a:pt x="562" y="201"/>
                  </a:cubicBezTo>
                  <a:cubicBezTo>
                    <a:pt x="548" y="201"/>
                    <a:pt x="548" y="201"/>
                    <a:pt x="548" y="201"/>
                  </a:cubicBezTo>
                  <a:cubicBezTo>
                    <a:pt x="549" y="197"/>
                    <a:pt x="551" y="194"/>
                    <a:pt x="555" y="194"/>
                  </a:cubicBezTo>
                  <a:close/>
                  <a:moveTo>
                    <a:pt x="526" y="198"/>
                  </a:moveTo>
                  <a:cubicBezTo>
                    <a:pt x="526" y="196"/>
                    <a:pt x="528" y="194"/>
                    <a:pt x="532" y="194"/>
                  </a:cubicBezTo>
                  <a:cubicBezTo>
                    <a:pt x="536" y="194"/>
                    <a:pt x="538" y="196"/>
                    <a:pt x="539" y="197"/>
                  </a:cubicBezTo>
                  <a:cubicBezTo>
                    <a:pt x="540" y="197"/>
                    <a:pt x="540" y="197"/>
                    <a:pt x="540" y="197"/>
                  </a:cubicBezTo>
                  <a:cubicBezTo>
                    <a:pt x="540" y="193"/>
                    <a:pt x="540" y="193"/>
                    <a:pt x="540" y="193"/>
                  </a:cubicBezTo>
                  <a:cubicBezTo>
                    <a:pt x="538" y="193"/>
                    <a:pt x="536" y="192"/>
                    <a:pt x="532" y="192"/>
                  </a:cubicBezTo>
                  <a:cubicBezTo>
                    <a:pt x="526" y="192"/>
                    <a:pt x="523" y="194"/>
                    <a:pt x="523" y="198"/>
                  </a:cubicBezTo>
                  <a:cubicBezTo>
                    <a:pt x="523" y="206"/>
                    <a:pt x="537" y="204"/>
                    <a:pt x="537" y="209"/>
                  </a:cubicBezTo>
                  <a:cubicBezTo>
                    <a:pt x="537" y="212"/>
                    <a:pt x="535" y="213"/>
                    <a:pt x="532" y="213"/>
                  </a:cubicBezTo>
                  <a:cubicBezTo>
                    <a:pt x="529" y="213"/>
                    <a:pt x="525" y="211"/>
                    <a:pt x="524" y="210"/>
                  </a:cubicBezTo>
                  <a:cubicBezTo>
                    <a:pt x="523" y="210"/>
                    <a:pt x="523" y="210"/>
                    <a:pt x="523" y="210"/>
                  </a:cubicBezTo>
                  <a:cubicBezTo>
                    <a:pt x="523" y="213"/>
                    <a:pt x="523" y="213"/>
                    <a:pt x="523" y="213"/>
                  </a:cubicBezTo>
                  <a:cubicBezTo>
                    <a:pt x="525" y="215"/>
                    <a:pt x="528" y="216"/>
                    <a:pt x="531" y="216"/>
                  </a:cubicBezTo>
                  <a:cubicBezTo>
                    <a:pt x="538" y="216"/>
                    <a:pt x="541" y="213"/>
                    <a:pt x="541" y="209"/>
                  </a:cubicBezTo>
                  <a:cubicBezTo>
                    <a:pt x="541" y="201"/>
                    <a:pt x="526" y="203"/>
                    <a:pt x="526" y="198"/>
                  </a:cubicBezTo>
                  <a:close/>
                  <a:moveTo>
                    <a:pt x="359" y="215"/>
                  </a:moveTo>
                  <a:cubicBezTo>
                    <a:pt x="382" y="215"/>
                    <a:pt x="382" y="215"/>
                    <a:pt x="382" y="215"/>
                  </a:cubicBezTo>
                  <a:cubicBezTo>
                    <a:pt x="382" y="212"/>
                    <a:pt x="382" y="212"/>
                    <a:pt x="382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63" y="200"/>
                    <a:pt x="363" y="200"/>
                    <a:pt x="363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197"/>
                    <a:pt x="381" y="197"/>
                    <a:pt x="381" y="197"/>
                  </a:cubicBezTo>
                  <a:cubicBezTo>
                    <a:pt x="363" y="197"/>
                    <a:pt x="363" y="197"/>
                    <a:pt x="363" y="197"/>
                  </a:cubicBezTo>
                  <a:cubicBezTo>
                    <a:pt x="363" y="185"/>
                    <a:pt x="363" y="185"/>
                    <a:pt x="363" y="185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82" y="182"/>
                    <a:pt x="382" y="182"/>
                    <a:pt x="382" y="182"/>
                  </a:cubicBezTo>
                  <a:cubicBezTo>
                    <a:pt x="359" y="182"/>
                    <a:pt x="359" y="182"/>
                    <a:pt x="359" y="182"/>
                  </a:cubicBezTo>
                  <a:lnTo>
                    <a:pt x="359" y="215"/>
                  </a:lnTo>
                  <a:close/>
                  <a:moveTo>
                    <a:pt x="457" y="196"/>
                  </a:moveTo>
                  <a:cubicBezTo>
                    <a:pt x="456" y="196"/>
                    <a:pt x="456" y="196"/>
                    <a:pt x="456" y="196"/>
                  </a:cubicBezTo>
                  <a:cubicBezTo>
                    <a:pt x="456" y="192"/>
                    <a:pt x="456" y="192"/>
                    <a:pt x="456" y="192"/>
                  </a:cubicBezTo>
                  <a:cubicBezTo>
                    <a:pt x="453" y="192"/>
                    <a:pt x="453" y="192"/>
                    <a:pt x="453" y="192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02"/>
                    <a:pt x="457" y="202"/>
                    <a:pt x="457" y="202"/>
                  </a:cubicBezTo>
                  <a:cubicBezTo>
                    <a:pt x="457" y="198"/>
                    <a:pt x="459" y="195"/>
                    <a:pt x="462" y="195"/>
                  </a:cubicBezTo>
                  <a:cubicBezTo>
                    <a:pt x="465" y="195"/>
                    <a:pt x="465" y="195"/>
                    <a:pt x="465" y="195"/>
                  </a:cubicBezTo>
                  <a:cubicBezTo>
                    <a:pt x="465" y="192"/>
                    <a:pt x="465" y="192"/>
                    <a:pt x="465" y="192"/>
                  </a:cubicBezTo>
                  <a:cubicBezTo>
                    <a:pt x="462" y="192"/>
                    <a:pt x="462" y="192"/>
                    <a:pt x="462" y="192"/>
                  </a:cubicBezTo>
                  <a:cubicBezTo>
                    <a:pt x="459" y="192"/>
                    <a:pt x="458" y="193"/>
                    <a:pt x="457" y="196"/>
                  </a:cubicBezTo>
                  <a:close/>
                  <a:moveTo>
                    <a:pt x="302" y="8"/>
                  </a:moveTo>
                  <a:cubicBezTo>
                    <a:pt x="301" y="4"/>
                    <a:pt x="297" y="2"/>
                    <a:pt x="293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2"/>
                    <a:pt x="159" y="3"/>
                    <a:pt x="157" y="5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69" y="92"/>
                    <a:pt x="69" y="99"/>
                    <a:pt x="73" y="103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5" y="147"/>
                    <a:pt x="85" y="153"/>
                    <a:pt x="89" y="157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5" y="203"/>
                    <a:pt x="141" y="203"/>
                    <a:pt x="145" y="199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95" y="222"/>
                    <a:pt x="195" y="222"/>
                    <a:pt x="195" y="222"/>
                  </a:cubicBezTo>
                  <a:cubicBezTo>
                    <a:pt x="197" y="224"/>
                    <a:pt x="199" y="225"/>
                    <a:pt x="202" y="225"/>
                  </a:cubicBezTo>
                  <a:cubicBezTo>
                    <a:pt x="204" y="225"/>
                    <a:pt x="207" y="224"/>
                    <a:pt x="209" y="222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00" y="131"/>
                    <a:pt x="301" y="128"/>
                    <a:pt x="301" y="126"/>
                  </a:cubicBezTo>
                  <a:cubicBezTo>
                    <a:pt x="301" y="123"/>
                    <a:pt x="300" y="120"/>
                    <a:pt x="298" y="119"/>
                  </a:cubicBezTo>
                  <a:cubicBezTo>
                    <a:pt x="249" y="69"/>
                    <a:pt x="249" y="69"/>
                    <a:pt x="249" y="69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3" y="16"/>
                    <a:pt x="304" y="12"/>
                    <a:pt x="302" y="8"/>
                  </a:cubicBezTo>
                  <a:close/>
                  <a:moveTo>
                    <a:pt x="217" y="57"/>
                  </a:moveTo>
                  <a:cubicBezTo>
                    <a:pt x="227" y="46"/>
                    <a:pt x="227" y="46"/>
                    <a:pt x="227" y="46"/>
                  </a:cubicBezTo>
                  <a:cubicBezTo>
                    <a:pt x="228" y="46"/>
                    <a:pt x="229" y="45"/>
                    <a:pt x="229" y="45"/>
                  </a:cubicBezTo>
                  <a:cubicBezTo>
                    <a:pt x="230" y="45"/>
                    <a:pt x="231" y="46"/>
                    <a:pt x="231" y="46"/>
                  </a:cubicBezTo>
                  <a:cubicBezTo>
                    <a:pt x="242" y="57"/>
                    <a:pt x="242" y="57"/>
                    <a:pt x="242" y="57"/>
                  </a:cubicBezTo>
                  <a:cubicBezTo>
                    <a:pt x="243" y="58"/>
                    <a:pt x="243" y="59"/>
                    <a:pt x="242" y="60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1"/>
                    <a:pt x="230" y="72"/>
                    <a:pt x="229" y="72"/>
                  </a:cubicBezTo>
                  <a:cubicBezTo>
                    <a:pt x="229" y="72"/>
                    <a:pt x="228" y="71"/>
                    <a:pt x="227" y="7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6" y="60"/>
                    <a:pt x="216" y="59"/>
                    <a:pt x="216" y="59"/>
                  </a:cubicBezTo>
                  <a:cubicBezTo>
                    <a:pt x="216" y="58"/>
                    <a:pt x="216" y="57"/>
                    <a:pt x="217" y="57"/>
                  </a:cubicBezTo>
                  <a:close/>
                  <a:moveTo>
                    <a:pt x="158" y="35"/>
                  </a:moveTo>
                  <a:cubicBezTo>
                    <a:pt x="158" y="34"/>
                    <a:pt x="158" y="33"/>
                    <a:pt x="160" y="33"/>
                  </a:cubicBezTo>
                  <a:cubicBezTo>
                    <a:pt x="161" y="32"/>
                    <a:pt x="162" y="32"/>
                    <a:pt x="163" y="3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1" y="32"/>
                    <a:pt x="202" y="32"/>
                    <a:pt x="204" y="33"/>
                  </a:cubicBezTo>
                  <a:cubicBezTo>
                    <a:pt x="205" y="33"/>
                    <a:pt x="205" y="34"/>
                    <a:pt x="205" y="35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9"/>
                    <a:pt x="204" y="7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1"/>
                    <a:pt x="182" y="101"/>
                    <a:pt x="182" y="101"/>
                  </a:cubicBezTo>
                  <a:cubicBezTo>
                    <a:pt x="181" y="101"/>
                    <a:pt x="180" y="101"/>
                    <a:pt x="179" y="100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8" y="79"/>
                    <a:pt x="158" y="78"/>
                    <a:pt x="158" y="77"/>
                  </a:cubicBezTo>
                  <a:lnTo>
                    <a:pt x="158" y="35"/>
                  </a:lnTo>
                  <a:close/>
                  <a:moveTo>
                    <a:pt x="121" y="57"/>
                  </a:moveTo>
                  <a:cubicBezTo>
                    <a:pt x="132" y="46"/>
                    <a:pt x="132" y="46"/>
                    <a:pt x="132" y="46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4" y="45"/>
                    <a:pt x="135" y="46"/>
                    <a:pt x="136" y="4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7" y="58"/>
                    <a:pt x="147" y="59"/>
                    <a:pt x="146" y="6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71"/>
                    <a:pt x="134" y="72"/>
                    <a:pt x="134" y="72"/>
                  </a:cubicBezTo>
                  <a:cubicBezTo>
                    <a:pt x="133" y="72"/>
                    <a:pt x="132" y="71"/>
                    <a:pt x="132" y="71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1" y="59"/>
                    <a:pt x="121" y="59"/>
                  </a:cubicBezTo>
                  <a:cubicBezTo>
                    <a:pt x="121" y="58"/>
                    <a:pt x="121" y="57"/>
                    <a:pt x="121" y="57"/>
                  </a:cubicBezTo>
                  <a:close/>
                  <a:moveTo>
                    <a:pt x="146" y="156"/>
                  </a:moveTo>
                  <a:cubicBezTo>
                    <a:pt x="136" y="166"/>
                    <a:pt x="136" y="166"/>
                    <a:pt x="136" y="166"/>
                  </a:cubicBezTo>
                  <a:cubicBezTo>
                    <a:pt x="135" y="167"/>
                    <a:pt x="134" y="167"/>
                    <a:pt x="134" y="167"/>
                  </a:cubicBezTo>
                  <a:cubicBezTo>
                    <a:pt x="133" y="167"/>
                    <a:pt x="132" y="167"/>
                    <a:pt x="132" y="16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3"/>
                    <a:pt x="121" y="153"/>
                    <a:pt x="121" y="1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1"/>
                    <a:pt x="133" y="141"/>
                    <a:pt x="134" y="141"/>
                  </a:cubicBezTo>
                  <a:cubicBezTo>
                    <a:pt x="134" y="141"/>
                    <a:pt x="135" y="141"/>
                    <a:pt x="136" y="142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7" y="153"/>
                    <a:pt x="147" y="155"/>
                    <a:pt x="146" y="156"/>
                  </a:cubicBezTo>
                  <a:close/>
                  <a:moveTo>
                    <a:pt x="152" y="130"/>
                  </a:moveTo>
                  <a:cubicBezTo>
                    <a:pt x="110" y="130"/>
                    <a:pt x="110" y="130"/>
                    <a:pt x="110" y="130"/>
                  </a:cubicBezTo>
                  <a:cubicBezTo>
                    <a:pt x="109" y="130"/>
                    <a:pt x="108" y="130"/>
                    <a:pt x="107" y="129"/>
                  </a:cubicBezTo>
                  <a:cubicBezTo>
                    <a:pt x="107" y="127"/>
                    <a:pt x="107" y="126"/>
                    <a:pt x="108" y="125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87"/>
                    <a:pt x="107" y="86"/>
                    <a:pt x="107" y="85"/>
                  </a:cubicBezTo>
                  <a:cubicBezTo>
                    <a:pt x="108" y="83"/>
                    <a:pt x="109" y="83"/>
                    <a:pt x="110" y="83"/>
                  </a:cubicBezTo>
                  <a:cubicBezTo>
                    <a:pt x="152" y="83"/>
                    <a:pt x="152" y="83"/>
                    <a:pt x="152" y="83"/>
                  </a:cubicBezTo>
                  <a:cubicBezTo>
                    <a:pt x="153" y="83"/>
                    <a:pt x="153" y="83"/>
                    <a:pt x="154" y="84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5"/>
                    <a:pt x="176" y="106"/>
                    <a:pt x="176" y="107"/>
                  </a:cubicBezTo>
                  <a:cubicBezTo>
                    <a:pt x="176" y="107"/>
                    <a:pt x="175" y="108"/>
                    <a:pt x="175" y="109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3" y="130"/>
                    <a:pt x="153" y="130"/>
                    <a:pt x="152" y="130"/>
                  </a:cubicBezTo>
                  <a:close/>
                  <a:moveTo>
                    <a:pt x="205" y="178"/>
                  </a:moveTo>
                  <a:cubicBezTo>
                    <a:pt x="205" y="179"/>
                    <a:pt x="205" y="180"/>
                    <a:pt x="204" y="181"/>
                  </a:cubicBezTo>
                  <a:cubicBezTo>
                    <a:pt x="203" y="181"/>
                    <a:pt x="203" y="181"/>
                    <a:pt x="202" y="181"/>
                  </a:cubicBezTo>
                  <a:cubicBezTo>
                    <a:pt x="202" y="181"/>
                    <a:pt x="201" y="181"/>
                    <a:pt x="200" y="180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1" y="181"/>
                    <a:pt x="160" y="181"/>
                  </a:cubicBezTo>
                  <a:cubicBezTo>
                    <a:pt x="158" y="180"/>
                    <a:pt x="158" y="179"/>
                    <a:pt x="158" y="178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5"/>
                    <a:pt x="159" y="134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1" y="112"/>
                    <a:pt x="182" y="112"/>
                    <a:pt x="184" y="113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5" y="135"/>
                    <a:pt x="205" y="136"/>
                    <a:pt x="205" y="136"/>
                  </a:cubicBezTo>
                  <a:lnTo>
                    <a:pt x="205" y="178"/>
                  </a:lnTo>
                  <a:close/>
                  <a:moveTo>
                    <a:pt x="242" y="156"/>
                  </a:moveTo>
                  <a:cubicBezTo>
                    <a:pt x="231" y="166"/>
                    <a:pt x="231" y="166"/>
                    <a:pt x="231" y="166"/>
                  </a:cubicBezTo>
                  <a:cubicBezTo>
                    <a:pt x="231" y="167"/>
                    <a:pt x="230" y="167"/>
                    <a:pt x="229" y="167"/>
                  </a:cubicBezTo>
                  <a:cubicBezTo>
                    <a:pt x="229" y="167"/>
                    <a:pt x="228" y="167"/>
                    <a:pt x="227" y="166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6" y="155"/>
                    <a:pt x="216" y="155"/>
                    <a:pt x="216" y="154"/>
                  </a:cubicBezTo>
                  <a:cubicBezTo>
                    <a:pt x="216" y="153"/>
                    <a:pt x="216" y="153"/>
                    <a:pt x="217" y="15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8" y="141"/>
                    <a:pt x="229" y="141"/>
                    <a:pt x="229" y="141"/>
                  </a:cubicBezTo>
                  <a:cubicBezTo>
                    <a:pt x="230" y="141"/>
                    <a:pt x="231" y="141"/>
                    <a:pt x="231" y="142"/>
                  </a:cubicBezTo>
                  <a:cubicBezTo>
                    <a:pt x="242" y="152"/>
                    <a:pt x="242" y="152"/>
                    <a:pt x="242" y="152"/>
                  </a:cubicBezTo>
                  <a:cubicBezTo>
                    <a:pt x="243" y="153"/>
                    <a:pt x="243" y="155"/>
                    <a:pt x="242" y="156"/>
                  </a:cubicBezTo>
                  <a:close/>
                  <a:moveTo>
                    <a:pt x="253" y="83"/>
                  </a:moveTo>
                  <a:cubicBezTo>
                    <a:pt x="254" y="83"/>
                    <a:pt x="255" y="83"/>
                    <a:pt x="256" y="85"/>
                  </a:cubicBezTo>
                  <a:cubicBezTo>
                    <a:pt x="256" y="86"/>
                    <a:pt x="256" y="87"/>
                    <a:pt x="255" y="88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6"/>
                    <a:pt x="256" y="127"/>
                    <a:pt x="256" y="129"/>
                  </a:cubicBezTo>
                  <a:cubicBezTo>
                    <a:pt x="255" y="130"/>
                    <a:pt x="254" y="130"/>
                    <a:pt x="253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0" y="130"/>
                    <a:pt x="210" y="130"/>
                    <a:pt x="209" y="13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7" y="107"/>
                    <a:pt x="187" y="107"/>
                  </a:cubicBezTo>
                  <a:cubicBezTo>
                    <a:pt x="187" y="106"/>
                    <a:pt x="188" y="105"/>
                    <a:pt x="188" y="104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0" y="83"/>
                    <a:pt x="210" y="83"/>
                    <a:pt x="211" y="83"/>
                  </a:cubicBezTo>
                  <a:lnTo>
                    <a:pt x="253" y="83"/>
                  </a:lnTo>
                  <a:close/>
                  <a:moveTo>
                    <a:pt x="458" y="132"/>
                  </a:moveTo>
                  <a:cubicBezTo>
                    <a:pt x="376" y="132"/>
                    <a:pt x="376" y="132"/>
                    <a:pt x="376" y="132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2" y="66"/>
                    <a:pt x="452" y="66"/>
                    <a:pt x="452" y="66"/>
                  </a:cubicBezTo>
                  <a:cubicBezTo>
                    <a:pt x="376" y="66"/>
                    <a:pt x="376" y="66"/>
                    <a:pt x="376" y="66"/>
                  </a:cubicBezTo>
                  <a:cubicBezTo>
                    <a:pt x="376" y="17"/>
                    <a:pt x="376" y="17"/>
                    <a:pt x="376" y="17"/>
                  </a:cubicBezTo>
                  <a:cubicBezTo>
                    <a:pt x="458" y="17"/>
                    <a:pt x="458" y="17"/>
                    <a:pt x="458" y="17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147"/>
                    <a:pt x="359" y="147"/>
                    <a:pt x="359" y="147"/>
                  </a:cubicBezTo>
                  <a:cubicBezTo>
                    <a:pt x="458" y="147"/>
                    <a:pt x="458" y="147"/>
                    <a:pt x="458" y="147"/>
                  </a:cubicBezTo>
                  <a:lnTo>
                    <a:pt x="458" y="132"/>
                  </a:lnTo>
                  <a:close/>
                  <a:moveTo>
                    <a:pt x="399" y="192"/>
                  </a:moveTo>
                  <a:cubicBezTo>
                    <a:pt x="395" y="192"/>
                    <a:pt x="392" y="193"/>
                    <a:pt x="391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90" y="215"/>
                    <a:pt x="390" y="215"/>
                    <a:pt x="390" y="215"/>
                  </a:cubicBezTo>
                  <a:cubicBezTo>
                    <a:pt x="390" y="200"/>
                    <a:pt x="390" y="200"/>
                    <a:pt x="390" y="200"/>
                  </a:cubicBezTo>
                  <a:cubicBezTo>
                    <a:pt x="391" y="197"/>
                    <a:pt x="395" y="195"/>
                    <a:pt x="397" y="195"/>
                  </a:cubicBezTo>
                  <a:cubicBezTo>
                    <a:pt x="401" y="195"/>
                    <a:pt x="404" y="197"/>
                    <a:pt x="404" y="201"/>
                  </a:cubicBezTo>
                  <a:cubicBezTo>
                    <a:pt x="404" y="215"/>
                    <a:pt x="404" y="215"/>
                    <a:pt x="404" y="215"/>
                  </a:cubicBezTo>
                  <a:cubicBezTo>
                    <a:pt x="408" y="215"/>
                    <a:pt x="408" y="215"/>
                    <a:pt x="408" y="215"/>
                  </a:cubicBezTo>
                  <a:cubicBezTo>
                    <a:pt x="408" y="200"/>
                    <a:pt x="408" y="200"/>
                    <a:pt x="408" y="200"/>
                  </a:cubicBezTo>
                  <a:cubicBezTo>
                    <a:pt x="408" y="194"/>
                    <a:pt x="404" y="192"/>
                    <a:pt x="399" y="192"/>
                  </a:cubicBezTo>
                  <a:close/>
                  <a:moveTo>
                    <a:pt x="448" y="204"/>
                  </a:moveTo>
                  <a:cubicBezTo>
                    <a:pt x="448" y="197"/>
                    <a:pt x="445" y="191"/>
                    <a:pt x="437" y="191"/>
                  </a:cubicBezTo>
                  <a:cubicBezTo>
                    <a:pt x="430" y="191"/>
                    <a:pt x="426" y="197"/>
                    <a:pt x="426" y="203"/>
                  </a:cubicBezTo>
                  <a:cubicBezTo>
                    <a:pt x="426" y="212"/>
                    <a:pt x="431" y="216"/>
                    <a:pt x="439" y="216"/>
                  </a:cubicBezTo>
                  <a:cubicBezTo>
                    <a:pt x="441" y="216"/>
                    <a:pt x="445" y="215"/>
                    <a:pt x="447" y="213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4" y="212"/>
                    <a:pt x="441" y="213"/>
                    <a:pt x="439" y="213"/>
                  </a:cubicBezTo>
                  <a:cubicBezTo>
                    <a:pt x="435" y="213"/>
                    <a:pt x="432" y="211"/>
                    <a:pt x="431" y="208"/>
                  </a:cubicBezTo>
                  <a:cubicBezTo>
                    <a:pt x="430" y="207"/>
                    <a:pt x="430" y="206"/>
                    <a:pt x="430" y="204"/>
                  </a:cubicBezTo>
                  <a:cubicBezTo>
                    <a:pt x="430" y="204"/>
                    <a:pt x="430" y="204"/>
                    <a:pt x="430" y="204"/>
                  </a:cubicBezTo>
                  <a:lnTo>
                    <a:pt x="448" y="204"/>
                  </a:lnTo>
                  <a:close/>
                  <a:moveTo>
                    <a:pt x="437" y="194"/>
                  </a:moveTo>
                  <a:cubicBezTo>
                    <a:pt x="442" y="194"/>
                    <a:pt x="444" y="197"/>
                    <a:pt x="444" y="201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1" y="197"/>
                    <a:pt x="433" y="194"/>
                    <a:pt x="437" y="194"/>
                  </a:cubicBezTo>
                  <a:close/>
                  <a:moveTo>
                    <a:pt x="612" y="198"/>
                  </a:moveTo>
                  <a:cubicBezTo>
                    <a:pt x="612" y="196"/>
                    <a:pt x="614" y="194"/>
                    <a:pt x="617" y="194"/>
                  </a:cubicBezTo>
                  <a:cubicBezTo>
                    <a:pt x="621" y="194"/>
                    <a:pt x="623" y="196"/>
                    <a:pt x="624" y="197"/>
                  </a:cubicBezTo>
                  <a:cubicBezTo>
                    <a:pt x="625" y="197"/>
                    <a:pt x="625" y="197"/>
                    <a:pt x="625" y="197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4" y="193"/>
                    <a:pt x="621" y="192"/>
                    <a:pt x="617" y="192"/>
                  </a:cubicBezTo>
                  <a:cubicBezTo>
                    <a:pt x="611" y="192"/>
                    <a:pt x="608" y="194"/>
                    <a:pt x="608" y="198"/>
                  </a:cubicBezTo>
                  <a:cubicBezTo>
                    <a:pt x="608" y="206"/>
                    <a:pt x="622" y="204"/>
                    <a:pt x="622" y="209"/>
                  </a:cubicBezTo>
                  <a:cubicBezTo>
                    <a:pt x="622" y="212"/>
                    <a:pt x="621" y="213"/>
                    <a:pt x="617" y="213"/>
                  </a:cubicBezTo>
                  <a:cubicBezTo>
                    <a:pt x="614" y="213"/>
                    <a:pt x="611" y="211"/>
                    <a:pt x="609" y="210"/>
                  </a:cubicBezTo>
                  <a:cubicBezTo>
                    <a:pt x="608" y="210"/>
                    <a:pt x="608" y="210"/>
                    <a:pt x="608" y="210"/>
                  </a:cubicBezTo>
                  <a:cubicBezTo>
                    <a:pt x="608" y="213"/>
                    <a:pt x="608" y="213"/>
                    <a:pt x="608" y="213"/>
                  </a:cubicBezTo>
                  <a:cubicBezTo>
                    <a:pt x="610" y="215"/>
                    <a:pt x="613" y="216"/>
                    <a:pt x="617" y="216"/>
                  </a:cubicBezTo>
                  <a:cubicBezTo>
                    <a:pt x="623" y="216"/>
                    <a:pt x="626" y="213"/>
                    <a:pt x="626" y="209"/>
                  </a:cubicBezTo>
                  <a:cubicBezTo>
                    <a:pt x="626" y="201"/>
                    <a:pt x="612" y="203"/>
                    <a:pt x="612" y="198"/>
                  </a:cubicBezTo>
                  <a:close/>
                  <a:moveTo>
                    <a:pt x="418" y="184"/>
                  </a:moveTo>
                  <a:cubicBezTo>
                    <a:pt x="415" y="184"/>
                    <a:pt x="415" y="184"/>
                    <a:pt x="415" y="184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1" y="192"/>
                    <a:pt x="411" y="192"/>
                    <a:pt x="411" y="192"/>
                  </a:cubicBezTo>
                  <a:cubicBezTo>
                    <a:pt x="411" y="195"/>
                    <a:pt x="411" y="195"/>
                    <a:pt x="411" y="195"/>
                  </a:cubicBezTo>
                  <a:cubicBezTo>
                    <a:pt x="415" y="195"/>
                    <a:pt x="415" y="195"/>
                    <a:pt x="415" y="195"/>
                  </a:cubicBezTo>
                  <a:cubicBezTo>
                    <a:pt x="414" y="208"/>
                    <a:pt x="414" y="208"/>
                    <a:pt x="414" y="208"/>
                  </a:cubicBezTo>
                  <a:cubicBezTo>
                    <a:pt x="414" y="214"/>
                    <a:pt x="416" y="215"/>
                    <a:pt x="420" y="215"/>
                  </a:cubicBezTo>
                  <a:cubicBezTo>
                    <a:pt x="423" y="215"/>
                    <a:pt x="423" y="215"/>
                    <a:pt x="423" y="215"/>
                  </a:cubicBezTo>
                  <a:cubicBezTo>
                    <a:pt x="423" y="212"/>
                    <a:pt x="423" y="212"/>
                    <a:pt x="423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9" y="212"/>
                    <a:pt x="418" y="212"/>
                    <a:pt x="418" y="209"/>
                  </a:cubicBezTo>
                  <a:cubicBezTo>
                    <a:pt x="418" y="195"/>
                    <a:pt x="418" y="195"/>
                    <a:pt x="418" y="195"/>
                  </a:cubicBezTo>
                  <a:cubicBezTo>
                    <a:pt x="424" y="195"/>
                    <a:pt x="424" y="195"/>
                    <a:pt x="424" y="195"/>
                  </a:cubicBezTo>
                  <a:cubicBezTo>
                    <a:pt x="424" y="192"/>
                    <a:pt x="424" y="192"/>
                    <a:pt x="424" y="192"/>
                  </a:cubicBezTo>
                  <a:cubicBezTo>
                    <a:pt x="418" y="192"/>
                    <a:pt x="418" y="192"/>
                    <a:pt x="418" y="192"/>
                  </a:cubicBezTo>
                  <a:lnTo>
                    <a:pt x="418" y="18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37">
              <a:extLst>
                <a:ext uri="{FF2B5EF4-FFF2-40B4-BE49-F238E27FC236}">
                  <a16:creationId xmlns:a16="http://schemas.microsoft.com/office/drawing/2014/main" id="{DF8F1DC5-A744-4982-98F2-E05F96BC4AF9}"/>
                </a:ext>
              </a:extLst>
            </p:cNvPr>
            <p:cNvSpPr/>
            <p:nvPr userDrawn="1">
              <p:custDataLst>
                <p:tags r:id="rId38"/>
              </p:custDataLst>
            </p:nvPr>
          </p:nvSpPr>
          <p:spPr bwMode="auto">
            <a:xfrm>
              <a:off x="5568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0 w 129"/>
                <a:gd name="T13" fmla="*/ 83 h 189"/>
                <a:gd name="T14" fmla="*/ 120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8 w 129"/>
                <a:gd name="T21" fmla="*/ 170 h 189"/>
                <a:gd name="T22" fmla="*/ 128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0" y="83"/>
                  </a:lnTo>
                  <a:lnTo>
                    <a:pt x="120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8" y="170"/>
                  </a:lnTo>
                  <a:lnTo>
                    <a:pt x="128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38">
              <a:extLst>
                <a:ext uri="{FF2B5EF4-FFF2-40B4-BE49-F238E27FC236}">
                  <a16:creationId xmlns:a16="http://schemas.microsoft.com/office/drawing/2014/main" id="{19449632-BE19-47E2-A1A2-F68413BFF731}"/>
                </a:ext>
              </a:extLst>
            </p:cNvPr>
            <p:cNvSpPr/>
            <p:nvPr userDrawn="1">
              <p:custDataLst>
                <p:tags r:id="rId39"/>
              </p:custDataLst>
            </p:nvPr>
          </p:nvSpPr>
          <p:spPr bwMode="auto">
            <a:xfrm>
              <a:off x="5726" y="2074"/>
              <a:ext cx="118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4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6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9">
              <a:extLst>
                <a:ext uri="{FF2B5EF4-FFF2-40B4-BE49-F238E27FC236}">
                  <a16:creationId xmlns:a16="http://schemas.microsoft.com/office/drawing/2014/main" id="{79BA5207-5FA4-4870-9DB7-7A85FF15BAF9}"/>
                </a:ext>
              </a:extLst>
            </p:cNvPr>
            <p:cNvSpPr/>
            <p:nvPr userDrawn="1">
              <p:custDataLst>
                <p:tags r:id="rId40"/>
              </p:custDataLst>
            </p:nvPr>
          </p:nvSpPr>
          <p:spPr bwMode="auto">
            <a:xfrm>
              <a:off x="5860" y="2030"/>
              <a:ext cx="73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7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7 w 57"/>
                <a:gd name="T27" fmla="*/ 35 h 138"/>
                <a:gd name="T28" fmla="*/ 17 w 57"/>
                <a:gd name="T29" fmla="*/ 0 h 138"/>
                <a:gd name="T30" fmla="*/ 33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2"/>
                    <a:pt x="16" y="10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0">
              <a:extLst>
                <a:ext uri="{FF2B5EF4-FFF2-40B4-BE49-F238E27FC236}">
                  <a16:creationId xmlns:a16="http://schemas.microsoft.com/office/drawing/2014/main" id="{49AE4967-CA37-4FB3-8F1F-FBE2A9D39F06}"/>
                </a:ext>
              </a:extLst>
            </p:cNvPr>
            <p:cNvSpPr>
              <a:spLocks noEditPoints="1"/>
            </p:cNvSpPr>
            <p:nvPr userDrawn="1">
              <p:custDataLst>
                <p:tags r:id="rId41"/>
              </p:custDataLst>
            </p:nvPr>
          </p:nvSpPr>
          <p:spPr bwMode="auto">
            <a:xfrm>
              <a:off x="5952" y="2073"/>
              <a:ext cx="127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3 h 108"/>
                <a:gd name="T10" fmla="*/ 93 w 98"/>
                <a:gd name="T11" fmla="*/ 83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4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3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4"/>
                    <a:pt x="49" y="14"/>
                  </a:cubicBezTo>
                  <a:cubicBezTo>
                    <a:pt x="30" y="14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1">
              <a:extLst>
                <a:ext uri="{FF2B5EF4-FFF2-40B4-BE49-F238E27FC236}">
                  <a16:creationId xmlns:a16="http://schemas.microsoft.com/office/drawing/2014/main" id="{E399240B-8F88-4E19-80ED-405D24F40505}"/>
                </a:ext>
              </a:extLst>
            </p:cNvPr>
            <p:cNvSpPr/>
            <p:nvPr userDrawn="1">
              <p:custDataLst>
                <p:tags r:id="rId42"/>
              </p:custDataLst>
            </p:nvPr>
          </p:nvSpPr>
          <p:spPr bwMode="auto">
            <a:xfrm>
              <a:off x="6106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2">
              <a:extLst>
                <a:ext uri="{FF2B5EF4-FFF2-40B4-BE49-F238E27FC236}">
                  <a16:creationId xmlns:a16="http://schemas.microsoft.com/office/drawing/2014/main" id="{8233BDDE-C7D9-4E3B-A31D-7C953F1375E5}"/>
                </a:ext>
              </a:extLst>
            </p:cNvPr>
            <p:cNvSpPr>
              <a:spLocks noEditPoints="1"/>
            </p:cNvSpPr>
            <p:nvPr userDrawn="1">
              <p:custDataLst>
                <p:tags r:id="rId43"/>
              </p:custDataLst>
            </p:nvPr>
          </p:nvSpPr>
          <p:spPr bwMode="auto">
            <a:xfrm>
              <a:off x="6200" y="2073"/>
              <a:ext cx="129" cy="193"/>
            </a:xfrm>
            <a:custGeom>
              <a:avLst/>
              <a:gdLst>
                <a:gd name="T0" fmla="*/ 0 w 100"/>
                <a:gd name="T1" fmla="*/ 2 h 149"/>
                <a:gd name="T2" fmla="*/ 17 w 100"/>
                <a:gd name="T3" fmla="*/ 2 h 149"/>
                <a:gd name="T4" fmla="*/ 17 w 100"/>
                <a:gd name="T5" fmla="*/ 15 h 149"/>
                <a:gd name="T6" fmla="*/ 19 w 100"/>
                <a:gd name="T7" fmla="*/ 15 h 149"/>
                <a:gd name="T8" fmla="*/ 50 w 100"/>
                <a:gd name="T9" fmla="*/ 0 h 149"/>
                <a:gd name="T10" fmla="*/ 100 w 100"/>
                <a:gd name="T11" fmla="*/ 52 h 149"/>
                <a:gd name="T12" fmla="*/ 49 w 100"/>
                <a:gd name="T13" fmla="*/ 107 h 149"/>
                <a:gd name="T14" fmla="*/ 19 w 100"/>
                <a:gd name="T15" fmla="*/ 90 h 149"/>
                <a:gd name="T16" fmla="*/ 17 w 100"/>
                <a:gd name="T17" fmla="*/ 90 h 149"/>
                <a:gd name="T18" fmla="*/ 17 w 100"/>
                <a:gd name="T19" fmla="*/ 149 h 149"/>
                <a:gd name="T20" fmla="*/ 0 w 100"/>
                <a:gd name="T21" fmla="*/ 149 h 149"/>
                <a:gd name="T22" fmla="*/ 0 w 100"/>
                <a:gd name="T23" fmla="*/ 2 h 149"/>
                <a:gd name="T24" fmla="*/ 17 w 100"/>
                <a:gd name="T25" fmla="*/ 42 h 149"/>
                <a:gd name="T26" fmla="*/ 17 w 100"/>
                <a:gd name="T27" fmla="*/ 72 h 149"/>
                <a:gd name="T28" fmla="*/ 46 w 100"/>
                <a:gd name="T29" fmla="*/ 93 h 149"/>
                <a:gd name="T30" fmla="*/ 83 w 100"/>
                <a:gd name="T31" fmla="*/ 52 h 149"/>
                <a:gd name="T32" fmla="*/ 47 w 100"/>
                <a:gd name="T33" fmla="*/ 14 h 149"/>
                <a:gd name="T34" fmla="*/ 17 w 100"/>
                <a:gd name="T35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49">
                  <a:moveTo>
                    <a:pt x="0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4" y="6"/>
                    <a:pt x="36" y="0"/>
                    <a:pt x="50" y="0"/>
                  </a:cubicBezTo>
                  <a:cubicBezTo>
                    <a:pt x="80" y="0"/>
                    <a:pt x="100" y="21"/>
                    <a:pt x="100" y="52"/>
                  </a:cubicBezTo>
                  <a:cubicBezTo>
                    <a:pt x="100" y="85"/>
                    <a:pt x="77" y="107"/>
                    <a:pt x="49" y="107"/>
                  </a:cubicBezTo>
                  <a:cubicBezTo>
                    <a:pt x="38" y="107"/>
                    <a:pt x="24" y="101"/>
                    <a:pt x="19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0" y="2"/>
                  </a:lnTo>
                  <a:close/>
                  <a:moveTo>
                    <a:pt x="17" y="42"/>
                  </a:moveTo>
                  <a:cubicBezTo>
                    <a:pt x="17" y="72"/>
                    <a:pt x="17" y="72"/>
                    <a:pt x="17" y="72"/>
                  </a:cubicBezTo>
                  <a:cubicBezTo>
                    <a:pt x="17" y="85"/>
                    <a:pt x="32" y="93"/>
                    <a:pt x="46" y="93"/>
                  </a:cubicBezTo>
                  <a:cubicBezTo>
                    <a:pt x="66" y="93"/>
                    <a:pt x="83" y="80"/>
                    <a:pt x="83" y="52"/>
                  </a:cubicBezTo>
                  <a:cubicBezTo>
                    <a:pt x="83" y="28"/>
                    <a:pt x="67" y="14"/>
                    <a:pt x="47" y="14"/>
                  </a:cubicBezTo>
                  <a:cubicBezTo>
                    <a:pt x="32" y="14"/>
                    <a:pt x="17" y="26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3">
              <a:extLst>
                <a:ext uri="{FF2B5EF4-FFF2-40B4-BE49-F238E27FC236}">
                  <a16:creationId xmlns:a16="http://schemas.microsoft.com/office/drawing/2014/main" id="{30FB5BC2-02D9-42CB-B265-EDD26652ACB7}"/>
                </a:ext>
              </a:extLst>
            </p:cNvPr>
            <p:cNvSpPr/>
            <p:nvPr userDrawn="1">
              <p:custDataLst>
                <p:tags r:id="rId44"/>
              </p:custDataLst>
            </p:nvPr>
          </p:nvSpPr>
          <p:spPr bwMode="auto">
            <a:xfrm>
              <a:off x="6357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4">
              <a:extLst>
                <a:ext uri="{FF2B5EF4-FFF2-40B4-BE49-F238E27FC236}">
                  <a16:creationId xmlns:a16="http://schemas.microsoft.com/office/drawing/2014/main" id="{478F5A5E-5C6A-430D-8ADC-B8F7AD00555F}"/>
                </a:ext>
              </a:extLst>
            </p:cNvPr>
            <p:cNvSpPr>
              <a:spLocks noEditPoints="1"/>
            </p:cNvSpPr>
            <p:nvPr userDrawn="1">
              <p:custDataLst>
                <p:tags r:id="rId45"/>
              </p:custDataLst>
            </p:nvPr>
          </p:nvSpPr>
          <p:spPr bwMode="auto">
            <a:xfrm>
              <a:off x="6451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5">
              <a:extLst>
                <a:ext uri="{FF2B5EF4-FFF2-40B4-BE49-F238E27FC236}">
                  <a16:creationId xmlns:a16="http://schemas.microsoft.com/office/drawing/2014/main" id="{FE02BE90-CD06-4E68-93F2-1A0CF3AA7F69}"/>
                </a:ext>
              </a:extLst>
            </p:cNvPr>
            <p:cNvSpPr/>
            <p:nvPr userDrawn="1">
              <p:custDataLst>
                <p:tags r:id="rId46"/>
              </p:custDataLst>
            </p:nvPr>
          </p:nvSpPr>
          <p:spPr bwMode="auto">
            <a:xfrm>
              <a:off x="6501" y="2074"/>
              <a:ext cx="103" cy="139"/>
            </a:xfrm>
            <a:custGeom>
              <a:avLst/>
              <a:gdLst>
                <a:gd name="T0" fmla="*/ 0 w 80"/>
                <a:gd name="T1" fmla="*/ 79 h 107"/>
                <a:gd name="T2" fmla="*/ 6 w 80"/>
                <a:gd name="T3" fmla="*/ 79 h 107"/>
                <a:gd name="T4" fmla="*/ 39 w 80"/>
                <a:gd name="T5" fmla="*/ 94 h 107"/>
                <a:gd name="T6" fmla="*/ 64 w 80"/>
                <a:gd name="T7" fmla="*/ 78 h 107"/>
                <a:gd name="T8" fmla="*/ 1 w 80"/>
                <a:gd name="T9" fmla="*/ 29 h 107"/>
                <a:gd name="T10" fmla="*/ 42 w 80"/>
                <a:gd name="T11" fmla="*/ 0 h 107"/>
                <a:gd name="T12" fmla="*/ 74 w 80"/>
                <a:gd name="T13" fmla="*/ 8 h 107"/>
                <a:gd name="T14" fmla="*/ 74 w 80"/>
                <a:gd name="T15" fmla="*/ 24 h 107"/>
                <a:gd name="T16" fmla="*/ 70 w 80"/>
                <a:gd name="T17" fmla="*/ 24 h 107"/>
                <a:gd name="T18" fmla="*/ 42 w 80"/>
                <a:gd name="T19" fmla="*/ 12 h 107"/>
                <a:gd name="T20" fmla="*/ 17 w 80"/>
                <a:gd name="T21" fmla="*/ 26 h 107"/>
                <a:gd name="T22" fmla="*/ 80 w 80"/>
                <a:gd name="T23" fmla="*/ 77 h 107"/>
                <a:gd name="T24" fmla="*/ 39 w 80"/>
                <a:gd name="T25" fmla="*/ 107 h 107"/>
                <a:gd name="T26" fmla="*/ 0 w 80"/>
                <a:gd name="T27" fmla="*/ 95 h 107"/>
                <a:gd name="T28" fmla="*/ 0 w 80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7">
                  <a:moveTo>
                    <a:pt x="0" y="79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1" y="87"/>
                    <a:pt x="26" y="94"/>
                    <a:pt x="39" y="94"/>
                  </a:cubicBezTo>
                  <a:cubicBezTo>
                    <a:pt x="55" y="94"/>
                    <a:pt x="64" y="89"/>
                    <a:pt x="64" y="78"/>
                  </a:cubicBezTo>
                  <a:cubicBezTo>
                    <a:pt x="64" y="57"/>
                    <a:pt x="1" y="64"/>
                    <a:pt x="1" y="29"/>
                  </a:cubicBezTo>
                  <a:cubicBezTo>
                    <a:pt x="1" y="11"/>
                    <a:pt x="14" y="0"/>
                    <a:pt x="42" y="0"/>
                  </a:cubicBezTo>
                  <a:cubicBezTo>
                    <a:pt x="57" y="0"/>
                    <a:pt x="69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6" y="20"/>
                    <a:pt x="56" y="12"/>
                    <a:pt x="42" y="12"/>
                  </a:cubicBezTo>
                  <a:cubicBezTo>
                    <a:pt x="24" y="12"/>
                    <a:pt x="17" y="18"/>
                    <a:pt x="17" y="26"/>
                  </a:cubicBezTo>
                  <a:cubicBezTo>
                    <a:pt x="17" y="51"/>
                    <a:pt x="80" y="41"/>
                    <a:pt x="80" y="77"/>
                  </a:cubicBezTo>
                  <a:cubicBezTo>
                    <a:pt x="80" y="96"/>
                    <a:pt x="68" y="107"/>
                    <a:pt x="39" y="107"/>
                  </a:cubicBezTo>
                  <a:cubicBezTo>
                    <a:pt x="23" y="107"/>
                    <a:pt x="10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6">
              <a:extLst>
                <a:ext uri="{FF2B5EF4-FFF2-40B4-BE49-F238E27FC236}">
                  <a16:creationId xmlns:a16="http://schemas.microsoft.com/office/drawing/2014/main" id="{1B303704-290E-45A6-907C-2B6BE3D8B9C2}"/>
                </a:ext>
              </a:extLst>
            </p:cNvPr>
            <p:cNvSpPr>
              <a:spLocks noEditPoints="1"/>
            </p:cNvSpPr>
            <p:nvPr userDrawn="1">
              <p:custDataLst>
                <p:tags r:id="rId47"/>
              </p:custDataLst>
            </p:nvPr>
          </p:nvSpPr>
          <p:spPr bwMode="auto">
            <a:xfrm>
              <a:off x="6621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8 w 97"/>
                <a:gd name="T9" fmla="*/ 83 h 108"/>
                <a:gd name="T10" fmla="*/ 92 w 97"/>
                <a:gd name="T11" fmla="*/ 83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4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3"/>
                    <a:pt x="17" y="68"/>
                    <a:pt x="19" y="72"/>
                  </a:cubicBezTo>
                  <a:cubicBezTo>
                    <a:pt x="25" y="86"/>
                    <a:pt x="36" y="94"/>
                    <a:pt x="55" y="94"/>
                  </a:cubicBezTo>
                  <a:cubicBezTo>
                    <a:pt x="65" y="94"/>
                    <a:pt x="78" y="90"/>
                    <a:pt x="88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4"/>
                    <a:pt x="49" y="14"/>
                  </a:cubicBezTo>
                  <a:cubicBezTo>
                    <a:pt x="30" y="14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47">
              <a:extLst>
                <a:ext uri="{FF2B5EF4-FFF2-40B4-BE49-F238E27FC236}">
                  <a16:creationId xmlns:a16="http://schemas.microsoft.com/office/drawing/2014/main" id="{671BC714-F4F3-4F4B-BC75-CD053F14F36A}"/>
                </a:ext>
              </a:extLst>
            </p:cNvPr>
            <p:cNvSpPr/>
            <p:nvPr userDrawn="1">
              <p:custDataLst>
                <p:tags r:id="rId48"/>
              </p:custDataLst>
            </p:nvPr>
          </p:nvSpPr>
          <p:spPr bwMode="auto">
            <a:xfrm>
              <a:off x="6841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48">
              <a:extLst>
                <a:ext uri="{FF2B5EF4-FFF2-40B4-BE49-F238E27FC236}">
                  <a16:creationId xmlns:a16="http://schemas.microsoft.com/office/drawing/2014/main" id="{BFD5364E-B7FB-4FE3-AFEE-6E669A5DB6A4}"/>
                </a:ext>
              </a:extLst>
            </p:cNvPr>
            <p:cNvSpPr/>
            <p:nvPr userDrawn="1">
              <p:custDataLst>
                <p:tags r:id="rId49"/>
              </p:custDataLst>
            </p:nvPr>
          </p:nvSpPr>
          <p:spPr bwMode="auto">
            <a:xfrm>
              <a:off x="6995" y="2074"/>
              <a:ext cx="101" cy="139"/>
            </a:xfrm>
            <a:custGeom>
              <a:avLst/>
              <a:gdLst>
                <a:gd name="T0" fmla="*/ 0 w 79"/>
                <a:gd name="T1" fmla="*/ 79 h 107"/>
                <a:gd name="T2" fmla="*/ 5 w 79"/>
                <a:gd name="T3" fmla="*/ 79 h 107"/>
                <a:gd name="T4" fmla="*/ 38 w 79"/>
                <a:gd name="T5" fmla="*/ 94 h 107"/>
                <a:gd name="T6" fmla="*/ 63 w 79"/>
                <a:gd name="T7" fmla="*/ 78 h 107"/>
                <a:gd name="T8" fmla="*/ 0 w 79"/>
                <a:gd name="T9" fmla="*/ 29 h 107"/>
                <a:gd name="T10" fmla="*/ 41 w 79"/>
                <a:gd name="T11" fmla="*/ 0 h 107"/>
                <a:gd name="T12" fmla="*/ 74 w 79"/>
                <a:gd name="T13" fmla="*/ 8 h 107"/>
                <a:gd name="T14" fmla="*/ 74 w 79"/>
                <a:gd name="T15" fmla="*/ 24 h 107"/>
                <a:gd name="T16" fmla="*/ 69 w 79"/>
                <a:gd name="T17" fmla="*/ 24 h 107"/>
                <a:gd name="T18" fmla="*/ 41 w 79"/>
                <a:gd name="T19" fmla="*/ 12 h 107"/>
                <a:gd name="T20" fmla="*/ 16 w 79"/>
                <a:gd name="T21" fmla="*/ 26 h 107"/>
                <a:gd name="T22" fmla="*/ 79 w 79"/>
                <a:gd name="T23" fmla="*/ 77 h 107"/>
                <a:gd name="T24" fmla="*/ 38 w 79"/>
                <a:gd name="T25" fmla="*/ 107 h 107"/>
                <a:gd name="T26" fmla="*/ 0 w 79"/>
                <a:gd name="T27" fmla="*/ 95 h 107"/>
                <a:gd name="T28" fmla="*/ 0 w 79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7">
                  <a:moveTo>
                    <a:pt x="0" y="79"/>
                  </a:moveTo>
                  <a:cubicBezTo>
                    <a:pt x="5" y="79"/>
                    <a:pt x="5" y="79"/>
                    <a:pt x="5" y="79"/>
                  </a:cubicBezTo>
                  <a:cubicBezTo>
                    <a:pt x="11" y="87"/>
                    <a:pt x="25" y="94"/>
                    <a:pt x="38" y="94"/>
                  </a:cubicBezTo>
                  <a:cubicBezTo>
                    <a:pt x="55" y="94"/>
                    <a:pt x="63" y="89"/>
                    <a:pt x="63" y="78"/>
                  </a:cubicBezTo>
                  <a:cubicBezTo>
                    <a:pt x="63" y="57"/>
                    <a:pt x="0" y="64"/>
                    <a:pt x="0" y="29"/>
                  </a:cubicBezTo>
                  <a:cubicBezTo>
                    <a:pt x="0" y="11"/>
                    <a:pt x="13" y="0"/>
                    <a:pt x="41" y="0"/>
                  </a:cubicBezTo>
                  <a:cubicBezTo>
                    <a:pt x="57" y="0"/>
                    <a:pt x="68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5" y="20"/>
                    <a:pt x="56" y="12"/>
                    <a:pt x="41" y="12"/>
                  </a:cubicBezTo>
                  <a:cubicBezTo>
                    <a:pt x="24" y="12"/>
                    <a:pt x="16" y="18"/>
                    <a:pt x="16" y="26"/>
                  </a:cubicBezTo>
                  <a:cubicBezTo>
                    <a:pt x="16" y="51"/>
                    <a:pt x="79" y="41"/>
                    <a:pt x="79" y="77"/>
                  </a:cubicBezTo>
                  <a:cubicBezTo>
                    <a:pt x="79" y="96"/>
                    <a:pt x="67" y="107"/>
                    <a:pt x="38" y="107"/>
                  </a:cubicBezTo>
                  <a:cubicBezTo>
                    <a:pt x="23" y="107"/>
                    <a:pt x="9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49">
              <a:extLst>
                <a:ext uri="{FF2B5EF4-FFF2-40B4-BE49-F238E27FC236}">
                  <a16:creationId xmlns:a16="http://schemas.microsoft.com/office/drawing/2014/main" id="{EC83FBC2-E859-410A-B462-EC4BE15011F5}"/>
                </a:ext>
              </a:extLst>
            </p:cNvPr>
            <p:cNvSpPr/>
            <p:nvPr userDrawn="1">
              <p:custDataLst>
                <p:tags r:id="rId50"/>
              </p:custDataLst>
            </p:nvPr>
          </p:nvSpPr>
          <p:spPr bwMode="auto">
            <a:xfrm>
              <a:off x="71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2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50">
              <a:extLst>
                <a:ext uri="{FF2B5EF4-FFF2-40B4-BE49-F238E27FC236}">
                  <a16:creationId xmlns:a16="http://schemas.microsoft.com/office/drawing/2014/main" id="{DBA6E912-5FFF-48C6-85B1-84F6F6456BCF}"/>
                </a:ext>
              </a:extLst>
            </p:cNvPr>
            <p:cNvSpPr>
              <a:spLocks noEditPoints="1"/>
            </p:cNvSpPr>
            <p:nvPr userDrawn="1">
              <p:custDataLst>
                <p:tags r:id="rId51"/>
              </p:custDataLst>
            </p:nvPr>
          </p:nvSpPr>
          <p:spPr bwMode="auto">
            <a:xfrm>
              <a:off x="7203" y="2073"/>
              <a:ext cx="134" cy="140"/>
            </a:xfrm>
            <a:custGeom>
              <a:avLst/>
              <a:gdLst>
                <a:gd name="T0" fmla="*/ 51 w 104"/>
                <a:gd name="T1" fmla="*/ 0 h 108"/>
                <a:gd name="T2" fmla="*/ 104 w 104"/>
                <a:gd name="T3" fmla="*/ 53 h 108"/>
                <a:gd name="T4" fmla="*/ 51 w 104"/>
                <a:gd name="T5" fmla="*/ 108 h 108"/>
                <a:gd name="T6" fmla="*/ 0 w 104"/>
                <a:gd name="T7" fmla="*/ 54 h 108"/>
                <a:gd name="T8" fmla="*/ 51 w 104"/>
                <a:gd name="T9" fmla="*/ 0 h 108"/>
                <a:gd name="T10" fmla="*/ 51 w 104"/>
                <a:gd name="T11" fmla="*/ 94 h 108"/>
                <a:gd name="T12" fmla="*/ 87 w 104"/>
                <a:gd name="T13" fmla="*/ 54 h 108"/>
                <a:gd name="T14" fmla="*/ 51 w 104"/>
                <a:gd name="T15" fmla="*/ 13 h 108"/>
                <a:gd name="T16" fmla="*/ 16 w 104"/>
                <a:gd name="T17" fmla="*/ 54 h 108"/>
                <a:gd name="T18" fmla="*/ 51 w 104"/>
                <a:gd name="T19" fmla="*/ 9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8">
                  <a:moveTo>
                    <a:pt x="51" y="0"/>
                  </a:moveTo>
                  <a:cubicBezTo>
                    <a:pt x="83" y="0"/>
                    <a:pt x="104" y="21"/>
                    <a:pt x="104" y="53"/>
                  </a:cubicBezTo>
                  <a:cubicBezTo>
                    <a:pt x="104" y="87"/>
                    <a:pt x="84" y="108"/>
                    <a:pt x="51" y="108"/>
                  </a:cubicBezTo>
                  <a:cubicBezTo>
                    <a:pt x="20" y="108"/>
                    <a:pt x="0" y="86"/>
                    <a:pt x="0" y="54"/>
                  </a:cubicBezTo>
                  <a:cubicBezTo>
                    <a:pt x="0" y="21"/>
                    <a:pt x="20" y="0"/>
                    <a:pt x="51" y="0"/>
                  </a:cubicBezTo>
                  <a:close/>
                  <a:moveTo>
                    <a:pt x="51" y="94"/>
                  </a:moveTo>
                  <a:cubicBezTo>
                    <a:pt x="71" y="94"/>
                    <a:pt x="87" y="79"/>
                    <a:pt x="87" y="54"/>
                  </a:cubicBezTo>
                  <a:cubicBezTo>
                    <a:pt x="87" y="28"/>
                    <a:pt x="72" y="13"/>
                    <a:pt x="51" y="13"/>
                  </a:cubicBezTo>
                  <a:cubicBezTo>
                    <a:pt x="33" y="13"/>
                    <a:pt x="16" y="28"/>
                    <a:pt x="16" y="54"/>
                  </a:cubicBezTo>
                  <a:cubicBezTo>
                    <a:pt x="16" y="79"/>
                    <a:pt x="33" y="94"/>
                    <a:pt x="51" y="94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51">
              <a:extLst>
                <a:ext uri="{FF2B5EF4-FFF2-40B4-BE49-F238E27FC236}">
                  <a16:creationId xmlns:a16="http://schemas.microsoft.com/office/drawing/2014/main" id="{7E5523A5-F3CF-428C-92C2-BA42AA62E334}"/>
                </a:ext>
              </a:extLst>
            </p:cNvPr>
            <p:cNvSpPr/>
            <p:nvPr userDrawn="1">
              <p:custDataLst>
                <p:tags r:id="rId52"/>
              </p:custDataLst>
            </p:nvPr>
          </p:nvSpPr>
          <p:spPr bwMode="auto">
            <a:xfrm>
              <a:off x="7364" y="2074"/>
              <a:ext cx="119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3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5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52">
              <a:extLst>
                <a:ext uri="{FF2B5EF4-FFF2-40B4-BE49-F238E27FC236}">
                  <a16:creationId xmlns:a16="http://schemas.microsoft.com/office/drawing/2014/main" id="{4485F77D-5732-434E-BCC9-1AD634D3F68B}"/>
                </a:ext>
              </a:extLst>
            </p:cNvPr>
            <p:cNvSpPr>
              <a:spLocks noEditPoints="1"/>
            </p:cNvSpPr>
            <p:nvPr userDrawn="1">
              <p:custDataLst>
                <p:tags r:id="rId53"/>
              </p:custDataLst>
            </p:nvPr>
          </p:nvSpPr>
          <p:spPr bwMode="auto">
            <a:xfrm>
              <a:off x="7516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53">
              <a:extLst>
                <a:ext uri="{FF2B5EF4-FFF2-40B4-BE49-F238E27FC236}">
                  <a16:creationId xmlns:a16="http://schemas.microsoft.com/office/drawing/2014/main" id="{9456298B-3ECB-459A-B3DD-8A4317CDFADB}"/>
                </a:ext>
              </a:extLst>
            </p:cNvPr>
            <p:cNvSpPr>
              <a:spLocks noEditPoints="1"/>
            </p:cNvSpPr>
            <p:nvPr userDrawn="1">
              <p:custDataLst>
                <p:tags r:id="rId54"/>
              </p:custDataLst>
            </p:nvPr>
          </p:nvSpPr>
          <p:spPr bwMode="auto">
            <a:xfrm>
              <a:off x="7565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5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4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6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50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8"/>
                    <a:pt x="40" y="42"/>
                  </a:cubicBezTo>
                  <a:cubicBezTo>
                    <a:pt x="47" y="40"/>
                    <a:pt x="63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5"/>
                    <a:pt x="44" y="15"/>
                  </a:cubicBezTo>
                  <a:cubicBezTo>
                    <a:pt x="29" y="15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4" y="53"/>
                    <a:pt x="51" y="55"/>
                    <a:pt x="46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56168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2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  <p:custDataLst>
              <p:tags r:id="rId2"/>
            </p:custDataLst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 level</a:t>
            </a:r>
            <a:endParaRPr lang="en-GB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394016EB-E113-4661-883A-31E1AAE31B56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6096001" y="3429000"/>
            <a:ext cx="4964112" cy="2808288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 level</a:t>
            </a:r>
            <a:endParaRPr lang="en-GB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CF7B2A9-9235-4203-9F2C-F75B22B7F601}"/>
              </a:ext>
            </a:extLst>
          </p:cNvPr>
          <p:cNvGrpSpPr>
            <a:grpSpLocks noChangeAspect="1"/>
          </p:cNvGrpSpPr>
          <p:nvPr userDrawn="1">
            <p:custDataLst>
              <p:tags r:id="rId4"/>
            </p:custDataLst>
          </p:nvPr>
        </p:nvGrpSpPr>
        <p:grpSpPr>
          <a:xfrm>
            <a:off x="7913089" y="6466809"/>
            <a:ext cx="4015386" cy="154800"/>
            <a:chOff x="1" y="2013"/>
            <a:chExt cx="7678" cy="296"/>
          </a:xfrm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04804A06-DBEC-4602-9A4A-FBB36517AC61}"/>
                </a:ext>
              </a:extLst>
            </p:cNvPr>
            <p:cNvSpPr/>
            <p:nvPr userDrawn="1">
              <p:custDataLst>
                <p:tags r:id="rId5"/>
              </p:custDataLst>
            </p:nvPr>
          </p:nvSpPr>
          <p:spPr bwMode="auto">
            <a:xfrm>
              <a:off x="1184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id="{96045F5F-B7D5-4704-85A4-1EED65D2B62C}"/>
                </a:ext>
              </a:extLst>
            </p:cNvPr>
            <p:cNvSpPr/>
            <p:nvPr userDrawn="1">
              <p:custDataLst>
                <p:tags r:id="rId6"/>
              </p:custDataLst>
            </p:nvPr>
          </p:nvSpPr>
          <p:spPr bwMode="auto">
            <a:xfrm>
              <a:off x="132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7">
              <a:extLst>
                <a:ext uri="{FF2B5EF4-FFF2-40B4-BE49-F238E27FC236}">
                  <a16:creationId xmlns:a16="http://schemas.microsoft.com/office/drawing/2014/main" id="{BB214C63-4503-427F-84EC-B2260AD196D2}"/>
                </a:ext>
              </a:extLst>
            </p:cNvPr>
            <p:cNvSpPr/>
            <p:nvPr userDrawn="1">
              <p:custDataLst>
                <p:tags r:id="rId7"/>
              </p:custDataLst>
            </p:nvPr>
          </p:nvSpPr>
          <p:spPr bwMode="auto">
            <a:xfrm>
              <a:off x="14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8">
              <a:extLst>
                <a:ext uri="{FF2B5EF4-FFF2-40B4-BE49-F238E27FC236}">
                  <a16:creationId xmlns:a16="http://schemas.microsoft.com/office/drawing/2014/main" id="{4510351F-AE40-49A0-A43C-37F7035ABBD0}"/>
                </a:ext>
              </a:extLst>
            </p:cNvPr>
            <p:cNvSpPr>
              <a:spLocks noEditPoints="1"/>
            </p:cNvSpPr>
            <p:nvPr userDrawn="1">
              <p:custDataLst>
                <p:tags r:id="rId8"/>
              </p:custDataLst>
            </p:nvPr>
          </p:nvSpPr>
          <p:spPr bwMode="auto">
            <a:xfrm>
              <a:off x="1504" y="2073"/>
              <a:ext cx="124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4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8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5" y="108"/>
                    <a:pt x="54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8" y="13"/>
                  </a:cubicBezTo>
                  <a:cubicBezTo>
                    <a:pt x="29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9">
              <a:extLst>
                <a:ext uri="{FF2B5EF4-FFF2-40B4-BE49-F238E27FC236}">
                  <a16:creationId xmlns:a16="http://schemas.microsoft.com/office/drawing/2014/main" id="{49B4A654-111A-4ABD-A08C-2FF8365EE515}"/>
                </a:ext>
              </a:extLst>
            </p:cNvPr>
            <p:cNvSpPr/>
            <p:nvPr userDrawn="1">
              <p:custDataLst>
                <p:tags r:id="rId9"/>
              </p:custDataLst>
            </p:nvPr>
          </p:nvSpPr>
          <p:spPr bwMode="auto">
            <a:xfrm>
              <a:off x="1638" y="2076"/>
              <a:ext cx="134" cy="133"/>
            </a:xfrm>
            <a:custGeom>
              <a:avLst/>
              <a:gdLst>
                <a:gd name="T0" fmla="*/ 134 w 134"/>
                <a:gd name="T1" fmla="*/ 0 h 133"/>
                <a:gd name="T2" fmla="*/ 134 w 134"/>
                <a:gd name="T3" fmla="*/ 6 h 133"/>
                <a:gd name="T4" fmla="*/ 79 w 134"/>
                <a:gd name="T5" fmla="*/ 133 h 133"/>
                <a:gd name="T6" fmla="*/ 54 w 134"/>
                <a:gd name="T7" fmla="*/ 133 h 133"/>
                <a:gd name="T8" fmla="*/ 0 w 134"/>
                <a:gd name="T9" fmla="*/ 6 h 133"/>
                <a:gd name="T10" fmla="*/ 0 w 134"/>
                <a:gd name="T11" fmla="*/ 0 h 133"/>
                <a:gd name="T12" fmla="*/ 20 w 134"/>
                <a:gd name="T13" fmla="*/ 0 h 133"/>
                <a:gd name="T14" fmla="*/ 60 w 134"/>
                <a:gd name="T15" fmla="*/ 100 h 133"/>
                <a:gd name="T16" fmla="*/ 64 w 134"/>
                <a:gd name="T17" fmla="*/ 114 h 133"/>
                <a:gd name="T18" fmla="*/ 68 w 134"/>
                <a:gd name="T19" fmla="*/ 114 h 133"/>
                <a:gd name="T20" fmla="*/ 73 w 134"/>
                <a:gd name="T21" fmla="*/ 101 h 133"/>
                <a:gd name="T22" fmla="*/ 113 w 134"/>
                <a:gd name="T23" fmla="*/ 0 h 133"/>
                <a:gd name="T24" fmla="*/ 134 w 134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3">
                  <a:moveTo>
                    <a:pt x="134" y="0"/>
                  </a:moveTo>
                  <a:lnTo>
                    <a:pt x="134" y="6"/>
                  </a:lnTo>
                  <a:lnTo>
                    <a:pt x="79" y="133"/>
                  </a:lnTo>
                  <a:lnTo>
                    <a:pt x="54" y="133"/>
                  </a:lnTo>
                  <a:lnTo>
                    <a:pt x="0" y="6"/>
                  </a:lnTo>
                  <a:lnTo>
                    <a:pt x="0" y="0"/>
                  </a:lnTo>
                  <a:lnTo>
                    <a:pt x="20" y="0"/>
                  </a:lnTo>
                  <a:lnTo>
                    <a:pt x="60" y="100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3" y="101"/>
                  </a:lnTo>
                  <a:lnTo>
                    <a:pt x="113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0">
              <a:extLst>
                <a:ext uri="{FF2B5EF4-FFF2-40B4-BE49-F238E27FC236}">
                  <a16:creationId xmlns:a16="http://schemas.microsoft.com/office/drawing/2014/main" id="{8EC69D82-8ADF-4ABB-90C3-7A727DFE41D1}"/>
                </a:ext>
              </a:extLst>
            </p:cNvPr>
            <p:cNvSpPr>
              <a:spLocks noEditPoint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1781" y="2017"/>
              <a:ext cx="134" cy="196"/>
            </a:xfrm>
            <a:custGeom>
              <a:avLst/>
              <a:gdLst>
                <a:gd name="T0" fmla="*/ 52 w 104"/>
                <a:gd name="T1" fmla="*/ 43 h 151"/>
                <a:gd name="T2" fmla="*/ 104 w 104"/>
                <a:gd name="T3" fmla="*/ 96 h 151"/>
                <a:gd name="T4" fmla="*/ 52 w 104"/>
                <a:gd name="T5" fmla="*/ 151 h 151"/>
                <a:gd name="T6" fmla="*/ 0 w 104"/>
                <a:gd name="T7" fmla="*/ 97 h 151"/>
                <a:gd name="T8" fmla="*/ 52 w 104"/>
                <a:gd name="T9" fmla="*/ 43 h 151"/>
                <a:gd name="T10" fmla="*/ 52 w 104"/>
                <a:gd name="T11" fmla="*/ 137 h 151"/>
                <a:gd name="T12" fmla="*/ 87 w 104"/>
                <a:gd name="T13" fmla="*/ 97 h 151"/>
                <a:gd name="T14" fmla="*/ 52 w 104"/>
                <a:gd name="T15" fmla="*/ 56 h 151"/>
                <a:gd name="T16" fmla="*/ 17 w 104"/>
                <a:gd name="T17" fmla="*/ 97 h 151"/>
                <a:gd name="T18" fmla="*/ 52 w 104"/>
                <a:gd name="T19" fmla="*/ 137 h 151"/>
                <a:gd name="T20" fmla="*/ 67 w 104"/>
                <a:gd name="T21" fmla="*/ 10 h 151"/>
                <a:gd name="T22" fmla="*/ 75 w 104"/>
                <a:gd name="T23" fmla="*/ 2 h 151"/>
                <a:gd name="T24" fmla="*/ 86 w 104"/>
                <a:gd name="T25" fmla="*/ 5 h 151"/>
                <a:gd name="T26" fmla="*/ 66 w 104"/>
                <a:gd name="T27" fmla="*/ 22 h 151"/>
                <a:gd name="T28" fmla="*/ 38 w 104"/>
                <a:gd name="T29" fmla="*/ 12 h 151"/>
                <a:gd name="T30" fmla="*/ 28 w 104"/>
                <a:gd name="T31" fmla="*/ 20 h 151"/>
                <a:gd name="T32" fmla="*/ 18 w 104"/>
                <a:gd name="T33" fmla="*/ 15 h 151"/>
                <a:gd name="T34" fmla="*/ 39 w 104"/>
                <a:gd name="T35" fmla="*/ 0 h 151"/>
                <a:gd name="T36" fmla="*/ 67 w 104"/>
                <a:gd name="T37" fmla="*/ 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1">
                  <a:moveTo>
                    <a:pt x="52" y="43"/>
                  </a:moveTo>
                  <a:cubicBezTo>
                    <a:pt x="83" y="43"/>
                    <a:pt x="104" y="64"/>
                    <a:pt x="104" y="96"/>
                  </a:cubicBezTo>
                  <a:cubicBezTo>
                    <a:pt x="104" y="130"/>
                    <a:pt x="84" y="151"/>
                    <a:pt x="52" y="151"/>
                  </a:cubicBezTo>
                  <a:cubicBezTo>
                    <a:pt x="20" y="151"/>
                    <a:pt x="0" y="129"/>
                    <a:pt x="0" y="97"/>
                  </a:cubicBezTo>
                  <a:cubicBezTo>
                    <a:pt x="0" y="64"/>
                    <a:pt x="21" y="43"/>
                    <a:pt x="52" y="43"/>
                  </a:cubicBezTo>
                  <a:close/>
                  <a:moveTo>
                    <a:pt x="52" y="137"/>
                  </a:moveTo>
                  <a:cubicBezTo>
                    <a:pt x="72" y="137"/>
                    <a:pt x="87" y="122"/>
                    <a:pt x="87" y="97"/>
                  </a:cubicBezTo>
                  <a:cubicBezTo>
                    <a:pt x="87" y="71"/>
                    <a:pt x="72" y="56"/>
                    <a:pt x="52" y="56"/>
                  </a:cubicBezTo>
                  <a:cubicBezTo>
                    <a:pt x="33" y="56"/>
                    <a:pt x="17" y="71"/>
                    <a:pt x="17" y="97"/>
                  </a:cubicBezTo>
                  <a:cubicBezTo>
                    <a:pt x="17" y="122"/>
                    <a:pt x="33" y="137"/>
                    <a:pt x="52" y="137"/>
                  </a:cubicBezTo>
                  <a:close/>
                  <a:moveTo>
                    <a:pt x="67" y="10"/>
                  </a:moveTo>
                  <a:cubicBezTo>
                    <a:pt x="70" y="10"/>
                    <a:pt x="74" y="7"/>
                    <a:pt x="75" y="2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3" y="16"/>
                    <a:pt x="76" y="22"/>
                    <a:pt x="66" y="22"/>
                  </a:cubicBezTo>
                  <a:cubicBezTo>
                    <a:pt x="51" y="22"/>
                    <a:pt x="47" y="12"/>
                    <a:pt x="38" y="12"/>
                  </a:cubicBezTo>
                  <a:cubicBezTo>
                    <a:pt x="35" y="12"/>
                    <a:pt x="30" y="12"/>
                    <a:pt x="28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3"/>
                    <a:pt x="30" y="0"/>
                    <a:pt x="39" y="0"/>
                  </a:cubicBezTo>
                  <a:cubicBezTo>
                    <a:pt x="52" y="0"/>
                    <a:pt x="56" y="10"/>
                    <a:pt x="67" y="10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E25B42C9-A55A-4B41-ADEA-437C5BE4DF7A}"/>
                </a:ext>
              </a:extLst>
            </p:cNvPr>
            <p:cNvSpPr/>
            <p:nvPr userDrawn="1">
              <p:custDataLst>
                <p:tags r:id="rId11"/>
              </p:custDataLst>
            </p:nvPr>
          </p:nvSpPr>
          <p:spPr bwMode="auto">
            <a:xfrm>
              <a:off x="1929" y="2030"/>
              <a:ext cx="72" cy="179"/>
            </a:xfrm>
            <a:custGeom>
              <a:avLst/>
              <a:gdLst>
                <a:gd name="T0" fmla="*/ 32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2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2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2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12">
              <a:extLst>
                <a:ext uri="{FF2B5EF4-FFF2-40B4-BE49-F238E27FC236}">
                  <a16:creationId xmlns:a16="http://schemas.microsoft.com/office/drawing/2014/main" id="{33A72EA9-0568-4D00-8C29-91A3056C55A2}"/>
                </a:ext>
              </a:extLst>
            </p:cNvPr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2030" y="2013"/>
              <a:ext cx="21" cy="196"/>
            </a:xfrm>
            <a:prstGeom prst="rect">
              <a:avLst/>
            </a:pr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3">
              <a:extLst>
                <a:ext uri="{FF2B5EF4-FFF2-40B4-BE49-F238E27FC236}">
                  <a16:creationId xmlns:a16="http://schemas.microsoft.com/office/drawing/2014/main" id="{DCD84849-0B02-4425-8A37-1F7E885AD2EE}"/>
                </a:ext>
              </a:extLst>
            </p:cNvPr>
            <p:cNvSpPr/>
            <p:nvPr userDrawn="1">
              <p:custDataLst>
                <p:tags r:id="rId13"/>
              </p:custDataLst>
            </p:nvPr>
          </p:nvSpPr>
          <p:spPr bwMode="auto">
            <a:xfrm>
              <a:off x="2086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40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4">
              <a:extLst>
                <a:ext uri="{FF2B5EF4-FFF2-40B4-BE49-F238E27FC236}">
                  <a16:creationId xmlns:a16="http://schemas.microsoft.com/office/drawing/2014/main" id="{DF2916CA-AB11-4FEA-BEF4-0E1D120CB243}"/>
                </a:ext>
              </a:extLst>
            </p:cNvPr>
            <p:cNvSpPr/>
            <p:nvPr userDrawn="1">
              <p:custDataLst>
                <p:tags r:id="rId14"/>
              </p:custDataLst>
            </p:nvPr>
          </p:nvSpPr>
          <p:spPr bwMode="auto">
            <a:xfrm>
              <a:off x="2234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5">
              <a:extLst>
                <a:ext uri="{FF2B5EF4-FFF2-40B4-BE49-F238E27FC236}">
                  <a16:creationId xmlns:a16="http://schemas.microsoft.com/office/drawing/2014/main" id="{0EF0240F-AD6B-4BD8-A446-4D61686B7635}"/>
                </a:ext>
              </a:extLst>
            </p:cNvPr>
            <p:cNvSpPr>
              <a:spLocks noEditPoint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2353" y="2073"/>
              <a:ext cx="126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2 h 108"/>
                <a:gd name="T10" fmla="*/ 93 w 98"/>
                <a:gd name="T11" fmla="*/ 82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3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2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3"/>
                    <a:pt x="49" y="13"/>
                  </a:cubicBezTo>
                  <a:cubicBezTo>
                    <a:pt x="30" y="13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6">
              <a:extLst>
                <a:ext uri="{FF2B5EF4-FFF2-40B4-BE49-F238E27FC236}">
                  <a16:creationId xmlns:a16="http://schemas.microsoft.com/office/drawing/2014/main" id="{8317B79A-127E-4784-B8BD-68341E370478}"/>
                </a:ext>
              </a:extLst>
            </p:cNvPr>
            <p:cNvSpPr>
              <a:spLocks noEditPoint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2561" y="2020"/>
              <a:ext cx="174" cy="189"/>
            </a:xfrm>
            <a:custGeom>
              <a:avLst/>
              <a:gdLst>
                <a:gd name="T0" fmla="*/ 70 w 174"/>
                <a:gd name="T1" fmla="*/ 0 h 189"/>
                <a:gd name="T2" fmla="*/ 105 w 174"/>
                <a:gd name="T3" fmla="*/ 0 h 189"/>
                <a:gd name="T4" fmla="*/ 174 w 174"/>
                <a:gd name="T5" fmla="*/ 183 h 189"/>
                <a:gd name="T6" fmla="*/ 174 w 174"/>
                <a:gd name="T7" fmla="*/ 189 h 189"/>
                <a:gd name="T8" fmla="*/ 152 w 174"/>
                <a:gd name="T9" fmla="*/ 189 h 189"/>
                <a:gd name="T10" fmla="*/ 127 w 174"/>
                <a:gd name="T11" fmla="*/ 122 h 189"/>
                <a:gd name="T12" fmla="*/ 45 w 174"/>
                <a:gd name="T13" fmla="*/ 122 h 189"/>
                <a:gd name="T14" fmla="*/ 21 w 174"/>
                <a:gd name="T15" fmla="*/ 189 h 189"/>
                <a:gd name="T16" fmla="*/ 0 w 174"/>
                <a:gd name="T17" fmla="*/ 189 h 189"/>
                <a:gd name="T18" fmla="*/ 0 w 174"/>
                <a:gd name="T19" fmla="*/ 183 h 189"/>
                <a:gd name="T20" fmla="*/ 70 w 174"/>
                <a:gd name="T21" fmla="*/ 0 h 189"/>
                <a:gd name="T22" fmla="*/ 53 w 174"/>
                <a:gd name="T23" fmla="*/ 102 h 189"/>
                <a:gd name="T24" fmla="*/ 119 w 174"/>
                <a:gd name="T25" fmla="*/ 102 h 189"/>
                <a:gd name="T26" fmla="*/ 90 w 174"/>
                <a:gd name="T27" fmla="*/ 27 h 189"/>
                <a:gd name="T28" fmla="*/ 87 w 174"/>
                <a:gd name="T29" fmla="*/ 15 h 189"/>
                <a:gd name="T30" fmla="*/ 85 w 174"/>
                <a:gd name="T31" fmla="*/ 15 h 189"/>
                <a:gd name="T32" fmla="*/ 81 w 174"/>
                <a:gd name="T33" fmla="*/ 27 h 189"/>
                <a:gd name="T34" fmla="*/ 53 w 174"/>
                <a:gd name="T35" fmla="*/ 10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189">
                  <a:moveTo>
                    <a:pt x="70" y="0"/>
                  </a:moveTo>
                  <a:lnTo>
                    <a:pt x="105" y="0"/>
                  </a:lnTo>
                  <a:lnTo>
                    <a:pt x="174" y="183"/>
                  </a:lnTo>
                  <a:lnTo>
                    <a:pt x="174" y="189"/>
                  </a:lnTo>
                  <a:lnTo>
                    <a:pt x="152" y="189"/>
                  </a:lnTo>
                  <a:lnTo>
                    <a:pt x="127" y="122"/>
                  </a:lnTo>
                  <a:lnTo>
                    <a:pt x="45" y="122"/>
                  </a:lnTo>
                  <a:lnTo>
                    <a:pt x="21" y="189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70" y="0"/>
                  </a:lnTo>
                  <a:close/>
                  <a:moveTo>
                    <a:pt x="53" y="102"/>
                  </a:moveTo>
                  <a:lnTo>
                    <a:pt x="119" y="102"/>
                  </a:lnTo>
                  <a:lnTo>
                    <a:pt x="90" y="27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1" y="27"/>
                  </a:lnTo>
                  <a:lnTo>
                    <a:pt x="53" y="102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7">
              <a:extLst>
                <a:ext uri="{FF2B5EF4-FFF2-40B4-BE49-F238E27FC236}">
                  <a16:creationId xmlns:a16="http://schemas.microsoft.com/office/drawing/2014/main" id="{8540A229-3AAF-46D1-A9A2-8D70AE500A72}"/>
                </a:ext>
              </a:extLst>
            </p:cNvPr>
            <p:cNvSpPr/>
            <p:nvPr userDrawn="1">
              <p:custDataLst>
                <p:tags r:id="rId17"/>
              </p:custDataLst>
            </p:nvPr>
          </p:nvSpPr>
          <p:spPr bwMode="auto">
            <a:xfrm>
              <a:off x="2761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7 w 56"/>
                <a:gd name="T3" fmla="*/ 1 h 104"/>
                <a:gd name="T4" fmla="*/ 17 w 56"/>
                <a:gd name="T5" fmla="*/ 19 h 104"/>
                <a:gd name="T6" fmla="*/ 20 w 56"/>
                <a:gd name="T7" fmla="*/ 19 h 104"/>
                <a:gd name="T8" fmla="*/ 42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2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7"/>
                    <a:pt x="3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0" y="15"/>
                    <a:pt x="19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8">
              <a:extLst>
                <a:ext uri="{FF2B5EF4-FFF2-40B4-BE49-F238E27FC236}">
                  <a16:creationId xmlns:a16="http://schemas.microsoft.com/office/drawing/2014/main" id="{09461E89-EE53-4533-9E9E-99F285028A52}"/>
                </a:ext>
              </a:extLst>
            </p:cNvPr>
            <p:cNvSpPr>
              <a:spLocks noEditPoint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2840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9">
              <a:extLst>
                <a:ext uri="{FF2B5EF4-FFF2-40B4-BE49-F238E27FC236}">
                  <a16:creationId xmlns:a16="http://schemas.microsoft.com/office/drawing/2014/main" id="{A5F06724-EF8E-424C-ACE8-FD1F71B2D969}"/>
                </a:ext>
              </a:extLst>
            </p:cNvPr>
            <p:cNvSpPr/>
            <p:nvPr userDrawn="1">
              <p:custDataLst>
                <p:tags r:id="rId19"/>
              </p:custDataLst>
            </p:nvPr>
          </p:nvSpPr>
          <p:spPr bwMode="auto">
            <a:xfrm>
              <a:off x="2992" y="2074"/>
              <a:ext cx="117" cy="135"/>
            </a:xfrm>
            <a:custGeom>
              <a:avLst/>
              <a:gdLst>
                <a:gd name="T0" fmla="*/ 75 w 91"/>
                <a:gd name="T1" fmla="*/ 40 h 104"/>
                <a:gd name="T2" fmla="*/ 46 w 91"/>
                <a:gd name="T3" fmla="*/ 14 h 104"/>
                <a:gd name="T4" fmla="*/ 16 w 91"/>
                <a:gd name="T5" fmla="*/ 38 h 104"/>
                <a:gd name="T6" fmla="*/ 16 w 91"/>
                <a:gd name="T7" fmla="*/ 104 h 104"/>
                <a:gd name="T8" fmla="*/ 0 w 91"/>
                <a:gd name="T9" fmla="*/ 104 h 104"/>
                <a:gd name="T10" fmla="*/ 0 w 91"/>
                <a:gd name="T11" fmla="*/ 1 h 104"/>
                <a:gd name="T12" fmla="*/ 15 w 91"/>
                <a:gd name="T13" fmla="*/ 1 h 104"/>
                <a:gd name="T14" fmla="*/ 15 w 91"/>
                <a:gd name="T15" fmla="*/ 19 h 104"/>
                <a:gd name="T16" fmla="*/ 18 w 91"/>
                <a:gd name="T17" fmla="*/ 19 h 104"/>
                <a:gd name="T18" fmla="*/ 52 w 91"/>
                <a:gd name="T19" fmla="*/ 0 h 104"/>
                <a:gd name="T20" fmla="*/ 91 w 91"/>
                <a:gd name="T21" fmla="*/ 38 h 104"/>
                <a:gd name="T22" fmla="*/ 91 w 91"/>
                <a:gd name="T23" fmla="*/ 104 h 104"/>
                <a:gd name="T24" fmla="*/ 75 w 91"/>
                <a:gd name="T25" fmla="*/ 104 h 104"/>
                <a:gd name="T26" fmla="*/ 75 w 91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4">
                  <a:moveTo>
                    <a:pt x="75" y="40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4" y="14"/>
                    <a:pt x="16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8" y="0"/>
                    <a:pt x="52" y="0"/>
                  </a:cubicBezTo>
                  <a:cubicBezTo>
                    <a:pt x="75" y="0"/>
                    <a:pt x="91" y="11"/>
                    <a:pt x="91" y="38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0">
              <a:extLst>
                <a:ext uri="{FF2B5EF4-FFF2-40B4-BE49-F238E27FC236}">
                  <a16:creationId xmlns:a16="http://schemas.microsoft.com/office/drawing/2014/main" id="{EE7B0C02-981E-48C3-A5BF-14362FE7DEDB}"/>
                </a:ext>
              </a:extLst>
            </p:cNvPr>
            <p:cNvSpPr>
              <a:spLocks noEditPoint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3136" y="2015"/>
              <a:ext cx="129" cy="197"/>
            </a:xfrm>
            <a:custGeom>
              <a:avLst/>
              <a:gdLst>
                <a:gd name="T0" fmla="*/ 100 w 100"/>
                <a:gd name="T1" fmla="*/ 0 h 152"/>
                <a:gd name="T2" fmla="*/ 100 w 100"/>
                <a:gd name="T3" fmla="*/ 150 h 152"/>
                <a:gd name="T4" fmla="*/ 83 w 100"/>
                <a:gd name="T5" fmla="*/ 150 h 152"/>
                <a:gd name="T6" fmla="*/ 83 w 100"/>
                <a:gd name="T7" fmla="*/ 137 h 152"/>
                <a:gd name="T8" fmla="*/ 80 w 100"/>
                <a:gd name="T9" fmla="*/ 137 h 152"/>
                <a:gd name="T10" fmla="*/ 49 w 100"/>
                <a:gd name="T11" fmla="*/ 152 h 152"/>
                <a:gd name="T12" fmla="*/ 0 w 100"/>
                <a:gd name="T13" fmla="*/ 100 h 152"/>
                <a:gd name="T14" fmla="*/ 52 w 100"/>
                <a:gd name="T15" fmla="*/ 45 h 152"/>
                <a:gd name="T16" fmla="*/ 83 w 100"/>
                <a:gd name="T17" fmla="*/ 61 h 152"/>
                <a:gd name="T18" fmla="*/ 83 w 100"/>
                <a:gd name="T19" fmla="*/ 0 h 152"/>
                <a:gd name="T20" fmla="*/ 100 w 100"/>
                <a:gd name="T21" fmla="*/ 0 h 152"/>
                <a:gd name="T22" fmla="*/ 83 w 100"/>
                <a:gd name="T23" fmla="*/ 109 h 152"/>
                <a:gd name="T24" fmla="*/ 83 w 100"/>
                <a:gd name="T25" fmla="*/ 81 h 152"/>
                <a:gd name="T26" fmla="*/ 54 w 100"/>
                <a:gd name="T27" fmla="*/ 59 h 152"/>
                <a:gd name="T28" fmla="*/ 17 w 100"/>
                <a:gd name="T29" fmla="*/ 99 h 152"/>
                <a:gd name="T30" fmla="*/ 54 w 100"/>
                <a:gd name="T31" fmla="*/ 138 h 152"/>
                <a:gd name="T32" fmla="*/ 83 w 100"/>
                <a:gd name="T33" fmla="*/ 10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52">
                  <a:moveTo>
                    <a:pt x="100" y="0"/>
                  </a:moveTo>
                  <a:cubicBezTo>
                    <a:pt x="100" y="150"/>
                    <a:pt x="100" y="150"/>
                    <a:pt x="100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72" y="147"/>
                    <a:pt x="62" y="152"/>
                    <a:pt x="49" y="152"/>
                  </a:cubicBezTo>
                  <a:cubicBezTo>
                    <a:pt x="21" y="152"/>
                    <a:pt x="0" y="131"/>
                    <a:pt x="0" y="100"/>
                  </a:cubicBezTo>
                  <a:cubicBezTo>
                    <a:pt x="0" y="66"/>
                    <a:pt x="24" y="45"/>
                    <a:pt x="52" y="45"/>
                  </a:cubicBezTo>
                  <a:cubicBezTo>
                    <a:pt x="64" y="45"/>
                    <a:pt x="80" y="51"/>
                    <a:pt x="83" y="61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100" y="0"/>
                  </a:lnTo>
                  <a:close/>
                  <a:moveTo>
                    <a:pt x="83" y="109"/>
                  </a:moveTo>
                  <a:cubicBezTo>
                    <a:pt x="83" y="81"/>
                    <a:pt x="83" y="81"/>
                    <a:pt x="83" y="81"/>
                  </a:cubicBezTo>
                  <a:cubicBezTo>
                    <a:pt x="83" y="67"/>
                    <a:pt x="70" y="59"/>
                    <a:pt x="54" y="59"/>
                  </a:cubicBezTo>
                  <a:cubicBezTo>
                    <a:pt x="36" y="59"/>
                    <a:pt x="17" y="72"/>
                    <a:pt x="17" y="99"/>
                  </a:cubicBezTo>
                  <a:cubicBezTo>
                    <a:pt x="17" y="124"/>
                    <a:pt x="35" y="138"/>
                    <a:pt x="54" y="138"/>
                  </a:cubicBezTo>
                  <a:cubicBezTo>
                    <a:pt x="69" y="138"/>
                    <a:pt x="83" y="125"/>
                    <a:pt x="83" y="109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1">
              <a:extLst>
                <a:ext uri="{FF2B5EF4-FFF2-40B4-BE49-F238E27FC236}">
                  <a16:creationId xmlns:a16="http://schemas.microsoft.com/office/drawing/2014/main" id="{751265EE-00BD-4BF9-A0FC-3177C59CAC40}"/>
                </a:ext>
              </a:extLst>
            </p:cNvPr>
            <p:cNvSpPr>
              <a:spLocks noEditPoint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3293" y="2073"/>
              <a:ext cx="113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3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49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6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2">
              <a:extLst>
                <a:ext uri="{FF2B5EF4-FFF2-40B4-BE49-F238E27FC236}">
                  <a16:creationId xmlns:a16="http://schemas.microsoft.com/office/drawing/2014/main" id="{1325F038-710B-4B18-948F-8C4F8A3C2B4D}"/>
                </a:ext>
              </a:extLst>
            </p:cNvPr>
            <p:cNvSpPr/>
            <p:nvPr userDrawn="1">
              <p:custDataLst>
                <p:tags r:id="rId22"/>
              </p:custDataLst>
            </p:nvPr>
          </p:nvSpPr>
          <p:spPr bwMode="auto">
            <a:xfrm>
              <a:off x="3441" y="2074"/>
              <a:ext cx="213" cy="135"/>
            </a:xfrm>
            <a:custGeom>
              <a:avLst/>
              <a:gdLst>
                <a:gd name="T0" fmla="*/ 75 w 165"/>
                <a:gd name="T1" fmla="*/ 38 h 104"/>
                <a:gd name="T2" fmla="*/ 46 w 165"/>
                <a:gd name="T3" fmla="*/ 14 h 104"/>
                <a:gd name="T4" fmla="*/ 16 w 165"/>
                <a:gd name="T5" fmla="*/ 38 h 104"/>
                <a:gd name="T6" fmla="*/ 16 w 165"/>
                <a:gd name="T7" fmla="*/ 104 h 104"/>
                <a:gd name="T8" fmla="*/ 0 w 165"/>
                <a:gd name="T9" fmla="*/ 104 h 104"/>
                <a:gd name="T10" fmla="*/ 0 w 165"/>
                <a:gd name="T11" fmla="*/ 1 h 104"/>
                <a:gd name="T12" fmla="*/ 16 w 165"/>
                <a:gd name="T13" fmla="*/ 1 h 104"/>
                <a:gd name="T14" fmla="*/ 16 w 165"/>
                <a:gd name="T15" fmla="*/ 19 h 104"/>
                <a:gd name="T16" fmla="*/ 18 w 165"/>
                <a:gd name="T17" fmla="*/ 19 h 104"/>
                <a:gd name="T18" fmla="*/ 51 w 165"/>
                <a:gd name="T19" fmla="*/ 0 h 104"/>
                <a:gd name="T20" fmla="*/ 86 w 165"/>
                <a:gd name="T21" fmla="*/ 21 h 104"/>
                <a:gd name="T22" fmla="*/ 89 w 165"/>
                <a:gd name="T23" fmla="*/ 21 h 104"/>
                <a:gd name="T24" fmla="*/ 125 w 165"/>
                <a:gd name="T25" fmla="*/ 0 h 104"/>
                <a:gd name="T26" fmla="*/ 165 w 165"/>
                <a:gd name="T27" fmla="*/ 37 h 104"/>
                <a:gd name="T28" fmla="*/ 165 w 165"/>
                <a:gd name="T29" fmla="*/ 104 h 104"/>
                <a:gd name="T30" fmla="*/ 149 w 165"/>
                <a:gd name="T31" fmla="*/ 104 h 104"/>
                <a:gd name="T32" fmla="*/ 149 w 165"/>
                <a:gd name="T33" fmla="*/ 38 h 104"/>
                <a:gd name="T34" fmla="*/ 121 w 165"/>
                <a:gd name="T35" fmla="*/ 14 h 104"/>
                <a:gd name="T36" fmla="*/ 91 w 165"/>
                <a:gd name="T37" fmla="*/ 39 h 104"/>
                <a:gd name="T38" fmla="*/ 91 w 165"/>
                <a:gd name="T39" fmla="*/ 104 h 104"/>
                <a:gd name="T40" fmla="*/ 75 w 165"/>
                <a:gd name="T41" fmla="*/ 104 h 104"/>
                <a:gd name="T42" fmla="*/ 75 w 165"/>
                <a:gd name="T43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104">
                  <a:moveTo>
                    <a:pt x="75" y="38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5" y="5"/>
                    <a:pt x="39" y="0"/>
                    <a:pt x="51" y="0"/>
                  </a:cubicBezTo>
                  <a:cubicBezTo>
                    <a:pt x="72" y="0"/>
                    <a:pt x="82" y="9"/>
                    <a:pt x="86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7"/>
                    <a:pt x="112" y="0"/>
                    <a:pt x="125" y="0"/>
                  </a:cubicBezTo>
                  <a:cubicBezTo>
                    <a:pt x="149" y="0"/>
                    <a:pt x="165" y="11"/>
                    <a:pt x="165" y="37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9" y="23"/>
                    <a:pt x="137" y="14"/>
                    <a:pt x="121" y="14"/>
                  </a:cubicBezTo>
                  <a:cubicBezTo>
                    <a:pt x="110" y="14"/>
                    <a:pt x="91" y="24"/>
                    <a:pt x="91" y="3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38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3">
              <a:extLst>
                <a:ext uri="{FF2B5EF4-FFF2-40B4-BE49-F238E27FC236}">
                  <a16:creationId xmlns:a16="http://schemas.microsoft.com/office/drawing/2014/main" id="{A5014819-B7EB-45E3-8CE8-C55C320F6CF7}"/>
                </a:ext>
              </a:extLst>
            </p:cNvPr>
            <p:cNvSpPr>
              <a:spLocks noEditPoint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3687" y="2016"/>
              <a:ext cx="22" cy="193"/>
            </a:xfrm>
            <a:custGeom>
              <a:avLst/>
              <a:gdLst>
                <a:gd name="T0" fmla="*/ 0 w 22"/>
                <a:gd name="T1" fmla="*/ 27 h 193"/>
                <a:gd name="T2" fmla="*/ 0 w 22"/>
                <a:gd name="T3" fmla="*/ 0 h 193"/>
                <a:gd name="T4" fmla="*/ 22 w 22"/>
                <a:gd name="T5" fmla="*/ 0 h 193"/>
                <a:gd name="T6" fmla="*/ 22 w 22"/>
                <a:gd name="T7" fmla="*/ 27 h 193"/>
                <a:gd name="T8" fmla="*/ 0 w 22"/>
                <a:gd name="T9" fmla="*/ 27 h 193"/>
                <a:gd name="T10" fmla="*/ 0 w 22"/>
                <a:gd name="T11" fmla="*/ 193 h 193"/>
                <a:gd name="T12" fmla="*/ 0 w 22"/>
                <a:gd name="T13" fmla="*/ 60 h 193"/>
                <a:gd name="T14" fmla="*/ 22 w 22"/>
                <a:gd name="T15" fmla="*/ 60 h 193"/>
                <a:gd name="T16" fmla="*/ 22 w 22"/>
                <a:gd name="T17" fmla="*/ 193 h 193"/>
                <a:gd name="T18" fmla="*/ 0 w 22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3">
                  <a:moveTo>
                    <a:pt x="0" y="2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2" y="60"/>
                  </a:lnTo>
                  <a:lnTo>
                    <a:pt x="22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4">
              <a:extLst>
                <a:ext uri="{FF2B5EF4-FFF2-40B4-BE49-F238E27FC236}">
                  <a16:creationId xmlns:a16="http://schemas.microsoft.com/office/drawing/2014/main" id="{9BA896E7-CE07-4C8F-BEB3-EC00AA9294A1}"/>
                </a:ext>
              </a:extLst>
            </p:cNvPr>
            <p:cNvSpPr/>
            <p:nvPr userDrawn="1">
              <p:custDataLst>
                <p:tags r:id="rId24"/>
              </p:custDataLst>
            </p:nvPr>
          </p:nvSpPr>
          <p:spPr bwMode="auto">
            <a:xfrm>
              <a:off x="3739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5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9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5">
              <a:extLst>
                <a:ext uri="{FF2B5EF4-FFF2-40B4-BE49-F238E27FC236}">
                  <a16:creationId xmlns:a16="http://schemas.microsoft.com/office/drawing/2014/main" id="{69B52243-9083-4A9F-BDDD-2D813E215EE9}"/>
                </a:ext>
              </a:extLst>
            </p:cNvPr>
            <p:cNvSpPr>
              <a:spLocks noEditPoints="1"/>
            </p:cNvSpPr>
            <p:nvPr userDrawn="1">
              <p:custDataLst>
                <p:tags r:id="rId25"/>
              </p:custDataLst>
            </p:nvPr>
          </p:nvSpPr>
          <p:spPr bwMode="auto">
            <a:xfrm>
              <a:off x="3857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9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9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80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5" y="94"/>
                    <a:pt x="78" y="90"/>
                    <a:pt x="89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6">
              <a:extLst>
                <a:ext uri="{FF2B5EF4-FFF2-40B4-BE49-F238E27FC236}">
                  <a16:creationId xmlns:a16="http://schemas.microsoft.com/office/drawing/2014/main" id="{CA22AF7F-BAEB-4F6C-A200-DED39C9C98EE}"/>
                </a:ext>
              </a:extLst>
            </p:cNvPr>
            <p:cNvSpPr/>
            <p:nvPr userDrawn="1">
              <p:custDataLst>
                <p:tags r:id="rId26"/>
              </p:custDataLst>
            </p:nvPr>
          </p:nvSpPr>
          <p:spPr bwMode="auto">
            <a:xfrm>
              <a:off x="4070" y="2017"/>
              <a:ext cx="146" cy="196"/>
            </a:xfrm>
            <a:custGeom>
              <a:avLst/>
              <a:gdLst>
                <a:gd name="T0" fmla="*/ 0 w 113"/>
                <a:gd name="T1" fmla="*/ 111 h 151"/>
                <a:gd name="T2" fmla="*/ 4 w 113"/>
                <a:gd name="T3" fmla="*/ 111 h 151"/>
                <a:gd name="T4" fmla="*/ 60 w 113"/>
                <a:gd name="T5" fmla="*/ 135 h 151"/>
                <a:gd name="T6" fmla="*/ 96 w 113"/>
                <a:gd name="T7" fmla="*/ 111 h 151"/>
                <a:gd name="T8" fmla="*/ 56 w 113"/>
                <a:gd name="T9" fmla="*/ 84 h 151"/>
                <a:gd name="T10" fmla="*/ 2 w 113"/>
                <a:gd name="T11" fmla="*/ 41 h 151"/>
                <a:gd name="T12" fmla="*/ 59 w 113"/>
                <a:gd name="T13" fmla="*/ 0 h 151"/>
                <a:gd name="T14" fmla="*/ 108 w 113"/>
                <a:gd name="T15" fmla="*/ 16 h 151"/>
                <a:gd name="T16" fmla="*/ 108 w 113"/>
                <a:gd name="T17" fmla="*/ 32 h 151"/>
                <a:gd name="T18" fmla="*/ 103 w 113"/>
                <a:gd name="T19" fmla="*/ 32 h 151"/>
                <a:gd name="T20" fmla="*/ 55 w 113"/>
                <a:gd name="T21" fmla="*/ 15 h 151"/>
                <a:gd name="T22" fmla="*/ 19 w 113"/>
                <a:gd name="T23" fmla="*/ 41 h 151"/>
                <a:gd name="T24" fmla="*/ 58 w 113"/>
                <a:gd name="T25" fmla="*/ 68 h 151"/>
                <a:gd name="T26" fmla="*/ 113 w 113"/>
                <a:gd name="T27" fmla="*/ 111 h 151"/>
                <a:gd name="T28" fmla="*/ 60 w 113"/>
                <a:gd name="T29" fmla="*/ 151 h 151"/>
                <a:gd name="T30" fmla="*/ 0 w 113"/>
                <a:gd name="T31" fmla="*/ 131 h 151"/>
                <a:gd name="T32" fmla="*/ 0 w 113"/>
                <a:gd name="T33" fmla="*/ 11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" h="151">
                  <a:moveTo>
                    <a:pt x="0" y="111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18" y="125"/>
                    <a:pt x="41" y="135"/>
                    <a:pt x="60" y="135"/>
                  </a:cubicBezTo>
                  <a:cubicBezTo>
                    <a:pt x="84" y="135"/>
                    <a:pt x="96" y="122"/>
                    <a:pt x="96" y="111"/>
                  </a:cubicBezTo>
                  <a:cubicBezTo>
                    <a:pt x="96" y="93"/>
                    <a:pt x="76" y="88"/>
                    <a:pt x="56" y="84"/>
                  </a:cubicBezTo>
                  <a:cubicBezTo>
                    <a:pt x="31" y="78"/>
                    <a:pt x="2" y="72"/>
                    <a:pt x="2" y="41"/>
                  </a:cubicBezTo>
                  <a:cubicBezTo>
                    <a:pt x="2" y="18"/>
                    <a:pt x="23" y="0"/>
                    <a:pt x="59" y="0"/>
                  </a:cubicBezTo>
                  <a:cubicBezTo>
                    <a:pt x="80" y="0"/>
                    <a:pt x="99" y="8"/>
                    <a:pt x="108" y="16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93" y="23"/>
                    <a:pt x="76" y="15"/>
                    <a:pt x="55" y="15"/>
                  </a:cubicBezTo>
                  <a:cubicBezTo>
                    <a:pt x="33" y="15"/>
                    <a:pt x="19" y="27"/>
                    <a:pt x="19" y="41"/>
                  </a:cubicBezTo>
                  <a:cubicBezTo>
                    <a:pt x="19" y="58"/>
                    <a:pt x="39" y="63"/>
                    <a:pt x="58" y="68"/>
                  </a:cubicBezTo>
                  <a:cubicBezTo>
                    <a:pt x="83" y="74"/>
                    <a:pt x="113" y="79"/>
                    <a:pt x="113" y="111"/>
                  </a:cubicBezTo>
                  <a:cubicBezTo>
                    <a:pt x="113" y="133"/>
                    <a:pt x="94" y="151"/>
                    <a:pt x="60" y="151"/>
                  </a:cubicBezTo>
                  <a:cubicBezTo>
                    <a:pt x="36" y="151"/>
                    <a:pt x="18" y="145"/>
                    <a:pt x="0" y="13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7">
              <a:extLst>
                <a:ext uri="{FF2B5EF4-FFF2-40B4-BE49-F238E27FC236}">
                  <a16:creationId xmlns:a16="http://schemas.microsoft.com/office/drawing/2014/main" id="{989B4240-2870-496F-ABD0-2C1A215B90FD}"/>
                </a:ext>
              </a:extLst>
            </p:cNvPr>
            <p:cNvSpPr>
              <a:spLocks noEditPoints="1"/>
            </p:cNvSpPr>
            <p:nvPr userDrawn="1">
              <p:custDataLst>
                <p:tags r:id="rId27"/>
              </p:custDataLst>
            </p:nvPr>
          </p:nvSpPr>
          <p:spPr bwMode="auto">
            <a:xfrm>
              <a:off x="4243" y="2016"/>
              <a:ext cx="20" cy="193"/>
            </a:xfrm>
            <a:custGeom>
              <a:avLst/>
              <a:gdLst>
                <a:gd name="T0" fmla="*/ 0 w 20"/>
                <a:gd name="T1" fmla="*/ 27 h 193"/>
                <a:gd name="T2" fmla="*/ 0 w 20"/>
                <a:gd name="T3" fmla="*/ 0 h 193"/>
                <a:gd name="T4" fmla="*/ 20 w 20"/>
                <a:gd name="T5" fmla="*/ 0 h 193"/>
                <a:gd name="T6" fmla="*/ 20 w 20"/>
                <a:gd name="T7" fmla="*/ 27 h 193"/>
                <a:gd name="T8" fmla="*/ 0 w 20"/>
                <a:gd name="T9" fmla="*/ 27 h 193"/>
                <a:gd name="T10" fmla="*/ 0 w 20"/>
                <a:gd name="T11" fmla="*/ 193 h 193"/>
                <a:gd name="T12" fmla="*/ 0 w 20"/>
                <a:gd name="T13" fmla="*/ 60 h 193"/>
                <a:gd name="T14" fmla="*/ 20 w 20"/>
                <a:gd name="T15" fmla="*/ 60 h 193"/>
                <a:gd name="T16" fmla="*/ 20 w 20"/>
                <a:gd name="T17" fmla="*/ 193 h 193"/>
                <a:gd name="T18" fmla="*/ 0 w 20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3">
                  <a:moveTo>
                    <a:pt x="0" y="27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0" y="60"/>
                  </a:lnTo>
                  <a:lnTo>
                    <a:pt x="20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8">
              <a:extLst>
                <a:ext uri="{FF2B5EF4-FFF2-40B4-BE49-F238E27FC236}">
                  <a16:creationId xmlns:a16="http://schemas.microsoft.com/office/drawing/2014/main" id="{90CA1A0C-A36A-4D46-9BCF-B217D8D06419}"/>
                </a:ext>
              </a:extLst>
            </p:cNvPr>
            <p:cNvSpPr/>
            <p:nvPr userDrawn="1">
              <p:custDataLst>
                <p:tags r:id="rId28"/>
              </p:custDataLst>
            </p:nvPr>
          </p:nvSpPr>
          <p:spPr bwMode="auto">
            <a:xfrm>
              <a:off x="4301" y="2013"/>
              <a:ext cx="116" cy="196"/>
            </a:xfrm>
            <a:custGeom>
              <a:avLst/>
              <a:gdLst>
                <a:gd name="T0" fmla="*/ 74 w 90"/>
                <a:gd name="T1" fmla="*/ 87 h 151"/>
                <a:gd name="T2" fmla="*/ 46 w 90"/>
                <a:gd name="T3" fmla="*/ 61 h 151"/>
                <a:gd name="T4" fmla="*/ 16 w 90"/>
                <a:gd name="T5" fmla="*/ 85 h 151"/>
                <a:gd name="T6" fmla="*/ 16 w 90"/>
                <a:gd name="T7" fmla="*/ 151 h 151"/>
                <a:gd name="T8" fmla="*/ 0 w 90"/>
                <a:gd name="T9" fmla="*/ 151 h 151"/>
                <a:gd name="T10" fmla="*/ 0 w 90"/>
                <a:gd name="T11" fmla="*/ 0 h 151"/>
                <a:gd name="T12" fmla="*/ 16 w 90"/>
                <a:gd name="T13" fmla="*/ 0 h 151"/>
                <a:gd name="T14" fmla="*/ 16 w 90"/>
                <a:gd name="T15" fmla="*/ 66 h 151"/>
                <a:gd name="T16" fmla="*/ 18 w 90"/>
                <a:gd name="T17" fmla="*/ 66 h 151"/>
                <a:gd name="T18" fmla="*/ 51 w 90"/>
                <a:gd name="T19" fmla="*/ 47 h 151"/>
                <a:gd name="T20" fmla="*/ 90 w 90"/>
                <a:gd name="T21" fmla="*/ 85 h 151"/>
                <a:gd name="T22" fmla="*/ 90 w 90"/>
                <a:gd name="T23" fmla="*/ 151 h 151"/>
                <a:gd name="T24" fmla="*/ 74 w 90"/>
                <a:gd name="T25" fmla="*/ 151 h 151"/>
                <a:gd name="T26" fmla="*/ 74 w 90"/>
                <a:gd name="T27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51">
                  <a:moveTo>
                    <a:pt x="74" y="87"/>
                  </a:moveTo>
                  <a:cubicBezTo>
                    <a:pt x="74" y="70"/>
                    <a:pt x="62" y="61"/>
                    <a:pt x="46" y="61"/>
                  </a:cubicBezTo>
                  <a:cubicBezTo>
                    <a:pt x="34" y="61"/>
                    <a:pt x="17" y="70"/>
                    <a:pt x="16" y="8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52"/>
                    <a:pt x="37" y="47"/>
                    <a:pt x="51" y="47"/>
                  </a:cubicBezTo>
                  <a:cubicBezTo>
                    <a:pt x="74" y="47"/>
                    <a:pt x="90" y="58"/>
                    <a:pt x="90" y="85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74" y="151"/>
                    <a:pt x="74" y="151"/>
                    <a:pt x="74" y="151"/>
                  </a:cubicBezTo>
                  <a:lnTo>
                    <a:pt x="74" y="87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9">
              <a:extLst>
                <a:ext uri="{FF2B5EF4-FFF2-40B4-BE49-F238E27FC236}">
                  <a16:creationId xmlns:a16="http://schemas.microsoft.com/office/drawing/2014/main" id="{FC413330-F66B-4984-81B5-46BB085D2143}"/>
                </a:ext>
              </a:extLst>
            </p:cNvPr>
            <p:cNvSpPr/>
            <p:nvPr userDrawn="1">
              <p:custDataLst>
                <p:tags r:id="rId29"/>
              </p:custDataLst>
            </p:nvPr>
          </p:nvSpPr>
          <p:spPr bwMode="auto">
            <a:xfrm>
              <a:off x="4433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30">
              <a:extLst>
                <a:ext uri="{FF2B5EF4-FFF2-40B4-BE49-F238E27FC236}">
                  <a16:creationId xmlns:a16="http://schemas.microsoft.com/office/drawing/2014/main" id="{8C7B6F8D-255E-4ACD-B612-7A0F98ED16F4}"/>
                </a:ext>
              </a:extLst>
            </p:cNvPr>
            <p:cNvSpPr>
              <a:spLocks noEditPoints="1"/>
            </p:cNvSpPr>
            <p:nvPr userDrawn="1">
              <p:custDataLst>
                <p:tags r:id="rId30"/>
              </p:custDataLst>
            </p:nvPr>
          </p:nvSpPr>
          <p:spPr bwMode="auto">
            <a:xfrm>
              <a:off x="4527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5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69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0 w 88"/>
                <a:gd name="T17" fmla="*/ 28 h 108"/>
                <a:gd name="T18" fmla="*/ 7 w 88"/>
                <a:gd name="T19" fmla="*/ 28 h 108"/>
                <a:gd name="T20" fmla="*/ 7 w 88"/>
                <a:gd name="T21" fmla="*/ 13 h 108"/>
                <a:gd name="T22" fmla="*/ 44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6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0" y="103"/>
                    <a:pt x="49" y="108"/>
                    <a:pt x="35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69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6" y="6"/>
                    <a:pt x="28" y="0"/>
                    <a:pt x="44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6" y="65"/>
                    <a:pt x="16" y="77"/>
                  </a:cubicBezTo>
                  <a:cubicBezTo>
                    <a:pt x="16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31">
              <a:extLst>
                <a:ext uri="{FF2B5EF4-FFF2-40B4-BE49-F238E27FC236}">
                  <a16:creationId xmlns:a16="http://schemas.microsoft.com/office/drawing/2014/main" id="{10AB034D-003E-424F-BFCC-FA8F72039852}"/>
                </a:ext>
              </a:extLst>
            </p:cNvPr>
            <p:cNvSpPr/>
            <p:nvPr userDrawn="1">
              <p:custDataLst>
                <p:tags r:id="rId31"/>
              </p:custDataLst>
            </p:nvPr>
          </p:nvSpPr>
          <p:spPr bwMode="auto">
            <a:xfrm>
              <a:off x="4670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9 w 79"/>
                <a:gd name="T5" fmla="*/ 95 h 108"/>
                <a:gd name="T6" fmla="*/ 64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0" y="64"/>
                    <a:pt x="0" y="29"/>
                  </a:cubicBezTo>
                  <a:cubicBezTo>
                    <a:pt x="0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2">
              <a:extLst>
                <a:ext uri="{FF2B5EF4-FFF2-40B4-BE49-F238E27FC236}">
                  <a16:creationId xmlns:a16="http://schemas.microsoft.com/office/drawing/2014/main" id="{DACD9D35-CB73-420F-A2D7-E40C856B441B}"/>
                </a:ext>
              </a:extLst>
            </p:cNvPr>
            <p:cNvSpPr/>
            <p:nvPr userDrawn="1">
              <p:custDataLst>
                <p:tags r:id="rId32"/>
              </p:custDataLst>
            </p:nvPr>
          </p:nvSpPr>
          <p:spPr bwMode="auto">
            <a:xfrm>
              <a:off x="4799" y="2076"/>
              <a:ext cx="119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6 w 92"/>
                <a:gd name="T13" fmla="*/ 103 h 104"/>
                <a:gd name="T14" fmla="*/ 76 w 92"/>
                <a:gd name="T15" fmla="*/ 85 h 104"/>
                <a:gd name="T16" fmla="*/ 74 w 92"/>
                <a:gd name="T17" fmla="*/ 85 h 104"/>
                <a:gd name="T18" fmla="*/ 39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39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3">
              <a:extLst>
                <a:ext uri="{FF2B5EF4-FFF2-40B4-BE49-F238E27FC236}">
                  <a16:creationId xmlns:a16="http://schemas.microsoft.com/office/drawing/2014/main" id="{54CF742D-5330-46E2-BBA0-89D8FFD52B0F}"/>
                </a:ext>
              </a:extLst>
            </p:cNvPr>
            <p:cNvSpPr/>
            <p:nvPr userDrawn="1">
              <p:custDataLst>
                <p:tags r:id="rId33"/>
              </p:custDataLst>
            </p:nvPr>
          </p:nvSpPr>
          <p:spPr bwMode="auto">
            <a:xfrm>
              <a:off x="493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4">
              <a:extLst>
                <a:ext uri="{FF2B5EF4-FFF2-40B4-BE49-F238E27FC236}">
                  <a16:creationId xmlns:a16="http://schemas.microsoft.com/office/drawing/2014/main" id="{865B1ABC-E1B6-4BD1-8457-406CC4084A8A}"/>
                </a:ext>
              </a:extLst>
            </p:cNvPr>
            <p:cNvSpPr/>
            <p:nvPr userDrawn="1">
              <p:custDataLst>
                <p:tags r:id="rId34"/>
              </p:custDataLst>
            </p:nvPr>
          </p:nvSpPr>
          <p:spPr bwMode="auto">
            <a:xfrm>
              <a:off x="5038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9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8" y="99"/>
                    <a:pt x="54" y="104"/>
                    <a:pt x="40" y="104"/>
                  </a:cubicBezTo>
                  <a:cubicBezTo>
                    <a:pt x="17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5">
              <a:extLst>
                <a:ext uri="{FF2B5EF4-FFF2-40B4-BE49-F238E27FC236}">
                  <a16:creationId xmlns:a16="http://schemas.microsoft.com/office/drawing/2014/main" id="{96DE0CE7-E87C-460D-8A45-517F29B18013}"/>
                </a:ext>
              </a:extLst>
            </p:cNvPr>
            <p:cNvSpPr/>
            <p:nvPr userDrawn="1">
              <p:custDataLst>
                <p:tags r:id="rId35"/>
              </p:custDataLst>
            </p:nvPr>
          </p:nvSpPr>
          <p:spPr bwMode="auto">
            <a:xfrm>
              <a:off x="5186" y="2073"/>
              <a:ext cx="103" cy="140"/>
            </a:xfrm>
            <a:custGeom>
              <a:avLst/>
              <a:gdLst>
                <a:gd name="T0" fmla="*/ 0 w 80"/>
                <a:gd name="T1" fmla="*/ 80 h 108"/>
                <a:gd name="T2" fmla="*/ 6 w 80"/>
                <a:gd name="T3" fmla="*/ 80 h 108"/>
                <a:gd name="T4" fmla="*/ 39 w 80"/>
                <a:gd name="T5" fmla="*/ 95 h 108"/>
                <a:gd name="T6" fmla="*/ 64 w 80"/>
                <a:gd name="T7" fmla="*/ 79 h 108"/>
                <a:gd name="T8" fmla="*/ 1 w 80"/>
                <a:gd name="T9" fmla="*/ 29 h 108"/>
                <a:gd name="T10" fmla="*/ 41 w 80"/>
                <a:gd name="T11" fmla="*/ 0 h 108"/>
                <a:gd name="T12" fmla="*/ 74 w 80"/>
                <a:gd name="T13" fmla="*/ 9 h 108"/>
                <a:gd name="T14" fmla="*/ 74 w 80"/>
                <a:gd name="T15" fmla="*/ 25 h 108"/>
                <a:gd name="T16" fmla="*/ 70 w 80"/>
                <a:gd name="T17" fmla="*/ 25 h 108"/>
                <a:gd name="T18" fmla="*/ 41 w 80"/>
                <a:gd name="T19" fmla="*/ 13 h 108"/>
                <a:gd name="T20" fmla="*/ 16 w 80"/>
                <a:gd name="T21" fmla="*/ 27 h 108"/>
                <a:gd name="T22" fmla="*/ 80 w 80"/>
                <a:gd name="T23" fmla="*/ 78 h 108"/>
                <a:gd name="T24" fmla="*/ 39 w 80"/>
                <a:gd name="T25" fmla="*/ 108 h 108"/>
                <a:gd name="T26" fmla="*/ 0 w 80"/>
                <a:gd name="T27" fmla="*/ 96 h 108"/>
                <a:gd name="T28" fmla="*/ 0 w 80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8">
                  <a:moveTo>
                    <a:pt x="0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1" y="64"/>
                    <a:pt x="1" y="29"/>
                  </a:cubicBezTo>
                  <a:cubicBezTo>
                    <a:pt x="1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80" y="42"/>
                    <a:pt x="80" y="78"/>
                  </a:cubicBezTo>
                  <a:cubicBezTo>
                    <a:pt x="80" y="96"/>
                    <a:pt x="68" y="108"/>
                    <a:pt x="39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6">
              <a:extLst>
                <a:ext uri="{FF2B5EF4-FFF2-40B4-BE49-F238E27FC236}">
                  <a16:creationId xmlns:a16="http://schemas.microsoft.com/office/drawing/2014/main" id="{545C8412-E902-48BD-90C7-D78429D126C4}"/>
                </a:ext>
              </a:extLst>
            </p:cNvPr>
            <p:cNvSpPr>
              <a:spLocks noEditPoints="1"/>
            </p:cNvSpPr>
            <p:nvPr userDrawn="1">
              <p:custDataLst>
                <p:tags r:id="rId36"/>
              </p:custDataLst>
            </p:nvPr>
          </p:nvSpPr>
          <p:spPr bwMode="auto">
            <a:xfrm>
              <a:off x="1" y="2017"/>
              <a:ext cx="938" cy="292"/>
            </a:xfrm>
            <a:custGeom>
              <a:avLst/>
              <a:gdLst>
                <a:gd name="T0" fmla="*/ 638 w 728"/>
                <a:gd name="T1" fmla="*/ 215 h 225"/>
                <a:gd name="T2" fmla="*/ 636 w 728"/>
                <a:gd name="T3" fmla="*/ 192 h 225"/>
                <a:gd name="T4" fmla="*/ 148 w 728"/>
                <a:gd name="T5" fmla="*/ 120 h 225"/>
                <a:gd name="T6" fmla="*/ 213 w 728"/>
                <a:gd name="T7" fmla="*/ 119 h 225"/>
                <a:gd name="T8" fmla="*/ 202 w 728"/>
                <a:gd name="T9" fmla="*/ 105 h 225"/>
                <a:gd name="T10" fmla="*/ 180 w 728"/>
                <a:gd name="T11" fmla="*/ 127 h 225"/>
                <a:gd name="T12" fmla="*/ 194 w 728"/>
                <a:gd name="T13" fmla="*/ 138 h 225"/>
                <a:gd name="T14" fmla="*/ 648 w 728"/>
                <a:gd name="T15" fmla="*/ 204 h 225"/>
                <a:gd name="T16" fmla="*/ 584 w 728"/>
                <a:gd name="T17" fmla="*/ 200 h 225"/>
                <a:gd name="T18" fmla="*/ 580 w 728"/>
                <a:gd name="T19" fmla="*/ 215 h 225"/>
                <a:gd name="T20" fmla="*/ 13 w 728"/>
                <a:gd name="T21" fmla="*/ 185 h 225"/>
                <a:gd name="T22" fmla="*/ 41 w 728"/>
                <a:gd name="T23" fmla="*/ 108 h 225"/>
                <a:gd name="T24" fmla="*/ 32 w 728"/>
                <a:gd name="T25" fmla="*/ 127 h 225"/>
                <a:gd name="T26" fmla="*/ 56 w 728"/>
                <a:gd name="T27" fmla="*/ 73 h 225"/>
                <a:gd name="T28" fmla="*/ 27 w 728"/>
                <a:gd name="T29" fmla="*/ 91 h 225"/>
                <a:gd name="T30" fmla="*/ 674 w 728"/>
                <a:gd name="T31" fmla="*/ 0 h 225"/>
                <a:gd name="T32" fmla="*/ 675 w 728"/>
                <a:gd name="T33" fmla="*/ 150 h 225"/>
                <a:gd name="T34" fmla="*/ 724 w 728"/>
                <a:gd name="T35" fmla="*/ 200 h 225"/>
                <a:gd name="T36" fmla="*/ 728 w 728"/>
                <a:gd name="T37" fmla="*/ 201 h 225"/>
                <a:gd name="T38" fmla="*/ 724 w 728"/>
                <a:gd name="T39" fmla="*/ 208 h 225"/>
                <a:gd name="T40" fmla="*/ 183 w 728"/>
                <a:gd name="T41" fmla="*/ 85 h 225"/>
                <a:gd name="T42" fmla="*/ 169 w 728"/>
                <a:gd name="T43" fmla="*/ 75 h 225"/>
                <a:gd name="T44" fmla="*/ 677 w 728"/>
                <a:gd name="T45" fmla="*/ 215 h 225"/>
                <a:gd name="T46" fmla="*/ 501 w 728"/>
                <a:gd name="T47" fmla="*/ 196 h 225"/>
                <a:gd name="T48" fmla="*/ 509 w 728"/>
                <a:gd name="T49" fmla="*/ 195 h 225"/>
                <a:gd name="T50" fmla="*/ 513 w 728"/>
                <a:gd name="T51" fmla="*/ 215 h 225"/>
                <a:gd name="T52" fmla="*/ 606 w 728"/>
                <a:gd name="T53" fmla="*/ 147 h 225"/>
                <a:gd name="T54" fmla="*/ 540 w 728"/>
                <a:gd name="T55" fmla="*/ 23 h 225"/>
                <a:gd name="T56" fmla="*/ 469 w 728"/>
                <a:gd name="T57" fmla="*/ 225 h 225"/>
                <a:gd name="T58" fmla="*/ 473 w 728"/>
                <a:gd name="T59" fmla="*/ 208 h 225"/>
                <a:gd name="T60" fmla="*/ 513 w 728"/>
                <a:gd name="T61" fmla="*/ 181 h 225"/>
                <a:gd name="T62" fmla="*/ 564 w 728"/>
                <a:gd name="T63" fmla="*/ 210 h 225"/>
                <a:gd name="T64" fmla="*/ 548 w 728"/>
                <a:gd name="T65" fmla="*/ 201 h 225"/>
                <a:gd name="T66" fmla="*/ 523 w 728"/>
                <a:gd name="T67" fmla="*/ 198 h 225"/>
                <a:gd name="T68" fmla="*/ 526 w 728"/>
                <a:gd name="T69" fmla="*/ 198 h 225"/>
                <a:gd name="T70" fmla="*/ 363 w 728"/>
                <a:gd name="T71" fmla="*/ 197 h 225"/>
                <a:gd name="T72" fmla="*/ 456 w 728"/>
                <a:gd name="T73" fmla="*/ 192 h 225"/>
                <a:gd name="T74" fmla="*/ 462 w 728"/>
                <a:gd name="T75" fmla="*/ 192 h 225"/>
                <a:gd name="T76" fmla="*/ 101 w 728"/>
                <a:gd name="T77" fmla="*/ 131 h 225"/>
                <a:gd name="T78" fmla="*/ 209 w 728"/>
                <a:gd name="T79" fmla="*/ 222 h 225"/>
                <a:gd name="T80" fmla="*/ 227 w 728"/>
                <a:gd name="T81" fmla="*/ 46 h 225"/>
                <a:gd name="T82" fmla="*/ 217 w 728"/>
                <a:gd name="T83" fmla="*/ 60 h 225"/>
                <a:gd name="T84" fmla="*/ 204 w 728"/>
                <a:gd name="T85" fmla="*/ 33 h 225"/>
                <a:gd name="T86" fmla="*/ 158 w 728"/>
                <a:gd name="T87" fmla="*/ 77 h 225"/>
                <a:gd name="T88" fmla="*/ 136 w 728"/>
                <a:gd name="T89" fmla="*/ 71 h 225"/>
                <a:gd name="T90" fmla="*/ 134 w 728"/>
                <a:gd name="T91" fmla="*/ 167 h 225"/>
                <a:gd name="T92" fmla="*/ 146 w 728"/>
                <a:gd name="T93" fmla="*/ 152 h 225"/>
                <a:gd name="T94" fmla="*/ 107 w 728"/>
                <a:gd name="T95" fmla="*/ 85 h 225"/>
                <a:gd name="T96" fmla="*/ 152 w 728"/>
                <a:gd name="T97" fmla="*/ 130 h 225"/>
                <a:gd name="T98" fmla="*/ 158 w 728"/>
                <a:gd name="T99" fmla="*/ 178 h 225"/>
                <a:gd name="T100" fmla="*/ 242 w 728"/>
                <a:gd name="T101" fmla="*/ 156 h 225"/>
                <a:gd name="T102" fmla="*/ 229 w 728"/>
                <a:gd name="T103" fmla="*/ 141 h 225"/>
                <a:gd name="T104" fmla="*/ 255 w 728"/>
                <a:gd name="T105" fmla="*/ 125 h 225"/>
                <a:gd name="T106" fmla="*/ 209 w 728"/>
                <a:gd name="T107" fmla="*/ 84 h 225"/>
                <a:gd name="T108" fmla="*/ 376 w 728"/>
                <a:gd name="T109" fmla="*/ 66 h 225"/>
                <a:gd name="T110" fmla="*/ 399 w 728"/>
                <a:gd name="T111" fmla="*/ 192 h 225"/>
                <a:gd name="T112" fmla="*/ 397 w 728"/>
                <a:gd name="T113" fmla="*/ 195 h 225"/>
                <a:gd name="T114" fmla="*/ 426 w 728"/>
                <a:gd name="T115" fmla="*/ 203 h 225"/>
                <a:gd name="T116" fmla="*/ 430 w 728"/>
                <a:gd name="T117" fmla="*/ 204 h 225"/>
                <a:gd name="T118" fmla="*/ 624 w 728"/>
                <a:gd name="T119" fmla="*/ 197 h 225"/>
                <a:gd name="T120" fmla="*/ 608 w 728"/>
                <a:gd name="T121" fmla="*/ 210 h 225"/>
                <a:gd name="T122" fmla="*/ 411 w 728"/>
                <a:gd name="T123" fmla="*/ 192 h 225"/>
                <a:gd name="T124" fmla="*/ 418 w 728"/>
                <a:gd name="T125" fmla="*/ 20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8" h="225">
                  <a:moveTo>
                    <a:pt x="636" y="184"/>
                  </a:moveTo>
                  <a:cubicBezTo>
                    <a:pt x="632" y="184"/>
                    <a:pt x="632" y="184"/>
                    <a:pt x="632" y="184"/>
                  </a:cubicBezTo>
                  <a:cubicBezTo>
                    <a:pt x="632" y="192"/>
                    <a:pt x="632" y="192"/>
                    <a:pt x="632" y="192"/>
                  </a:cubicBezTo>
                  <a:cubicBezTo>
                    <a:pt x="628" y="192"/>
                    <a:pt x="628" y="192"/>
                    <a:pt x="628" y="192"/>
                  </a:cubicBezTo>
                  <a:cubicBezTo>
                    <a:pt x="628" y="195"/>
                    <a:pt x="628" y="195"/>
                    <a:pt x="628" y="195"/>
                  </a:cubicBezTo>
                  <a:cubicBezTo>
                    <a:pt x="632" y="195"/>
                    <a:pt x="632" y="195"/>
                    <a:pt x="632" y="195"/>
                  </a:cubicBezTo>
                  <a:cubicBezTo>
                    <a:pt x="632" y="208"/>
                    <a:pt x="632" y="208"/>
                    <a:pt x="632" y="208"/>
                  </a:cubicBezTo>
                  <a:cubicBezTo>
                    <a:pt x="632" y="214"/>
                    <a:pt x="634" y="215"/>
                    <a:pt x="638" y="215"/>
                  </a:cubicBezTo>
                  <a:cubicBezTo>
                    <a:pt x="641" y="215"/>
                    <a:pt x="641" y="215"/>
                    <a:pt x="641" y="215"/>
                  </a:cubicBezTo>
                  <a:cubicBezTo>
                    <a:pt x="641" y="212"/>
                    <a:pt x="641" y="212"/>
                    <a:pt x="641" y="212"/>
                  </a:cubicBezTo>
                  <a:cubicBezTo>
                    <a:pt x="639" y="212"/>
                    <a:pt x="639" y="212"/>
                    <a:pt x="639" y="212"/>
                  </a:cubicBezTo>
                  <a:cubicBezTo>
                    <a:pt x="637" y="212"/>
                    <a:pt x="636" y="212"/>
                    <a:pt x="636" y="209"/>
                  </a:cubicBezTo>
                  <a:cubicBezTo>
                    <a:pt x="636" y="195"/>
                    <a:pt x="636" y="195"/>
                    <a:pt x="636" y="195"/>
                  </a:cubicBezTo>
                  <a:cubicBezTo>
                    <a:pt x="641" y="195"/>
                    <a:pt x="641" y="195"/>
                    <a:pt x="641" y="195"/>
                  </a:cubicBezTo>
                  <a:cubicBezTo>
                    <a:pt x="641" y="192"/>
                    <a:pt x="641" y="192"/>
                    <a:pt x="641" y="192"/>
                  </a:cubicBezTo>
                  <a:cubicBezTo>
                    <a:pt x="636" y="192"/>
                    <a:pt x="636" y="192"/>
                    <a:pt x="636" y="192"/>
                  </a:cubicBezTo>
                  <a:lnTo>
                    <a:pt x="636" y="184"/>
                  </a:lnTo>
                  <a:close/>
                  <a:moveTo>
                    <a:pt x="150" y="94"/>
                  </a:moveTo>
                  <a:cubicBezTo>
                    <a:pt x="149" y="93"/>
                    <a:pt x="147" y="93"/>
                    <a:pt x="146" y="94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35" y="106"/>
                    <a:pt x="135" y="107"/>
                  </a:cubicBezTo>
                  <a:cubicBezTo>
                    <a:pt x="135" y="107"/>
                    <a:pt x="136" y="108"/>
                    <a:pt x="136" y="108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7" y="119"/>
                    <a:pt x="148" y="120"/>
                    <a:pt x="148" y="120"/>
                  </a:cubicBezTo>
                  <a:cubicBezTo>
                    <a:pt x="149" y="120"/>
                    <a:pt x="150" y="119"/>
                    <a:pt x="150" y="11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7"/>
                    <a:pt x="161" y="107"/>
                  </a:cubicBezTo>
                  <a:cubicBezTo>
                    <a:pt x="161" y="106"/>
                    <a:pt x="161" y="105"/>
                    <a:pt x="161" y="105"/>
                  </a:cubicBezTo>
                  <a:lnTo>
                    <a:pt x="150" y="94"/>
                  </a:lnTo>
                  <a:close/>
                  <a:moveTo>
                    <a:pt x="202" y="107"/>
                  </a:moveTo>
                  <a:cubicBezTo>
                    <a:pt x="202" y="107"/>
                    <a:pt x="202" y="108"/>
                    <a:pt x="202" y="108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213" y="119"/>
                    <a:pt x="214" y="120"/>
                    <a:pt x="215" y="120"/>
                  </a:cubicBezTo>
                  <a:cubicBezTo>
                    <a:pt x="215" y="120"/>
                    <a:pt x="216" y="119"/>
                    <a:pt x="217" y="119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8" y="107"/>
                    <a:pt x="228" y="106"/>
                    <a:pt x="227" y="105"/>
                  </a:cubicBezTo>
                  <a:cubicBezTo>
                    <a:pt x="217" y="94"/>
                    <a:pt x="217" y="94"/>
                    <a:pt x="217" y="94"/>
                  </a:cubicBezTo>
                  <a:cubicBezTo>
                    <a:pt x="216" y="94"/>
                    <a:pt x="215" y="93"/>
                    <a:pt x="215" y="93"/>
                  </a:cubicBezTo>
                  <a:cubicBezTo>
                    <a:pt x="214" y="93"/>
                    <a:pt x="213" y="94"/>
                    <a:pt x="213" y="94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5"/>
                    <a:pt x="202" y="106"/>
                    <a:pt x="202" y="107"/>
                  </a:cubicBezTo>
                  <a:close/>
                  <a:moveTo>
                    <a:pt x="700" y="215"/>
                  </a:moveTo>
                  <a:cubicBezTo>
                    <a:pt x="704" y="215"/>
                    <a:pt x="704" y="215"/>
                    <a:pt x="704" y="215"/>
                  </a:cubicBezTo>
                  <a:cubicBezTo>
                    <a:pt x="704" y="192"/>
                    <a:pt x="704" y="192"/>
                    <a:pt x="704" y="192"/>
                  </a:cubicBezTo>
                  <a:cubicBezTo>
                    <a:pt x="700" y="192"/>
                    <a:pt x="700" y="192"/>
                    <a:pt x="700" y="192"/>
                  </a:cubicBezTo>
                  <a:lnTo>
                    <a:pt x="700" y="215"/>
                  </a:lnTo>
                  <a:close/>
                  <a:moveTo>
                    <a:pt x="183" y="127"/>
                  </a:moveTo>
                  <a:cubicBezTo>
                    <a:pt x="182" y="126"/>
                    <a:pt x="181" y="126"/>
                    <a:pt x="180" y="127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9" y="138"/>
                    <a:pt x="168" y="139"/>
                    <a:pt x="168" y="140"/>
                  </a:cubicBezTo>
                  <a:cubicBezTo>
                    <a:pt x="168" y="140"/>
                    <a:pt x="169" y="141"/>
                    <a:pt x="169" y="141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1" y="153"/>
                    <a:pt x="182" y="153"/>
                  </a:cubicBezTo>
                  <a:cubicBezTo>
                    <a:pt x="182" y="153"/>
                    <a:pt x="183" y="152"/>
                    <a:pt x="183" y="152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39"/>
                    <a:pt x="194" y="138"/>
                  </a:cubicBezTo>
                  <a:lnTo>
                    <a:pt x="183" y="127"/>
                  </a:lnTo>
                  <a:close/>
                  <a:moveTo>
                    <a:pt x="656" y="191"/>
                  </a:moveTo>
                  <a:cubicBezTo>
                    <a:pt x="649" y="191"/>
                    <a:pt x="644" y="196"/>
                    <a:pt x="644" y="204"/>
                  </a:cubicBezTo>
                  <a:cubicBezTo>
                    <a:pt x="644" y="211"/>
                    <a:pt x="649" y="216"/>
                    <a:pt x="656" y="216"/>
                  </a:cubicBezTo>
                  <a:cubicBezTo>
                    <a:pt x="663" y="216"/>
                    <a:pt x="668" y="211"/>
                    <a:pt x="668" y="204"/>
                  </a:cubicBezTo>
                  <a:cubicBezTo>
                    <a:pt x="668" y="196"/>
                    <a:pt x="663" y="191"/>
                    <a:pt x="656" y="191"/>
                  </a:cubicBezTo>
                  <a:close/>
                  <a:moveTo>
                    <a:pt x="656" y="213"/>
                  </a:moveTo>
                  <a:cubicBezTo>
                    <a:pt x="651" y="213"/>
                    <a:pt x="648" y="209"/>
                    <a:pt x="648" y="204"/>
                  </a:cubicBezTo>
                  <a:cubicBezTo>
                    <a:pt x="648" y="198"/>
                    <a:pt x="651" y="194"/>
                    <a:pt x="656" y="194"/>
                  </a:cubicBezTo>
                  <a:cubicBezTo>
                    <a:pt x="660" y="194"/>
                    <a:pt x="664" y="198"/>
                    <a:pt x="664" y="204"/>
                  </a:cubicBezTo>
                  <a:cubicBezTo>
                    <a:pt x="664" y="209"/>
                    <a:pt x="660" y="213"/>
                    <a:pt x="656" y="213"/>
                  </a:cubicBezTo>
                  <a:close/>
                  <a:moveTo>
                    <a:pt x="580" y="215"/>
                  </a:moveTo>
                  <a:cubicBezTo>
                    <a:pt x="603" y="215"/>
                    <a:pt x="603" y="215"/>
                    <a:pt x="603" y="215"/>
                  </a:cubicBezTo>
                  <a:cubicBezTo>
                    <a:pt x="603" y="212"/>
                    <a:pt x="603" y="212"/>
                    <a:pt x="603" y="212"/>
                  </a:cubicBezTo>
                  <a:cubicBezTo>
                    <a:pt x="584" y="212"/>
                    <a:pt x="584" y="212"/>
                    <a:pt x="584" y="212"/>
                  </a:cubicBezTo>
                  <a:cubicBezTo>
                    <a:pt x="584" y="200"/>
                    <a:pt x="584" y="200"/>
                    <a:pt x="584" y="200"/>
                  </a:cubicBezTo>
                  <a:cubicBezTo>
                    <a:pt x="601" y="200"/>
                    <a:pt x="601" y="200"/>
                    <a:pt x="601" y="200"/>
                  </a:cubicBezTo>
                  <a:cubicBezTo>
                    <a:pt x="601" y="197"/>
                    <a:pt x="601" y="197"/>
                    <a:pt x="601" y="197"/>
                  </a:cubicBezTo>
                  <a:cubicBezTo>
                    <a:pt x="584" y="197"/>
                    <a:pt x="584" y="197"/>
                    <a:pt x="584" y="197"/>
                  </a:cubicBezTo>
                  <a:cubicBezTo>
                    <a:pt x="584" y="185"/>
                    <a:pt x="584" y="185"/>
                    <a:pt x="584" y="185"/>
                  </a:cubicBezTo>
                  <a:cubicBezTo>
                    <a:pt x="603" y="185"/>
                    <a:pt x="603" y="185"/>
                    <a:pt x="603" y="185"/>
                  </a:cubicBezTo>
                  <a:cubicBezTo>
                    <a:pt x="603" y="182"/>
                    <a:pt x="603" y="182"/>
                    <a:pt x="603" y="182"/>
                  </a:cubicBezTo>
                  <a:cubicBezTo>
                    <a:pt x="580" y="182"/>
                    <a:pt x="580" y="182"/>
                    <a:pt x="580" y="182"/>
                  </a:cubicBezTo>
                  <a:lnTo>
                    <a:pt x="580" y="215"/>
                  </a:lnTo>
                  <a:close/>
                  <a:moveTo>
                    <a:pt x="41" y="108"/>
                  </a:moveTo>
                  <a:cubicBezTo>
                    <a:pt x="37" y="105"/>
                    <a:pt x="31" y="105"/>
                    <a:pt x="27" y="108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5"/>
                    <a:pt x="0" y="137"/>
                    <a:pt x="0" y="140"/>
                  </a:cubicBezTo>
                  <a:cubicBezTo>
                    <a:pt x="0" y="142"/>
                    <a:pt x="1" y="145"/>
                    <a:pt x="3" y="147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10" y="175"/>
                    <a:pt x="10" y="181"/>
                    <a:pt x="13" y="185"/>
                  </a:cubicBezTo>
                  <a:cubicBezTo>
                    <a:pt x="15" y="187"/>
                    <a:pt x="18" y="188"/>
                    <a:pt x="21" y="188"/>
                  </a:cubicBezTo>
                  <a:cubicBezTo>
                    <a:pt x="23" y="188"/>
                    <a:pt x="26" y="187"/>
                    <a:pt x="28" y="185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7" y="145"/>
                    <a:pt x="68" y="142"/>
                    <a:pt x="68" y="140"/>
                  </a:cubicBezTo>
                  <a:cubicBezTo>
                    <a:pt x="68" y="137"/>
                    <a:pt x="67" y="135"/>
                    <a:pt x="66" y="133"/>
                  </a:cubicBezTo>
                  <a:lnTo>
                    <a:pt x="41" y="108"/>
                  </a:lnTo>
                  <a:close/>
                  <a:moveTo>
                    <a:pt x="47" y="141"/>
                  </a:move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5" y="152"/>
                    <a:pt x="34" y="152"/>
                  </a:cubicBezTo>
                  <a:cubicBezTo>
                    <a:pt x="34" y="152"/>
                    <a:pt x="33" y="152"/>
                    <a:pt x="32" y="152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1" y="141"/>
                    <a:pt x="21" y="140"/>
                    <a:pt x="21" y="139"/>
                  </a:cubicBezTo>
                  <a:cubicBezTo>
                    <a:pt x="21" y="139"/>
                    <a:pt x="21" y="138"/>
                    <a:pt x="22" y="13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6"/>
                    <a:pt x="35" y="126"/>
                    <a:pt x="36" y="12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9"/>
                    <a:pt x="48" y="140"/>
                    <a:pt x="47" y="141"/>
                  </a:cubicBezTo>
                  <a:close/>
                  <a:moveTo>
                    <a:pt x="27" y="91"/>
                  </a:moveTo>
                  <a:cubicBezTo>
                    <a:pt x="29" y="93"/>
                    <a:pt x="32" y="94"/>
                    <a:pt x="34" y="94"/>
                  </a:cubicBezTo>
                  <a:cubicBezTo>
                    <a:pt x="37" y="94"/>
                    <a:pt x="39" y="93"/>
                    <a:pt x="41" y="91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5" y="78"/>
                    <a:pt x="56" y="75"/>
                    <a:pt x="56" y="73"/>
                  </a:cubicBezTo>
                  <a:cubicBezTo>
                    <a:pt x="56" y="70"/>
                    <a:pt x="55" y="68"/>
                    <a:pt x="53" y="66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9" y="52"/>
                    <a:pt x="37" y="51"/>
                    <a:pt x="34" y="51"/>
                  </a:cubicBezTo>
                  <a:cubicBezTo>
                    <a:pt x="32" y="51"/>
                    <a:pt x="29" y="52"/>
                    <a:pt x="27" y="5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4" y="68"/>
                    <a:pt x="13" y="70"/>
                    <a:pt x="13" y="73"/>
                  </a:cubicBezTo>
                  <a:cubicBezTo>
                    <a:pt x="13" y="75"/>
                    <a:pt x="14" y="78"/>
                    <a:pt x="16" y="80"/>
                  </a:cubicBezTo>
                  <a:lnTo>
                    <a:pt x="27" y="91"/>
                  </a:lnTo>
                  <a:close/>
                  <a:moveTo>
                    <a:pt x="728" y="111"/>
                  </a:moveTo>
                  <a:cubicBezTo>
                    <a:pt x="728" y="79"/>
                    <a:pt x="698" y="73"/>
                    <a:pt x="674" y="67"/>
                  </a:cubicBezTo>
                  <a:cubicBezTo>
                    <a:pt x="654" y="62"/>
                    <a:pt x="635" y="58"/>
                    <a:pt x="635" y="41"/>
                  </a:cubicBezTo>
                  <a:cubicBezTo>
                    <a:pt x="635" y="27"/>
                    <a:pt x="648" y="15"/>
                    <a:pt x="670" y="15"/>
                  </a:cubicBezTo>
                  <a:cubicBezTo>
                    <a:pt x="691" y="15"/>
                    <a:pt x="708" y="23"/>
                    <a:pt x="718" y="32"/>
                  </a:cubicBezTo>
                  <a:cubicBezTo>
                    <a:pt x="723" y="32"/>
                    <a:pt x="723" y="32"/>
                    <a:pt x="723" y="32"/>
                  </a:cubicBezTo>
                  <a:cubicBezTo>
                    <a:pt x="723" y="16"/>
                    <a:pt x="723" y="16"/>
                    <a:pt x="723" y="16"/>
                  </a:cubicBezTo>
                  <a:cubicBezTo>
                    <a:pt x="714" y="8"/>
                    <a:pt x="695" y="0"/>
                    <a:pt x="674" y="0"/>
                  </a:cubicBezTo>
                  <a:cubicBezTo>
                    <a:pt x="638" y="0"/>
                    <a:pt x="617" y="18"/>
                    <a:pt x="617" y="41"/>
                  </a:cubicBezTo>
                  <a:cubicBezTo>
                    <a:pt x="617" y="72"/>
                    <a:pt x="647" y="77"/>
                    <a:pt x="672" y="83"/>
                  </a:cubicBezTo>
                  <a:cubicBezTo>
                    <a:pt x="691" y="88"/>
                    <a:pt x="711" y="93"/>
                    <a:pt x="711" y="111"/>
                  </a:cubicBezTo>
                  <a:cubicBezTo>
                    <a:pt x="711" y="121"/>
                    <a:pt x="699" y="134"/>
                    <a:pt x="675" y="134"/>
                  </a:cubicBezTo>
                  <a:cubicBezTo>
                    <a:pt x="657" y="134"/>
                    <a:pt x="633" y="124"/>
                    <a:pt x="620" y="110"/>
                  </a:cubicBezTo>
                  <a:cubicBezTo>
                    <a:pt x="615" y="110"/>
                    <a:pt x="615" y="110"/>
                    <a:pt x="615" y="110"/>
                  </a:cubicBezTo>
                  <a:cubicBezTo>
                    <a:pt x="615" y="130"/>
                    <a:pt x="615" y="130"/>
                    <a:pt x="615" y="130"/>
                  </a:cubicBezTo>
                  <a:cubicBezTo>
                    <a:pt x="633" y="144"/>
                    <a:pt x="652" y="150"/>
                    <a:pt x="675" y="150"/>
                  </a:cubicBezTo>
                  <a:cubicBezTo>
                    <a:pt x="709" y="150"/>
                    <a:pt x="728" y="132"/>
                    <a:pt x="728" y="111"/>
                  </a:cubicBezTo>
                  <a:close/>
                  <a:moveTo>
                    <a:pt x="718" y="191"/>
                  </a:moveTo>
                  <a:cubicBezTo>
                    <a:pt x="714" y="191"/>
                    <a:pt x="712" y="193"/>
                    <a:pt x="710" y="194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3" y="196"/>
                    <a:pt x="715" y="195"/>
                    <a:pt x="718" y="195"/>
                  </a:cubicBezTo>
                  <a:cubicBezTo>
                    <a:pt x="721" y="195"/>
                    <a:pt x="723" y="197"/>
                    <a:pt x="724" y="199"/>
                  </a:cubicBezTo>
                  <a:cubicBezTo>
                    <a:pt x="724" y="200"/>
                    <a:pt x="724" y="200"/>
                    <a:pt x="724" y="200"/>
                  </a:cubicBezTo>
                  <a:cubicBezTo>
                    <a:pt x="722" y="200"/>
                    <a:pt x="719" y="201"/>
                    <a:pt x="717" y="201"/>
                  </a:cubicBezTo>
                  <a:cubicBezTo>
                    <a:pt x="712" y="202"/>
                    <a:pt x="708" y="204"/>
                    <a:pt x="708" y="209"/>
                  </a:cubicBezTo>
                  <a:cubicBezTo>
                    <a:pt x="708" y="213"/>
                    <a:pt x="711" y="216"/>
                    <a:pt x="716" y="216"/>
                  </a:cubicBezTo>
                  <a:cubicBezTo>
                    <a:pt x="719" y="216"/>
                    <a:pt x="722" y="215"/>
                    <a:pt x="724" y="212"/>
                  </a:cubicBezTo>
                  <a:cubicBezTo>
                    <a:pt x="724" y="212"/>
                    <a:pt x="724" y="212"/>
                    <a:pt x="724" y="212"/>
                  </a:cubicBezTo>
                  <a:cubicBezTo>
                    <a:pt x="724" y="215"/>
                    <a:pt x="724" y="215"/>
                    <a:pt x="724" y="215"/>
                  </a:cubicBezTo>
                  <a:cubicBezTo>
                    <a:pt x="728" y="215"/>
                    <a:pt x="728" y="215"/>
                    <a:pt x="728" y="215"/>
                  </a:cubicBezTo>
                  <a:cubicBezTo>
                    <a:pt x="728" y="210"/>
                    <a:pt x="728" y="206"/>
                    <a:pt x="728" y="201"/>
                  </a:cubicBezTo>
                  <a:cubicBezTo>
                    <a:pt x="728" y="195"/>
                    <a:pt x="724" y="191"/>
                    <a:pt x="718" y="191"/>
                  </a:cubicBezTo>
                  <a:close/>
                  <a:moveTo>
                    <a:pt x="724" y="208"/>
                  </a:moveTo>
                  <a:cubicBezTo>
                    <a:pt x="724" y="208"/>
                    <a:pt x="724" y="208"/>
                    <a:pt x="724" y="208"/>
                  </a:cubicBezTo>
                  <a:cubicBezTo>
                    <a:pt x="724" y="211"/>
                    <a:pt x="720" y="213"/>
                    <a:pt x="718" y="213"/>
                  </a:cubicBezTo>
                  <a:cubicBezTo>
                    <a:pt x="714" y="213"/>
                    <a:pt x="712" y="211"/>
                    <a:pt x="712" y="209"/>
                  </a:cubicBezTo>
                  <a:cubicBezTo>
                    <a:pt x="712" y="206"/>
                    <a:pt x="714" y="205"/>
                    <a:pt x="718" y="204"/>
                  </a:cubicBezTo>
                  <a:cubicBezTo>
                    <a:pt x="720" y="204"/>
                    <a:pt x="722" y="203"/>
                    <a:pt x="724" y="203"/>
                  </a:cubicBezTo>
                  <a:lnTo>
                    <a:pt x="724" y="208"/>
                  </a:lnTo>
                  <a:close/>
                  <a:moveTo>
                    <a:pt x="700" y="186"/>
                  </a:moveTo>
                  <a:cubicBezTo>
                    <a:pt x="704" y="186"/>
                    <a:pt x="704" y="186"/>
                    <a:pt x="704" y="186"/>
                  </a:cubicBezTo>
                  <a:cubicBezTo>
                    <a:pt x="704" y="181"/>
                    <a:pt x="704" y="181"/>
                    <a:pt x="704" y="181"/>
                  </a:cubicBezTo>
                  <a:cubicBezTo>
                    <a:pt x="700" y="181"/>
                    <a:pt x="700" y="181"/>
                    <a:pt x="700" y="181"/>
                  </a:cubicBezTo>
                  <a:lnTo>
                    <a:pt x="700" y="186"/>
                  </a:lnTo>
                  <a:close/>
                  <a:moveTo>
                    <a:pt x="180" y="85"/>
                  </a:moveTo>
                  <a:cubicBezTo>
                    <a:pt x="180" y="86"/>
                    <a:pt x="181" y="86"/>
                    <a:pt x="182" y="86"/>
                  </a:cubicBezTo>
                  <a:cubicBezTo>
                    <a:pt x="182" y="86"/>
                    <a:pt x="183" y="86"/>
                    <a:pt x="183" y="8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5" y="74"/>
                    <a:pt x="195" y="72"/>
                    <a:pt x="194" y="7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0"/>
                    <a:pt x="182" y="60"/>
                    <a:pt x="182" y="60"/>
                  </a:cubicBezTo>
                  <a:cubicBezTo>
                    <a:pt x="181" y="60"/>
                    <a:pt x="180" y="60"/>
                    <a:pt x="180" y="61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69" y="72"/>
                    <a:pt x="168" y="72"/>
                    <a:pt x="168" y="73"/>
                  </a:cubicBezTo>
                  <a:cubicBezTo>
                    <a:pt x="168" y="74"/>
                    <a:pt x="169" y="75"/>
                    <a:pt x="169" y="75"/>
                  </a:cubicBezTo>
                  <a:lnTo>
                    <a:pt x="180" y="85"/>
                  </a:lnTo>
                  <a:close/>
                  <a:moveTo>
                    <a:pt x="685" y="192"/>
                  </a:moveTo>
                  <a:cubicBezTo>
                    <a:pt x="682" y="192"/>
                    <a:pt x="678" y="193"/>
                    <a:pt x="677" y="196"/>
                  </a:cubicBezTo>
                  <a:cubicBezTo>
                    <a:pt x="676" y="196"/>
                    <a:pt x="676" y="196"/>
                    <a:pt x="676" y="196"/>
                  </a:cubicBezTo>
                  <a:cubicBezTo>
                    <a:pt x="676" y="192"/>
                    <a:pt x="676" y="192"/>
                    <a:pt x="676" y="192"/>
                  </a:cubicBezTo>
                  <a:cubicBezTo>
                    <a:pt x="673" y="192"/>
                    <a:pt x="673" y="192"/>
                    <a:pt x="673" y="192"/>
                  </a:cubicBezTo>
                  <a:cubicBezTo>
                    <a:pt x="673" y="215"/>
                    <a:pt x="673" y="215"/>
                    <a:pt x="673" y="215"/>
                  </a:cubicBezTo>
                  <a:cubicBezTo>
                    <a:pt x="677" y="215"/>
                    <a:pt x="677" y="215"/>
                    <a:pt x="677" y="215"/>
                  </a:cubicBezTo>
                  <a:cubicBezTo>
                    <a:pt x="677" y="200"/>
                    <a:pt x="677" y="200"/>
                    <a:pt x="677" y="200"/>
                  </a:cubicBezTo>
                  <a:cubicBezTo>
                    <a:pt x="677" y="197"/>
                    <a:pt x="681" y="195"/>
                    <a:pt x="684" y="195"/>
                  </a:cubicBezTo>
                  <a:cubicBezTo>
                    <a:pt x="687" y="195"/>
                    <a:pt x="690" y="197"/>
                    <a:pt x="690" y="201"/>
                  </a:cubicBezTo>
                  <a:cubicBezTo>
                    <a:pt x="690" y="215"/>
                    <a:pt x="690" y="215"/>
                    <a:pt x="690" y="215"/>
                  </a:cubicBezTo>
                  <a:cubicBezTo>
                    <a:pt x="694" y="215"/>
                    <a:pt x="694" y="215"/>
                    <a:pt x="694" y="215"/>
                  </a:cubicBezTo>
                  <a:cubicBezTo>
                    <a:pt x="694" y="200"/>
                    <a:pt x="694" y="200"/>
                    <a:pt x="694" y="200"/>
                  </a:cubicBezTo>
                  <a:cubicBezTo>
                    <a:pt x="694" y="194"/>
                    <a:pt x="690" y="192"/>
                    <a:pt x="685" y="192"/>
                  </a:cubicBezTo>
                  <a:close/>
                  <a:moveTo>
                    <a:pt x="501" y="196"/>
                  </a:moveTo>
                  <a:cubicBezTo>
                    <a:pt x="500" y="196"/>
                    <a:pt x="500" y="196"/>
                    <a:pt x="500" y="196"/>
                  </a:cubicBezTo>
                  <a:cubicBezTo>
                    <a:pt x="500" y="192"/>
                    <a:pt x="500" y="192"/>
                    <a:pt x="500" y="192"/>
                  </a:cubicBezTo>
                  <a:cubicBezTo>
                    <a:pt x="496" y="192"/>
                    <a:pt x="496" y="192"/>
                    <a:pt x="496" y="192"/>
                  </a:cubicBezTo>
                  <a:cubicBezTo>
                    <a:pt x="496" y="215"/>
                    <a:pt x="496" y="215"/>
                    <a:pt x="496" y="215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501" y="198"/>
                    <a:pt x="503" y="195"/>
                    <a:pt x="506" y="195"/>
                  </a:cubicBezTo>
                  <a:cubicBezTo>
                    <a:pt x="509" y="195"/>
                    <a:pt x="509" y="195"/>
                    <a:pt x="509" y="195"/>
                  </a:cubicBezTo>
                  <a:cubicBezTo>
                    <a:pt x="509" y="192"/>
                    <a:pt x="509" y="192"/>
                    <a:pt x="509" y="192"/>
                  </a:cubicBezTo>
                  <a:cubicBezTo>
                    <a:pt x="506" y="192"/>
                    <a:pt x="506" y="192"/>
                    <a:pt x="506" y="192"/>
                  </a:cubicBezTo>
                  <a:cubicBezTo>
                    <a:pt x="503" y="192"/>
                    <a:pt x="501" y="193"/>
                    <a:pt x="501" y="196"/>
                  </a:cubicBezTo>
                  <a:close/>
                  <a:moveTo>
                    <a:pt x="513" y="215"/>
                  </a:moveTo>
                  <a:cubicBezTo>
                    <a:pt x="517" y="215"/>
                    <a:pt x="517" y="215"/>
                    <a:pt x="517" y="215"/>
                  </a:cubicBezTo>
                  <a:cubicBezTo>
                    <a:pt x="517" y="192"/>
                    <a:pt x="517" y="192"/>
                    <a:pt x="517" y="192"/>
                  </a:cubicBezTo>
                  <a:cubicBezTo>
                    <a:pt x="513" y="192"/>
                    <a:pt x="513" y="192"/>
                    <a:pt x="513" y="192"/>
                  </a:cubicBezTo>
                  <a:lnTo>
                    <a:pt x="513" y="215"/>
                  </a:lnTo>
                  <a:close/>
                  <a:moveTo>
                    <a:pt x="525" y="2"/>
                  </a:moveTo>
                  <a:cubicBezTo>
                    <a:pt x="472" y="142"/>
                    <a:pt x="472" y="142"/>
                    <a:pt x="472" y="142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506" y="95"/>
                    <a:pt x="506" y="95"/>
                    <a:pt x="506" y="95"/>
                  </a:cubicBezTo>
                  <a:cubicBezTo>
                    <a:pt x="569" y="95"/>
                    <a:pt x="569" y="95"/>
                    <a:pt x="569" y="95"/>
                  </a:cubicBezTo>
                  <a:cubicBezTo>
                    <a:pt x="589" y="147"/>
                    <a:pt x="589" y="147"/>
                    <a:pt x="589" y="147"/>
                  </a:cubicBezTo>
                  <a:cubicBezTo>
                    <a:pt x="606" y="147"/>
                    <a:pt x="606" y="147"/>
                    <a:pt x="606" y="147"/>
                  </a:cubicBezTo>
                  <a:cubicBezTo>
                    <a:pt x="606" y="142"/>
                    <a:pt x="606" y="142"/>
                    <a:pt x="606" y="142"/>
                  </a:cubicBezTo>
                  <a:cubicBezTo>
                    <a:pt x="551" y="2"/>
                    <a:pt x="551" y="2"/>
                    <a:pt x="551" y="2"/>
                  </a:cubicBezTo>
                  <a:lnTo>
                    <a:pt x="525" y="2"/>
                  </a:lnTo>
                  <a:close/>
                  <a:moveTo>
                    <a:pt x="512" y="81"/>
                  </a:moveTo>
                  <a:cubicBezTo>
                    <a:pt x="534" y="23"/>
                    <a:pt x="534" y="23"/>
                    <a:pt x="534" y="23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40" y="23"/>
                    <a:pt x="540" y="23"/>
                    <a:pt x="540" y="23"/>
                  </a:cubicBezTo>
                  <a:cubicBezTo>
                    <a:pt x="563" y="81"/>
                    <a:pt x="563" y="81"/>
                    <a:pt x="563" y="81"/>
                  </a:cubicBezTo>
                  <a:lnTo>
                    <a:pt x="512" y="81"/>
                  </a:lnTo>
                  <a:close/>
                  <a:moveTo>
                    <a:pt x="480" y="191"/>
                  </a:moveTo>
                  <a:cubicBezTo>
                    <a:pt x="477" y="191"/>
                    <a:pt x="474" y="193"/>
                    <a:pt x="473" y="195"/>
                  </a:cubicBezTo>
                  <a:cubicBezTo>
                    <a:pt x="473" y="195"/>
                    <a:pt x="473" y="195"/>
                    <a:pt x="473" y="195"/>
                  </a:cubicBezTo>
                  <a:cubicBezTo>
                    <a:pt x="473" y="192"/>
                    <a:pt x="473" y="192"/>
                    <a:pt x="473" y="192"/>
                  </a:cubicBezTo>
                  <a:cubicBezTo>
                    <a:pt x="469" y="192"/>
                    <a:pt x="469" y="192"/>
                    <a:pt x="469" y="192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4" y="214"/>
                    <a:pt x="477" y="216"/>
                    <a:pt x="480" y="216"/>
                  </a:cubicBezTo>
                  <a:cubicBezTo>
                    <a:pt x="486" y="216"/>
                    <a:pt x="491" y="211"/>
                    <a:pt x="491" y="203"/>
                  </a:cubicBezTo>
                  <a:cubicBezTo>
                    <a:pt x="491" y="196"/>
                    <a:pt x="487" y="191"/>
                    <a:pt x="480" y="191"/>
                  </a:cubicBezTo>
                  <a:close/>
                  <a:moveTo>
                    <a:pt x="479" y="212"/>
                  </a:moveTo>
                  <a:cubicBezTo>
                    <a:pt x="476" y="212"/>
                    <a:pt x="473" y="211"/>
                    <a:pt x="473" y="208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473" y="197"/>
                    <a:pt x="476" y="195"/>
                    <a:pt x="479" y="195"/>
                  </a:cubicBezTo>
                  <a:cubicBezTo>
                    <a:pt x="484" y="195"/>
                    <a:pt x="488" y="198"/>
                    <a:pt x="488" y="203"/>
                  </a:cubicBezTo>
                  <a:cubicBezTo>
                    <a:pt x="488" y="209"/>
                    <a:pt x="484" y="212"/>
                    <a:pt x="479" y="212"/>
                  </a:cubicBezTo>
                  <a:close/>
                  <a:moveTo>
                    <a:pt x="513" y="186"/>
                  </a:moveTo>
                  <a:cubicBezTo>
                    <a:pt x="517" y="186"/>
                    <a:pt x="517" y="186"/>
                    <a:pt x="517" y="186"/>
                  </a:cubicBezTo>
                  <a:cubicBezTo>
                    <a:pt x="517" y="181"/>
                    <a:pt x="517" y="181"/>
                    <a:pt x="517" y="181"/>
                  </a:cubicBezTo>
                  <a:cubicBezTo>
                    <a:pt x="513" y="181"/>
                    <a:pt x="513" y="181"/>
                    <a:pt x="513" y="181"/>
                  </a:cubicBezTo>
                  <a:lnTo>
                    <a:pt x="513" y="186"/>
                  </a:lnTo>
                  <a:close/>
                  <a:moveTo>
                    <a:pt x="566" y="204"/>
                  </a:moveTo>
                  <a:cubicBezTo>
                    <a:pt x="566" y="197"/>
                    <a:pt x="563" y="191"/>
                    <a:pt x="555" y="191"/>
                  </a:cubicBezTo>
                  <a:cubicBezTo>
                    <a:pt x="548" y="191"/>
                    <a:pt x="544" y="197"/>
                    <a:pt x="544" y="203"/>
                  </a:cubicBezTo>
                  <a:cubicBezTo>
                    <a:pt x="544" y="212"/>
                    <a:pt x="549" y="216"/>
                    <a:pt x="557" y="216"/>
                  </a:cubicBezTo>
                  <a:cubicBezTo>
                    <a:pt x="559" y="216"/>
                    <a:pt x="563" y="215"/>
                    <a:pt x="565" y="213"/>
                  </a:cubicBezTo>
                  <a:cubicBezTo>
                    <a:pt x="565" y="210"/>
                    <a:pt x="565" y="210"/>
                    <a:pt x="565" y="210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62" y="212"/>
                    <a:pt x="559" y="213"/>
                    <a:pt x="557" y="213"/>
                  </a:cubicBezTo>
                  <a:cubicBezTo>
                    <a:pt x="552" y="213"/>
                    <a:pt x="550" y="211"/>
                    <a:pt x="549" y="208"/>
                  </a:cubicBezTo>
                  <a:cubicBezTo>
                    <a:pt x="548" y="207"/>
                    <a:pt x="548" y="206"/>
                    <a:pt x="548" y="204"/>
                  </a:cubicBezTo>
                  <a:cubicBezTo>
                    <a:pt x="548" y="204"/>
                    <a:pt x="548" y="204"/>
                    <a:pt x="548" y="204"/>
                  </a:cubicBezTo>
                  <a:lnTo>
                    <a:pt x="566" y="204"/>
                  </a:lnTo>
                  <a:close/>
                  <a:moveTo>
                    <a:pt x="555" y="194"/>
                  </a:moveTo>
                  <a:cubicBezTo>
                    <a:pt x="559" y="194"/>
                    <a:pt x="562" y="197"/>
                    <a:pt x="562" y="201"/>
                  </a:cubicBezTo>
                  <a:cubicBezTo>
                    <a:pt x="548" y="201"/>
                    <a:pt x="548" y="201"/>
                    <a:pt x="548" y="201"/>
                  </a:cubicBezTo>
                  <a:cubicBezTo>
                    <a:pt x="549" y="197"/>
                    <a:pt x="551" y="194"/>
                    <a:pt x="555" y="194"/>
                  </a:cubicBezTo>
                  <a:close/>
                  <a:moveTo>
                    <a:pt x="526" y="198"/>
                  </a:moveTo>
                  <a:cubicBezTo>
                    <a:pt x="526" y="196"/>
                    <a:pt x="528" y="194"/>
                    <a:pt x="532" y="194"/>
                  </a:cubicBezTo>
                  <a:cubicBezTo>
                    <a:pt x="536" y="194"/>
                    <a:pt x="538" y="196"/>
                    <a:pt x="539" y="197"/>
                  </a:cubicBezTo>
                  <a:cubicBezTo>
                    <a:pt x="540" y="197"/>
                    <a:pt x="540" y="197"/>
                    <a:pt x="540" y="197"/>
                  </a:cubicBezTo>
                  <a:cubicBezTo>
                    <a:pt x="540" y="193"/>
                    <a:pt x="540" y="193"/>
                    <a:pt x="540" y="193"/>
                  </a:cubicBezTo>
                  <a:cubicBezTo>
                    <a:pt x="538" y="193"/>
                    <a:pt x="536" y="192"/>
                    <a:pt x="532" y="192"/>
                  </a:cubicBezTo>
                  <a:cubicBezTo>
                    <a:pt x="526" y="192"/>
                    <a:pt x="523" y="194"/>
                    <a:pt x="523" y="198"/>
                  </a:cubicBezTo>
                  <a:cubicBezTo>
                    <a:pt x="523" y="206"/>
                    <a:pt x="537" y="204"/>
                    <a:pt x="537" y="209"/>
                  </a:cubicBezTo>
                  <a:cubicBezTo>
                    <a:pt x="537" y="212"/>
                    <a:pt x="535" y="213"/>
                    <a:pt x="532" y="213"/>
                  </a:cubicBezTo>
                  <a:cubicBezTo>
                    <a:pt x="529" y="213"/>
                    <a:pt x="525" y="211"/>
                    <a:pt x="524" y="210"/>
                  </a:cubicBezTo>
                  <a:cubicBezTo>
                    <a:pt x="523" y="210"/>
                    <a:pt x="523" y="210"/>
                    <a:pt x="523" y="210"/>
                  </a:cubicBezTo>
                  <a:cubicBezTo>
                    <a:pt x="523" y="213"/>
                    <a:pt x="523" y="213"/>
                    <a:pt x="523" y="213"/>
                  </a:cubicBezTo>
                  <a:cubicBezTo>
                    <a:pt x="525" y="215"/>
                    <a:pt x="528" y="216"/>
                    <a:pt x="531" y="216"/>
                  </a:cubicBezTo>
                  <a:cubicBezTo>
                    <a:pt x="538" y="216"/>
                    <a:pt x="541" y="213"/>
                    <a:pt x="541" y="209"/>
                  </a:cubicBezTo>
                  <a:cubicBezTo>
                    <a:pt x="541" y="201"/>
                    <a:pt x="526" y="203"/>
                    <a:pt x="526" y="198"/>
                  </a:cubicBezTo>
                  <a:close/>
                  <a:moveTo>
                    <a:pt x="359" y="215"/>
                  </a:moveTo>
                  <a:cubicBezTo>
                    <a:pt x="382" y="215"/>
                    <a:pt x="382" y="215"/>
                    <a:pt x="382" y="215"/>
                  </a:cubicBezTo>
                  <a:cubicBezTo>
                    <a:pt x="382" y="212"/>
                    <a:pt x="382" y="212"/>
                    <a:pt x="382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63" y="200"/>
                    <a:pt x="363" y="200"/>
                    <a:pt x="363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197"/>
                    <a:pt x="381" y="197"/>
                    <a:pt x="381" y="197"/>
                  </a:cubicBezTo>
                  <a:cubicBezTo>
                    <a:pt x="363" y="197"/>
                    <a:pt x="363" y="197"/>
                    <a:pt x="363" y="197"/>
                  </a:cubicBezTo>
                  <a:cubicBezTo>
                    <a:pt x="363" y="185"/>
                    <a:pt x="363" y="185"/>
                    <a:pt x="363" y="185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82" y="182"/>
                    <a:pt x="382" y="182"/>
                    <a:pt x="382" y="182"/>
                  </a:cubicBezTo>
                  <a:cubicBezTo>
                    <a:pt x="359" y="182"/>
                    <a:pt x="359" y="182"/>
                    <a:pt x="359" y="182"/>
                  </a:cubicBezTo>
                  <a:lnTo>
                    <a:pt x="359" y="215"/>
                  </a:lnTo>
                  <a:close/>
                  <a:moveTo>
                    <a:pt x="457" y="196"/>
                  </a:moveTo>
                  <a:cubicBezTo>
                    <a:pt x="456" y="196"/>
                    <a:pt x="456" y="196"/>
                    <a:pt x="456" y="196"/>
                  </a:cubicBezTo>
                  <a:cubicBezTo>
                    <a:pt x="456" y="192"/>
                    <a:pt x="456" y="192"/>
                    <a:pt x="456" y="192"/>
                  </a:cubicBezTo>
                  <a:cubicBezTo>
                    <a:pt x="453" y="192"/>
                    <a:pt x="453" y="192"/>
                    <a:pt x="453" y="192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02"/>
                    <a:pt x="457" y="202"/>
                    <a:pt x="457" y="202"/>
                  </a:cubicBezTo>
                  <a:cubicBezTo>
                    <a:pt x="457" y="198"/>
                    <a:pt x="459" y="195"/>
                    <a:pt x="462" y="195"/>
                  </a:cubicBezTo>
                  <a:cubicBezTo>
                    <a:pt x="465" y="195"/>
                    <a:pt x="465" y="195"/>
                    <a:pt x="465" y="195"/>
                  </a:cubicBezTo>
                  <a:cubicBezTo>
                    <a:pt x="465" y="192"/>
                    <a:pt x="465" y="192"/>
                    <a:pt x="465" y="192"/>
                  </a:cubicBezTo>
                  <a:cubicBezTo>
                    <a:pt x="462" y="192"/>
                    <a:pt x="462" y="192"/>
                    <a:pt x="462" y="192"/>
                  </a:cubicBezTo>
                  <a:cubicBezTo>
                    <a:pt x="459" y="192"/>
                    <a:pt x="458" y="193"/>
                    <a:pt x="457" y="196"/>
                  </a:cubicBezTo>
                  <a:close/>
                  <a:moveTo>
                    <a:pt x="302" y="8"/>
                  </a:moveTo>
                  <a:cubicBezTo>
                    <a:pt x="301" y="4"/>
                    <a:pt x="297" y="2"/>
                    <a:pt x="293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2"/>
                    <a:pt x="159" y="3"/>
                    <a:pt x="157" y="5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69" y="92"/>
                    <a:pt x="69" y="99"/>
                    <a:pt x="73" y="103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5" y="147"/>
                    <a:pt x="85" y="153"/>
                    <a:pt x="89" y="157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5" y="203"/>
                    <a:pt x="141" y="203"/>
                    <a:pt x="145" y="199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95" y="222"/>
                    <a:pt x="195" y="222"/>
                    <a:pt x="195" y="222"/>
                  </a:cubicBezTo>
                  <a:cubicBezTo>
                    <a:pt x="197" y="224"/>
                    <a:pt x="199" y="225"/>
                    <a:pt x="202" y="225"/>
                  </a:cubicBezTo>
                  <a:cubicBezTo>
                    <a:pt x="204" y="225"/>
                    <a:pt x="207" y="224"/>
                    <a:pt x="209" y="222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00" y="131"/>
                    <a:pt x="301" y="128"/>
                    <a:pt x="301" y="126"/>
                  </a:cubicBezTo>
                  <a:cubicBezTo>
                    <a:pt x="301" y="123"/>
                    <a:pt x="300" y="120"/>
                    <a:pt x="298" y="119"/>
                  </a:cubicBezTo>
                  <a:cubicBezTo>
                    <a:pt x="249" y="69"/>
                    <a:pt x="249" y="69"/>
                    <a:pt x="249" y="69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3" y="16"/>
                    <a:pt x="304" y="12"/>
                    <a:pt x="302" y="8"/>
                  </a:cubicBezTo>
                  <a:close/>
                  <a:moveTo>
                    <a:pt x="217" y="57"/>
                  </a:moveTo>
                  <a:cubicBezTo>
                    <a:pt x="227" y="46"/>
                    <a:pt x="227" y="46"/>
                    <a:pt x="227" y="46"/>
                  </a:cubicBezTo>
                  <a:cubicBezTo>
                    <a:pt x="228" y="46"/>
                    <a:pt x="229" y="45"/>
                    <a:pt x="229" y="45"/>
                  </a:cubicBezTo>
                  <a:cubicBezTo>
                    <a:pt x="230" y="45"/>
                    <a:pt x="231" y="46"/>
                    <a:pt x="231" y="46"/>
                  </a:cubicBezTo>
                  <a:cubicBezTo>
                    <a:pt x="242" y="57"/>
                    <a:pt x="242" y="57"/>
                    <a:pt x="242" y="57"/>
                  </a:cubicBezTo>
                  <a:cubicBezTo>
                    <a:pt x="243" y="58"/>
                    <a:pt x="243" y="59"/>
                    <a:pt x="242" y="60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1"/>
                    <a:pt x="230" y="72"/>
                    <a:pt x="229" y="72"/>
                  </a:cubicBezTo>
                  <a:cubicBezTo>
                    <a:pt x="229" y="72"/>
                    <a:pt x="228" y="71"/>
                    <a:pt x="227" y="7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6" y="60"/>
                    <a:pt x="216" y="59"/>
                    <a:pt x="216" y="59"/>
                  </a:cubicBezTo>
                  <a:cubicBezTo>
                    <a:pt x="216" y="58"/>
                    <a:pt x="216" y="57"/>
                    <a:pt x="217" y="57"/>
                  </a:cubicBezTo>
                  <a:close/>
                  <a:moveTo>
                    <a:pt x="158" y="35"/>
                  </a:moveTo>
                  <a:cubicBezTo>
                    <a:pt x="158" y="34"/>
                    <a:pt x="158" y="33"/>
                    <a:pt x="160" y="33"/>
                  </a:cubicBezTo>
                  <a:cubicBezTo>
                    <a:pt x="161" y="32"/>
                    <a:pt x="162" y="32"/>
                    <a:pt x="163" y="3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1" y="32"/>
                    <a:pt x="202" y="32"/>
                    <a:pt x="204" y="33"/>
                  </a:cubicBezTo>
                  <a:cubicBezTo>
                    <a:pt x="205" y="33"/>
                    <a:pt x="205" y="34"/>
                    <a:pt x="205" y="35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9"/>
                    <a:pt x="204" y="7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1"/>
                    <a:pt x="182" y="101"/>
                    <a:pt x="182" y="101"/>
                  </a:cubicBezTo>
                  <a:cubicBezTo>
                    <a:pt x="181" y="101"/>
                    <a:pt x="180" y="101"/>
                    <a:pt x="179" y="100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8" y="79"/>
                    <a:pt x="158" y="78"/>
                    <a:pt x="158" y="77"/>
                  </a:cubicBezTo>
                  <a:lnTo>
                    <a:pt x="158" y="35"/>
                  </a:lnTo>
                  <a:close/>
                  <a:moveTo>
                    <a:pt x="121" y="57"/>
                  </a:moveTo>
                  <a:cubicBezTo>
                    <a:pt x="132" y="46"/>
                    <a:pt x="132" y="46"/>
                    <a:pt x="132" y="46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4" y="45"/>
                    <a:pt x="135" y="46"/>
                    <a:pt x="136" y="4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7" y="58"/>
                    <a:pt x="147" y="59"/>
                    <a:pt x="146" y="6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71"/>
                    <a:pt x="134" y="72"/>
                    <a:pt x="134" y="72"/>
                  </a:cubicBezTo>
                  <a:cubicBezTo>
                    <a:pt x="133" y="72"/>
                    <a:pt x="132" y="71"/>
                    <a:pt x="132" y="71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1" y="59"/>
                    <a:pt x="121" y="59"/>
                  </a:cubicBezTo>
                  <a:cubicBezTo>
                    <a:pt x="121" y="58"/>
                    <a:pt x="121" y="57"/>
                    <a:pt x="121" y="57"/>
                  </a:cubicBezTo>
                  <a:close/>
                  <a:moveTo>
                    <a:pt x="146" y="156"/>
                  </a:moveTo>
                  <a:cubicBezTo>
                    <a:pt x="136" y="166"/>
                    <a:pt x="136" y="166"/>
                    <a:pt x="136" y="166"/>
                  </a:cubicBezTo>
                  <a:cubicBezTo>
                    <a:pt x="135" y="167"/>
                    <a:pt x="134" y="167"/>
                    <a:pt x="134" y="167"/>
                  </a:cubicBezTo>
                  <a:cubicBezTo>
                    <a:pt x="133" y="167"/>
                    <a:pt x="132" y="167"/>
                    <a:pt x="132" y="16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3"/>
                    <a:pt x="121" y="153"/>
                    <a:pt x="121" y="1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1"/>
                    <a:pt x="133" y="141"/>
                    <a:pt x="134" y="141"/>
                  </a:cubicBezTo>
                  <a:cubicBezTo>
                    <a:pt x="134" y="141"/>
                    <a:pt x="135" y="141"/>
                    <a:pt x="136" y="142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7" y="153"/>
                    <a:pt x="147" y="155"/>
                    <a:pt x="146" y="156"/>
                  </a:cubicBezTo>
                  <a:close/>
                  <a:moveTo>
                    <a:pt x="152" y="130"/>
                  </a:moveTo>
                  <a:cubicBezTo>
                    <a:pt x="110" y="130"/>
                    <a:pt x="110" y="130"/>
                    <a:pt x="110" y="130"/>
                  </a:cubicBezTo>
                  <a:cubicBezTo>
                    <a:pt x="109" y="130"/>
                    <a:pt x="108" y="130"/>
                    <a:pt x="107" y="129"/>
                  </a:cubicBezTo>
                  <a:cubicBezTo>
                    <a:pt x="107" y="127"/>
                    <a:pt x="107" y="126"/>
                    <a:pt x="108" y="125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87"/>
                    <a:pt x="107" y="86"/>
                    <a:pt x="107" y="85"/>
                  </a:cubicBezTo>
                  <a:cubicBezTo>
                    <a:pt x="108" y="83"/>
                    <a:pt x="109" y="83"/>
                    <a:pt x="110" y="83"/>
                  </a:cubicBezTo>
                  <a:cubicBezTo>
                    <a:pt x="152" y="83"/>
                    <a:pt x="152" y="83"/>
                    <a:pt x="152" y="83"/>
                  </a:cubicBezTo>
                  <a:cubicBezTo>
                    <a:pt x="153" y="83"/>
                    <a:pt x="153" y="83"/>
                    <a:pt x="154" y="84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5"/>
                    <a:pt x="176" y="106"/>
                    <a:pt x="176" y="107"/>
                  </a:cubicBezTo>
                  <a:cubicBezTo>
                    <a:pt x="176" y="107"/>
                    <a:pt x="175" y="108"/>
                    <a:pt x="175" y="109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3" y="130"/>
                    <a:pt x="153" y="130"/>
                    <a:pt x="152" y="130"/>
                  </a:cubicBezTo>
                  <a:close/>
                  <a:moveTo>
                    <a:pt x="205" y="178"/>
                  </a:moveTo>
                  <a:cubicBezTo>
                    <a:pt x="205" y="179"/>
                    <a:pt x="205" y="180"/>
                    <a:pt x="204" y="181"/>
                  </a:cubicBezTo>
                  <a:cubicBezTo>
                    <a:pt x="203" y="181"/>
                    <a:pt x="203" y="181"/>
                    <a:pt x="202" y="181"/>
                  </a:cubicBezTo>
                  <a:cubicBezTo>
                    <a:pt x="202" y="181"/>
                    <a:pt x="201" y="181"/>
                    <a:pt x="200" y="180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1" y="181"/>
                    <a:pt x="160" y="181"/>
                  </a:cubicBezTo>
                  <a:cubicBezTo>
                    <a:pt x="158" y="180"/>
                    <a:pt x="158" y="179"/>
                    <a:pt x="158" y="178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5"/>
                    <a:pt x="159" y="134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1" y="112"/>
                    <a:pt x="182" y="112"/>
                    <a:pt x="184" y="113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5" y="135"/>
                    <a:pt x="205" y="136"/>
                    <a:pt x="205" y="136"/>
                  </a:cubicBezTo>
                  <a:lnTo>
                    <a:pt x="205" y="178"/>
                  </a:lnTo>
                  <a:close/>
                  <a:moveTo>
                    <a:pt x="242" y="156"/>
                  </a:moveTo>
                  <a:cubicBezTo>
                    <a:pt x="231" y="166"/>
                    <a:pt x="231" y="166"/>
                    <a:pt x="231" y="166"/>
                  </a:cubicBezTo>
                  <a:cubicBezTo>
                    <a:pt x="231" y="167"/>
                    <a:pt x="230" y="167"/>
                    <a:pt x="229" y="167"/>
                  </a:cubicBezTo>
                  <a:cubicBezTo>
                    <a:pt x="229" y="167"/>
                    <a:pt x="228" y="167"/>
                    <a:pt x="227" y="166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6" y="155"/>
                    <a:pt x="216" y="155"/>
                    <a:pt x="216" y="154"/>
                  </a:cubicBezTo>
                  <a:cubicBezTo>
                    <a:pt x="216" y="153"/>
                    <a:pt x="216" y="153"/>
                    <a:pt x="217" y="15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8" y="141"/>
                    <a:pt x="229" y="141"/>
                    <a:pt x="229" y="141"/>
                  </a:cubicBezTo>
                  <a:cubicBezTo>
                    <a:pt x="230" y="141"/>
                    <a:pt x="231" y="141"/>
                    <a:pt x="231" y="142"/>
                  </a:cubicBezTo>
                  <a:cubicBezTo>
                    <a:pt x="242" y="152"/>
                    <a:pt x="242" y="152"/>
                    <a:pt x="242" y="152"/>
                  </a:cubicBezTo>
                  <a:cubicBezTo>
                    <a:pt x="243" y="153"/>
                    <a:pt x="243" y="155"/>
                    <a:pt x="242" y="156"/>
                  </a:cubicBezTo>
                  <a:close/>
                  <a:moveTo>
                    <a:pt x="253" y="83"/>
                  </a:moveTo>
                  <a:cubicBezTo>
                    <a:pt x="254" y="83"/>
                    <a:pt x="255" y="83"/>
                    <a:pt x="256" y="85"/>
                  </a:cubicBezTo>
                  <a:cubicBezTo>
                    <a:pt x="256" y="86"/>
                    <a:pt x="256" y="87"/>
                    <a:pt x="255" y="88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6"/>
                    <a:pt x="256" y="127"/>
                    <a:pt x="256" y="129"/>
                  </a:cubicBezTo>
                  <a:cubicBezTo>
                    <a:pt x="255" y="130"/>
                    <a:pt x="254" y="130"/>
                    <a:pt x="253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0" y="130"/>
                    <a:pt x="210" y="130"/>
                    <a:pt x="209" y="13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7" y="107"/>
                    <a:pt x="187" y="107"/>
                  </a:cubicBezTo>
                  <a:cubicBezTo>
                    <a:pt x="187" y="106"/>
                    <a:pt x="188" y="105"/>
                    <a:pt x="188" y="104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0" y="83"/>
                    <a:pt x="210" y="83"/>
                    <a:pt x="211" y="83"/>
                  </a:cubicBezTo>
                  <a:lnTo>
                    <a:pt x="253" y="83"/>
                  </a:lnTo>
                  <a:close/>
                  <a:moveTo>
                    <a:pt x="458" y="132"/>
                  </a:moveTo>
                  <a:cubicBezTo>
                    <a:pt x="376" y="132"/>
                    <a:pt x="376" y="132"/>
                    <a:pt x="376" y="132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2" y="66"/>
                    <a:pt x="452" y="66"/>
                    <a:pt x="452" y="66"/>
                  </a:cubicBezTo>
                  <a:cubicBezTo>
                    <a:pt x="376" y="66"/>
                    <a:pt x="376" y="66"/>
                    <a:pt x="376" y="66"/>
                  </a:cubicBezTo>
                  <a:cubicBezTo>
                    <a:pt x="376" y="17"/>
                    <a:pt x="376" y="17"/>
                    <a:pt x="376" y="17"/>
                  </a:cubicBezTo>
                  <a:cubicBezTo>
                    <a:pt x="458" y="17"/>
                    <a:pt x="458" y="17"/>
                    <a:pt x="458" y="17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147"/>
                    <a:pt x="359" y="147"/>
                    <a:pt x="359" y="147"/>
                  </a:cubicBezTo>
                  <a:cubicBezTo>
                    <a:pt x="458" y="147"/>
                    <a:pt x="458" y="147"/>
                    <a:pt x="458" y="147"/>
                  </a:cubicBezTo>
                  <a:lnTo>
                    <a:pt x="458" y="132"/>
                  </a:lnTo>
                  <a:close/>
                  <a:moveTo>
                    <a:pt x="399" y="192"/>
                  </a:moveTo>
                  <a:cubicBezTo>
                    <a:pt x="395" y="192"/>
                    <a:pt x="392" y="193"/>
                    <a:pt x="391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90" y="215"/>
                    <a:pt x="390" y="215"/>
                    <a:pt x="390" y="215"/>
                  </a:cubicBezTo>
                  <a:cubicBezTo>
                    <a:pt x="390" y="200"/>
                    <a:pt x="390" y="200"/>
                    <a:pt x="390" y="200"/>
                  </a:cubicBezTo>
                  <a:cubicBezTo>
                    <a:pt x="391" y="197"/>
                    <a:pt x="395" y="195"/>
                    <a:pt x="397" y="195"/>
                  </a:cubicBezTo>
                  <a:cubicBezTo>
                    <a:pt x="401" y="195"/>
                    <a:pt x="404" y="197"/>
                    <a:pt x="404" y="201"/>
                  </a:cubicBezTo>
                  <a:cubicBezTo>
                    <a:pt x="404" y="215"/>
                    <a:pt x="404" y="215"/>
                    <a:pt x="404" y="215"/>
                  </a:cubicBezTo>
                  <a:cubicBezTo>
                    <a:pt x="408" y="215"/>
                    <a:pt x="408" y="215"/>
                    <a:pt x="408" y="215"/>
                  </a:cubicBezTo>
                  <a:cubicBezTo>
                    <a:pt x="408" y="200"/>
                    <a:pt x="408" y="200"/>
                    <a:pt x="408" y="200"/>
                  </a:cubicBezTo>
                  <a:cubicBezTo>
                    <a:pt x="408" y="194"/>
                    <a:pt x="404" y="192"/>
                    <a:pt x="399" y="192"/>
                  </a:cubicBezTo>
                  <a:close/>
                  <a:moveTo>
                    <a:pt x="448" y="204"/>
                  </a:moveTo>
                  <a:cubicBezTo>
                    <a:pt x="448" y="197"/>
                    <a:pt x="445" y="191"/>
                    <a:pt x="437" y="191"/>
                  </a:cubicBezTo>
                  <a:cubicBezTo>
                    <a:pt x="430" y="191"/>
                    <a:pt x="426" y="197"/>
                    <a:pt x="426" y="203"/>
                  </a:cubicBezTo>
                  <a:cubicBezTo>
                    <a:pt x="426" y="212"/>
                    <a:pt x="431" y="216"/>
                    <a:pt x="439" y="216"/>
                  </a:cubicBezTo>
                  <a:cubicBezTo>
                    <a:pt x="441" y="216"/>
                    <a:pt x="445" y="215"/>
                    <a:pt x="447" y="213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4" y="212"/>
                    <a:pt x="441" y="213"/>
                    <a:pt x="439" y="213"/>
                  </a:cubicBezTo>
                  <a:cubicBezTo>
                    <a:pt x="435" y="213"/>
                    <a:pt x="432" y="211"/>
                    <a:pt x="431" y="208"/>
                  </a:cubicBezTo>
                  <a:cubicBezTo>
                    <a:pt x="430" y="207"/>
                    <a:pt x="430" y="206"/>
                    <a:pt x="430" y="204"/>
                  </a:cubicBezTo>
                  <a:cubicBezTo>
                    <a:pt x="430" y="204"/>
                    <a:pt x="430" y="204"/>
                    <a:pt x="430" y="204"/>
                  </a:cubicBezTo>
                  <a:lnTo>
                    <a:pt x="448" y="204"/>
                  </a:lnTo>
                  <a:close/>
                  <a:moveTo>
                    <a:pt x="437" y="194"/>
                  </a:moveTo>
                  <a:cubicBezTo>
                    <a:pt x="442" y="194"/>
                    <a:pt x="444" y="197"/>
                    <a:pt x="444" y="201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1" y="197"/>
                    <a:pt x="433" y="194"/>
                    <a:pt x="437" y="194"/>
                  </a:cubicBezTo>
                  <a:close/>
                  <a:moveTo>
                    <a:pt x="612" y="198"/>
                  </a:moveTo>
                  <a:cubicBezTo>
                    <a:pt x="612" y="196"/>
                    <a:pt x="614" y="194"/>
                    <a:pt x="617" y="194"/>
                  </a:cubicBezTo>
                  <a:cubicBezTo>
                    <a:pt x="621" y="194"/>
                    <a:pt x="623" y="196"/>
                    <a:pt x="624" y="197"/>
                  </a:cubicBezTo>
                  <a:cubicBezTo>
                    <a:pt x="625" y="197"/>
                    <a:pt x="625" y="197"/>
                    <a:pt x="625" y="197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4" y="193"/>
                    <a:pt x="621" y="192"/>
                    <a:pt x="617" y="192"/>
                  </a:cubicBezTo>
                  <a:cubicBezTo>
                    <a:pt x="611" y="192"/>
                    <a:pt x="608" y="194"/>
                    <a:pt x="608" y="198"/>
                  </a:cubicBezTo>
                  <a:cubicBezTo>
                    <a:pt x="608" y="206"/>
                    <a:pt x="622" y="204"/>
                    <a:pt x="622" y="209"/>
                  </a:cubicBezTo>
                  <a:cubicBezTo>
                    <a:pt x="622" y="212"/>
                    <a:pt x="621" y="213"/>
                    <a:pt x="617" y="213"/>
                  </a:cubicBezTo>
                  <a:cubicBezTo>
                    <a:pt x="614" y="213"/>
                    <a:pt x="611" y="211"/>
                    <a:pt x="609" y="210"/>
                  </a:cubicBezTo>
                  <a:cubicBezTo>
                    <a:pt x="608" y="210"/>
                    <a:pt x="608" y="210"/>
                    <a:pt x="608" y="210"/>
                  </a:cubicBezTo>
                  <a:cubicBezTo>
                    <a:pt x="608" y="213"/>
                    <a:pt x="608" y="213"/>
                    <a:pt x="608" y="213"/>
                  </a:cubicBezTo>
                  <a:cubicBezTo>
                    <a:pt x="610" y="215"/>
                    <a:pt x="613" y="216"/>
                    <a:pt x="617" y="216"/>
                  </a:cubicBezTo>
                  <a:cubicBezTo>
                    <a:pt x="623" y="216"/>
                    <a:pt x="626" y="213"/>
                    <a:pt x="626" y="209"/>
                  </a:cubicBezTo>
                  <a:cubicBezTo>
                    <a:pt x="626" y="201"/>
                    <a:pt x="612" y="203"/>
                    <a:pt x="612" y="198"/>
                  </a:cubicBezTo>
                  <a:close/>
                  <a:moveTo>
                    <a:pt x="418" y="184"/>
                  </a:moveTo>
                  <a:cubicBezTo>
                    <a:pt x="415" y="184"/>
                    <a:pt x="415" y="184"/>
                    <a:pt x="415" y="184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1" y="192"/>
                    <a:pt x="411" y="192"/>
                    <a:pt x="411" y="192"/>
                  </a:cubicBezTo>
                  <a:cubicBezTo>
                    <a:pt x="411" y="195"/>
                    <a:pt x="411" y="195"/>
                    <a:pt x="411" y="195"/>
                  </a:cubicBezTo>
                  <a:cubicBezTo>
                    <a:pt x="415" y="195"/>
                    <a:pt x="415" y="195"/>
                    <a:pt x="415" y="195"/>
                  </a:cubicBezTo>
                  <a:cubicBezTo>
                    <a:pt x="414" y="208"/>
                    <a:pt x="414" y="208"/>
                    <a:pt x="414" y="208"/>
                  </a:cubicBezTo>
                  <a:cubicBezTo>
                    <a:pt x="414" y="214"/>
                    <a:pt x="416" y="215"/>
                    <a:pt x="420" y="215"/>
                  </a:cubicBezTo>
                  <a:cubicBezTo>
                    <a:pt x="423" y="215"/>
                    <a:pt x="423" y="215"/>
                    <a:pt x="423" y="215"/>
                  </a:cubicBezTo>
                  <a:cubicBezTo>
                    <a:pt x="423" y="212"/>
                    <a:pt x="423" y="212"/>
                    <a:pt x="423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9" y="212"/>
                    <a:pt x="418" y="212"/>
                    <a:pt x="418" y="209"/>
                  </a:cubicBezTo>
                  <a:cubicBezTo>
                    <a:pt x="418" y="195"/>
                    <a:pt x="418" y="195"/>
                    <a:pt x="418" y="195"/>
                  </a:cubicBezTo>
                  <a:cubicBezTo>
                    <a:pt x="424" y="195"/>
                    <a:pt x="424" y="195"/>
                    <a:pt x="424" y="195"/>
                  </a:cubicBezTo>
                  <a:cubicBezTo>
                    <a:pt x="424" y="192"/>
                    <a:pt x="424" y="192"/>
                    <a:pt x="424" y="192"/>
                  </a:cubicBezTo>
                  <a:cubicBezTo>
                    <a:pt x="418" y="192"/>
                    <a:pt x="418" y="192"/>
                    <a:pt x="418" y="192"/>
                  </a:cubicBezTo>
                  <a:lnTo>
                    <a:pt x="418" y="18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7">
              <a:extLst>
                <a:ext uri="{FF2B5EF4-FFF2-40B4-BE49-F238E27FC236}">
                  <a16:creationId xmlns:a16="http://schemas.microsoft.com/office/drawing/2014/main" id="{42611030-2E69-4CDA-80C8-74563B7BCFEB}"/>
                </a:ext>
              </a:extLst>
            </p:cNvPr>
            <p:cNvSpPr/>
            <p:nvPr userDrawn="1">
              <p:custDataLst>
                <p:tags r:id="rId37"/>
              </p:custDataLst>
            </p:nvPr>
          </p:nvSpPr>
          <p:spPr bwMode="auto">
            <a:xfrm>
              <a:off x="5568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0 w 129"/>
                <a:gd name="T13" fmla="*/ 83 h 189"/>
                <a:gd name="T14" fmla="*/ 120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8 w 129"/>
                <a:gd name="T21" fmla="*/ 170 h 189"/>
                <a:gd name="T22" fmla="*/ 128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0" y="83"/>
                  </a:lnTo>
                  <a:lnTo>
                    <a:pt x="120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8" y="170"/>
                  </a:lnTo>
                  <a:lnTo>
                    <a:pt x="128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8">
              <a:extLst>
                <a:ext uri="{FF2B5EF4-FFF2-40B4-BE49-F238E27FC236}">
                  <a16:creationId xmlns:a16="http://schemas.microsoft.com/office/drawing/2014/main" id="{CFD4E8DE-DDCD-4EDE-91E9-0C121D4DE6A0}"/>
                </a:ext>
              </a:extLst>
            </p:cNvPr>
            <p:cNvSpPr/>
            <p:nvPr userDrawn="1">
              <p:custDataLst>
                <p:tags r:id="rId38"/>
              </p:custDataLst>
            </p:nvPr>
          </p:nvSpPr>
          <p:spPr bwMode="auto">
            <a:xfrm>
              <a:off x="5726" y="2074"/>
              <a:ext cx="118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4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6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39">
              <a:extLst>
                <a:ext uri="{FF2B5EF4-FFF2-40B4-BE49-F238E27FC236}">
                  <a16:creationId xmlns:a16="http://schemas.microsoft.com/office/drawing/2014/main" id="{BFA95173-7E9A-4B04-89CB-E3E606BC4736}"/>
                </a:ext>
              </a:extLst>
            </p:cNvPr>
            <p:cNvSpPr/>
            <p:nvPr userDrawn="1">
              <p:custDataLst>
                <p:tags r:id="rId39"/>
              </p:custDataLst>
            </p:nvPr>
          </p:nvSpPr>
          <p:spPr bwMode="auto">
            <a:xfrm>
              <a:off x="5860" y="2030"/>
              <a:ext cx="73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7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7 w 57"/>
                <a:gd name="T27" fmla="*/ 35 h 138"/>
                <a:gd name="T28" fmla="*/ 17 w 57"/>
                <a:gd name="T29" fmla="*/ 0 h 138"/>
                <a:gd name="T30" fmla="*/ 33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2"/>
                    <a:pt x="16" y="10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40">
              <a:extLst>
                <a:ext uri="{FF2B5EF4-FFF2-40B4-BE49-F238E27FC236}">
                  <a16:creationId xmlns:a16="http://schemas.microsoft.com/office/drawing/2014/main" id="{7E7A5074-766B-4235-A2E4-BFB03EE286EC}"/>
                </a:ext>
              </a:extLst>
            </p:cNvPr>
            <p:cNvSpPr>
              <a:spLocks noEditPoints="1"/>
            </p:cNvSpPr>
            <p:nvPr userDrawn="1">
              <p:custDataLst>
                <p:tags r:id="rId40"/>
              </p:custDataLst>
            </p:nvPr>
          </p:nvSpPr>
          <p:spPr bwMode="auto">
            <a:xfrm>
              <a:off x="5952" y="2073"/>
              <a:ext cx="127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3 h 108"/>
                <a:gd name="T10" fmla="*/ 93 w 98"/>
                <a:gd name="T11" fmla="*/ 83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4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3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4"/>
                    <a:pt x="49" y="14"/>
                  </a:cubicBezTo>
                  <a:cubicBezTo>
                    <a:pt x="30" y="14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41">
              <a:extLst>
                <a:ext uri="{FF2B5EF4-FFF2-40B4-BE49-F238E27FC236}">
                  <a16:creationId xmlns:a16="http://schemas.microsoft.com/office/drawing/2014/main" id="{06738942-3343-453A-9686-B007231488AA}"/>
                </a:ext>
              </a:extLst>
            </p:cNvPr>
            <p:cNvSpPr/>
            <p:nvPr userDrawn="1">
              <p:custDataLst>
                <p:tags r:id="rId41"/>
              </p:custDataLst>
            </p:nvPr>
          </p:nvSpPr>
          <p:spPr bwMode="auto">
            <a:xfrm>
              <a:off x="6106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2">
              <a:extLst>
                <a:ext uri="{FF2B5EF4-FFF2-40B4-BE49-F238E27FC236}">
                  <a16:creationId xmlns:a16="http://schemas.microsoft.com/office/drawing/2014/main" id="{BEDE71EC-FDAC-4CD5-8F6F-65565AED5D2C}"/>
                </a:ext>
              </a:extLst>
            </p:cNvPr>
            <p:cNvSpPr>
              <a:spLocks noEditPoints="1"/>
            </p:cNvSpPr>
            <p:nvPr userDrawn="1">
              <p:custDataLst>
                <p:tags r:id="rId42"/>
              </p:custDataLst>
            </p:nvPr>
          </p:nvSpPr>
          <p:spPr bwMode="auto">
            <a:xfrm>
              <a:off x="6200" y="2073"/>
              <a:ext cx="129" cy="193"/>
            </a:xfrm>
            <a:custGeom>
              <a:avLst/>
              <a:gdLst>
                <a:gd name="T0" fmla="*/ 0 w 100"/>
                <a:gd name="T1" fmla="*/ 2 h 149"/>
                <a:gd name="T2" fmla="*/ 17 w 100"/>
                <a:gd name="T3" fmla="*/ 2 h 149"/>
                <a:gd name="T4" fmla="*/ 17 w 100"/>
                <a:gd name="T5" fmla="*/ 15 h 149"/>
                <a:gd name="T6" fmla="*/ 19 w 100"/>
                <a:gd name="T7" fmla="*/ 15 h 149"/>
                <a:gd name="T8" fmla="*/ 50 w 100"/>
                <a:gd name="T9" fmla="*/ 0 h 149"/>
                <a:gd name="T10" fmla="*/ 100 w 100"/>
                <a:gd name="T11" fmla="*/ 52 h 149"/>
                <a:gd name="T12" fmla="*/ 49 w 100"/>
                <a:gd name="T13" fmla="*/ 107 h 149"/>
                <a:gd name="T14" fmla="*/ 19 w 100"/>
                <a:gd name="T15" fmla="*/ 90 h 149"/>
                <a:gd name="T16" fmla="*/ 17 w 100"/>
                <a:gd name="T17" fmla="*/ 90 h 149"/>
                <a:gd name="T18" fmla="*/ 17 w 100"/>
                <a:gd name="T19" fmla="*/ 149 h 149"/>
                <a:gd name="T20" fmla="*/ 0 w 100"/>
                <a:gd name="T21" fmla="*/ 149 h 149"/>
                <a:gd name="T22" fmla="*/ 0 w 100"/>
                <a:gd name="T23" fmla="*/ 2 h 149"/>
                <a:gd name="T24" fmla="*/ 17 w 100"/>
                <a:gd name="T25" fmla="*/ 42 h 149"/>
                <a:gd name="T26" fmla="*/ 17 w 100"/>
                <a:gd name="T27" fmla="*/ 72 h 149"/>
                <a:gd name="T28" fmla="*/ 46 w 100"/>
                <a:gd name="T29" fmla="*/ 93 h 149"/>
                <a:gd name="T30" fmla="*/ 83 w 100"/>
                <a:gd name="T31" fmla="*/ 52 h 149"/>
                <a:gd name="T32" fmla="*/ 47 w 100"/>
                <a:gd name="T33" fmla="*/ 14 h 149"/>
                <a:gd name="T34" fmla="*/ 17 w 100"/>
                <a:gd name="T35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49">
                  <a:moveTo>
                    <a:pt x="0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4" y="6"/>
                    <a:pt x="36" y="0"/>
                    <a:pt x="50" y="0"/>
                  </a:cubicBezTo>
                  <a:cubicBezTo>
                    <a:pt x="80" y="0"/>
                    <a:pt x="100" y="21"/>
                    <a:pt x="100" y="52"/>
                  </a:cubicBezTo>
                  <a:cubicBezTo>
                    <a:pt x="100" y="85"/>
                    <a:pt x="77" y="107"/>
                    <a:pt x="49" y="107"/>
                  </a:cubicBezTo>
                  <a:cubicBezTo>
                    <a:pt x="38" y="107"/>
                    <a:pt x="24" y="101"/>
                    <a:pt x="19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0" y="2"/>
                  </a:lnTo>
                  <a:close/>
                  <a:moveTo>
                    <a:pt x="17" y="42"/>
                  </a:moveTo>
                  <a:cubicBezTo>
                    <a:pt x="17" y="72"/>
                    <a:pt x="17" y="72"/>
                    <a:pt x="17" y="72"/>
                  </a:cubicBezTo>
                  <a:cubicBezTo>
                    <a:pt x="17" y="85"/>
                    <a:pt x="32" y="93"/>
                    <a:pt x="46" y="93"/>
                  </a:cubicBezTo>
                  <a:cubicBezTo>
                    <a:pt x="66" y="93"/>
                    <a:pt x="83" y="80"/>
                    <a:pt x="83" y="52"/>
                  </a:cubicBezTo>
                  <a:cubicBezTo>
                    <a:pt x="83" y="28"/>
                    <a:pt x="67" y="14"/>
                    <a:pt x="47" y="14"/>
                  </a:cubicBezTo>
                  <a:cubicBezTo>
                    <a:pt x="32" y="14"/>
                    <a:pt x="17" y="26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3">
              <a:extLst>
                <a:ext uri="{FF2B5EF4-FFF2-40B4-BE49-F238E27FC236}">
                  <a16:creationId xmlns:a16="http://schemas.microsoft.com/office/drawing/2014/main" id="{CF098668-C44A-4C6F-8B11-6A97C73C4B93}"/>
                </a:ext>
              </a:extLst>
            </p:cNvPr>
            <p:cNvSpPr/>
            <p:nvPr userDrawn="1">
              <p:custDataLst>
                <p:tags r:id="rId43"/>
              </p:custDataLst>
            </p:nvPr>
          </p:nvSpPr>
          <p:spPr bwMode="auto">
            <a:xfrm>
              <a:off x="6357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4">
              <a:extLst>
                <a:ext uri="{FF2B5EF4-FFF2-40B4-BE49-F238E27FC236}">
                  <a16:creationId xmlns:a16="http://schemas.microsoft.com/office/drawing/2014/main" id="{9E2DD28D-92D1-4EDF-8115-218B0DC3B0BC}"/>
                </a:ext>
              </a:extLst>
            </p:cNvPr>
            <p:cNvSpPr>
              <a:spLocks noEditPoints="1"/>
            </p:cNvSpPr>
            <p:nvPr userDrawn="1">
              <p:custDataLst>
                <p:tags r:id="rId44"/>
              </p:custDataLst>
            </p:nvPr>
          </p:nvSpPr>
          <p:spPr bwMode="auto">
            <a:xfrm>
              <a:off x="6451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5">
              <a:extLst>
                <a:ext uri="{FF2B5EF4-FFF2-40B4-BE49-F238E27FC236}">
                  <a16:creationId xmlns:a16="http://schemas.microsoft.com/office/drawing/2014/main" id="{010B9F22-E54C-44B0-B7F0-8C8F40B9B878}"/>
                </a:ext>
              </a:extLst>
            </p:cNvPr>
            <p:cNvSpPr/>
            <p:nvPr userDrawn="1">
              <p:custDataLst>
                <p:tags r:id="rId45"/>
              </p:custDataLst>
            </p:nvPr>
          </p:nvSpPr>
          <p:spPr bwMode="auto">
            <a:xfrm>
              <a:off x="6501" y="2074"/>
              <a:ext cx="103" cy="139"/>
            </a:xfrm>
            <a:custGeom>
              <a:avLst/>
              <a:gdLst>
                <a:gd name="T0" fmla="*/ 0 w 80"/>
                <a:gd name="T1" fmla="*/ 79 h 107"/>
                <a:gd name="T2" fmla="*/ 6 w 80"/>
                <a:gd name="T3" fmla="*/ 79 h 107"/>
                <a:gd name="T4" fmla="*/ 39 w 80"/>
                <a:gd name="T5" fmla="*/ 94 h 107"/>
                <a:gd name="T6" fmla="*/ 64 w 80"/>
                <a:gd name="T7" fmla="*/ 78 h 107"/>
                <a:gd name="T8" fmla="*/ 1 w 80"/>
                <a:gd name="T9" fmla="*/ 29 h 107"/>
                <a:gd name="T10" fmla="*/ 42 w 80"/>
                <a:gd name="T11" fmla="*/ 0 h 107"/>
                <a:gd name="T12" fmla="*/ 74 w 80"/>
                <a:gd name="T13" fmla="*/ 8 h 107"/>
                <a:gd name="T14" fmla="*/ 74 w 80"/>
                <a:gd name="T15" fmla="*/ 24 h 107"/>
                <a:gd name="T16" fmla="*/ 70 w 80"/>
                <a:gd name="T17" fmla="*/ 24 h 107"/>
                <a:gd name="T18" fmla="*/ 42 w 80"/>
                <a:gd name="T19" fmla="*/ 12 h 107"/>
                <a:gd name="T20" fmla="*/ 17 w 80"/>
                <a:gd name="T21" fmla="*/ 26 h 107"/>
                <a:gd name="T22" fmla="*/ 80 w 80"/>
                <a:gd name="T23" fmla="*/ 77 h 107"/>
                <a:gd name="T24" fmla="*/ 39 w 80"/>
                <a:gd name="T25" fmla="*/ 107 h 107"/>
                <a:gd name="T26" fmla="*/ 0 w 80"/>
                <a:gd name="T27" fmla="*/ 95 h 107"/>
                <a:gd name="T28" fmla="*/ 0 w 80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7">
                  <a:moveTo>
                    <a:pt x="0" y="79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1" y="87"/>
                    <a:pt x="26" y="94"/>
                    <a:pt x="39" y="94"/>
                  </a:cubicBezTo>
                  <a:cubicBezTo>
                    <a:pt x="55" y="94"/>
                    <a:pt x="64" y="89"/>
                    <a:pt x="64" y="78"/>
                  </a:cubicBezTo>
                  <a:cubicBezTo>
                    <a:pt x="64" y="57"/>
                    <a:pt x="1" y="64"/>
                    <a:pt x="1" y="29"/>
                  </a:cubicBezTo>
                  <a:cubicBezTo>
                    <a:pt x="1" y="11"/>
                    <a:pt x="14" y="0"/>
                    <a:pt x="42" y="0"/>
                  </a:cubicBezTo>
                  <a:cubicBezTo>
                    <a:pt x="57" y="0"/>
                    <a:pt x="69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6" y="20"/>
                    <a:pt x="56" y="12"/>
                    <a:pt x="42" y="12"/>
                  </a:cubicBezTo>
                  <a:cubicBezTo>
                    <a:pt x="24" y="12"/>
                    <a:pt x="17" y="18"/>
                    <a:pt x="17" y="26"/>
                  </a:cubicBezTo>
                  <a:cubicBezTo>
                    <a:pt x="17" y="51"/>
                    <a:pt x="80" y="41"/>
                    <a:pt x="80" y="77"/>
                  </a:cubicBezTo>
                  <a:cubicBezTo>
                    <a:pt x="80" y="96"/>
                    <a:pt x="68" y="107"/>
                    <a:pt x="39" y="107"/>
                  </a:cubicBezTo>
                  <a:cubicBezTo>
                    <a:pt x="23" y="107"/>
                    <a:pt x="10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6">
              <a:extLst>
                <a:ext uri="{FF2B5EF4-FFF2-40B4-BE49-F238E27FC236}">
                  <a16:creationId xmlns:a16="http://schemas.microsoft.com/office/drawing/2014/main" id="{309A7394-5534-4554-82CD-78EC81C00FEF}"/>
                </a:ext>
              </a:extLst>
            </p:cNvPr>
            <p:cNvSpPr>
              <a:spLocks noEditPoints="1"/>
            </p:cNvSpPr>
            <p:nvPr userDrawn="1">
              <p:custDataLst>
                <p:tags r:id="rId46"/>
              </p:custDataLst>
            </p:nvPr>
          </p:nvSpPr>
          <p:spPr bwMode="auto">
            <a:xfrm>
              <a:off x="6621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8 w 97"/>
                <a:gd name="T9" fmla="*/ 83 h 108"/>
                <a:gd name="T10" fmla="*/ 92 w 97"/>
                <a:gd name="T11" fmla="*/ 83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4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3"/>
                    <a:pt x="17" y="68"/>
                    <a:pt x="19" y="72"/>
                  </a:cubicBezTo>
                  <a:cubicBezTo>
                    <a:pt x="25" y="86"/>
                    <a:pt x="36" y="94"/>
                    <a:pt x="55" y="94"/>
                  </a:cubicBezTo>
                  <a:cubicBezTo>
                    <a:pt x="65" y="94"/>
                    <a:pt x="78" y="90"/>
                    <a:pt x="88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4"/>
                    <a:pt x="49" y="14"/>
                  </a:cubicBezTo>
                  <a:cubicBezTo>
                    <a:pt x="30" y="14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7">
              <a:extLst>
                <a:ext uri="{FF2B5EF4-FFF2-40B4-BE49-F238E27FC236}">
                  <a16:creationId xmlns:a16="http://schemas.microsoft.com/office/drawing/2014/main" id="{FB047175-FB3C-412C-8132-0C30EA0BEEDB}"/>
                </a:ext>
              </a:extLst>
            </p:cNvPr>
            <p:cNvSpPr/>
            <p:nvPr userDrawn="1">
              <p:custDataLst>
                <p:tags r:id="rId47"/>
              </p:custDataLst>
            </p:nvPr>
          </p:nvSpPr>
          <p:spPr bwMode="auto">
            <a:xfrm>
              <a:off x="6841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8">
              <a:extLst>
                <a:ext uri="{FF2B5EF4-FFF2-40B4-BE49-F238E27FC236}">
                  <a16:creationId xmlns:a16="http://schemas.microsoft.com/office/drawing/2014/main" id="{0DD5DC16-FC93-415E-AE77-2F30245D1486}"/>
                </a:ext>
              </a:extLst>
            </p:cNvPr>
            <p:cNvSpPr/>
            <p:nvPr userDrawn="1">
              <p:custDataLst>
                <p:tags r:id="rId48"/>
              </p:custDataLst>
            </p:nvPr>
          </p:nvSpPr>
          <p:spPr bwMode="auto">
            <a:xfrm>
              <a:off x="6995" y="2074"/>
              <a:ext cx="101" cy="139"/>
            </a:xfrm>
            <a:custGeom>
              <a:avLst/>
              <a:gdLst>
                <a:gd name="T0" fmla="*/ 0 w 79"/>
                <a:gd name="T1" fmla="*/ 79 h 107"/>
                <a:gd name="T2" fmla="*/ 5 w 79"/>
                <a:gd name="T3" fmla="*/ 79 h 107"/>
                <a:gd name="T4" fmla="*/ 38 w 79"/>
                <a:gd name="T5" fmla="*/ 94 h 107"/>
                <a:gd name="T6" fmla="*/ 63 w 79"/>
                <a:gd name="T7" fmla="*/ 78 h 107"/>
                <a:gd name="T8" fmla="*/ 0 w 79"/>
                <a:gd name="T9" fmla="*/ 29 h 107"/>
                <a:gd name="T10" fmla="*/ 41 w 79"/>
                <a:gd name="T11" fmla="*/ 0 h 107"/>
                <a:gd name="T12" fmla="*/ 74 w 79"/>
                <a:gd name="T13" fmla="*/ 8 h 107"/>
                <a:gd name="T14" fmla="*/ 74 w 79"/>
                <a:gd name="T15" fmla="*/ 24 h 107"/>
                <a:gd name="T16" fmla="*/ 69 w 79"/>
                <a:gd name="T17" fmla="*/ 24 h 107"/>
                <a:gd name="T18" fmla="*/ 41 w 79"/>
                <a:gd name="T19" fmla="*/ 12 h 107"/>
                <a:gd name="T20" fmla="*/ 16 w 79"/>
                <a:gd name="T21" fmla="*/ 26 h 107"/>
                <a:gd name="T22" fmla="*/ 79 w 79"/>
                <a:gd name="T23" fmla="*/ 77 h 107"/>
                <a:gd name="T24" fmla="*/ 38 w 79"/>
                <a:gd name="T25" fmla="*/ 107 h 107"/>
                <a:gd name="T26" fmla="*/ 0 w 79"/>
                <a:gd name="T27" fmla="*/ 95 h 107"/>
                <a:gd name="T28" fmla="*/ 0 w 79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7">
                  <a:moveTo>
                    <a:pt x="0" y="79"/>
                  </a:moveTo>
                  <a:cubicBezTo>
                    <a:pt x="5" y="79"/>
                    <a:pt x="5" y="79"/>
                    <a:pt x="5" y="79"/>
                  </a:cubicBezTo>
                  <a:cubicBezTo>
                    <a:pt x="11" y="87"/>
                    <a:pt x="25" y="94"/>
                    <a:pt x="38" y="94"/>
                  </a:cubicBezTo>
                  <a:cubicBezTo>
                    <a:pt x="55" y="94"/>
                    <a:pt x="63" y="89"/>
                    <a:pt x="63" y="78"/>
                  </a:cubicBezTo>
                  <a:cubicBezTo>
                    <a:pt x="63" y="57"/>
                    <a:pt x="0" y="64"/>
                    <a:pt x="0" y="29"/>
                  </a:cubicBezTo>
                  <a:cubicBezTo>
                    <a:pt x="0" y="11"/>
                    <a:pt x="13" y="0"/>
                    <a:pt x="41" y="0"/>
                  </a:cubicBezTo>
                  <a:cubicBezTo>
                    <a:pt x="57" y="0"/>
                    <a:pt x="68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5" y="20"/>
                    <a:pt x="56" y="12"/>
                    <a:pt x="41" y="12"/>
                  </a:cubicBezTo>
                  <a:cubicBezTo>
                    <a:pt x="24" y="12"/>
                    <a:pt x="16" y="18"/>
                    <a:pt x="16" y="26"/>
                  </a:cubicBezTo>
                  <a:cubicBezTo>
                    <a:pt x="16" y="51"/>
                    <a:pt x="79" y="41"/>
                    <a:pt x="79" y="77"/>
                  </a:cubicBezTo>
                  <a:cubicBezTo>
                    <a:pt x="79" y="96"/>
                    <a:pt x="67" y="107"/>
                    <a:pt x="38" y="107"/>
                  </a:cubicBezTo>
                  <a:cubicBezTo>
                    <a:pt x="23" y="107"/>
                    <a:pt x="9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49">
              <a:extLst>
                <a:ext uri="{FF2B5EF4-FFF2-40B4-BE49-F238E27FC236}">
                  <a16:creationId xmlns:a16="http://schemas.microsoft.com/office/drawing/2014/main" id="{7C3007A0-25FC-4471-91B3-A62F2C4C1880}"/>
                </a:ext>
              </a:extLst>
            </p:cNvPr>
            <p:cNvSpPr/>
            <p:nvPr userDrawn="1">
              <p:custDataLst>
                <p:tags r:id="rId49"/>
              </p:custDataLst>
            </p:nvPr>
          </p:nvSpPr>
          <p:spPr bwMode="auto">
            <a:xfrm>
              <a:off x="71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2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50">
              <a:extLst>
                <a:ext uri="{FF2B5EF4-FFF2-40B4-BE49-F238E27FC236}">
                  <a16:creationId xmlns:a16="http://schemas.microsoft.com/office/drawing/2014/main" id="{F40581C3-C4E6-43F7-A476-8B9A96D1A6C9}"/>
                </a:ext>
              </a:extLst>
            </p:cNvPr>
            <p:cNvSpPr>
              <a:spLocks noEditPoints="1"/>
            </p:cNvSpPr>
            <p:nvPr userDrawn="1">
              <p:custDataLst>
                <p:tags r:id="rId50"/>
              </p:custDataLst>
            </p:nvPr>
          </p:nvSpPr>
          <p:spPr bwMode="auto">
            <a:xfrm>
              <a:off x="7203" y="2073"/>
              <a:ext cx="134" cy="140"/>
            </a:xfrm>
            <a:custGeom>
              <a:avLst/>
              <a:gdLst>
                <a:gd name="T0" fmla="*/ 51 w 104"/>
                <a:gd name="T1" fmla="*/ 0 h 108"/>
                <a:gd name="T2" fmla="*/ 104 w 104"/>
                <a:gd name="T3" fmla="*/ 53 h 108"/>
                <a:gd name="T4" fmla="*/ 51 w 104"/>
                <a:gd name="T5" fmla="*/ 108 h 108"/>
                <a:gd name="T6" fmla="*/ 0 w 104"/>
                <a:gd name="T7" fmla="*/ 54 h 108"/>
                <a:gd name="T8" fmla="*/ 51 w 104"/>
                <a:gd name="T9" fmla="*/ 0 h 108"/>
                <a:gd name="T10" fmla="*/ 51 w 104"/>
                <a:gd name="T11" fmla="*/ 94 h 108"/>
                <a:gd name="T12" fmla="*/ 87 w 104"/>
                <a:gd name="T13" fmla="*/ 54 h 108"/>
                <a:gd name="T14" fmla="*/ 51 w 104"/>
                <a:gd name="T15" fmla="*/ 13 h 108"/>
                <a:gd name="T16" fmla="*/ 16 w 104"/>
                <a:gd name="T17" fmla="*/ 54 h 108"/>
                <a:gd name="T18" fmla="*/ 51 w 104"/>
                <a:gd name="T19" fmla="*/ 9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8">
                  <a:moveTo>
                    <a:pt x="51" y="0"/>
                  </a:moveTo>
                  <a:cubicBezTo>
                    <a:pt x="83" y="0"/>
                    <a:pt x="104" y="21"/>
                    <a:pt x="104" y="53"/>
                  </a:cubicBezTo>
                  <a:cubicBezTo>
                    <a:pt x="104" y="87"/>
                    <a:pt x="84" y="108"/>
                    <a:pt x="51" y="108"/>
                  </a:cubicBezTo>
                  <a:cubicBezTo>
                    <a:pt x="20" y="108"/>
                    <a:pt x="0" y="86"/>
                    <a:pt x="0" y="54"/>
                  </a:cubicBezTo>
                  <a:cubicBezTo>
                    <a:pt x="0" y="21"/>
                    <a:pt x="20" y="0"/>
                    <a:pt x="51" y="0"/>
                  </a:cubicBezTo>
                  <a:close/>
                  <a:moveTo>
                    <a:pt x="51" y="94"/>
                  </a:moveTo>
                  <a:cubicBezTo>
                    <a:pt x="71" y="94"/>
                    <a:pt x="87" y="79"/>
                    <a:pt x="87" y="54"/>
                  </a:cubicBezTo>
                  <a:cubicBezTo>
                    <a:pt x="87" y="28"/>
                    <a:pt x="72" y="13"/>
                    <a:pt x="51" y="13"/>
                  </a:cubicBezTo>
                  <a:cubicBezTo>
                    <a:pt x="33" y="13"/>
                    <a:pt x="16" y="28"/>
                    <a:pt x="16" y="54"/>
                  </a:cubicBezTo>
                  <a:cubicBezTo>
                    <a:pt x="16" y="79"/>
                    <a:pt x="33" y="94"/>
                    <a:pt x="51" y="94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51">
              <a:extLst>
                <a:ext uri="{FF2B5EF4-FFF2-40B4-BE49-F238E27FC236}">
                  <a16:creationId xmlns:a16="http://schemas.microsoft.com/office/drawing/2014/main" id="{B9B50C64-9AAD-41BD-9878-8869B4FAAF0A}"/>
                </a:ext>
              </a:extLst>
            </p:cNvPr>
            <p:cNvSpPr/>
            <p:nvPr userDrawn="1">
              <p:custDataLst>
                <p:tags r:id="rId51"/>
              </p:custDataLst>
            </p:nvPr>
          </p:nvSpPr>
          <p:spPr bwMode="auto">
            <a:xfrm>
              <a:off x="7364" y="2074"/>
              <a:ext cx="119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3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5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52">
              <a:extLst>
                <a:ext uri="{FF2B5EF4-FFF2-40B4-BE49-F238E27FC236}">
                  <a16:creationId xmlns:a16="http://schemas.microsoft.com/office/drawing/2014/main" id="{141731D2-64CF-4B03-BC24-0843AF203D16}"/>
                </a:ext>
              </a:extLst>
            </p:cNvPr>
            <p:cNvSpPr>
              <a:spLocks noEditPoints="1"/>
            </p:cNvSpPr>
            <p:nvPr userDrawn="1">
              <p:custDataLst>
                <p:tags r:id="rId52"/>
              </p:custDataLst>
            </p:nvPr>
          </p:nvSpPr>
          <p:spPr bwMode="auto">
            <a:xfrm>
              <a:off x="7516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53">
              <a:extLst>
                <a:ext uri="{FF2B5EF4-FFF2-40B4-BE49-F238E27FC236}">
                  <a16:creationId xmlns:a16="http://schemas.microsoft.com/office/drawing/2014/main" id="{45A9BFBC-6BD2-4904-B3EE-85E1D727B677}"/>
                </a:ext>
              </a:extLst>
            </p:cNvPr>
            <p:cNvSpPr>
              <a:spLocks noEditPoints="1"/>
            </p:cNvSpPr>
            <p:nvPr userDrawn="1">
              <p:custDataLst>
                <p:tags r:id="rId53"/>
              </p:custDataLst>
            </p:nvPr>
          </p:nvSpPr>
          <p:spPr bwMode="auto">
            <a:xfrm>
              <a:off x="7565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5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4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6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50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8"/>
                    <a:pt x="40" y="42"/>
                  </a:cubicBezTo>
                  <a:cubicBezTo>
                    <a:pt x="47" y="40"/>
                    <a:pt x="63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5"/>
                    <a:pt x="44" y="15"/>
                  </a:cubicBezTo>
                  <a:cubicBezTo>
                    <a:pt x="29" y="15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4" y="53"/>
                    <a:pt x="51" y="55"/>
                    <a:pt x="46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06133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y_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7" y="658801"/>
            <a:ext cx="9446704" cy="974638"/>
          </a:xfrm>
        </p:spPr>
        <p:txBody>
          <a:bodyPr/>
          <a:lstStyle>
            <a:lvl1pPr>
              <a:defRPr>
                <a:solidFill>
                  <a:srgbClr val="0000F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  <p:custDataLst>
              <p:tags r:id="rId2"/>
            </p:custDataLst>
          </p:nvPr>
        </p:nvSpPr>
        <p:spPr>
          <a:xfrm>
            <a:off x="623887" y="1633439"/>
            <a:ext cx="9446704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rgbClr val="0000F0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  <p:custDataLst>
              <p:tags r:id="rId3"/>
            </p:custDataLst>
          </p:nvPr>
        </p:nvSpPr>
        <p:spPr>
          <a:xfrm>
            <a:off x="623887" y="3994150"/>
            <a:ext cx="9446705" cy="2243138"/>
          </a:xfrm>
        </p:spPr>
        <p:txBody>
          <a:bodyPr wrap="square" bIns="0"/>
          <a:lstStyle>
            <a:lvl1pPr>
              <a:buClr>
                <a:srgbClr val="0000F0"/>
              </a:buClr>
              <a:defRPr>
                <a:solidFill>
                  <a:srgbClr val="0000F0"/>
                </a:solidFill>
              </a:defRPr>
            </a:lvl1pPr>
            <a:lvl2pPr>
              <a:buClr>
                <a:srgbClr val="0000F0"/>
              </a:buClr>
              <a:defRPr>
                <a:solidFill>
                  <a:srgbClr val="0000F0"/>
                </a:solidFill>
              </a:defRPr>
            </a:lvl2pPr>
            <a:lvl3pPr>
              <a:buClr>
                <a:srgbClr val="0000F0"/>
              </a:buClr>
              <a:defRPr>
                <a:solidFill>
                  <a:srgbClr val="0000F0"/>
                </a:solidFill>
              </a:defRPr>
            </a:lvl3pPr>
            <a:lvl4pPr>
              <a:buClr>
                <a:srgbClr val="0000F0"/>
              </a:buClr>
              <a:defRPr>
                <a:solidFill>
                  <a:srgbClr val="0000F0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 level</a:t>
            </a:r>
            <a:endParaRPr lang="en-GB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93682BA-159D-49E0-A3CD-CD9959B3C37D}"/>
              </a:ext>
            </a:extLst>
          </p:cNvPr>
          <p:cNvGrpSpPr>
            <a:grpSpLocks noChangeAspect="1"/>
          </p:cNvGrpSpPr>
          <p:nvPr userDrawn="1">
            <p:custDataLst>
              <p:tags r:id="rId4"/>
            </p:custDataLst>
          </p:nvPr>
        </p:nvGrpSpPr>
        <p:grpSpPr>
          <a:xfrm>
            <a:off x="7913089" y="6466809"/>
            <a:ext cx="4015386" cy="154800"/>
            <a:chOff x="1" y="2013"/>
            <a:chExt cx="7678" cy="296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0B12B8D1-9956-4075-9FDE-C229291A5AF4}"/>
                </a:ext>
              </a:extLst>
            </p:cNvPr>
            <p:cNvSpPr/>
            <p:nvPr userDrawn="1">
              <p:custDataLst>
                <p:tags r:id="rId5"/>
              </p:custDataLst>
            </p:nvPr>
          </p:nvSpPr>
          <p:spPr bwMode="auto">
            <a:xfrm>
              <a:off x="1184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E2C69AD0-A1F0-43F3-B32E-A65AAC6AB7E1}"/>
                </a:ext>
              </a:extLst>
            </p:cNvPr>
            <p:cNvSpPr/>
            <p:nvPr userDrawn="1">
              <p:custDataLst>
                <p:tags r:id="rId6"/>
              </p:custDataLst>
            </p:nvPr>
          </p:nvSpPr>
          <p:spPr bwMode="auto">
            <a:xfrm>
              <a:off x="132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63235623-FF67-4E7B-9D85-34B667924929}"/>
                </a:ext>
              </a:extLst>
            </p:cNvPr>
            <p:cNvSpPr/>
            <p:nvPr userDrawn="1">
              <p:custDataLst>
                <p:tags r:id="rId7"/>
              </p:custDataLst>
            </p:nvPr>
          </p:nvSpPr>
          <p:spPr bwMode="auto">
            <a:xfrm>
              <a:off x="14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285AD912-C534-44F4-BDC3-AC95E6D9F19F}"/>
                </a:ext>
              </a:extLst>
            </p:cNvPr>
            <p:cNvSpPr>
              <a:spLocks noEditPoints="1"/>
            </p:cNvSpPr>
            <p:nvPr userDrawn="1">
              <p:custDataLst>
                <p:tags r:id="rId8"/>
              </p:custDataLst>
            </p:nvPr>
          </p:nvSpPr>
          <p:spPr bwMode="auto">
            <a:xfrm>
              <a:off x="1504" y="2073"/>
              <a:ext cx="124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4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8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5" y="108"/>
                    <a:pt x="54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8" y="13"/>
                  </a:cubicBezTo>
                  <a:cubicBezTo>
                    <a:pt x="29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B6A3918E-9F74-47F8-8AE5-8E6A4292E890}"/>
                </a:ext>
              </a:extLst>
            </p:cNvPr>
            <p:cNvSpPr/>
            <p:nvPr userDrawn="1">
              <p:custDataLst>
                <p:tags r:id="rId9"/>
              </p:custDataLst>
            </p:nvPr>
          </p:nvSpPr>
          <p:spPr bwMode="auto">
            <a:xfrm>
              <a:off x="1638" y="2076"/>
              <a:ext cx="134" cy="133"/>
            </a:xfrm>
            <a:custGeom>
              <a:avLst/>
              <a:gdLst>
                <a:gd name="T0" fmla="*/ 134 w 134"/>
                <a:gd name="T1" fmla="*/ 0 h 133"/>
                <a:gd name="T2" fmla="*/ 134 w 134"/>
                <a:gd name="T3" fmla="*/ 6 h 133"/>
                <a:gd name="T4" fmla="*/ 79 w 134"/>
                <a:gd name="T5" fmla="*/ 133 h 133"/>
                <a:gd name="T6" fmla="*/ 54 w 134"/>
                <a:gd name="T7" fmla="*/ 133 h 133"/>
                <a:gd name="T8" fmla="*/ 0 w 134"/>
                <a:gd name="T9" fmla="*/ 6 h 133"/>
                <a:gd name="T10" fmla="*/ 0 w 134"/>
                <a:gd name="T11" fmla="*/ 0 h 133"/>
                <a:gd name="T12" fmla="*/ 20 w 134"/>
                <a:gd name="T13" fmla="*/ 0 h 133"/>
                <a:gd name="T14" fmla="*/ 60 w 134"/>
                <a:gd name="T15" fmla="*/ 100 h 133"/>
                <a:gd name="T16" fmla="*/ 64 w 134"/>
                <a:gd name="T17" fmla="*/ 114 h 133"/>
                <a:gd name="T18" fmla="*/ 68 w 134"/>
                <a:gd name="T19" fmla="*/ 114 h 133"/>
                <a:gd name="T20" fmla="*/ 73 w 134"/>
                <a:gd name="T21" fmla="*/ 101 h 133"/>
                <a:gd name="T22" fmla="*/ 113 w 134"/>
                <a:gd name="T23" fmla="*/ 0 h 133"/>
                <a:gd name="T24" fmla="*/ 134 w 134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3">
                  <a:moveTo>
                    <a:pt x="134" y="0"/>
                  </a:moveTo>
                  <a:lnTo>
                    <a:pt x="134" y="6"/>
                  </a:lnTo>
                  <a:lnTo>
                    <a:pt x="79" y="133"/>
                  </a:lnTo>
                  <a:lnTo>
                    <a:pt x="54" y="133"/>
                  </a:lnTo>
                  <a:lnTo>
                    <a:pt x="0" y="6"/>
                  </a:lnTo>
                  <a:lnTo>
                    <a:pt x="0" y="0"/>
                  </a:lnTo>
                  <a:lnTo>
                    <a:pt x="20" y="0"/>
                  </a:lnTo>
                  <a:lnTo>
                    <a:pt x="60" y="100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3" y="101"/>
                  </a:lnTo>
                  <a:lnTo>
                    <a:pt x="113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D1167324-3A76-40E9-90E8-DD2F7E90D21B}"/>
                </a:ext>
              </a:extLst>
            </p:cNvPr>
            <p:cNvSpPr>
              <a:spLocks noEditPoint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1781" y="2017"/>
              <a:ext cx="134" cy="196"/>
            </a:xfrm>
            <a:custGeom>
              <a:avLst/>
              <a:gdLst>
                <a:gd name="T0" fmla="*/ 52 w 104"/>
                <a:gd name="T1" fmla="*/ 43 h 151"/>
                <a:gd name="T2" fmla="*/ 104 w 104"/>
                <a:gd name="T3" fmla="*/ 96 h 151"/>
                <a:gd name="T4" fmla="*/ 52 w 104"/>
                <a:gd name="T5" fmla="*/ 151 h 151"/>
                <a:gd name="T6" fmla="*/ 0 w 104"/>
                <a:gd name="T7" fmla="*/ 97 h 151"/>
                <a:gd name="T8" fmla="*/ 52 w 104"/>
                <a:gd name="T9" fmla="*/ 43 h 151"/>
                <a:gd name="T10" fmla="*/ 52 w 104"/>
                <a:gd name="T11" fmla="*/ 137 h 151"/>
                <a:gd name="T12" fmla="*/ 87 w 104"/>
                <a:gd name="T13" fmla="*/ 97 h 151"/>
                <a:gd name="T14" fmla="*/ 52 w 104"/>
                <a:gd name="T15" fmla="*/ 56 h 151"/>
                <a:gd name="T16" fmla="*/ 17 w 104"/>
                <a:gd name="T17" fmla="*/ 97 h 151"/>
                <a:gd name="T18" fmla="*/ 52 w 104"/>
                <a:gd name="T19" fmla="*/ 137 h 151"/>
                <a:gd name="T20" fmla="*/ 67 w 104"/>
                <a:gd name="T21" fmla="*/ 10 h 151"/>
                <a:gd name="T22" fmla="*/ 75 w 104"/>
                <a:gd name="T23" fmla="*/ 2 h 151"/>
                <a:gd name="T24" fmla="*/ 86 w 104"/>
                <a:gd name="T25" fmla="*/ 5 h 151"/>
                <a:gd name="T26" fmla="*/ 66 w 104"/>
                <a:gd name="T27" fmla="*/ 22 h 151"/>
                <a:gd name="T28" fmla="*/ 38 w 104"/>
                <a:gd name="T29" fmla="*/ 12 h 151"/>
                <a:gd name="T30" fmla="*/ 28 w 104"/>
                <a:gd name="T31" fmla="*/ 20 h 151"/>
                <a:gd name="T32" fmla="*/ 18 w 104"/>
                <a:gd name="T33" fmla="*/ 15 h 151"/>
                <a:gd name="T34" fmla="*/ 39 w 104"/>
                <a:gd name="T35" fmla="*/ 0 h 151"/>
                <a:gd name="T36" fmla="*/ 67 w 104"/>
                <a:gd name="T37" fmla="*/ 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1">
                  <a:moveTo>
                    <a:pt x="52" y="43"/>
                  </a:moveTo>
                  <a:cubicBezTo>
                    <a:pt x="83" y="43"/>
                    <a:pt x="104" y="64"/>
                    <a:pt x="104" y="96"/>
                  </a:cubicBezTo>
                  <a:cubicBezTo>
                    <a:pt x="104" y="130"/>
                    <a:pt x="84" y="151"/>
                    <a:pt x="52" y="151"/>
                  </a:cubicBezTo>
                  <a:cubicBezTo>
                    <a:pt x="20" y="151"/>
                    <a:pt x="0" y="129"/>
                    <a:pt x="0" y="97"/>
                  </a:cubicBezTo>
                  <a:cubicBezTo>
                    <a:pt x="0" y="64"/>
                    <a:pt x="21" y="43"/>
                    <a:pt x="52" y="43"/>
                  </a:cubicBezTo>
                  <a:close/>
                  <a:moveTo>
                    <a:pt x="52" y="137"/>
                  </a:moveTo>
                  <a:cubicBezTo>
                    <a:pt x="72" y="137"/>
                    <a:pt x="87" y="122"/>
                    <a:pt x="87" y="97"/>
                  </a:cubicBezTo>
                  <a:cubicBezTo>
                    <a:pt x="87" y="71"/>
                    <a:pt x="72" y="56"/>
                    <a:pt x="52" y="56"/>
                  </a:cubicBezTo>
                  <a:cubicBezTo>
                    <a:pt x="33" y="56"/>
                    <a:pt x="17" y="71"/>
                    <a:pt x="17" y="97"/>
                  </a:cubicBezTo>
                  <a:cubicBezTo>
                    <a:pt x="17" y="122"/>
                    <a:pt x="33" y="137"/>
                    <a:pt x="52" y="137"/>
                  </a:cubicBezTo>
                  <a:close/>
                  <a:moveTo>
                    <a:pt x="67" y="10"/>
                  </a:moveTo>
                  <a:cubicBezTo>
                    <a:pt x="70" y="10"/>
                    <a:pt x="74" y="7"/>
                    <a:pt x="75" y="2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3" y="16"/>
                    <a:pt x="76" y="22"/>
                    <a:pt x="66" y="22"/>
                  </a:cubicBezTo>
                  <a:cubicBezTo>
                    <a:pt x="51" y="22"/>
                    <a:pt x="47" y="12"/>
                    <a:pt x="38" y="12"/>
                  </a:cubicBezTo>
                  <a:cubicBezTo>
                    <a:pt x="35" y="12"/>
                    <a:pt x="30" y="12"/>
                    <a:pt x="28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3"/>
                    <a:pt x="30" y="0"/>
                    <a:pt x="39" y="0"/>
                  </a:cubicBezTo>
                  <a:cubicBezTo>
                    <a:pt x="52" y="0"/>
                    <a:pt x="56" y="10"/>
                    <a:pt x="67" y="10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71DFA1E4-EDBD-4FDA-B533-71F357D08AB9}"/>
                </a:ext>
              </a:extLst>
            </p:cNvPr>
            <p:cNvSpPr/>
            <p:nvPr userDrawn="1">
              <p:custDataLst>
                <p:tags r:id="rId11"/>
              </p:custDataLst>
            </p:nvPr>
          </p:nvSpPr>
          <p:spPr bwMode="auto">
            <a:xfrm>
              <a:off x="1929" y="2030"/>
              <a:ext cx="72" cy="179"/>
            </a:xfrm>
            <a:custGeom>
              <a:avLst/>
              <a:gdLst>
                <a:gd name="T0" fmla="*/ 32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2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2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2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12">
              <a:extLst>
                <a:ext uri="{FF2B5EF4-FFF2-40B4-BE49-F238E27FC236}">
                  <a16:creationId xmlns:a16="http://schemas.microsoft.com/office/drawing/2014/main" id="{D860C18C-0E82-4B89-B4C1-FD1E1A6EFA82}"/>
                </a:ext>
              </a:extLst>
            </p:cNvPr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2030" y="2013"/>
              <a:ext cx="21" cy="196"/>
            </a:xfrm>
            <a:prstGeom prst="rect">
              <a:avLst/>
            </a:pr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3">
              <a:extLst>
                <a:ext uri="{FF2B5EF4-FFF2-40B4-BE49-F238E27FC236}">
                  <a16:creationId xmlns:a16="http://schemas.microsoft.com/office/drawing/2014/main" id="{A9D94FF2-9E5E-4B44-BDA7-82F14D6D7E85}"/>
                </a:ext>
              </a:extLst>
            </p:cNvPr>
            <p:cNvSpPr/>
            <p:nvPr userDrawn="1">
              <p:custDataLst>
                <p:tags r:id="rId13"/>
              </p:custDataLst>
            </p:nvPr>
          </p:nvSpPr>
          <p:spPr bwMode="auto">
            <a:xfrm>
              <a:off x="2086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40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4">
              <a:extLst>
                <a:ext uri="{FF2B5EF4-FFF2-40B4-BE49-F238E27FC236}">
                  <a16:creationId xmlns:a16="http://schemas.microsoft.com/office/drawing/2014/main" id="{42340AE9-E49D-404A-A81C-6D6A8433F342}"/>
                </a:ext>
              </a:extLst>
            </p:cNvPr>
            <p:cNvSpPr/>
            <p:nvPr userDrawn="1">
              <p:custDataLst>
                <p:tags r:id="rId14"/>
              </p:custDataLst>
            </p:nvPr>
          </p:nvSpPr>
          <p:spPr bwMode="auto">
            <a:xfrm>
              <a:off x="2234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5">
              <a:extLst>
                <a:ext uri="{FF2B5EF4-FFF2-40B4-BE49-F238E27FC236}">
                  <a16:creationId xmlns:a16="http://schemas.microsoft.com/office/drawing/2014/main" id="{9EEE6F38-4C98-4407-BDBF-81CAB5B5C943}"/>
                </a:ext>
              </a:extLst>
            </p:cNvPr>
            <p:cNvSpPr>
              <a:spLocks noEditPoint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2353" y="2073"/>
              <a:ext cx="126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2 h 108"/>
                <a:gd name="T10" fmla="*/ 93 w 98"/>
                <a:gd name="T11" fmla="*/ 82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3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2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3"/>
                    <a:pt x="49" y="13"/>
                  </a:cubicBezTo>
                  <a:cubicBezTo>
                    <a:pt x="30" y="13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6">
              <a:extLst>
                <a:ext uri="{FF2B5EF4-FFF2-40B4-BE49-F238E27FC236}">
                  <a16:creationId xmlns:a16="http://schemas.microsoft.com/office/drawing/2014/main" id="{3D12D65B-453D-49DB-8EC1-306D1D106D23}"/>
                </a:ext>
              </a:extLst>
            </p:cNvPr>
            <p:cNvSpPr>
              <a:spLocks noEditPoint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2561" y="2020"/>
              <a:ext cx="174" cy="189"/>
            </a:xfrm>
            <a:custGeom>
              <a:avLst/>
              <a:gdLst>
                <a:gd name="T0" fmla="*/ 70 w 174"/>
                <a:gd name="T1" fmla="*/ 0 h 189"/>
                <a:gd name="T2" fmla="*/ 105 w 174"/>
                <a:gd name="T3" fmla="*/ 0 h 189"/>
                <a:gd name="T4" fmla="*/ 174 w 174"/>
                <a:gd name="T5" fmla="*/ 183 h 189"/>
                <a:gd name="T6" fmla="*/ 174 w 174"/>
                <a:gd name="T7" fmla="*/ 189 h 189"/>
                <a:gd name="T8" fmla="*/ 152 w 174"/>
                <a:gd name="T9" fmla="*/ 189 h 189"/>
                <a:gd name="T10" fmla="*/ 127 w 174"/>
                <a:gd name="T11" fmla="*/ 122 h 189"/>
                <a:gd name="T12" fmla="*/ 45 w 174"/>
                <a:gd name="T13" fmla="*/ 122 h 189"/>
                <a:gd name="T14" fmla="*/ 21 w 174"/>
                <a:gd name="T15" fmla="*/ 189 h 189"/>
                <a:gd name="T16" fmla="*/ 0 w 174"/>
                <a:gd name="T17" fmla="*/ 189 h 189"/>
                <a:gd name="T18" fmla="*/ 0 w 174"/>
                <a:gd name="T19" fmla="*/ 183 h 189"/>
                <a:gd name="T20" fmla="*/ 70 w 174"/>
                <a:gd name="T21" fmla="*/ 0 h 189"/>
                <a:gd name="T22" fmla="*/ 53 w 174"/>
                <a:gd name="T23" fmla="*/ 102 h 189"/>
                <a:gd name="T24" fmla="*/ 119 w 174"/>
                <a:gd name="T25" fmla="*/ 102 h 189"/>
                <a:gd name="T26" fmla="*/ 90 w 174"/>
                <a:gd name="T27" fmla="*/ 27 h 189"/>
                <a:gd name="T28" fmla="*/ 87 w 174"/>
                <a:gd name="T29" fmla="*/ 15 h 189"/>
                <a:gd name="T30" fmla="*/ 85 w 174"/>
                <a:gd name="T31" fmla="*/ 15 h 189"/>
                <a:gd name="T32" fmla="*/ 81 w 174"/>
                <a:gd name="T33" fmla="*/ 27 h 189"/>
                <a:gd name="T34" fmla="*/ 53 w 174"/>
                <a:gd name="T35" fmla="*/ 10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189">
                  <a:moveTo>
                    <a:pt x="70" y="0"/>
                  </a:moveTo>
                  <a:lnTo>
                    <a:pt x="105" y="0"/>
                  </a:lnTo>
                  <a:lnTo>
                    <a:pt x="174" y="183"/>
                  </a:lnTo>
                  <a:lnTo>
                    <a:pt x="174" y="189"/>
                  </a:lnTo>
                  <a:lnTo>
                    <a:pt x="152" y="189"/>
                  </a:lnTo>
                  <a:lnTo>
                    <a:pt x="127" y="122"/>
                  </a:lnTo>
                  <a:lnTo>
                    <a:pt x="45" y="122"/>
                  </a:lnTo>
                  <a:lnTo>
                    <a:pt x="21" y="189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70" y="0"/>
                  </a:lnTo>
                  <a:close/>
                  <a:moveTo>
                    <a:pt x="53" y="102"/>
                  </a:moveTo>
                  <a:lnTo>
                    <a:pt x="119" y="102"/>
                  </a:lnTo>
                  <a:lnTo>
                    <a:pt x="90" y="27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1" y="27"/>
                  </a:lnTo>
                  <a:lnTo>
                    <a:pt x="53" y="102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7">
              <a:extLst>
                <a:ext uri="{FF2B5EF4-FFF2-40B4-BE49-F238E27FC236}">
                  <a16:creationId xmlns:a16="http://schemas.microsoft.com/office/drawing/2014/main" id="{E76289FB-D4EB-4A62-9789-E3E67A2DF093}"/>
                </a:ext>
              </a:extLst>
            </p:cNvPr>
            <p:cNvSpPr/>
            <p:nvPr userDrawn="1">
              <p:custDataLst>
                <p:tags r:id="rId17"/>
              </p:custDataLst>
            </p:nvPr>
          </p:nvSpPr>
          <p:spPr bwMode="auto">
            <a:xfrm>
              <a:off x="2761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7 w 56"/>
                <a:gd name="T3" fmla="*/ 1 h 104"/>
                <a:gd name="T4" fmla="*/ 17 w 56"/>
                <a:gd name="T5" fmla="*/ 19 h 104"/>
                <a:gd name="T6" fmla="*/ 20 w 56"/>
                <a:gd name="T7" fmla="*/ 19 h 104"/>
                <a:gd name="T8" fmla="*/ 42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2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7"/>
                    <a:pt x="3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0" y="15"/>
                    <a:pt x="19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8">
              <a:extLst>
                <a:ext uri="{FF2B5EF4-FFF2-40B4-BE49-F238E27FC236}">
                  <a16:creationId xmlns:a16="http://schemas.microsoft.com/office/drawing/2014/main" id="{806B249F-EAEA-4B3C-AF89-906B8E6A36C0}"/>
                </a:ext>
              </a:extLst>
            </p:cNvPr>
            <p:cNvSpPr>
              <a:spLocks noEditPoint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2840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9">
              <a:extLst>
                <a:ext uri="{FF2B5EF4-FFF2-40B4-BE49-F238E27FC236}">
                  <a16:creationId xmlns:a16="http://schemas.microsoft.com/office/drawing/2014/main" id="{48F58A20-7395-4FED-9FCB-A0C36E7D1342}"/>
                </a:ext>
              </a:extLst>
            </p:cNvPr>
            <p:cNvSpPr/>
            <p:nvPr userDrawn="1">
              <p:custDataLst>
                <p:tags r:id="rId19"/>
              </p:custDataLst>
            </p:nvPr>
          </p:nvSpPr>
          <p:spPr bwMode="auto">
            <a:xfrm>
              <a:off x="2992" y="2074"/>
              <a:ext cx="117" cy="135"/>
            </a:xfrm>
            <a:custGeom>
              <a:avLst/>
              <a:gdLst>
                <a:gd name="T0" fmla="*/ 75 w 91"/>
                <a:gd name="T1" fmla="*/ 40 h 104"/>
                <a:gd name="T2" fmla="*/ 46 w 91"/>
                <a:gd name="T3" fmla="*/ 14 h 104"/>
                <a:gd name="T4" fmla="*/ 16 w 91"/>
                <a:gd name="T5" fmla="*/ 38 h 104"/>
                <a:gd name="T6" fmla="*/ 16 w 91"/>
                <a:gd name="T7" fmla="*/ 104 h 104"/>
                <a:gd name="T8" fmla="*/ 0 w 91"/>
                <a:gd name="T9" fmla="*/ 104 h 104"/>
                <a:gd name="T10" fmla="*/ 0 w 91"/>
                <a:gd name="T11" fmla="*/ 1 h 104"/>
                <a:gd name="T12" fmla="*/ 15 w 91"/>
                <a:gd name="T13" fmla="*/ 1 h 104"/>
                <a:gd name="T14" fmla="*/ 15 w 91"/>
                <a:gd name="T15" fmla="*/ 19 h 104"/>
                <a:gd name="T16" fmla="*/ 18 w 91"/>
                <a:gd name="T17" fmla="*/ 19 h 104"/>
                <a:gd name="T18" fmla="*/ 52 w 91"/>
                <a:gd name="T19" fmla="*/ 0 h 104"/>
                <a:gd name="T20" fmla="*/ 91 w 91"/>
                <a:gd name="T21" fmla="*/ 38 h 104"/>
                <a:gd name="T22" fmla="*/ 91 w 91"/>
                <a:gd name="T23" fmla="*/ 104 h 104"/>
                <a:gd name="T24" fmla="*/ 75 w 91"/>
                <a:gd name="T25" fmla="*/ 104 h 104"/>
                <a:gd name="T26" fmla="*/ 75 w 91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4">
                  <a:moveTo>
                    <a:pt x="75" y="40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4" y="14"/>
                    <a:pt x="16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8" y="0"/>
                    <a:pt x="52" y="0"/>
                  </a:cubicBezTo>
                  <a:cubicBezTo>
                    <a:pt x="75" y="0"/>
                    <a:pt x="91" y="11"/>
                    <a:pt x="91" y="38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0">
              <a:extLst>
                <a:ext uri="{FF2B5EF4-FFF2-40B4-BE49-F238E27FC236}">
                  <a16:creationId xmlns:a16="http://schemas.microsoft.com/office/drawing/2014/main" id="{611620B0-A38D-47EE-B5D3-97C8FEB954E8}"/>
                </a:ext>
              </a:extLst>
            </p:cNvPr>
            <p:cNvSpPr>
              <a:spLocks noEditPoint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3136" y="2015"/>
              <a:ext cx="129" cy="197"/>
            </a:xfrm>
            <a:custGeom>
              <a:avLst/>
              <a:gdLst>
                <a:gd name="T0" fmla="*/ 100 w 100"/>
                <a:gd name="T1" fmla="*/ 0 h 152"/>
                <a:gd name="T2" fmla="*/ 100 w 100"/>
                <a:gd name="T3" fmla="*/ 150 h 152"/>
                <a:gd name="T4" fmla="*/ 83 w 100"/>
                <a:gd name="T5" fmla="*/ 150 h 152"/>
                <a:gd name="T6" fmla="*/ 83 w 100"/>
                <a:gd name="T7" fmla="*/ 137 h 152"/>
                <a:gd name="T8" fmla="*/ 80 w 100"/>
                <a:gd name="T9" fmla="*/ 137 h 152"/>
                <a:gd name="T10" fmla="*/ 49 w 100"/>
                <a:gd name="T11" fmla="*/ 152 h 152"/>
                <a:gd name="T12" fmla="*/ 0 w 100"/>
                <a:gd name="T13" fmla="*/ 100 h 152"/>
                <a:gd name="T14" fmla="*/ 52 w 100"/>
                <a:gd name="T15" fmla="*/ 45 h 152"/>
                <a:gd name="T16" fmla="*/ 83 w 100"/>
                <a:gd name="T17" fmla="*/ 61 h 152"/>
                <a:gd name="T18" fmla="*/ 83 w 100"/>
                <a:gd name="T19" fmla="*/ 0 h 152"/>
                <a:gd name="T20" fmla="*/ 100 w 100"/>
                <a:gd name="T21" fmla="*/ 0 h 152"/>
                <a:gd name="T22" fmla="*/ 83 w 100"/>
                <a:gd name="T23" fmla="*/ 109 h 152"/>
                <a:gd name="T24" fmla="*/ 83 w 100"/>
                <a:gd name="T25" fmla="*/ 81 h 152"/>
                <a:gd name="T26" fmla="*/ 54 w 100"/>
                <a:gd name="T27" fmla="*/ 59 h 152"/>
                <a:gd name="T28" fmla="*/ 17 w 100"/>
                <a:gd name="T29" fmla="*/ 99 h 152"/>
                <a:gd name="T30" fmla="*/ 54 w 100"/>
                <a:gd name="T31" fmla="*/ 138 h 152"/>
                <a:gd name="T32" fmla="*/ 83 w 100"/>
                <a:gd name="T33" fmla="*/ 10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52">
                  <a:moveTo>
                    <a:pt x="100" y="0"/>
                  </a:moveTo>
                  <a:cubicBezTo>
                    <a:pt x="100" y="150"/>
                    <a:pt x="100" y="150"/>
                    <a:pt x="100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72" y="147"/>
                    <a:pt x="62" y="152"/>
                    <a:pt x="49" y="152"/>
                  </a:cubicBezTo>
                  <a:cubicBezTo>
                    <a:pt x="21" y="152"/>
                    <a:pt x="0" y="131"/>
                    <a:pt x="0" y="100"/>
                  </a:cubicBezTo>
                  <a:cubicBezTo>
                    <a:pt x="0" y="66"/>
                    <a:pt x="24" y="45"/>
                    <a:pt x="52" y="45"/>
                  </a:cubicBezTo>
                  <a:cubicBezTo>
                    <a:pt x="64" y="45"/>
                    <a:pt x="80" y="51"/>
                    <a:pt x="83" y="61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100" y="0"/>
                  </a:lnTo>
                  <a:close/>
                  <a:moveTo>
                    <a:pt x="83" y="109"/>
                  </a:moveTo>
                  <a:cubicBezTo>
                    <a:pt x="83" y="81"/>
                    <a:pt x="83" y="81"/>
                    <a:pt x="83" y="81"/>
                  </a:cubicBezTo>
                  <a:cubicBezTo>
                    <a:pt x="83" y="67"/>
                    <a:pt x="70" y="59"/>
                    <a:pt x="54" y="59"/>
                  </a:cubicBezTo>
                  <a:cubicBezTo>
                    <a:pt x="36" y="59"/>
                    <a:pt x="17" y="72"/>
                    <a:pt x="17" y="99"/>
                  </a:cubicBezTo>
                  <a:cubicBezTo>
                    <a:pt x="17" y="124"/>
                    <a:pt x="35" y="138"/>
                    <a:pt x="54" y="138"/>
                  </a:cubicBezTo>
                  <a:cubicBezTo>
                    <a:pt x="69" y="138"/>
                    <a:pt x="83" y="125"/>
                    <a:pt x="83" y="109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1">
              <a:extLst>
                <a:ext uri="{FF2B5EF4-FFF2-40B4-BE49-F238E27FC236}">
                  <a16:creationId xmlns:a16="http://schemas.microsoft.com/office/drawing/2014/main" id="{CD024043-158E-41CF-8446-B47EA0A72970}"/>
                </a:ext>
              </a:extLst>
            </p:cNvPr>
            <p:cNvSpPr>
              <a:spLocks noEditPoint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3293" y="2073"/>
              <a:ext cx="113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3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49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6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2">
              <a:extLst>
                <a:ext uri="{FF2B5EF4-FFF2-40B4-BE49-F238E27FC236}">
                  <a16:creationId xmlns:a16="http://schemas.microsoft.com/office/drawing/2014/main" id="{F02DEDC5-166B-41C9-A9A7-5A92F50F60EF}"/>
                </a:ext>
              </a:extLst>
            </p:cNvPr>
            <p:cNvSpPr/>
            <p:nvPr userDrawn="1">
              <p:custDataLst>
                <p:tags r:id="rId22"/>
              </p:custDataLst>
            </p:nvPr>
          </p:nvSpPr>
          <p:spPr bwMode="auto">
            <a:xfrm>
              <a:off x="3441" y="2074"/>
              <a:ext cx="213" cy="135"/>
            </a:xfrm>
            <a:custGeom>
              <a:avLst/>
              <a:gdLst>
                <a:gd name="T0" fmla="*/ 75 w 165"/>
                <a:gd name="T1" fmla="*/ 38 h 104"/>
                <a:gd name="T2" fmla="*/ 46 w 165"/>
                <a:gd name="T3" fmla="*/ 14 h 104"/>
                <a:gd name="T4" fmla="*/ 16 w 165"/>
                <a:gd name="T5" fmla="*/ 38 h 104"/>
                <a:gd name="T6" fmla="*/ 16 w 165"/>
                <a:gd name="T7" fmla="*/ 104 h 104"/>
                <a:gd name="T8" fmla="*/ 0 w 165"/>
                <a:gd name="T9" fmla="*/ 104 h 104"/>
                <a:gd name="T10" fmla="*/ 0 w 165"/>
                <a:gd name="T11" fmla="*/ 1 h 104"/>
                <a:gd name="T12" fmla="*/ 16 w 165"/>
                <a:gd name="T13" fmla="*/ 1 h 104"/>
                <a:gd name="T14" fmla="*/ 16 w 165"/>
                <a:gd name="T15" fmla="*/ 19 h 104"/>
                <a:gd name="T16" fmla="*/ 18 w 165"/>
                <a:gd name="T17" fmla="*/ 19 h 104"/>
                <a:gd name="T18" fmla="*/ 51 w 165"/>
                <a:gd name="T19" fmla="*/ 0 h 104"/>
                <a:gd name="T20" fmla="*/ 86 w 165"/>
                <a:gd name="T21" fmla="*/ 21 h 104"/>
                <a:gd name="T22" fmla="*/ 89 w 165"/>
                <a:gd name="T23" fmla="*/ 21 h 104"/>
                <a:gd name="T24" fmla="*/ 125 w 165"/>
                <a:gd name="T25" fmla="*/ 0 h 104"/>
                <a:gd name="T26" fmla="*/ 165 w 165"/>
                <a:gd name="T27" fmla="*/ 37 h 104"/>
                <a:gd name="T28" fmla="*/ 165 w 165"/>
                <a:gd name="T29" fmla="*/ 104 h 104"/>
                <a:gd name="T30" fmla="*/ 149 w 165"/>
                <a:gd name="T31" fmla="*/ 104 h 104"/>
                <a:gd name="T32" fmla="*/ 149 w 165"/>
                <a:gd name="T33" fmla="*/ 38 h 104"/>
                <a:gd name="T34" fmla="*/ 121 w 165"/>
                <a:gd name="T35" fmla="*/ 14 h 104"/>
                <a:gd name="T36" fmla="*/ 91 w 165"/>
                <a:gd name="T37" fmla="*/ 39 h 104"/>
                <a:gd name="T38" fmla="*/ 91 w 165"/>
                <a:gd name="T39" fmla="*/ 104 h 104"/>
                <a:gd name="T40" fmla="*/ 75 w 165"/>
                <a:gd name="T41" fmla="*/ 104 h 104"/>
                <a:gd name="T42" fmla="*/ 75 w 165"/>
                <a:gd name="T43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104">
                  <a:moveTo>
                    <a:pt x="75" y="38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5" y="5"/>
                    <a:pt x="39" y="0"/>
                    <a:pt x="51" y="0"/>
                  </a:cubicBezTo>
                  <a:cubicBezTo>
                    <a:pt x="72" y="0"/>
                    <a:pt x="82" y="9"/>
                    <a:pt x="86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7"/>
                    <a:pt x="112" y="0"/>
                    <a:pt x="125" y="0"/>
                  </a:cubicBezTo>
                  <a:cubicBezTo>
                    <a:pt x="149" y="0"/>
                    <a:pt x="165" y="11"/>
                    <a:pt x="165" y="37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9" y="23"/>
                    <a:pt x="137" y="14"/>
                    <a:pt x="121" y="14"/>
                  </a:cubicBezTo>
                  <a:cubicBezTo>
                    <a:pt x="110" y="14"/>
                    <a:pt x="91" y="24"/>
                    <a:pt x="91" y="3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38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3">
              <a:extLst>
                <a:ext uri="{FF2B5EF4-FFF2-40B4-BE49-F238E27FC236}">
                  <a16:creationId xmlns:a16="http://schemas.microsoft.com/office/drawing/2014/main" id="{12E64235-48A5-4C09-9365-1482B9457D25}"/>
                </a:ext>
              </a:extLst>
            </p:cNvPr>
            <p:cNvSpPr>
              <a:spLocks noEditPoint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3687" y="2016"/>
              <a:ext cx="22" cy="193"/>
            </a:xfrm>
            <a:custGeom>
              <a:avLst/>
              <a:gdLst>
                <a:gd name="T0" fmla="*/ 0 w 22"/>
                <a:gd name="T1" fmla="*/ 27 h 193"/>
                <a:gd name="T2" fmla="*/ 0 w 22"/>
                <a:gd name="T3" fmla="*/ 0 h 193"/>
                <a:gd name="T4" fmla="*/ 22 w 22"/>
                <a:gd name="T5" fmla="*/ 0 h 193"/>
                <a:gd name="T6" fmla="*/ 22 w 22"/>
                <a:gd name="T7" fmla="*/ 27 h 193"/>
                <a:gd name="T8" fmla="*/ 0 w 22"/>
                <a:gd name="T9" fmla="*/ 27 h 193"/>
                <a:gd name="T10" fmla="*/ 0 w 22"/>
                <a:gd name="T11" fmla="*/ 193 h 193"/>
                <a:gd name="T12" fmla="*/ 0 w 22"/>
                <a:gd name="T13" fmla="*/ 60 h 193"/>
                <a:gd name="T14" fmla="*/ 22 w 22"/>
                <a:gd name="T15" fmla="*/ 60 h 193"/>
                <a:gd name="T16" fmla="*/ 22 w 22"/>
                <a:gd name="T17" fmla="*/ 193 h 193"/>
                <a:gd name="T18" fmla="*/ 0 w 22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3">
                  <a:moveTo>
                    <a:pt x="0" y="2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2" y="60"/>
                  </a:lnTo>
                  <a:lnTo>
                    <a:pt x="22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4">
              <a:extLst>
                <a:ext uri="{FF2B5EF4-FFF2-40B4-BE49-F238E27FC236}">
                  <a16:creationId xmlns:a16="http://schemas.microsoft.com/office/drawing/2014/main" id="{8065626D-7190-49C0-9AA0-362B4E83FFAB}"/>
                </a:ext>
              </a:extLst>
            </p:cNvPr>
            <p:cNvSpPr/>
            <p:nvPr userDrawn="1">
              <p:custDataLst>
                <p:tags r:id="rId24"/>
              </p:custDataLst>
            </p:nvPr>
          </p:nvSpPr>
          <p:spPr bwMode="auto">
            <a:xfrm>
              <a:off x="3739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5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9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5">
              <a:extLst>
                <a:ext uri="{FF2B5EF4-FFF2-40B4-BE49-F238E27FC236}">
                  <a16:creationId xmlns:a16="http://schemas.microsoft.com/office/drawing/2014/main" id="{8C3A2CBC-40B9-4E64-925B-DAB3C9C52A29}"/>
                </a:ext>
              </a:extLst>
            </p:cNvPr>
            <p:cNvSpPr>
              <a:spLocks noEditPoints="1"/>
            </p:cNvSpPr>
            <p:nvPr userDrawn="1">
              <p:custDataLst>
                <p:tags r:id="rId25"/>
              </p:custDataLst>
            </p:nvPr>
          </p:nvSpPr>
          <p:spPr bwMode="auto">
            <a:xfrm>
              <a:off x="3857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9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9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80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5" y="94"/>
                    <a:pt x="78" y="90"/>
                    <a:pt x="89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6">
              <a:extLst>
                <a:ext uri="{FF2B5EF4-FFF2-40B4-BE49-F238E27FC236}">
                  <a16:creationId xmlns:a16="http://schemas.microsoft.com/office/drawing/2014/main" id="{29F51A37-4832-4911-95F7-B756E4A042FA}"/>
                </a:ext>
              </a:extLst>
            </p:cNvPr>
            <p:cNvSpPr/>
            <p:nvPr userDrawn="1">
              <p:custDataLst>
                <p:tags r:id="rId26"/>
              </p:custDataLst>
            </p:nvPr>
          </p:nvSpPr>
          <p:spPr bwMode="auto">
            <a:xfrm>
              <a:off x="4070" y="2017"/>
              <a:ext cx="146" cy="196"/>
            </a:xfrm>
            <a:custGeom>
              <a:avLst/>
              <a:gdLst>
                <a:gd name="T0" fmla="*/ 0 w 113"/>
                <a:gd name="T1" fmla="*/ 111 h 151"/>
                <a:gd name="T2" fmla="*/ 4 w 113"/>
                <a:gd name="T3" fmla="*/ 111 h 151"/>
                <a:gd name="T4" fmla="*/ 60 w 113"/>
                <a:gd name="T5" fmla="*/ 135 h 151"/>
                <a:gd name="T6" fmla="*/ 96 w 113"/>
                <a:gd name="T7" fmla="*/ 111 h 151"/>
                <a:gd name="T8" fmla="*/ 56 w 113"/>
                <a:gd name="T9" fmla="*/ 84 h 151"/>
                <a:gd name="T10" fmla="*/ 2 w 113"/>
                <a:gd name="T11" fmla="*/ 41 h 151"/>
                <a:gd name="T12" fmla="*/ 59 w 113"/>
                <a:gd name="T13" fmla="*/ 0 h 151"/>
                <a:gd name="T14" fmla="*/ 108 w 113"/>
                <a:gd name="T15" fmla="*/ 16 h 151"/>
                <a:gd name="T16" fmla="*/ 108 w 113"/>
                <a:gd name="T17" fmla="*/ 32 h 151"/>
                <a:gd name="T18" fmla="*/ 103 w 113"/>
                <a:gd name="T19" fmla="*/ 32 h 151"/>
                <a:gd name="T20" fmla="*/ 55 w 113"/>
                <a:gd name="T21" fmla="*/ 15 h 151"/>
                <a:gd name="T22" fmla="*/ 19 w 113"/>
                <a:gd name="T23" fmla="*/ 41 h 151"/>
                <a:gd name="T24" fmla="*/ 58 w 113"/>
                <a:gd name="T25" fmla="*/ 68 h 151"/>
                <a:gd name="T26" fmla="*/ 113 w 113"/>
                <a:gd name="T27" fmla="*/ 111 h 151"/>
                <a:gd name="T28" fmla="*/ 60 w 113"/>
                <a:gd name="T29" fmla="*/ 151 h 151"/>
                <a:gd name="T30" fmla="*/ 0 w 113"/>
                <a:gd name="T31" fmla="*/ 131 h 151"/>
                <a:gd name="T32" fmla="*/ 0 w 113"/>
                <a:gd name="T33" fmla="*/ 11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" h="151">
                  <a:moveTo>
                    <a:pt x="0" y="111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18" y="125"/>
                    <a:pt x="41" y="135"/>
                    <a:pt x="60" y="135"/>
                  </a:cubicBezTo>
                  <a:cubicBezTo>
                    <a:pt x="84" y="135"/>
                    <a:pt x="96" y="122"/>
                    <a:pt x="96" y="111"/>
                  </a:cubicBezTo>
                  <a:cubicBezTo>
                    <a:pt x="96" y="93"/>
                    <a:pt x="76" y="88"/>
                    <a:pt x="56" y="84"/>
                  </a:cubicBezTo>
                  <a:cubicBezTo>
                    <a:pt x="31" y="78"/>
                    <a:pt x="2" y="72"/>
                    <a:pt x="2" y="41"/>
                  </a:cubicBezTo>
                  <a:cubicBezTo>
                    <a:pt x="2" y="18"/>
                    <a:pt x="23" y="0"/>
                    <a:pt x="59" y="0"/>
                  </a:cubicBezTo>
                  <a:cubicBezTo>
                    <a:pt x="80" y="0"/>
                    <a:pt x="99" y="8"/>
                    <a:pt x="108" y="16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93" y="23"/>
                    <a:pt x="76" y="15"/>
                    <a:pt x="55" y="15"/>
                  </a:cubicBezTo>
                  <a:cubicBezTo>
                    <a:pt x="33" y="15"/>
                    <a:pt x="19" y="27"/>
                    <a:pt x="19" y="41"/>
                  </a:cubicBezTo>
                  <a:cubicBezTo>
                    <a:pt x="19" y="58"/>
                    <a:pt x="39" y="63"/>
                    <a:pt x="58" y="68"/>
                  </a:cubicBezTo>
                  <a:cubicBezTo>
                    <a:pt x="83" y="74"/>
                    <a:pt x="113" y="79"/>
                    <a:pt x="113" y="111"/>
                  </a:cubicBezTo>
                  <a:cubicBezTo>
                    <a:pt x="113" y="133"/>
                    <a:pt x="94" y="151"/>
                    <a:pt x="60" y="151"/>
                  </a:cubicBezTo>
                  <a:cubicBezTo>
                    <a:pt x="36" y="151"/>
                    <a:pt x="18" y="145"/>
                    <a:pt x="0" y="13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7">
              <a:extLst>
                <a:ext uri="{FF2B5EF4-FFF2-40B4-BE49-F238E27FC236}">
                  <a16:creationId xmlns:a16="http://schemas.microsoft.com/office/drawing/2014/main" id="{B1F19DF7-80FD-4995-90AC-2738B590787B}"/>
                </a:ext>
              </a:extLst>
            </p:cNvPr>
            <p:cNvSpPr>
              <a:spLocks noEditPoints="1"/>
            </p:cNvSpPr>
            <p:nvPr userDrawn="1">
              <p:custDataLst>
                <p:tags r:id="rId27"/>
              </p:custDataLst>
            </p:nvPr>
          </p:nvSpPr>
          <p:spPr bwMode="auto">
            <a:xfrm>
              <a:off x="4243" y="2016"/>
              <a:ext cx="20" cy="193"/>
            </a:xfrm>
            <a:custGeom>
              <a:avLst/>
              <a:gdLst>
                <a:gd name="T0" fmla="*/ 0 w 20"/>
                <a:gd name="T1" fmla="*/ 27 h 193"/>
                <a:gd name="T2" fmla="*/ 0 w 20"/>
                <a:gd name="T3" fmla="*/ 0 h 193"/>
                <a:gd name="T4" fmla="*/ 20 w 20"/>
                <a:gd name="T5" fmla="*/ 0 h 193"/>
                <a:gd name="T6" fmla="*/ 20 w 20"/>
                <a:gd name="T7" fmla="*/ 27 h 193"/>
                <a:gd name="T8" fmla="*/ 0 w 20"/>
                <a:gd name="T9" fmla="*/ 27 h 193"/>
                <a:gd name="T10" fmla="*/ 0 w 20"/>
                <a:gd name="T11" fmla="*/ 193 h 193"/>
                <a:gd name="T12" fmla="*/ 0 w 20"/>
                <a:gd name="T13" fmla="*/ 60 h 193"/>
                <a:gd name="T14" fmla="*/ 20 w 20"/>
                <a:gd name="T15" fmla="*/ 60 h 193"/>
                <a:gd name="T16" fmla="*/ 20 w 20"/>
                <a:gd name="T17" fmla="*/ 193 h 193"/>
                <a:gd name="T18" fmla="*/ 0 w 20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3">
                  <a:moveTo>
                    <a:pt x="0" y="27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0" y="60"/>
                  </a:lnTo>
                  <a:lnTo>
                    <a:pt x="20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8">
              <a:extLst>
                <a:ext uri="{FF2B5EF4-FFF2-40B4-BE49-F238E27FC236}">
                  <a16:creationId xmlns:a16="http://schemas.microsoft.com/office/drawing/2014/main" id="{CB212349-F6C6-4687-A480-BC765D7F9C9B}"/>
                </a:ext>
              </a:extLst>
            </p:cNvPr>
            <p:cNvSpPr/>
            <p:nvPr userDrawn="1">
              <p:custDataLst>
                <p:tags r:id="rId28"/>
              </p:custDataLst>
            </p:nvPr>
          </p:nvSpPr>
          <p:spPr bwMode="auto">
            <a:xfrm>
              <a:off x="4301" y="2013"/>
              <a:ext cx="116" cy="196"/>
            </a:xfrm>
            <a:custGeom>
              <a:avLst/>
              <a:gdLst>
                <a:gd name="T0" fmla="*/ 74 w 90"/>
                <a:gd name="T1" fmla="*/ 87 h 151"/>
                <a:gd name="T2" fmla="*/ 46 w 90"/>
                <a:gd name="T3" fmla="*/ 61 h 151"/>
                <a:gd name="T4" fmla="*/ 16 w 90"/>
                <a:gd name="T5" fmla="*/ 85 h 151"/>
                <a:gd name="T6" fmla="*/ 16 w 90"/>
                <a:gd name="T7" fmla="*/ 151 h 151"/>
                <a:gd name="T8" fmla="*/ 0 w 90"/>
                <a:gd name="T9" fmla="*/ 151 h 151"/>
                <a:gd name="T10" fmla="*/ 0 w 90"/>
                <a:gd name="T11" fmla="*/ 0 h 151"/>
                <a:gd name="T12" fmla="*/ 16 w 90"/>
                <a:gd name="T13" fmla="*/ 0 h 151"/>
                <a:gd name="T14" fmla="*/ 16 w 90"/>
                <a:gd name="T15" fmla="*/ 66 h 151"/>
                <a:gd name="T16" fmla="*/ 18 w 90"/>
                <a:gd name="T17" fmla="*/ 66 h 151"/>
                <a:gd name="T18" fmla="*/ 51 w 90"/>
                <a:gd name="T19" fmla="*/ 47 h 151"/>
                <a:gd name="T20" fmla="*/ 90 w 90"/>
                <a:gd name="T21" fmla="*/ 85 h 151"/>
                <a:gd name="T22" fmla="*/ 90 w 90"/>
                <a:gd name="T23" fmla="*/ 151 h 151"/>
                <a:gd name="T24" fmla="*/ 74 w 90"/>
                <a:gd name="T25" fmla="*/ 151 h 151"/>
                <a:gd name="T26" fmla="*/ 74 w 90"/>
                <a:gd name="T27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51">
                  <a:moveTo>
                    <a:pt x="74" y="87"/>
                  </a:moveTo>
                  <a:cubicBezTo>
                    <a:pt x="74" y="70"/>
                    <a:pt x="62" y="61"/>
                    <a:pt x="46" y="61"/>
                  </a:cubicBezTo>
                  <a:cubicBezTo>
                    <a:pt x="34" y="61"/>
                    <a:pt x="17" y="70"/>
                    <a:pt x="16" y="8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52"/>
                    <a:pt x="37" y="47"/>
                    <a:pt x="51" y="47"/>
                  </a:cubicBezTo>
                  <a:cubicBezTo>
                    <a:pt x="74" y="47"/>
                    <a:pt x="90" y="58"/>
                    <a:pt x="90" y="85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74" y="151"/>
                    <a:pt x="74" y="151"/>
                    <a:pt x="74" y="151"/>
                  </a:cubicBezTo>
                  <a:lnTo>
                    <a:pt x="74" y="87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9">
              <a:extLst>
                <a:ext uri="{FF2B5EF4-FFF2-40B4-BE49-F238E27FC236}">
                  <a16:creationId xmlns:a16="http://schemas.microsoft.com/office/drawing/2014/main" id="{82F79280-CBCB-4396-8993-EB99166AE69D}"/>
                </a:ext>
              </a:extLst>
            </p:cNvPr>
            <p:cNvSpPr/>
            <p:nvPr userDrawn="1">
              <p:custDataLst>
                <p:tags r:id="rId29"/>
              </p:custDataLst>
            </p:nvPr>
          </p:nvSpPr>
          <p:spPr bwMode="auto">
            <a:xfrm>
              <a:off x="4433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30">
              <a:extLst>
                <a:ext uri="{FF2B5EF4-FFF2-40B4-BE49-F238E27FC236}">
                  <a16:creationId xmlns:a16="http://schemas.microsoft.com/office/drawing/2014/main" id="{46068663-17C1-4FAB-8670-CE09F25DCBCB}"/>
                </a:ext>
              </a:extLst>
            </p:cNvPr>
            <p:cNvSpPr>
              <a:spLocks noEditPoints="1"/>
            </p:cNvSpPr>
            <p:nvPr userDrawn="1">
              <p:custDataLst>
                <p:tags r:id="rId30"/>
              </p:custDataLst>
            </p:nvPr>
          </p:nvSpPr>
          <p:spPr bwMode="auto">
            <a:xfrm>
              <a:off x="4527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5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69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0 w 88"/>
                <a:gd name="T17" fmla="*/ 28 h 108"/>
                <a:gd name="T18" fmla="*/ 7 w 88"/>
                <a:gd name="T19" fmla="*/ 28 h 108"/>
                <a:gd name="T20" fmla="*/ 7 w 88"/>
                <a:gd name="T21" fmla="*/ 13 h 108"/>
                <a:gd name="T22" fmla="*/ 44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6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0" y="103"/>
                    <a:pt x="49" y="108"/>
                    <a:pt x="35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69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6" y="6"/>
                    <a:pt x="28" y="0"/>
                    <a:pt x="44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6" y="65"/>
                    <a:pt x="16" y="77"/>
                  </a:cubicBezTo>
                  <a:cubicBezTo>
                    <a:pt x="16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1">
              <a:extLst>
                <a:ext uri="{FF2B5EF4-FFF2-40B4-BE49-F238E27FC236}">
                  <a16:creationId xmlns:a16="http://schemas.microsoft.com/office/drawing/2014/main" id="{8CA4FD5A-63BB-4C19-8C71-D8667A77D74D}"/>
                </a:ext>
              </a:extLst>
            </p:cNvPr>
            <p:cNvSpPr/>
            <p:nvPr userDrawn="1">
              <p:custDataLst>
                <p:tags r:id="rId31"/>
              </p:custDataLst>
            </p:nvPr>
          </p:nvSpPr>
          <p:spPr bwMode="auto">
            <a:xfrm>
              <a:off x="4670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9 w 79"/>
                <a:gd name="T5" fmla="*/ 95 h 108"/>
                <a:gd name="T6" fmla="*/ 64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0" y="64"/>
                    <a:pt x="0" y="29"/>
                  </a:cubicBezTo>
                  <a:cubicBezTo>
                    <a:pt x="0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2">
              <a:extLst>
                <a:ext uri="{FF2B5EF4-FFF2-40B4-BE49-F238E27FC236}">
                  <a16:creationId xmlns:a16="http://schemas.microsoft.com/office/drawing/2014/main" id="{E5899F74-984A-45C4-8B5A-D3DA5189A159}"/>
                </a:ext>
              </a:extLst>
            </p:cNvPr>
            <p:cNvSpPr/>
            <p:nvPr userDrawn="1">
              <p:custDataLst>
                <p:tags r:id="rId32"/>
              </p:custDataLst>
            </p:nvPr>
          </p:nvSpPr>
          <p:spPr bwMode="auto">
            <a:xfrm>
              <a:off x="4799" y="2076"/>
              <a:ext cx="119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6 w 92"/>
                <a:gd name="T13" fmla="*/ 103 h 104"/>
                <a:gd name="T14" fmla="*/ 76 w 92"/>
                <a:gd name="T15" fmla="*/ 85 h 104"/>
                <a:gd name="T16" fmla="*/ 74 w 92"/>
                <a:gd name="T17" fmla="*/ 85 h 104"/>
                <a:gd name="T18" fmla="*/ 39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39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3">
              <a:extLst>
                <a:ext uri="{FF2B5EF4-FFF2-40B4-BE49-F238E27FC236}">
                  <a16:creationId xmlns:a16="http://schemas.microsoft.com/office/drawing/2014/main" id="{586CD994-7373-466E-9958-E9107A27ADBE}"/>
                </a:ext>
              </a:extLst>
            </p:cNvPr>
            <p:cNvSpPr/>
            <p:nvPr userDrawn="1">
              <p:custDataLst>
                <p:tags r:id="rId33"/>
              </p:custDataLst>
            </p:nvPr>
          </p:nvSpPr>
          <p:spPr bwMode="auto">
            <a:xfrm>
              <a:off x="493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4">
              <a:extLst>
                <a:ext uri="{FF2B5EF4-FFF2-40B4-BE49-F238E27FC236}">
                  <a16:creationId xmlns:a16="http://schemas.microsoft.com/office/drawing/2014/main" id="{E0E7B435-B595-4558-BBF5-7D35A415E384}"/>
                </a:ext>
              </a:extLst>
            </p:cNvPr>
            <p:cNvSpPr/>
            <p:nvPr userDrawn="1">
              <p:custDataLst>
                <p:tags r:id="rId34"/>
              </p:custDataLst>
            </p:nvPr>
          </p:nvSpPr>
          <p:spPr bwMode="auto">
            <a:xfrm>
              <a:off x="5038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9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8" y="99"/>
                    <a:pt x="54" y="104"/>
                    <a:pt x="40" y="104"/>
                  </a:cubicBezTo>
                  <a:cubicBezTo>
                    <a:pt x="17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5">
              <a:extLst>
                <a:ext uri="{FF2B5EF4-FFF2-40B4-BE49-F238E27FC236}">
                  <a16:creationId xmlns:a16="http://schemas.microsoft.com/office/drawing/2014/main" id="{EC6CDA4B-FA92-4CC6-AAB8-AC7D82242C9D}"/>
                </a:ext>
              </a:extLst>
            </p:cNvPr>
            <p:cNvSpPr/>
            <p:nvPr userDrawn="1">
              <p:custDataLst>
                <p:tags r:id="rId35"/>
              </p:custDataLst>
            </p:nvPr>
          </p:nvSpPr>
          <p:spPr bwMode="auto">
            <a:xfrm>
              <a:off x="5186" y="2073"/>
              <a:ext cx="103" cy="140"/>
            </a:xfrm>
            <a:custGeom>
              <a:avLst/>
              <a:gdLst>
                <a:gd name="T0" fmla="*/ 0 w 80"/>
                <a:gd name="T1" fmla="*/ 80 h 108"/>
                <a:gd name="T2" fmla="*/ 6 w 80"/>
                <a:gd name="T3" fmla="*/ 80 h 108"/>
                <a:gd name="T4" fmla="*/ 39 w 80"/>
                <a:gd name="T5" fmla="*/ 95 h 108"/>
                <a:gd name="T6" fmla="*/ 64 w 80"/>
                <a:gd name="T7" fmla="*/ 79 h 108"/>
                <a:gd name="T8" fmla="*/ 1 w 80"/>
                <a:gd name="T9" fmla="*/ 29 h 108"/>
                <a:gd name="T10" fmla="*/ 41 w 80"/>
                <a:gd name="T11" fmla="*/ 0 h 108"/>
                <a:gd name="T12" fmla="*/ 74 w 80"/>
                <a:gd name="T13" fmla="*/ 9 h 108"/>
                <a:gd name="T14" fmla="*/ 74 w 80"/>
                <a:gd name="T15" fmla="*/ 25 h 108"/>
                <a:gd name="T16" fmla="*/ 70 w 80"/>
                <a:gd name="T17" fmla="*/ 25 h 108"/>
                <a:gd name="T18" fmla="*/ 41 w 80"/>
                <a:gd name="T19" fmla="*/ 13 h 108"/>
                <a:gd name="T20" fmla="*/ 16 w 80"/>
                <a:gd name="T21" fmla="*/ 27 h 108"/>
                <a:gd name="T22" fmla="*/ 80 w 80"/>
                <a:gd name="T23" fmla="*/ 78 h 108"/>
                <a:gd name="T24" fmla="*/ 39 w 80"/>
                <a:gd name="T25" fmla="*/ 108 h 108"/>
                <a:gd name="T26" fmla="*/ 0 w 80"/>
                <a:gd name="T27" fmla="*/ 96 h 108"/>
                <a:gd name="T28" fmla="*/ 0 w 80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8">
                  <a:moveTo>
                    <a:pt x="0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1" y="64"/>
                    <a:pt x="1" y="29"/>
                  </a:cubicBezTo>
                  <a:cubicBezTo>
                    <a:pt x="1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80" y="42"/>
                    <a:pt x="80" y="78"/>
                  </a:cubicBezTo>
                  <a:cubicBezTo>
                    <a:pt x="80" y="96"/>
                    <a:pt x="68" y="108"/>
                    <a:pt x="39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6">
              <a:extLst>
                <a:ext uri="{FF2B5EF4-FFF2-40B4-BE49-F238E27FC236}">
                  <a16:creationId xmlns:a16="http://schemas.microsoft.com/office/drawing/2014/main" id="{81D60859-37D3-409A-995F-B45A9B668702}"/>
                </a:ext>
              </a:extLst>
            </p:cNvPr>
            <p:cNvSpPr>
              <a:spLocks noEditPoints="1"/>
            </p:cNvSpPr>
            <p:nvPr userDrawn="1">
              <p:custDataLst>
                <p:tags r:id="rId36"/>
              </p:custDataLst>
            </p:nvPr>
          </p:nvSpPr>
          <p:spPr bwMode="auto">
            <a:xfrm>
              <a:off x="1" y="2017"/>
              <a:ext cx="938" cy="292"/>
            </a:xfrm>
            <a:custGeom>
              <a:avLst/>
              <a:gdLst>
                <a:gd name="T0" fmla="*/ 638 w 728"/>
                <a:gd name="T1" fmla="*/ 215 h 225"/>
                <a:gd name="T2" fmla="*/ 636 w 728"/>
                <a:gd name="T3" fmla="*/ 192 h 225"/>
                <a:gd name="T4" fmla="*/ 148 w 728"/>
                <a:gd name="T5" fmla="*/ 120 h 225"/>
                <a:gd name="T6" fmla="*/ 213 w 728"/>
                <a:gd name="T7" fmla="*/ 119 h 225"/>
                <a:gd name="T8" fmla="*/ 202 w 728"/>
                <a:gd name="T9" fmla="*/ 105 h 225"/>
                <a:gd name="T10" fmla="*/ 180 w 728"/>
                <a:gd name="T11" fmla="*/ 127 h 225"/>
                <a:gd name="T12" fmla="*/ 194 w 728"/>
                <a:gd name="T13" fmla="*/ 138 h 225"/>
                <a:gd name="T14" fmla="*/ 648 w 728"/>
                <a:gd name="T15" fmla="*/ 204 h 225"/>
                <a:gd name="T16" fmla="*/ 584 w 728"/>
                <a:gd name="T17" fmla="*/ 200 h 225"/>
                <a:gd name="T18" fmla="*/ 580 w 728"/>
                <a:gd name="T19" fmla="*/ 215 h 225"/>
                <a:gd name="T20" fmla="*/ 13 w 728"/>
                <a:gd name="T21" fmla="*/ 185 h 225"/>
                <a:gd name="T22" fmla="*/ 41 w 728"/>
                <a:gd name="T23" fmla="*/ 108 h 225"/>
                <a:gd name="T24" fmla="*/ 32 w 728"/>
                <a:gd name="T25" fmla="*/ 127 h 225"/>
                <a:gd name="T26" fmla="*/ 56 w 728"/>
                <a:gd name="T27" fmla="*/ 73 h 225"/>
                <a:gd name="T28" fmla="*/ 27 w 728"/>
                <a:gd name="T29" fmla="*/ 91 h 225"/>
                <a:gd name="T30" fmla="*/ 674 w 728"/>
                <a:gd name="T31" fmla="*/ 0 h 225"/>
                <a:gd name="T32" fmla="*/ 675 w 728"/>
                <a:gd name="T33" fmla="*/ 150 h 225"/>
                <a:gd name="T34" fmla="*/ 724 w 728"/>
                <a:gd name="T35" fmla="*/ 200 h 225"/>
                <a:gd name="T36" fmla="*/ 728 w 728"/>
                <a:gd name="T37" fmla="*/ 201 h 225"/>
                <a:gd name="T38" fmla="*/ 724 w 728"/>
                <a:gd name="T39" fmla="*/ 208 h 225"/>
                <a:gd name="T40" fmla="*/ 183 w 728"/>
                <a:gd name="T41" fmla="*/ 85 h 225"/>
                <a:gd name="T42" fmla="*/ 169 w 728"/>
                <a:gd name="T43" fmla="*/ 75 h 225"/>
                <a:gd name="T44" fmla="*/ 677 w 728"/>
                <a:gd name="T45" fmla="*/ 215 h 225"/>
                <a:gd name="T46" fmla="*/ 501 w 728"/>
                <a:gd name="T47" fmla="*/ 196 h 225"/>
                <a:gd name="T48" fmla="*/ 509 w 728"/>
                <a:gd name="T49" fmla="*/ 195 h 225"/>
                <a:gd name="T50" fmla="*/ 513 w 728"/>
                <a:gd name="T51" fmla="*/ 215 h 225"/>
                <a:gd name="T52" fmla="*/ 606 w 728"/>
                <a:gd name="T53" fmla="*/ 147 h 225"/>
                <a:gd name="T54" fmla="*/ 540 w 728"/>
                <a:gd name="T55" fmla="*/ 23 h 225"/>
                <a:gd name="T56" fmla="*/ 469 w 728"/>
                <a:gd name="T57" fmla="*/ 225 h 225"/>
                <a:gd name="T58" fmla="*/ 473 w 728"/>
                <a:gd name="T59" fmla="*/ 208 h 225"/>
                <a:gd name="T60" fmla="*/ 513 w 728"/>
                <a:gd name="T61" fmla="*/ 181 h 225"/>
                <a:gd name="T62" fmla="*/ 564 w 728"/>
                <a:gd name="T63" fmla="*/ 210 h 225"/>
                <a:gd name="T64" fmla="*/ 548 w 728"/>
                <a:gd name="T65" fmla="*/ 201 h 225"/>
                <a:gd name="T66" fmla="*/ 523 w 728"/>
                <a:gd name="T67" fmla="*/ 198 h 225"/>
                <a:gd name="T68" fmla="*/ 526 w 728"/>
                <a:gd name="T69" fmla="*/ 198 h 225"/>
                <a:gd name="T70" fmla="*/ 363 w 728"/>
                <a:gd name="T71" fmla="*/ 197 h 225"/>
                <a:gd name="T72" fmla="*/ 456 w 728"/>
                <a:gd name="T73" fmla="*/ 192 h 225"/>
                <a:gd name="T74" fmla="*/ 462 w 728"/>
                <a:gd name="T75" fmla="*/ 192 h 225"/>
                <a:gd name="T76" fmla="*/ 101 w 728"/>
                <a:gd name="T77" fmla="*/ 131 h 225"/>
                <a:gd name="T78" fmla="*/ 209 w 728"/>
                <a:gd name="T79" fmla="*/ 222 h 225"/>
                <a:gd name="T80" fmla="*/ 227 w 728"/>
                <a:gd name="T81" fmla="*/ 46 h 225"/>
                <a:gd name="T82" fmla="*/ 217 w 728"/>
                <a:gd name="T83" fmla="*/ 60 h 225"/>
                <a:gd name="T84" fmla="*/ 204 w 728"/>
                <a:gd name="T85" fmla="*/ 33 h 225"/>
                <a:gd name="T86" fmla="*/ 158 w 728"/>
                <a:gd name="T87" fmla="*/ 77 h 225"/>
                <a:gd name="T88" fmla="*/ 136 w 728"/>
                <a:gd name="T89" fmla="*/ 71 h 225"/>
                <a:gd name="T90" fmla="*/ 134 w 728"/>
                <a:gd name="T91" fmla="*/ 167 h 225"/>
                <a:gd name="T92" fmla="*/ 146 w 728"/>
                <a:gd name="T93" fmla="*/ 152 h 225"/>
                <a:gd name="T94" fmla="*/ 107 w 728"/>
                <a:gd name="T95" fmla="*/ 85 h 225"/>
                <a:gd name="T96" fmla="*/ 152 w 728"/>
                <a:gd name="T97" fmla="*/ 130 h 225"/>
                <a:gd name="T98" fmla="*/ 158 w 728"/>
                <a:gd name="T99" fmla="*/ 178 h 225"/>
                <a:gd name="T100" fmla="*/ 242 w 728"/>
                <a:gd name="T101" fmla="*/ 156 h 225"/>
                <a:gd name="T102" fmla="*/ 229 w 728"/>
                <a:gd name="T103" fmla="*/ 141 h 225"/>
                <a:gd name="T104" fmla="*/ 255 w 728"/>
                <a:gd name="T105" fmla="*/ 125 h 225"/>
                <a:gd name="T106" fmla="*/ 209 w 728"/>
                <a:gd name="T107" fmla="*/ 84 h 225"/>
                <a:gd name="T108" fmla="*/ 376 w 728"/>
                <a:gd name="T109" fmla="*/ 66 h 225"/>
                <a:gd name="T110" fmla="*/ 399 w 728"/>
                <a:gd name="T111" fmla="*/ 192 h 225"/>
                <a:gd name="T112" fmla="*/ 397 w 728"/>
                <a:gd name="T113" fmla="*/ 195 h 225"/>
                <a:gd name="T114" fmla="*/ 426 w 728"/>
                <a:gd name="T115" fmla="*/ 203 h 225"/>
                <a:gd name="T116" fmla="*/ 430 w 728"/>
                <a:gd name="T117" fmla="*/ 204 h 225"/>
                <a:gd name="T118" fmla="*/ 624 w 728"/>
                <a:gd name="T119" fmla="*/ 197 h 225"/>
                <a:gd name="T120" fmla="*/ 608 w 728"/>
                <a:gd name="T121" fmla="*/ 210 h 225"/>
                <a:gd name="T122" fmla="*/ 411 w 728"/>
                <a:gd name="T123" fmla="*/ 192 h 225"/>
                <a:gd name="T124" fmla="*/ 418 w 728"/>
                <a:gd name="T125" fmla="*/ 20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8" h="225">
                  <a:moveTo>
                    <a:pt x="636" y="184"/>
                  </a:moveTo>
                  <a:cubicBezTo>
                    <a:pt x="632" y="184"/>
                    <a:pt x="632" y="184"/>
                    <a:pt x="632" y="184"/>
                  </a:cubicBezTo>
                  <a:cubicBezTo>
                    <a:pt x="632" y="192"/>
                    <a:pt x="632" y="192"/>
                    <a:pt x="632" y="192"/>
                  </a:cubicBezTo>
                  <a:cubicBezTo>
                    <a:pt x="628" y="192"/>
                    <a:pt x="628" y="192"/>
                    <a:pt x="628" y="192"/>
                  </a:cubicBezTo>
                  <a:cubicBezTo>
                    <a:pt x="628" y="195"/>
                    <a:pt x="628" y="195"/>
                    <a:pt x="628" y="195"/>
                  </a:cubicBezTo>
                  <a:cubicBezTo>
                    <a:pt x="632" y="195"/>
                    <a:pt x="632" y="195"/>
                    <a:pt x="632" y="195"/>
                  </a:cubicBezTo>
                  <a:cubicBezTo>
                    <a:pt x="632" y="208"/>
                    <a:pt x="632" y="208"/>
                    <a:pt x="632" y="208"/>
                  </a:cubicBezTo>
                  <a:cubicBezTo>
                    <a:pt x="632" y="214"/>
                    <a:pt x="634" y="215"/>
                    <a:pt x="638" y="215"/>
                  </a:cubicBezTo>
                  <a:cubicBezTo>
                    <a:pt x="641" y="215"/>
                    <a:pt x="641" y="215"/>
                    <a:pt x="641" y="215"/>
                  </a:cubicBezTo>
                  <a:cubicBezTo>
                    <a:pt x="641" y="212"/>
                    <a:pt x="641" y="212"/>
                    <a:pt x="641" y="212"/>
                  </a:cubicBezTo>
                  <a:cubicBezTo>
                    <a:pt x="639" y="212"/>
                    <a:pt x="639" y="212"/>
                    <a:pt x="639" y="212"/>
                  </a:cubicBezTo>
                  <a:cubicBezTo>
                    <a:pt x="637" y="212"/>
                    <a:pt x="636" y="212"/>
                    <a:pt x="636" y="209"/>
                  </a:cubicBezTo>
                  <a:cubicBezTo>
                    <a:pt x="636" y="195"/>
                    <a:pt x="636" y="195"/>
                    <a:pt x="636" y="195"/>
                  </a:cubicBezTo>
                  <a:cubicBezTo>
                    <a:pt x="641" y="195"/>
                    <a:pt x="641" y="195"/>
                    <a:pt x="641" y="195"/>
                  </a:cubicBezTo>
                  <a:cubicBezTo>
                    <a:pt x="641" y="192"/>
                    <a:pt x="641" y="192"/>
                    <a:pt x="641" y="192"/>
                  </a:cubicBezTo>
                  <a:cubicBezTo>
                    <a:pt x="636" y="192"/>
                    <a:pt x="636" y="192"/>
                    <a:pt x="636" y="192"/>
                  </a:cubicBezTo>
                  <a:lnTo>
                    <a:pt x="636" y="184"/>
                  </a:lnTo>
                  <a:close/>
                  <a:moveTo>
                    <a:pt x="150" y="94"/>
                  </a:moveTo>
                  <a:cubicBezTo>
                    <a:pt x="149" y="93"/>
                    <a:pt x="147" y="93"/>
                    <a:pt x="146" y="94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35" y="106"/>
                    <a:pt x="135" y="107"/>
                  </a:cubicBezTo>
                  <a:cubicBezTo>
                    <a:pt x="135" y="107"/>
                    <a:pt x="136" y="108"/>
                    <a:pt x="136" y="108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7" y="119"/>
                    <a:pt x="148" y="120"/>
                    <a:pt x="148" y="120"/>
                  </a:cubicBezTo>
                  <a:cubicBezTo>
                    <a:pt x="149" y="120"/>
                    <a:pt x="150" y="119"/>
                    <a:pt x="150" y="11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7"/>
                    <a:pt x="161" y="107"/>
                  </a:cubicBezTo>
                  <a:cubicBezTo>
                    <a:pt x="161" y="106"/>
                    <a:pt x="161" y="105"/>
                    <a:pt x="161" y="105"/>
                  </a:cubicBezTo>
                  <a:lnTo>
                    <a:pt x="150" y="94"/>
                  </a:lnTo>
                  <a:close/>
                  <a:moveTo>
                    <a:pt x="202" y="107"/>
                  </a:moveTo>
                  <a:cubicBezTo>
                    <a:pt x="202" y="107"/>
                    <a:pt x="202" y="108"/>
                    <a:pt x="202" y="108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213" y="119"/>
                    <a:pt x="214" y="120"/>
                    <a:pt x="215" y="120"/>
                  </a:cubicBezTo>
                  <a:cubicBezTo>
                    <a:pt x="215" y="120"/>
                    <a:pt x="216" y="119"/>
                    <a:pt x="217" y="119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8" y="107"/>
                    <a:pt x="228" y="106"/>
                    <a:pt x="227" y="105"/>
                  </a:cubicBezTo>
                  <a:cubicBezTo>
                    <a:pt x="217" y="94"/>
                    <a:pt x="217" y="94"/>
                    <a:pt x="217" y="94"/>
                  </a:cubicBezTo>
                  <a:cubicBezTo>
                    <a:pt x="216" y="94"/>
                    <a:pt x="215" y="93"/>
                    <a:pt x="215" y="93"/>
                  </a:cubicBezTo>
                  <a:cubicBezTo>
                    <a:pt x="214" y="93"/>
                    <a:pt x="213" y="94"/>
                    <a:pt x="213" y="94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5"/>
                    <a:pt x="202" y="106"/>
                    <a:pt x="202" y="107"/>
                  </a:cubicBezTo>
                  <a:close/>
                  <a:moveTo>
                    <a:pt x="700" y="215"/>
                  </a:moveTo>
                  <a:cubicBezTo>
                    <a:pt x="704" y="215"/>
                    <a:pt x="704" y="215"/>
                    <a:pt x="704" y="215"/>
                  </a:cubicBezTo>
                  <a:cubicBezTo>
                    <a:pt x="704" y="192"/>
                    <a:pt x="704" y="192"/>
                    <a:pt x="704" y="192"/>
                  </a:cubicBezTo>
                  <a:cubicBezTo>
                    <a:pt x="700" y="192"/>
                    <a:pt x="700" y="192"/>
                    <a:pt x="700" y="192"/>
                  </a:cubicBezTo>
                  <a:lnTo>
                    <a:pt x="700" y="215"/>
                  </a:lnTo>
                  <a:close/>
                  <a:moveTo>
                    <a:pt x="183" y="127"/>
                  </a:moveTo>
                  <a:cubicBezTo>
                    <a:pt x="182" y="126"/>
                    <a:pt x="181" y="126"/>
                    <a:pt x="180" y="127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9" y="138"/>
                    <a:pt x="168" y="139"/>
                    <a:pt x="168" y="140"/>
                  </a:cubicBezTo>
                  <a:cubicBezTo>
                    <a:pt x="168" y="140"/>
                    <a:pt x="169" y="141"/>
                    <a:pt x="169" y="141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1" y="153"/>
                    <a:pt x="182" y="153"/>
                  </a:cubicBezTo>
                  <a:cubicBezTo>
                    <a:pt x="182" y="153"/>
                    <a:pt x="183" y="152"/>
                    <a:pt x="183" y="152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39"/>
                    <a:pt x="194" y="138"/>
                  </a:cubicBezTo>
                  <a:lnTo>
                    <a:pt x="183" y="127"/>
                  </a:lnTo>
                  <a:close/>
                  <a:moveTo>
                    <a:pt x="656" y="191"/>
                  </a:moveTo>
                  <a:cubicBezTo>
                    <a:pt x="649" y="191"/>
                    <a:pt x="644" y="196"/>
                    <a:pt x="644" y="204"/>
                  </a:cubicBezTo>
                  <a:cubicBezTo>
                    <a:pt x="644" y="211"/>
                    <a:pt x="649" y="216"/>
                    <a:pt x="656" y="216"/>
                  </a:cubicBezTo>
                  <a:cubicBezTo>
                    <a:pt x="663" y="216"/>
                    <a:pt x="668" y="211"/>
                    <a:pt x="668" y="204"/>
                  </a:cubicBezTo>
                  <a:cubicBezTo>
                    <a:pt x="668" y="196"/>
                    <a:pt x="663" y="191"/>
                    <a:pt x="656" y="191"/>
                  </a:cubicBezTo>
                  <a:close/>
                  <a:moveTo>
                    <a:pt x="656" y="213"/>
                  </a:moveTo>
                  <a:cubicBezTo>
                    <a:pt x="651" y="213"/>
                    <a:pt x="648" y="209"/>
                    <a:pt x="648" y="204"/>
                  </a:cubicBezTo>
                  <a:cubicBezTo>
                    <a:pt x="648" y="198"/>
                    <a:pt x="651" y="194"/>
                    <a:pt x="656" y="194"/>
                  </a:cubicBezTo>
                  <a:cubicBezTo>
                    <a:pt x="660" y="194"/>
                    <a:pt x="664" y="198"/>
                    <a:pt x="664" y="204"/>
                  </a:cubicBezTo>
                  <a:cubicBezTo>
                    <a:pt x="664" y="209"/>
                    <a:pt x="660" y="213"/>
                    <a:pt x="656" y="213"/>
                  </a:cubicBezTo>
                  <a:close/>
                  <a:moveTo>
                    <a:pt x="580" y="215"/>
                  </a:moveTo>
                  <a:cubicBezTo>
                    <a:pt x="603" y="215"/>
                    <a:pt x="603" y="215"/>
                    <a:pt x="603" y="215"/>
                  </a:cubicBezTo>
                  <a:cubicBezTo>
                    <a:pt x="603" y="212"/>
                    <a:pt x="603" y="212"/>
                    <a:pt x="603" y="212"/>
                  </a:cubicBezTo>
                  <a:cubicBezTo>
                    <a:pt x="584" y="212"/>
                    <a:pt x="584" y="212"/>
                    <a:pt x="584" y="212"/>
                  </a:cubicBezTo>
                  <a:cubicBezTo>
                    <a:pt x="584" y="200"/>
                    <a:pt x="584" y="200"/>
                    <a:pt x="584" y="200"/>
                  </a:cubicBezTo>
                  <a:cubicBezTo>
                    <a:pt x="601" y="200"/>
                    <a:pt x="601" y="200"/>
                    <a:pt x="601" y="200"/>
                  </a:cubicBezTo>
                  <a:cubicBezTo>
                    <a:pt x="601" y="197"/>
                    <a:pt x="601" y="197"/>
                    <a:pt x="601" y="197"/>
                  </a:cubicBezTo>
                  <a:cubicBezTo>
                    <a:pt x="584" y="197"/>
                    <a:pt x="584" y="197"/>
                    <a:pt x="584" y="197"/>
                  </a:cubicBezTo>
                  <a:cubicBezTo>
                    <a:pt x="584" y="185"/>
                    <a:pt x="584" y="185"/>
                    <a:pt x="584" y="185"/>
                  </a:cubicBezTo>
                  <a:cubicBezTo>
                    <a:pt x="603" y="185"/>
                    <a:pt x="603" y="185"/>
                    <a:pt x="603" y="185"/>
                  </a:cubicBezTo>
                  <a:cubicBezTo>
                    <a:pt x="603" y="182"/>
                    <a:pt x="603" y="182"/>
                    <a:pt x="603" y="182"/>
                  </a:cubicBezTo>
                  <a:cubicBezTo>
                    <a:pt x="580" y="182"/>
                    <a:pt x="580" y="182"/>
                    <a:pt x="580" y="182"/>
                  </a:cubicBezTo>
                  <a:lnTo>
                    <a:pt x="580" y="215"/>
                  </a:lnTo>
                  <a:close/>
                  <a:moveTo>
                    <a:pt x="41" y="108"/>
                  </a:moveTo>
                  <a:cubicBezTo>
                    <a:pt x="37" y="105"/>
                    <a:pt x="31" y="105"/>
                    <a:pt x="27" y="108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5"/>
                    <a:pt x="0" y="137"/>
                    <a:pt x="0" y="140"/>
                  </a:cubicBezTo>
                  <a:cubicBezTo>
                    <a:pt x="0" y="142"/>
                    <a:pt x="1" y="145"/>
                    <a:pt x="3" y="147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10" y="175"/>
                    <a:pt x="10" y="181"/>
                    <a:pt x="13" y="185"/>
                  </a:cubicBezTo>
                  <a:cubicBezTo>
                    <a:pt x="15" y="187"/>
                    <a:pt x="18" y="188"/>
                    <a:pt x="21" y="188"/>
                  </a:cubicBezTo>
                  <a:cubicBezTo>
                    <a:pt x="23" y="188"/>
                    <a:pt x="26" y="187"/>
                    <a:pt x="28" y="185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7" y="145"/>
                    <a:pt x="68" y="142"/>
                    <a:pt x="68" y="140"/>
                  </a:cubicBezTo>
                  <a:cubicBezTo>
                    <a:pt x="68" y="137"/>
                    <a:pt x="67" y="135"/>
                    <a:pt x="66" y="133"/>
                  </a:cubicBezTo>
                  <a:lnTo>
                    <a:pt x="41" y="108"/>
                  </a:lnTo>
                  <a:close/>
                  <a:moveTo>
                    <a:pt x="47" y="141"/>
                  </a:move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5" y="152"/>
                    <a:pt x="34" y="152"/>
                  </a:cubicBezTo>
                  <a:cubicBezTo>
                    <a:pt x="34" y="152"/>
                    <a:pt x="33" y="152"/>
                    <a:pt x="32" y="152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1" y="141"/>
                    <a:pt x="21" y="140"/>
                    <a:pt x="21" y="139"/>
                  </a:cubicBezTo>
                  <a:cubicBezTo>
                    <a:pt x="21" y="139"/>
                    <a:pt x="21" y="138"/>
                    <a:pt x="22" y="13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6"/>
                    <a:pt x="35" y="126"/>
                    <a:pt x="36" y="12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9"/>
                    <a:pt x="48" y="140"/>
                    <a:pt x="47" y="141"/>
                  </a:cubicBezTo>
                  <a:close/>
                  <a:moveTo>
                    <a:pt x="27" y="91"/>
                  </a:moveTo>
                  <a:cubicBezTo>
                    <a:pt x="29" y="93"/>
                    <a:pt x="32" y="94"/>
                    <a:pt x="34" y="94"/>
                  </a:cubicBezTo>
                  <a:cubicBezTo>
                    <a:pt x="37" y="94"/>
                    <a:pt x="39" y="93"/>
                    <a:pt x="41" y="91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5" y="78"/>
                    <a:pt x="56" y="75"/>
                    <a:pt x="56" y="73"/>
                  </a:cubicBezTo>
                  <a:cubicBezTo>
                    <a:pt x="56" y="70"/>
                    <a:pt x="55" y="68"/>
                    <a:pt x="53" y="66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9" y="52"/>
                    <a:pt x="37" y="51"/>
                    <a:pt x="34" y="51"/>
                  </a:cubicBezTo>
                  <a:cubicBezTo>
                    <a:pt x="32" y="51"/>
                    <a:pt x="29" y="52"/>
                    <a:pt x="27" y="5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4" y="68"/>
                    <a:pt x="13" y="70"/>
                    <a:pt x="13" y="73"/>
                  </a:cubicBezTo>
                  <a:cubicBezTo>
                    <a:pt x="13" y="75"/>
                    <a:pt x="14" y="78"/>
                    <a:pt x="16" y="80"/>
                  </a:cubicBezTo>
                  <a:lnTo>
                    <a:pt x="27" y="91"/>
                  </a:lnTo>
                  <a:close/>
                  <a:moveTo>
                    <a:pt x="728" y="111"/>
                  </a:moveTo>
                  <a:cubicBezTo>
                    <a:pt x="728" y="79"/>
                    <a:pt x="698" y="73"/>
                    <a:pt x="674" y="67"/>
                  </a:cubicBezTo>
                  <a:cubicBezTo>
                    <a:pt x="654" y="62"/>
                    <a:pt x="635" y="58"/>
                    <a:pt x="635" y="41"/>
                  </a:cubicBezTo>
                  <a:cubicBezTo>
                    <a:pt x="635" y="27"/>
                    <a:pt x="648" y="15"/>
                    <a:pt x="670" y="15"/>
                  </a:cubicBezTo>
                  <a:cubicBezTo>
                    <a:pt x="691" y="15"/>
                    <a:pt x="708" y="23"/>
                    <a:pt x="718" y="32"/>
                  </a:cubicBezTo>
                  <a:cubicBezTo>
                    <a:pt x="723" y="32"/>
                    <a:pt x="723" y="32"/>
                    <a:pt x="723" y="32"/>
                  </a:cubicBezTo>
                  <a:cubicBezTo>
                    <a:pt x="723" y="16"/>
                    <a:pt x="723" y="16"/>
                    <a:pt x="723" y="16"/>
                  </a:cubicBezTo>
                  <a:cubicBezTo>
                    <a:pt x="714" y="8"/>
                    <a:pt x="695" y="0"/>
                    <a:pt x="674" y="0"/>
                  </a:cubicBezTo>
                  <a:cubicBezTo>
                    <a:pt x="638" y="0"/>
                    <a:pt x="617" y="18"/>
                    <a:pt x="617" y="41"/>
                  </a:cubicBezTo>
                  <a:cubicBezTo>
                    <a:pt x="617" y="72"/>
                    <a:pt x="647" y="77"/>
                    <a:pt x="672" y="83"/>
                  </a:cubicBezTo>
                  <a:cubicBezTo>
                    <a:pt x="691" y="88"/>
                    <a:pt x="711" y="93"/>
                    <a:pt x="711" y="111"/>
                  </a:cubicBezTo>
                  <a:cubicBezTo>
                    <a:pt x="711" y="121"/>
                    <a:pt x="699" y="134"/>
                    <a:pt x="675" y="134"/>
                  </a:cubicBezTo>
                  <a:cubicBezTo>
                    <a:pt x="657" y="134"/>
                    <a:pt x="633" y="124"/>
                    <a:pt x="620" y="110"/>
                  </a:cubicBezTo>
                  <a:cubicBezTo>
                    <a:pt x="615" y="110"/>
                    <a:pt x="615" y="110"/>
                    <a:pt x="615" y="110"/>
                  </a:cubicBezTo>
                  <a:cubicBezTo>
                    <a:pt x="615" y="130"/>
                    <a:pt x="615" y="130"/>
                    <a:pt x="615" y="130"/>
                  </a:cubicBezTo>
                  <a:cubicBezTo>
                    <a:pt x="633" y="144"/>
                    <a:pt x="652" y="150"/>
                    <a:pt x="675" y="150"/>
                  </a:cubicBezTo>
                  <a:cubicBezTo>
                    <a:pt x="709" y="150"/>
                    <a:pt x="728" y="132"/>
                    <a:pt x="728" y="111"/>
                  </a:cubicBezTo>
                  <a:close/>
                  <a:moveTo>
                    <a:pt x="718" y="191"/>
                  </a:moveTo>
                  <a:cubicBezTo>
                    <a:pt x="714" y="191"/>
                    <a:pt x="712" y="193"/>
                    <a:pt x="710" y="194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3" y="196"/>
                    <a:pt x="715" y="195"/>
                    <a:pt x="718" y="195"/>
                  </a:cubicBezTo>
                  <a:cubicBezTo>
                    <a:pt x="721" y="195"/>
                    <a:pt x="723" y="197"/>
                    <a:pt x="724" y="199"/>
                  </a:cubicBezTo>
                  <a:cubicBezTo>
                    <a:pt x="724" y="200"/>
                    <a:pt x="724" y="200"/>
                    <a:pt x="724" y="200"/>
                  </a:cubicBezTo>
                  <a:cubicBezTo>
                    <a:pt x="722" y="200"/>
                    <a:pt x="719" y="201"/>
                    <a:pt x="717" y="201"/>
                  </a:cubicBezTo>
                  <a:cubicBezTo>
                    <a:pt x="712" y="202"/>
                    <a:pt x="708" y="204"/>
                    <a:pt x="708" y="209"/>
                  </a:cubicBezTo>
                  <a:cubicBezTo>
                    <a:pt x="708" y="213"/>
                    <a:pt x="711" y="216"/>
                    <a:pt x="716" y="216"/>
                  </a:cubicBezTo>
                  <a:cubicBezTo>
                    <a:pt x="719" y="216"/>
                    <a:pt x="722" y="215"/>
                    <a:pt x="724" y="212"/>
                  </a:cubicBezTo>
                  <a:cubicBezTo>
                    <a:pt x="724" y="212"/>
                    <a:pt x="724" y="212"/>
                    <a:pt x="724" y="212"/>
                  </a:cubicBezTo>
                  <a:cubicBezTo>
                    <a:pt x="724" y="215"/>
                    <a:pt x="724" y="215"/>
                    <a:pt x="724" y="215"/>
                  </a:cubicBezTo>
                  <a:cubicBezTo>
                    <a:pt x="728" y="215"/>
                    <a:pt x="728" y="215"/>
                    <a:pt x="728" y="215"/>
                  </a:cubicBezTo>
                  <a:cubicBezTo>
                    <a:pt x="728" y="210"/>
                    <a:pt x="728" y="206"/>
                    <a:pt x="728" y="201"/>
                  </a:cubicBezTo>
                  <a:cubicBezTo>
                    <a:pt x="728" y="195"/>
                    <a:pt x="724" y="191"/>
                    <a:pt x="718" y="191"/>
                  </a:cubicBezTo>
                  <a:close/>
                  <a:moveTo>
                    <a:pt x="724" y="208"/>
                  </a:moveTo>
                  <a:cubicBezTo>
                    <a:pt x="724" y="208"/>
                    <a:pt x="724" y="208"/>
                    <a:pt x="724" y="208"/>
                  </a:cubicBezTo>
                  <a:cubicBezTo>
                    <a:pt x="724" y="211"/>
                    <a:pt x="720" y="213"/>
                    <a:pt x="718" y="213"/>
                  </a:cubicBezTo>
                  <a:cubicBezTo>
                    <a:pt x="714" y="213"/>
                    <a:pt x="712" y="211"/>
                    <a:pt x="712" y="209"/>
                  </a:cubicBezTo>
                  <a:cubicBezTo>
                    <a:pt x="712" y="206"/>
                    <a:pt x="714" y="205"/>
                    <a:pt x="718" y="204"/>
                  </a:cubicBezTo>
                  <a:cubicBezTo>
                    <a:pt x="720" y="204"/>
                    <a:pt x="722" y="203"/>
                    <a:pt x="724" y="203"/>
                  </a:cubicBezTo>
                  <a:lnTo>
                    <a:pt x="724" y="208"/>
                  </a:lnTo>
                  <a:close/>
                  <a:moveTo>
                    <a:pt x="700" y="186"/>
                  </a:moveTo>
                  <a:cubicBezTo>
                    <a:pt x="704" y="186"/>
                    <a:pt x="704" y="186"/>
                    <a:pt x="704" y="186"/>
                  </a:cubicBezTo>
                  <a:cubicBezTo>
                    <a:pt x="704" y="181"/>
                    <a:pt x="704" y="181"/>
                    <a:pt x="704" y="181"/>
                  </a:cubicBezTo>
                  <a:cubicBezTo>
                    <a:pt x="700" y="181"/>
                    <a:pt x="700" y="181"/>
                    <a:pt x="700" y="181"/>
                  </a:cubicBezTo>
                  <a:lnTo>
                    <a:pt x="700" y="186"/>
                  </a:lnTo>
                  <a:close/>
                  <a:moveTo>
                    <a:pt x="180" y="85"/>
                  </a:moveTo>
                  <a:cubicBezTo>
                    <a:pt x="180" y="86"/>
                    <a:pt x="181" y="86"/>
                    <a:pt x="182" y="86"/>
                  </a:cubicBezTo>
                  <a:cubicBezTo>
                    <a:pt x="182" y="86"/>
                    <a:pt x="183" y="86"/>
                    <a:pt x="183" y="8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5" y="74"/>
                    <a:pt x="195" y="72"/>
                    <a:pt x="194" y="7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0"/>
                    <a:pt x="182" y="60"/>
                    <a:pt x="182" y="60"/>
                  </a:cubicBezTo>
                  <a:cubicBezTo>
                    <a:pt x="181" y="60"/>
                    <a:pt x="180" y="60"/>
                    <a:pt x="180" y="61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69" y="72"/>
                    <a:pt x="168" y="72"/>
                    <a:pt x="168" y="73"/>
                  </a:cubicBezTo>
                  <a:cubicBezTo>
                    <a:pt x="168" y="74"/>
                    <a:pt x="169" y="75"/>
                    <a:pt x="169" y="75"/>
                  </a:cubicBezTo>
                  <a:lnTo>
                    <a:pt x="180" y="85"/>
                  </a:lnTo>
                  <a:close/>
                  <a:moveTo>
                    <a:pt x="685" y="192"/>
                  </a:moveTo>
                  <a:cubicBezTo>
                    <a:pt x="682" y="192"/>
                    <a:pt x="678" y="193"/>
                    <a:pt x="677" y="196"/>
                  </a:cubicBezTo>
                  <a:cubicBezTo>
                    <a:pt x="676" y="196"/>
                    <a:pt x="676" y="196"/>
                    <a:pt x="676" y="196"/>
                  </a:cubicBezTo>
                  <a:cubicBezTo>
                    <a:pt x="676" y="192"/>
                    <a:pt x="676" y="192"/>
                    <a:pt x="676" y="192"/>
                  </a:cubicBezTo>
                  <a:cubicBezTo>
                    <a:pt x="673" y="192"/>
                    <a:pt x="673" y="192"/>
                    <a:pt x="673" y="192"/>
                  </a:cubicBezTo>
                  <a:cubicBezTo>
                    <a:pt x="673" y="215"/>
                    <a:pt x="673" y="215"/>
                    <a:pt x="673" y="215"/>
                  </a:cubicBezTo>
                  <a:cubicBezTo>
                    <a:pt x="677" y="215"/>
                    <a:pt x="677" y="215"/>
                    <a:pt x="677" y="215"/>
                  </a:cubicBezTo>
                  <a:cubicBezTo>
                    <a:pt x="677" y="200"/>
                    <a:pt x="677" y="200"/>
                    <a:pt x="677" y="200"/>
                  </a:cubicBezTo>
                  <a:cubicBezTo>
                    <a:pt x="677" y="197"/>
                    <a:pt x="681" y="195"/>
                    <a:pt x="684" y="195"/>
                  </a:cubicBezTo>
                  <a:cubicBezTo>
                    <a:pt x="687" y="195"/>
                    <a:pt x="690" y="197"/>
                    <a:pt x="690" y="201"/>
                  </a:cubicBezTo>
                  <a:cubicBezTo>
                    <a:pt x="690" y="215"/>
                    <a:pt x="690" y="215"/>
                    <a:pt x="690" y="215"/>
                  </a:cubicBezTo>
                  <a:cubicBezTo>
                    <a:pt x="694" y="215"/>
                    <a:pt x="694" y="215"/>
                    <a:pt x="694" y="215"/>
                  </a:cubicBezTo>
                  <a:cubicBezTo>
                    <a:pt x="694" y="200"/>
                    <a:pt x="694" y="200"/>
                    <a:pt x="694" y="200"/>
                  </a:cubicBezTo>
                  <a:cubicBezTo>
                    <a:pt x="694" y="194"/>
                    <a:pt x="690" y="192"/>
                    <a:pt x="685" y="192"/>
                  </a:cubicBezTo>
                  <a:close/>
                  <a:moveTo>
                    <a:pt x="501" y="196"/>
                  </a:moveTo>
                  <a:cubicBezTo>
                    <a:pt x="500" y="196"/>
                    <a:pt x="500" y="196"/>
                    <a:pt x="500" y="196"/>
                  </a:cubicBezTo>
                  <a:cubicBezTo>
                    <a:pt x="500" y="192"/>
                    <a:pt x="500" y="192"/>
                    <a:pt x="500" y="192"/>
                  </a:cubicBezTo>
                  <a:cubicBezTo>
                    <a:pt x="496" y="192"/>
                    <a:pt x="496" y="192"/>
                    <a:pt x="496" y="192"/>
                  </a:cubicBezTo>
                  <a:cubicBezTo>
                    <a:pt x="496" y="215"/>
                    <a:pt x="496" y="215"/>
                    <a:pt x="496" y="215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501" y="198"/>
                    <a:pt x="503" y="195"/>
                    <a:pt x="506" y="195"/>
                  </a:cubicBezTo>
                  <a:cubicBezTo>
                    <a:pt x="509" y="195"/>
                    <a:pt x="509" y="195"/>
                    <a:pt x="509" y="195"/>
                  </a:cubicBezTo>
                  <a:cubicBezTo>
                    <a:pt x="509" y="192"/>
                    <a:pt x="509" y="192"/>
                    <a:pt x="509" y="192"/>
                  </a:cubicBezTo>
                  <a:cubicBezTo>
                    <a:pt x="506" y="192"/>
                    <a:pt x="506" y="192"/>
                    <a:pt x="506" y="192"/>
                  </a:cubicBezTo>
                  <a:cubicBezTo>
                    <a:pt x="503" y="192"/>
                    <a:pt x="501" y="193"/>
                    <a:pt x="501" y="196"/>
                  </a:cubicBezTo>
                  <a:close/>
                  <a:moveTo>
                    <a:pt x="513" y="215"/>
                  </a:moveTo>
                  <a:cubicBezTo>
                    <a:pt x="517" y="215"/>
                    <a:pt x="517" y="215"/>
                    <a:pt x="517" y="215"/>
                  </a:cubicBezTo>
                  <a:cubicBezTo>
                    <a:pt x="517" y="192"/>
                    <a:pt x="517" y="192"/>
                    <a:pt x="517" y="192"/>
                  </a:cubicBezTo>
                  <a:cubicBezTo>
                    <a:pt x="513" y="192"/>
                    <a:pt x="513" y="192"/>
                    <a:pt x="513" y="192"/>
                  </a:cubicBezTo>
                  <a:lnTo>
                    <a:pt x="513" y="215"/>
                  </a:lnTo>
                  <a:close/>
                  <a:moveTo>
                    <a:pt x="525" y="2"/>
                  </a:moveTo>
                  <a:cubicBezTo>
                    <a:pt x="472" y="142"/>
                    <a:pt x="472" y="142"/>
                    <a:pt x="472" y="142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506" y="95"/>
                    <a:pt x="506" y="95"/>
                    <a:pt x="506" y="95"/>
                  </a:cubicBezTo>
                  <a:cubicBezTo>
                    <a:pt x="569" y="95"/>
                    <a:pt x="569" y="95"/>
                    <a:pt x="569" y="95"/>
                  </a:cubicBezTo>
                  <a:cubicBezTo>
                    <a:pt x="589" y="147"/>
                    <a:pt x="589" y="147"/>
                    <a:pt x="589" y="147"/>
                  </a:cubicBezTo>
                  <a:cubicBezTo>
                    <a:pt x="606" y="147"/>
                    <a:pt x="606" y="147"/>
                    <a:pt x="606" y="147"/>
                  </a:cubicBezTo>
                  <a:cubicBezTo>
                    <a:pt x="606" y="142"/>
                    <a:pt x="606" y="142"/>
                    <a:pt x="606" y="142"/>
                  </a:cubicBezTo>
                  <a:cubicBezTo>
                    <a:pt x="551" y="2"/>
                    <a:pt x="551" y="2"/>
                    <a:pt x="551" y="2"/>
                  </a:cubicBezTo>
                  <a:lnTo>
                    <a:pt x="525" y="2"/>
                  </a:lnTo>
                  <a:close/>
                  <a:moveTo>
                    <a:pt x="512" y="81"/>
                  </a:moveTo>
                  <a:cubicBezTo>
                    <a:pt x="534" y="23"/>
                    <a:pt x="534" y="23"/>
                    <a:pt x="534" y="23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40" y="23"/>
                    <a:pt x="540" y="23"/>
                    <a:pt x="540" y="23"/>
                  </a:cubicBezTo>
                  <a:cubicBezTo>
                    <a:pt x="563" y="81"/>
                    <a:pt x="563" y="81"/>
                    <a:pt x="563" y="81"/>
                  </a:cubicBezTo>
                  <a:lnTo>
                    <a:pt x="512" y="81"/>
                  </a:lnTo>
                  <a:close/>
                  <a:moveTo>
                    <a:pt x="480" y="191"/>
                  </a:moveTo>
                  <a:cubicBezTo>
                    <a:pt x="477" y="191"/>
                    <a:pt x="474" y="193"/>
                    <a:pt x="473" y="195"/>
                  </a:cubicBezTo>
                  <a:cubicBezTo>
                    <a:pt x="473" y="195"/>
                    <a:pt x="473" y="195"/>
                    <a:pt x="473" y="195"/>
                  </a:cubicBezTo>
                  <a:cubicBezTo>
                    <a:pt x="473" y="192"/>
                    <a:pt x="473" y="192"/>
                    <a:pt x="473" y="192"/>
                  </a:cubicBezTo>
                  <a:cubicBezTo>
                    <a:pt x="469" y="192"/>
                    <a:pt x="469" y="192"/>
                    <a:pt x="469" y="192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4" y="214"/>
                    <a:pt x="477" y="216"/>
                    <a:pt x="480" y="216"/>
                  </a:cubicBezTo>
                  <a:cubicBezTo>
                    <a:pt x="486" y="216"/>
                    <a:pt x="491" y="211"/>
                    <a:pt x="491" y="203"/>
                  </a:cubicBezTo>
                  <a:cubicBezTo>
                    <a:pt x="491" y="196"/>
                    <a:pt x="487" y="191"/>
                    <a:pt x="480" y="191"/>
                  </a:cubicBezTo>
                  <a:close/>
                  <a:moveTo>
                    <a:pt x="479" y="212"/>
                  </a:moveTo>
                  <a:cubicBezTo>
                    <a:pt x="476" y="212"/>
                    <a:pt x="473" y="211"/>
                    <a:pt x="473" y="208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473" y="197"/>
                    <a:pt x="476" y="195"/>
                    <a:pt x="479" y="195"/>
                  </a:cubicBezTo>
                  <a:cubicBezTo>
                    <a:pt x="484" y="195"/>
                    <a:pt x="488" y="198"/>
                    <a:pt x="488" y="203"/>
                  </a:cubicBezTo>
                  <a:cubicBezTo>
                    <a:pt x="488" y="209"/>
                    <a:pt x="484" y="212"/>
                    <a:pt x="479" y="212"/>
                  </a:cubicBezTo>
                  <a:close/>
                  <a:moveTo>
                    <a:pt x="513" y="186"/>
                  </a:moveTo>
                  <a:cubicBezTo>
                    <a:pt x="517" y="186"/>
                    <a:pt x="517" y="186"/>
                    <a:pt x="517" y="186"/>
                  </a:cubicBezTo>
                  <a:cubicBezTo>
                    <a:pt x="517" y="181"/>
                    <a:pt x="517" y="181"/>
                    <a:pt x="517" y="181"/>
                  </a:cubicBezTo>
                  <a:cubicBezTo>
                    <a:pt x="513" y="181"/>
                    <a:pt x="513" y="181"/>
                    <a:pt x="513" y="181"/>
                  </a:cubicBezTo>
                  <a:lnTo>
                    <a:pt x="513" y="186"/>
                  </a:lnTo>
                  <a:close/>
                  <a:moveTo>
                    <a:pt x="566" y="204"/>
                  </a:moveTo>
                  <a:cubicBezTo>
                    <a:pt x="566" y="197"/>
                    <a:pt x="563" y="191"/>
                    <a:pt x="555" y="191"/>
                  </a:cubicBezTo>
                  <a:cubicBezTo>
                    <a:pt x="548" y="191"/>
                    <a:pt x="544" y="197"/>
                    <a:pt x="544" y="203"/>
                  </a:cubicBezTo>
                  <a:cubicBezTo>
                    <a:pt x="544" y="212"/>
                    <a:pt x="549" y="216"/>
                    <a:pt x="557" y="216"/>
                  </a:cubicBezTo>
                  <a:cubicBezTo>
                    <a:pt x="559" y="216"/>
                    <a:pt x="563" y="215"/>
                    <a:pt x="565" y="213"/>
                  </a:cubicBezTo>
                  <a:cubicBezTo>
                    <a:pt x="565" y="210"/>
                    <a:pt x="565" y="210"/>
                    <a:pt x="565" y="210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62" y="212"/>
                    <a:pt x="559" y="213"/>
                    <a:pt x="557" y="213"/>
                  </a:cubicBezTo>
                  <a:cubicBezTo>
                    <a:pt x="552" y="213"/>
                    <a:pt x="550" y="211"/>
                    <a:pt x="549" y="208"/>
                  </a:cubicBezTo>
                  <a:cubicBezTo>
                    <a:pt x="548" y="207"/>
                    <a:pt x="548" y="206"/>
                    <a:pt x="548" y="204"/>
                  </a:cubicBezTo>
                  <a:cubicBezTo>
                    <a:pt x="548" y="204"/>
                    <a:pt x="548" y="204"/>
                    <a:pt x="548" y="204"/>
                  </a:cubicBezTo>
                  <a:lnTo>
                    <a:pt x="566" y="204"/>
                  </a:lnTo>
                  <a:close/>
                  <a:moveTo>
                    <a:pt x="555" y="194"/>
                  </a:moveTo>
                  <a:cubicBezTo>
                    <a:pt x="559" y="194"/>
                    <a:pt x="562" y="197"/>
                    <a:pt x="562" y="201"/>
                  </a:cubicBezTo>
                  <a:cubicBezTo>
                    <a:pt x="548" y="201"/>
                    <a:pt x="548" y="201"/>
                    <a:pt x="548" y="201"/>
                  </a:cubicBezTo>
                  <a:cubicBezTo>
                    <a:pt x="549" y="197"/>
                    <a:pt x="551" y="194"/>
                    <a:pt x="555" y="194"/>
                  </a:cubicBezTo>
                  <a:close/>
                  <a:moveTo>
                    <a:pt x="526" y="198"/>
                  </a:moveTo>
                  <a:cubicBezTo>
                    <a:pt x="526" y="196"/>
                    <a:pt x="528" y="194"/>
                    <a:pt x="532" y="194"/>
                  </a:cubicBezTo>
                  <a:cubicBezTo>
                    <a:pt x="536" y="194"/>
                    <a:pt x="538" y="196"/>
                    <a:pt x="539" y="197"/>
                  </a:cubicBezTo>
                  <a:cubicBezTo>
                    <a:pt x="540" y="197"/>
                    <a:pt x="540" y="197"/>
                    <a:pt x="540" y="197"/>
                  </a:cubicBezTo>
                  <a:cubicBezTo>
                    <a:pt x="540" y="193"/>
                    <a:pt x="540" y="193"/>
                    <a:pt x="540" y="193"/>
                  </a:cubicBezTo>
                  <a:cubicBezTo>
                    <a:pt x="538" y="193"/>
                    <a:pt x="536" y="192"/>
                    <a:pt x="532" y="192"/>
                  </a:cubicBezTo>
                  <a:cubicBezTo>
                    <a:pt x="526" y="192"/>
                    <a:pt x="523" y="194"/>
                    <a:pt x="523" y="198"/>
                  </a:cubicBezTo>
                  <a:cubicBezTo>
                    <a:pt x="523" y="206"/>
                    <a:pt x="537" y="204"/>
                    <a:pt x="537" y="209"/>
                  </a:cubicBezTo>
                  <a:cubicBezTo>
                    <a:pt x="537" y="212"/>
                    <a:pt x="535" y="213"/>
                    <a:pt x="532" y="213"/>
                  </a:cubicBezTo>
                  <a:cubicBezTo>
                    <a:pt x="529" y="213"/>
                    <a:pt x="525" y="211"/>
                    <a:pt x="524" y="210"/>
                  </a:cubicBezTo>
                  <a:cubicBezTo>
                    <a:pt x="523" y="210"/>
                    <a:pt x="523" y="210"/>
                    <a:pt x="523" y="210"/>
                  </a:cubicBezTo>
                  <a:cubicBezTo>
                    <a:pt x="523" y="213"/>
                    <a:pt x="523" y="213"/>
                    <a:pt x="523" y="213"/>
                  </a:cubicBezTo>
                  <a:cubicBezTo>
                    <a:pt x="525" y="215"/>
                    <a:pt x="528" y="216"/>
                    <a:pt x="531" y="216"/>
                  </a:cubicBezTo>
                  <a:cubicBezTo>
                    <a:pt x="538" y="216"/>
                    <a:pt x="541" y="213"/>
                    <a:pt x="541" y="209"/>
                  </a:cubicBezTo>
                  <a:cubicBezTo>
                    <a:pt x="541" y="201"/>
                    <a:pt x="526" y="203"/>
                    <a:pt x="526" y="198"/>
                  </a:cubicBezTo>
                  <a:close/>
                  <a:moveTo>
                    <a:pt x="359" y="215"/>
                  </a:moveTo>
                  <a:cubicBezTo>
                    <a:pt x="382" y="215"/>
                    <a:pt x="382" y="215"/>
                    <a:pt x="382" y="215"/>
                  </a:cubicBezTo>
                  <a:cubicBezTo>
                    <a:pt x="382" y="212"/>
                    <a:pt x="382" y="212"/>
                    <a:pt x="382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63" y="200"/>
                    <a:pt x="363" y="200"/>
                    <a:pt x="363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197"/>
                    <a:pt x="381" y="197"/>
                    <a:pt x="381" y="197"/>
                  </a:cubicBezTo>
                  <a:cubicBezTo>
                    <a:pt x="363" y="197"/>
                    <a:pt x="363" y="197"/>
                    <a:pt x="363" y="197"/>
                  </a:cubicBezTo>
                  <a:cubicBezTo>
                    <a:pt x="363" y="185"/>
                    <a:pt x="363" y="185"/>
                    <a:pt x="363" y="185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82" y="182"/>
                    <a:pt x="382" y="182"/>
                    <a:pt x="382" y="182"/>
                  </a:cubicBezTo>
                  <a:cubicBezTo>
                    <a:pt x="359" y="182"/>
                    <a:pt x="359" y="182"/>
                    <a:pt x="359" y="182"/>
                  </a:cubicBezTo>
                  <a:lnTo>
                    <a:pt x="359" y="215"/>
                  </a:lnTo>
                  <a:close/>
                  <a:moveTo>
                    <a:pt x="457" y="196"/>
                  </a:moveTo>
                  <a:cubicBezTo>
                    <a:pt x="456" y="196"/>
                    <a:pt x="456" y="196"/>
                    <a:pt x="456" y="196"/>
                  </a:cubicBezTo>
                  <a:cubicBezTo>
                    <a:pt x="456" y="192"/>
                    <a:pt x="456" y="192"/>
                    <a:pt x="456" y="192"/>
                  </a:cubicBezTo>
                  <a:cubicBezTo>
                    <a:pt x="453" y="192"/>
                    <a:pt x="453" y="192"/>
                    <a:pt x="453" y="192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02"/>
                    <a:pt x="457" y="202"/>
                    <a:pt x="457" y="202"/>
                  </a:cubicBezTo>
                  <a:cubicBezTo>
                    <a:pt x="457" y="198"/>
                    <a:pt x="459" y="195"/>
                    <a:pt x="462" y="195"/>
                  </a:cubicBezTo>
                  <a:cubicBezTo>
                    <a:pt x="465" y="195"/>
                    <a:pt x="465" y="195"/>
                    <a:pt x="465" y="195"/>
                  </a:cubicBezTo>
                  <a:cubicBezTo>
                    <a:pt x="465" y="192"/>
                    <a:pt x="465" y="192"/>
                    <a:pt x="465" y="192"/>
                  </a:cubicBezTo>
                  <a:cubicBezTo>
                    <a:pt x="462" y="192"/>
                    <a:pt x="462" y="192"/>
                    <a:pt x="462" y="192"/>
                  </a:cubicBezTo>
                  <a:cubicBezTo>
                    <a:pt x="459" y="192"/>
                    <a:pt x="458" y="193"/>
                    <a:pt x="457" y="196"/>
                  </a:cubicBezTo>
                  <a:close/>
                  <a:moveTo>
                    <a:pt x="302" y="8"/>
                  </a:moveTo>
                  <a:cubicBezTo>
                    <a:pt x="301" y="4"/>
                    <a:pt x="297" y="2"/>
                    <a:pt x="293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2"/>
                    <a:pt x="159" y="3"/>
                    <a:pt x="157" y="5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69" y="92"/>
                    <a:pt x="69" y="99"/>
                    <a:pt x="73" y="103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5" y="147"/>
                    <a:pt x="85" y="153"/>
                    <a:pt x="89" y="157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5" y="203"/>
                    <a:pt x="141" y="203"/>
                    <a:pt x="145" y="199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95" y="222"/>
                    <a:pt x="195" y="222"/>
                    <a:pt x="195" y="222"/>
                  </a:cubicBezTo>
                  <a:cubicBezTo>
                    <a:pt x="197" y="224"/>
                    <a:pt x="199" y="225"/>
                    <a:pt x="202" y="225"/>
                  </a:cubicBezTo>
                  <a:cubicBezTo>
                    <a:pt x="204" y="225"/>
                    <a:pt x="207" y="224"/>
                    <a:pt x="209" y="222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00" y="131"/>
                    <a:pt x="301" y="128"/>
                    <a:pt x="301" y="126"/>
                  </a:cubicBezTo>
                  <a:cubicBezTo>
                    <a:pt x="301" y="123"/>
                    <a:pt x="300" y="120"/>
                    <a:pt x="298" y="119"/>
                  </a:cubicBezTo>
                  <a:cubicBezTo>
                    <a:pt x="249" y="69"/>
                    <a:pt x="249" y="69"/>
                    <a:pt x="249" y="69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3" y="16"/>
                    <a:pt x="304" y="12"/>
                    <a:pt x="302" y="8"/>
                  </a:cubicBezTo>
                  <a:close/>
                  <a:moveTo>
                    <a:pt x="217" y="57"/>
                  </a:moveTo>
                  <a:cubicBezTo>
                    <a:pt x="227" y="46"/>
                    <a:pt x="227" y="46"/>
                    <a:pt x="227" y="46"/>
                  </a:cubicBezTo>
                  <a:cubicBezTo>
                    <a:pt x="228" y="46"/>
                    <a:pt x="229" y="45"/>
                    <a:pt x="229" y="45"/>
                  </a:cubicBezTo>
                  <a:cubicBezTo>
                    <a:pt x="230" y="45"/>
                    <a:pt x="231" y="46"/>
                    <a:pt x="231" y="46"/>
                  </a:cubicBezTo>
                  <a:cubicBezTo>
                    <a:pt x="242" y="57"/>
                    <a:pt x="242" y="57"/>
                    <a:pt x="242" y="57"/>
                  </a:cubicBezTo>
                  <a:cubicBezTo>
                    <a:pt x="243" y="58"/>
                    <a:pt x="243" y="59"/>
                    <a:pt x="242" y="60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1"/>
                    <a:pt x="230" y="72"/>
                    <a:pt x="229" y="72"/>
                  </a:cubicBezTo>
                  <a:cubicBezTo>
                    <a:pt x="229" y="72"/>
                    <a:pt x="228" y="71"/>
                    <a:pt x="227" y="7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6" y="60"/>
                    <a:pt x="216" y="59"/>
                    <a:pt x="216" y="59"/>
                  </a:cubicBezTo>
                  <a:cubicBezTo>
                    <a:pt x="216" y="58"/>
                    <a:pt x="216" y="57"/>
                    <a:pt x="217" y="57"/>
                  </a:cubicBezTo>
                  <a:close/>
                  <a:moveTo>
                    <a:pt x="158" y="35"/>
                  </a:moveTo>
                  <a:cubicBezTo>
                    <a:pt x="158" y="34"/>
                    <a:pt x="158" y="33"/>
                    <a:pt x="160" y="33"/>
                  </a:cubicBezTo>
                  <a:cubicBezTo>
                    <a:pt x="161" y="32"/>
                    <a:pt x="162" y="32"/>
                    <a:pt x="163" y="3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1" y="32"/>
                    <a:pt x="202" y="32"/>
                    <a:pt x="204" y="33"/>
                  </a:cubicBezTo>
                  <a:cubicBezTo>
                    <a:pt x="205" y="33"/>
                    <a:pt x="205" y="34"/>
                    <a:pt x="205" y="35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9"/>
                    <a:pt x="204" y="7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1"/>
                    <a:pt x="182" y="101"/>
                    <a:pt x="182" y="101"/>
                  </a:cubicBezTo>
                  <a:cubicBezTo>
                    <a:pt x="181" y="101"/>
                    <a:pt x="180" y="101"/>
                    <a:pt x="179" y="100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8" y="79"/>
                    <a:pt x="158" y="78"/>
                    <a:pt x="158" y="77"/>
                  </a:cubicBezTo>
                  <a:lnTo>
                    <a:pt x="158" y="35"/>
                  </a:lnTo>
                  <a:close/>
                  <a:moveTo>
                    <a:pt x="121" y="57"/>
                  </a:moveTo>
                  <a:cubicBezTo>
                    <a:pt x="132" y="46"/>
                    <a:pt x="132" y="46"/>
                    <a:pt x="132" y="46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4" y="45"/>
                    <a:pt x="135" y="46"/>
                    <a:pt x="136" y="4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7" y="58"/>
                    <a:pt x="147" y="59"/>
                    <a:pt x="146" y="6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71"/>
                    <a:pt x="134" y="72"/>
                    <a:pt x="134" y="72"/>
                  </a:cubicBezTo>
                  <a:cubicBezTo>
                    <a:pt x="133" y="72"/>
                    <a:pt x="132" y="71"/>
                    <a:pt x="132" y="71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1" y="59"/>
                    <a:pt x="121" y="59"/>
                  </a:cubicBezTo>
                  <a:cubicBezTo>
                    <a:pt x="121" y="58"/>
                    <a:pt x="121" y="57"/>
                    <a:pt x="121" y="57"/>
                  </a:cubicBezTo>
                  <a:close/>
                  <a:moveTo>
                    <a:pt x="146" y="156"/>
                  </a:moveTo>
                  <a:cubicBezTo>
                    <a:pt x="136" y="166"/>
                    <a:pt x="136" y="166"/>
                    <a:pt x="136" y="166"/>
                  </a:cubicBezTo>
                  <a:cubicBezTo>
                    <a:pt x="135" y="167"/>
                    <a:pt x="134" y="167"/>
                    <a:pt x="134" y="167"/>
                  </a:cubicBezTo>
                  <a:cubicBezTo>
                    <a:pt x="133" y="167"/>
                    <a:pt x="132" y="167"/>
                    <a:pt x="132" y="16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3"/>
                    <a:pt x="121" y="153"/>
                    <a:pt x="121" y="1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1"/>
                    <a:pt x="133" y="141"/>
                    <a:pt x="134" y="141"/>
                  </a:cubicBezTo>
                  <a:cubicBezTo>
                    <a:pt x="134" y="141"/>
                    <a:pt x="135" y="141"/>
                    <a:pt x="136" y="142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7" y="153"/>
                    <a:pt x="147" y="155"/>
                    <a:pt x="146" y="156"/>
                  </a:cubicBezTo>
                  <a:close/>
                  <a:moveTo>
                    <a:pt x="152" y="130"/>
                  </a:moveTo>
                  <a:cubicBezTo>
                    <a:pt x="110" y="130"/>
                    <a:pt x="110" y="130"/>
                    <a:pt x="110" y="130"/>
                  </a:cubicBezTo>
                  <a:cubicBezTo>
                    <a:pt x="109" y="130"/>
                    <a:pt x="108" y="130"/>
                    <a:pt x="107" y="129"/>
                  </a:cubicBezTo>
                  <a:cubicBezTo>
                    <a:pt x="107" y="127"/>
                    <a:pt x="107" y="126"/>
                    <a:pt x="108" y="125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87"/>
                    <a:pt x="107" y="86"/>
                    <a:pt x="107" y="85"/>
                  </a:cubicBezTo>
                  <a:cubicBezTo>
                    <a:pt x="108" y="83"/>
                    <a:pt x="109" y="83"/>
                    <a:pt x="110" y="83"/>
                  </a:cubicBezTo>
                  <a:cubicBezTo>
                    <a:pt x="152" y="83"/>
                    <a:pt x="152" y="83"/>
                    <a:pt x="152" y="83"/>
                  </a:cubicBezTo>
                  <a:cubicBezTo>
                    <a:pt x="153" y="83"/>
                    <a:pt x="153" y="83"/>
                    <a:pt x="154" y="84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5"/>
                    <a:pt x="176" y="106"/>
                    <a:pt x="176" y="107"/>
                  </a:cubicBezTo>
                  <a:cubicBezTo>
                    <a:pt x="176" y="107"/>
                    <a:pt x="175" y="108"/>
                    <a:pt x="175" y="109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3" y="130"/>
                    <a:pt x="153" y="130"/>
                    <a:pt x="152" y="130"/>
                  </a:cubicBezTo>
                  <a:close/>
                  <a:moveTo>
                    <a:pt x="205" y="178"/>
                  </a:moveTo>
                  <a:cubicBezTo>
                    <a:pt x="205" y="179"/>
                    <a:pt x="205" y="180"/>
                    <a:pt x="204" y="181"/>
                  </a:cubicBezTo>
                  <a:cubicBezTo>
                    <a:pt x="203" y="181"/>
                    <a:pt x="203" y="181"/>
                    <a:pt x="202" y="181"/>
                  </a:cubicBezTo>
                  <a:cubicBezTo>
                    <a:pt x="202" y="181"/>
                    <a:pt x="201" y="181"/>
                    <a:pt x="200" y="180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1" y="181"/>
                    <a:pt x="160" y="181"/>
                  </a:cubicBezTo>
                  <a:cubicBezTo>
                    <a:pt x="158" y="180"/>
                    <a:pt x="158" y="179"/>
                    <a:pt x="158" y="178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5"/>
                    <a:pt x="159" y="134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1" y="112"/>
                    <a:pt x="182" y="112"/>
                    <a:pt x="184" y="113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5" y="135"/>
                    <a:pt x="205" y="136"/>
                    <a:pt x="205" y="136"/>
                  </a:cubicBezTo>
                  <a:lnTo>
                    <a:pt x="205" y="178"/>
                  </a:lnTo>
                  <a:close/>
                  <a:moveTo>
                    <a:pt x="242" y="156"/>
                  </a:moveTo>
                  <a:cubicBezTo>
                    <a:pt x="231" y="166"/>
                    <a:pt x="231" y="166"/>
                    <a:pt x="231" y="166"/>
                  </a:cubicBezTo>
                  <a:cubicBezTo>
                    <a:pt x="231" y="167"/>
                    <a:pt x="230" y="167"/>
                    <a:pt x="229" y="167"/>
                  </a:cubicBezTo>
                  <a:cubicBezTo>
                    <a:pt x="229" y="167"/>
                    <a:pt x="228" y="167"/>
                    <a:pt x="227" y="166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6" y="155"/>
                    <a:pt x="216" y="155"/>
                    <a:pt x="216" y="154"/>
                  </a:cubicBezTo>
                  <a:cubicBezTo>
                    <a:pt x="216" y="153"/>
                    <a:pt x="216" y="153"/>
                    <a:pt x="217" y="15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8" y="141"/>
                    <a:pt x="229" y="141"/>
                    <a:pt x="229" y="141"/>
                  </a:cubicBezTo>
                  <a:cubicBezTo>
                    <a:pt x="230" y="141"/>
                    <a:pt x="231" y="141"/>
                    <a:pt x="231" y="142"/>
                  </a:cubicBezTo>
                  <a:cubicBezTo>
                    <a:pt x="242" y="152"/>
                    <a:pt x="242" y="152"/>
                    <a:pt x="242" y="152"/>
                  </a:cubicBezTo>
                  <a:cubicBezTo>
                    <a:pt x="243" y="153"/>
                    <a:pt x="243" y="155"/>
                    <a:pt x="242" y="156"/>
                  </a:cubicBezTo>
                  <a:close/>
                  <a:moveTo>
                    <a:pt x="253" y="83"/>
                  </a:moveTo>
                  <a:cubicBezTo>
                    <a:pt x="254" y="83"/>
                    <a:pt x="255" y="83"/>
                    <a:pt x="256" y="85"/>
                  </a:cubicBezTo>
                  <a:cubicBezTo>
                    <a:pt x="256" y="86"/>
                    <a:pt x="256" y="87"/>
                    <a:pt x="255" y="88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6"/>
                    <a:pt x="256" y="127"/>
                    <a:pt x="256" y="129"/>
                  </a:cubicBezTo>
                  <a:cubicBezTo>
                    <a:pt x="255" y="130"/>
                    <a:pt x="254" y="130"/>
                    <a:pt x="253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0" y="130"/>
                    <a:pt x="210" y="130"/>
                    <a:pt x="209" y="13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7" y="107"/>
                    <a:pt x="187" y="107"/>
                  </a:cubicBezTo>
                  <a:cubicBezTo>
                    <a:pt x="187" y="106"/>
                    <a:pt x="188" y="105"/>
                    <a:pt x="188" y="104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0" y="83"/>
                    <a:pt x="210" y="83"/>
                    <a:pt x="211" y="83"/>
                  </a:cubicBezTo>
                  <a:lnTo>
                    <a:pt x="253" y="83"/>
                  </a:lnTo>
                  <a:close/>
                  <a:moveTo>
                    <a:pt x="458" y="132"/>
                  </a:moveTo>
                  <a:cubicBezTo>
                    <a:pt x="376" y="132"/>
                    <a:pt x="376" y="132"/>
                    <a:pt x="376" y="132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2" y="66"/>
                    <a:pt x="452" y="66"/>
                    <a:pt x="452" y="66"/>
                  </a:cubicBezTo>
                  <a:cubicBezTo>
                    <a:pt x="376" y="66"/>
                    <a:pt x="376" y="66"/>
                    <a:pt x="376" y="66"/>
                  </a:cubicBezTo>
                  <a:cubicBezTo>
                    <a:pt x="376" y="17"/>
                    <a:pt x="376" y="17"/>
                    <a:pt x="376" y="17"/>
                  </a:cubicBezTo>
                  <a:cubicBezTo>
                    <a:pt x="458" y="17"/>
                    <a:pt x="458" y="17"/>
                    <a:pt x="458" y="17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147"/>
                    <a:pt x="359" y="147"/>
                    <a:pt x="359" y="147"/>
                  </a:cubicBezTo>
                  <a:cubicBezTo>
                    <a:pt x="458" y="147"/>
                    <a:pt x="458" y="147"/>
                    <a:pt x="458" y="147"/>
                  </a:cubicBezTo>
                  <a:lnTo>
                    <a:pt x="458" y="132"/>
                  </a:lnTo>
                  <a:close/>
                  <a:moveTo>
                    <a:pt x="399" y="192"/>
                  </a:moveTo>
                  <a:cubicBezTo>
                    <a:pt x="395" y="192"/>
                    <a:pt x="392" y="193"/>
                    <a:pt x="391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90" y="215"/>
                    <a:pt x="390" y="215"/>
                    <a:pt x="390" y="215"/>
                  </a:cubicBezTo>
                  <a:cubicBezTo>
                    <a:pt x="390" y="200"/>
                    <a:pt x="390" y="200"/>
                    <a:pt x="390" y="200"/>
                  </a:cubicBezTo>
                  <a:cubicBezTo>
                    <a:pt x="391" y="197"/>
                    <a:pt x="395" y="195"/>
                    <a:pt x="397" y="195"/>
                  </a:cubicBezTo>
                  <a:cubicBezTo>
                    <a:pt x="401" y="195"/>
                    <a:pt x="404" y="197"/>
                    <a:pt x="404" y="201"/>
                  </a:cubicBezTo>
                  <a:cubicBezTo>
                    <a:pt x="404" y="215"/>
                    <a:pt x="404" y="215"/>
                    <a:pt x="404" y="215"/>
                  </a:cubicBezTo>
                  <a:cubicBezTo>
                    <a:pt x="408" y="215"/>
                    <a:pt x="408" y="215"/>
                    <a:pt x="408" y="215"/>
                  </a:cubicBezTo>
                  <a:cubicBezTo>
                    <a:pt x="408" y="200"/>
                    <a:pt x="408" y="200"/>
                    <a:pt x="408" y="200"/>
                  </a:cubicBezTo>
                  <a:cubicBezTo>
                    <a:pt x="408" y="194"/>
                    <a:pt x="404" y="192"/>
                    <a:pt x="399" y="192"/>
                  </a:cubicBezTo>
                  <a:close/>
                  <a:moveTo>
                    <a:pt x="448" y="204"/>
                  </a:moveTo>
                  <a:cubicBezTo>
                    <a:pt x="448" y="197"/>
                    <a:pt x="445" y="191"/>
                    <a:pt x="437" y="191"/>
                  </a:cubicBezTo>
                  <a:cubicBezTo>
                    <a:pt x="430" y="191"/>
                    <a:pt x="426" y="197"/>
                    <a:pt x="426" y="203"/>
                  </a:cubicBezTo>
                  <a:cubicBezTo>
                    <a:pt x="426" y="212"/>
                    <a:pt x="431" y="216"/>
                    <a:pt x="439" y="216"/>
                  </a:cubicBezTo>
                  <a:cubicBezTo>
                    <a:pt x="441" y="216"/>
                    <a:pt x="445" y="215"/>
                    <a:pt x="447" y="213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4" y="212"/>
                    <a:pt x="441" y="213"/>
                    <a:pt x="439" y="213"/>
                  </a:cubicBezTo>
                  <a:cubicBezTo>
                    <a:pt x="435" y="213"/>
                    <a:pt x="432" y="211"/>
                    <a:pt x="431" y="208"/>
                  </a:cubicBezTo>
                  <a:cubicBezTo>
                    <a:pt x="430" y="207"/>
                    <a:pt x="430" y="206"/>
                    <a:pt x="430" y="204"/>
                  </a:cubicBezTo>
                  <a:cubicBezTo>
                    <a:pt x="430" y="204"/>
                    <a:pt x="430" y="204"/>
                    <a:pt x="430" y="204"/>
                  </a:cubicBezTo>
                  <a:lnTo>
                    <a:pt x="448" y="204"/>
                  </a:lnTo>
                  <a:close/>
                  <a:moveTo>
                    <a:pt x="437" y="194"/>
                  </a:moveTo>
                  <a:cubicBezTo>
                    <a:pt x="442" y="194"/>
                    <a:pt x="444" y="197"/>
                    <a:pt x="444" y="201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1" y="197"/>
                    <a:pt x="433" y="194"/>
                    <a:pt x="437" y="194"/>
                  </a:cubicBezTo>
                  <a:close/>
                  <a:moveTo>
                    <a:pt x="612" y="198"/>
                  </a:moveTo>
                  <a:cubicBezTo>
                    <a:pt x="612" y="196"/>
                    <a:pt x="614" y="194"/>
                    <a:pt x="617" y="194"/>
                  </a:cubicBezTo>
                  <a:cubicBezTo>
                    <a:pt x="621" y="194"/>
                    <a:pt x="623" y="196"/>
                    <a:pt x="624" y="197"/>
                  </a:cubicBezTo>
                  <a:cubicBezTo>
                    <a:pt x="625" y="197"/>
                    <a:pt x="625" y="197"/>
                    <a:pt x="625" y="197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4" y="193"/>
                    <a:pt x="621" y="192"/>
                    <a:pt x="617" y="192"/>
                  </a:cubicBezTo>
                  <a:cubicBezTo>
                    <a:pt x="611" y="192"/>
                    <a:pt x="608" y="194"/>
                    <a:pt x="608" y="198"/>
                  </a:cubicBezTo>
                  <a:cubicBezTo>
                    <a:pt x="608" y="206"/>
                    <a:pt x="622" y="204"/>
                    <a:pt x="622" y="209"/>
                  </a:cubicBezTo>
                  <a:cubicBezTo>
                    <a:pt x="622" y="212"/>
                    <a:pt x="621" y="213"/>
                    <a:pt x="617" y="213"/>
                  </a:cubicBezTo>
                  <a:cubicBezTo>
                    <a:pt x="614" y="213"/>
                    <a:pt x="611" y="211"/>
                    <a:pt x="609" y="210"/>
                  </a:cubicBezTo>
                  <a:cubicBezTo>
                    <a:pt x="608" y="210"/>
                    <a:pt x="608" y="210"/>
                    <a:pt x="608" y="210"/>
                  </a:cubicBezTo>
                  <a:cubicBezTo>
                    <a:pt x="608" y="213"/>
                    <a:pt x="608" y="213"/>
                    <a:pt x="608" y="213"/>
                  </a:cubicBezTo>
                  <a:cubicBezTo>
                    <a:pt x="610" y="215"/>
                    <a:pt x="613" y="216"/>
                    <a:pt x="617" y="216"/>
                  </a:cubicBezTo>
                  <a:cubicBezTo>
                    <a:pt x="623" y="216"/>
                    <a:pt x="626" y="213"/>
                    <a:pt x="626" y="209"/>
                  </a:cubicBezTo>
                  <a:cubicBezTo>
                    <a:pt x="626" y="201"/>
                    <a:pt x="612" y="203"/>
                    <a:pt x="612" y="198"/>
                  </a:cubicBezTo>
                  <a:close/>
                  <a:moveTo>
                    <a:pt x="418" y="184"/>
                  </a:moveTo>
                  <a:cubicBezTo>
                    <a:pt x="415" y="184"/>
                    <a:pt x="415" y="184"/>
                    <a:pt x="415" y="184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1" y="192"/>
                    <a:pt x="411" y="192"/>
                    <a:pt x="411" y="192"/>
                  </a:cubicBezTo>
                  <a:cubicBezTo>
                    <a:pt x="411" y="195"/>
                    <a:pt x="411" y="195"/>
                    <a:pt x="411" y="195"/>
                  </a:cubicBezTo>
                  <a:cubicBezTo>
                    <a:pt x="415" y="195"/>
                    <a:pt x="415" y="195"/>
                    <a:pt x="415" y="195"/>
                  </a:cubicBezTo>
                  <a:cubicBezTo>
                    <a:pt x="414" y="208"/>
                    <a:pt x="414" y="208"/>
                    <a:pt x="414" y="208"/>
                  </a:cubicBezTo>
                  <a:cubicBezTo>
                    <a:pt x="414" y="214"/>
                    <a:pt x="416" y="215"/>
                    <a:pt x="420" y="215"/>
                  </a:cubicBezTo>
                  <a:cubicBezTo>
                    <a:pt x="423" y="215"/>
                    <a:pt x="423" y="215"/>
                    <a:pt x="423" y="215"/>
                  </a:cubicBezTo>
                  <a:cubicBezTo>
                    <a:pt x="423" y="212"/>
                    <a:pt x="423" y="212"/>
                    <a:pt x="423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9" y="212"/>
                    <a:pt x="418" y="212"/>
                    <a:pt x="418" y="209"/>
                  </a:cubicBezTo>
                  <a:cubicBezTo>
                    <a:pt x="418" y="195"/>
                    <a:pt x="418" y="195"/>
                    <a:pt x="418" y="195"/>
                  </a:cubicBezTo>
                  <a:cubicBezTo>
                    <a:pt x="424" y="195"/>
                    <a:pt x="424" y="195"/>
                    <a:pt x="424" y="195"/>
                  </a:cubicBezTo>
                  <a:cubicBezTo>
                    <a:pt x="424" y="192"/>
                    <a:pt x="424" y="192"/>
                    <a:pt x="424" y="192"/>
                  </a:cubicBezTo>
                  <a:cubicBezTo>
                    <a:pt x="418" y="192"/>
                    <a:pt x="418" y="192"/>
                    <a:pt x="418" y="192"/>
                  </a:cubicBezTo>
                  <a:lnTo>
                    <a:pt x="418" y="18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7">
              <a:extLst>
                <a:ext uri="{FF2B5EF4-FFF2-40B4-BE49-F238E27FC236}">
                  <a16:creationId xmlns:a16="http://schemas.microsoft.com/office/drawing/2014/main" id="{3F5D0569-5C64-481E-B7DD-E13F175BA1F5}"/>
                </a:ext>
              </a:extLst>
            </p:cNvPr>
            <p:cNvSpPr/>
            <p:nvPr userDrawn="1">
              <p:custDataLst>
                <p:tags r:id="rId37"/>
              </p:custDataLst>
            </p:nvPr>
          </p:nvSpPr>
          <p:spPr bwMode="auto">
            <a:xfrm>
              <a:off x="5568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0 w 129"/>
                <a:gd name="T13" fmla="*/ 83 h 189"/>
                <a:gd name="T14" fmla="*/ 120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8 w 129"/>
                <a:gd name="T21" fmla="*/ 170 h 189"/>
                <a:gd name="T22" fmla="*/ 128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0" y="83"/>
                  </a:lnTo>
                  <a:lnTo>
                    <a:pt x="120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8" y="170"/>
                  </a:lnTo>
                  <a:lnTo>
                    <a:pt x="128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38">
              <a:extLst>
                <a:ext uri="{FF2B5EF4-FFF2-40B4-BE49-F238E27FC236}">
                  <a16:creationId xmlns:a16="http://schemas.microsoft.com/office/drawing/2014/main" id="{C855484A-C666-435B-A23B-11E2F0C349A4}"/>
                </a:ext>
              </a:extLst>
            </p:cNvPr>
            <p:cNvSpPr/>
            <p:nvPr userDrawn="1">
              <p:custDataLst>
                <p:tags r:id="rId38"/>
              </p:custDataLst>
            </p:nvPr>
          </p:nvSpPr>
          <p:spPr bwMode="auto">
            <a:xfrm>
              <a:off x="5726" y="2074"/>
              <a:ext cx="118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4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6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39">
              <a:extLst>
                <a:ext uri="{FF2B5EF4-FFF2-40B4-BE49-F238E27FC236}">
                  <a16:creationId xmlns:a16="http://schemas.microsoft.com/office/drawing/2014/main" id="{2EE7BA80-7618-42F8-8ED2-C90F21042C1B}"/>
                </a:ext>
              </a:extLst>
            </p:cNvPr>
            <p:cNvSpPr/>
            <p:nvPr userDrawn="1">
              <p:custDataLst>
                <p:tags r:id="rId39"/>
              </p:custDataLst>
            </p:nvPr>
          </p:nvSpPr>
          <p:spPr bwMode="auto">
            <a:xfrm>
              <a:off x="5860" y="2030"/>
              <a:ext cx="73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7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7 w 57"/>
                <a:gd name="T27" fmla="*/ 35 h 138"/>
                <a:gd name="T28" fmla="*/ 17 w 57"/>
                <a:gd name="T29" fmla="*/ 0 h 138"/>
                <a:gd name="T30" fmla="*/ 33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2"/>
                    <a:pt x="16" y="10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40">
              <a:extLst>
                <a:ext uri="{FF2B5EF4-FFF2-40B4-BE49-F238E27FC236}">
                  <a16:creationId xmlns:a16="http://schemas.microsoft.com/office/drawing/2014/main" id="{E947C8F6-7516-4A4F-8C88-76ACD3A995F6}"/>
                </a:ext>
              </a:extLst>
            </p:cNvPr>
            <p:cNvSpPr>
              <a:spLocks noEditPoints="1"/>
            </p:cNvSpPr>
            <p:nvPr userDrawn="1">
              <p:custDataLst>
                <p:tags r:id="rId40"/>
              </p:custDataLst>
            </p:nvPr>
          </p:nvSpPr>
          <p:spPr bwMode="auto">
            <a:xfrm>
              <a:off x="5952" y="2073"/>
              <a:ext cx="127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3 h 108"/>
                <a:gd name="T10" fmla="*/ 93 w 98"/>
                <a:gd name="T11" fmla="*/ 83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4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3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4"/>
                    <a:pt x="49" y="14"/>
                  </a:cubicBezTo>
                  <a:cubicBezTo>
                    <a:pt x="30" y="14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1">
              <a:extLst>
                <a:ext uri="{FF2B5EF4-FFF2-40B4-BE49-F238E27FC236}">
                  <a16:creationId xmlns:a16="http://schemas.microsoft.com/office/drawing/2014/main" id="{D082817B-6C0F-4B1B-A361-F276F3F5FE3D}"/>
                </a:ext>
              </a:extLst>
            </p:cNvPr>
            <p:cNvSpPr/>
            <p:nvPr userDrawn="1">
              <p:custDataLst>
                <p:tags r:id="rId41"/>
              </p:custDataLst>
            </p:nvPr>
          </p:nvSpPr>
          <p:spPr bwMode="auto">
            <a:xfrm>
              <a:off x="6106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2">
              <a:extLst>
                <a:ext uri="{FF2B5EF4-FFF2-40B4-BE49-F238E27FC236}">
                  <a16:creationId xmlns:a16="http://schemas.microsoft.com/office/drawing/2014/main" id="{CAF54DB4-20CD-4A8A-AE38-B32036849E40}"/>
                </a:ext>
              </a:extLst>
            </p:cNvPr>
            <p:cNvSpPr>
              <a:spLocks noEditPoints="1"/>
            </p:cNvSpPr>
            <p:nvPr userDrawn="1">
              <p:custDataLst>
                <p:tags r:id="rId42"/>
              </p:custDataLst>
            </p:nvPr>
          </p:nvSpPr>
          <p:spPr bwMode="auto">
            <a:xfrm>
              <a:off x="6200" y="2073"/>
              <a:ext cx="129" cy="193"/>
            </a:xfrm>
            <a:custGeom>
              <a:avLst/>
              <a:gdLst>
                <a:gd name="T0" fmla="*/ 0 w 100"/>
                <a:gd name="T1" fmla="*/ 2 h 149"/>
                <a:gd name="T2" fmla="*/ 17 w 100"/>
                <a:gd name="T3" fmla="*/ 2 h 149"/>
                <a:gd name="T4" fmla="*/ 17 w 100"/>
                <a:gd name="T5" fmla="*/ 15 h 149"/>
                <a:gd name="T6" fmla="*/ 19 w 100"/>
                <a:gd name="T7" fmla="*/ 15 h 149"/>
                <a:gd name="T8" fmla="*/ 50 w 100"/>
                <a:gd name="T9" fmla="*/ 0 h 149"/>
                <a:gd name="T10" fmla="*/ 100 w 100"/>
                <a:gd name="T11" fmla="*/ 52 h 149"/>
                <a:gd name="T12" fmla="*/ 49 w 100"/>
                <a:gd name="T13" fmla="*/ 107 h 149"/>
                <a:gd name="T14" fmla="*/ 19 w 100"/>
                <a:gd name="T15" fmla="*/ 90 h 149"/>
                <a:gd name="T16" fmla="*/ 17 w 100"/>
                <a:gd name="T17" fmla="*/ 90 h 149"/>
                <a:gd name="T18" fmla="*/ 17 w 100"/>
                <a:gd name="T19" fmla="*/ 149 h 149"/>
                <a:gd name="T20" fmla="*/ 0 w 100"/>
                <a:gd name="T21" fmla="*/ 149 h 149"/>
                <a:gd name="T22" fmla="*/ 0 w 100"/>
                <a:gd name="T23" fmla="*/ 2 h 149"/>
                <a:gd name="T24" fmla="*/ 17 w 100"/>
                <a:gd name="T25" fmla="*/ 42 h 149"/>
                <a:gd name="T26" fmla="*/ 17 w 100"/>
                <a:gd name="T27" fmla="*/ 72 h 149"/>
                <a:gd name="T28" fmla="*/ 46 w 100"/>
                <a:gd name="T29" fmla="*/ 93 h 149"/>
                <a:gd name="T30" fmla="*/ 83 w 100"/>
                <a:gd name="T31" fmla="*/ 52 h 149"/>
                <a:gd name="T32" fmla="*/ 47 w 100"/>
                <a:gd name="T33" fmla="*/ 14 h 149"/>
                <a:gd name="T34" fmla="*/ 17 w 100"/>
                <a:gd name="T35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49">
                  <a:moveTo>
                    <a:pt x="0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4" y="6"/>
                    <a:pt x="36" y="0"/>
                    <a:pt x="50" y="0"/>
                  </a:cubicBezTo>
                  <a:cubicBezTo>
                    <a:pt x="80" y="0"/>
                    <a:pt x="100" y="21"/>
                    <a:pt x="100" y="52"/>
                  </a:cubicBezTo>
                  <a:cubicBezTo>
                    <a:pt x="100" y="85"/>
                    <a:pt x="77" y="107"/>
                    <a:pt x="49" y="107"/>
                  </a:cubicBezTo>
                  <a:cubicBezTo>
                    <a:pt x="38" y="107"/>
                    <a:pt x="24" y="101"/>
                    <a:pt x="19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0" y="2"/>
                  </a:lnTo>
                  <a:close/>
                  <a:moveTo>
                    <a:pt x="17" y="42"/>
                  </a:moveTo>
                  <a:cubicBezTo>
                    <a:pt x="17" y="72"/>
                    <a:pt x="17" y="72"/>
                    <a:pt x="17" y="72"/>
                  </a:cubicBezTo>
                  <a:cubicBezTo>
                    <a:pt x="17" y="85"/>
                    <a:pt x="32" y="93"/>
                    <a:pt x="46" y="93"/>
                  </a:cubicBezTo>
                  <a:cubicBezTo>
                    <a:pt x="66" y="93"/>
                    <a:pt x="83" y="80"/>
                    <a:pt x="83" y="52"/>
                  </a:cubicBezTo>
                  <a:cubicBezTo>
                    <a:pt x="83" y="28"/>
                    <a:pt x="67" y="14"/>
                    <a:pt x="47" y="14"/>
                  </a:cubicBezTo>
                  <a:cubicBezTo>
                    <a:pt x="32" y="14"/>
                    <a:pt x="17" y="26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3">
              <a:extLst>
                <a:ext uri="{FF2B5EF4-FFF2-40B4-BE49-F238E27FC236}">
                  <a16:creationId xmlns:a16="http://schemas.microsoft.com/office/drawing/2014/main" id="{1A3F815C-7645-4763-9C5D-138805084DCA}"/>
                </a:ext>
              </a:extLst>
            </p:cNvPr>
            <p:cNvSpPr/>
            <p:nvPr userDrawn="1">
              <p:custDataLst>
                <p:tags r:id="rId43"/>
              </p:custDataLst>
            </p:nvPr>
          </p:nvSpPr>
          <p:spPr bwMode="auto">
            <a:xfrm>
              <a:off x="6357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4">
              <a:extLst>
                <a:ext uri="{FF2B5EF4-FFF2-40B4-BE49-F238E27FC236}">
                  <a16:creationId xmlns:a16="http://schemas.microsoft.com/office/drawing/2014/main" id="{B9FA719A-5F59-401B-81C9-E79595F7D18B}"/>
                </a:ext>
              </a:extLst>
            </p:cNvPr>
            <p:cNvSpPr>
              <a:spLocks noEditPoints="1"/>
            </p:cNvSpPr>
            <p:nvPr userDrawn="1">
              <p:custDataLst>
                <p:tags r:id="rId44"/>
              </p:custDataLst>
            </p:nvPr>
          </p:nvSpPr>
          <p:spPr bwMode="auto">
            <a:xfrm>
              <a:off x="6451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5">
              <a:extLst>
                <a:ext uri="{FF2B5EF4-FFF2-40B4-BE49-F238E27FC236}">
                  <a16:creationId xmlns:a16="http://schemas.microsoft.com/office/drawing/2014/main" id="{499151B1-1063-4AF9-A70B-B15637A23BB2}"/>
                </a:ext>
              </a:extLst>
            </p:cNvPr>
            <p:cNvSpPr/>
            <p:nvPr userDrawn="1">
              <p:custDataLst>
                <p:tags r:id="rId45"/>
              </p:custDataLst>
            </p:nvPr>
          </p:nvSpPr>
          <p:spPr bwMode="auto">
            <a:xfrm>
              <a:off x="6501" y="2074"/>
              <a:ext cx="103" cy="139"/>
            </a:xfrm>
            <a:custGeom>
              <a:avLst/>
              <a:gdLst>
                <a:gd name="T0" fmla="*/ 0 w 80"/>
                <a:gd name="T1" fmla="*/ 79 h 107"/>
                <a:gd name="T2" fmla="*/ 6 w 80"/>
                <a:gd name="T3" fmla="*/ 79 h 107"/>
                <a:gd name="T4" fmla="*/ 39 w 80"/>
                <a:gd name="T5" fmla="*/ 94 h 107"/>
                <a:gd name="T6" fmla="*/ 64 w 80"/>
                <a:gd name="T7" fmla="*/ 78 h 107"/>
                <a:gd name="T8" fmla="*/ 1 w 80"/>
                <a:gd name="T9" fmla="*/ 29 h 107"/>
                <a:gd name="T10" fmla="*/ 42 w 80"/>
                <a:gd name="T11" fmla="*/ 0 h 107"/>
                <a:gd name="T12" fmla="*/ 74 w 80"/>
                <a:gd name="T13" fmla="*/ 8 h 107"/>
                <a:gd name="T14" fmla="*/ 74 w 80"/>
                <a:gd name="T15" fmla="*/ 24 h 107"/>
                <a:gd name="T16" fmla="*/ 70 w 80"/>
                <a:gd name="T17" fmla="*/ 24 h 107"/>
                <a:gd name="T18" fmla="*/ 42 w 80"/>
                <a:gd name="T19" fmla="*/ 12 h 107"/>
                <a:gd name="T20" fmla="*/ 17 w 80"/>
                <a:gd name="T21" fmla="*/ 26 h 107"/>
                <a:gd name="T22" fmla="*/ 80 w 80"/>
                <a:gd name="T23" fmla="*/ 77 h 107"/>
                <a:gd name="T24" fmla="*/ 39 w 80"/>
                <a:gd name="T25" fmla="*/ 107 h 107"/>
                <a:gd name="T26" fmla="*/ 0 w 80"/>
                <a:gd name="T27" fmla="*/ 95 h 107"/>
                <a:gd name="T28" fmla="*/ 0 w 80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7">
                  <a:moveTo>
                    <a:pt x="0" y="79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1" y="87"/>
                    <a:pt x="26" y="94"/>
                    <a:pt x="39" y="94"/>
                  </a:cubicBezTo>
                  <a:cubicBezTo>
                    <a:pt x="55" y="94"/>
                    <a:pt x="64" y="89"/>
                    <a:pt x="64" y="78"/>
                  </a:cubicBezTo>
                  <a:cubicBezTo>
                    <a:pt x="64" y="57"/>
                    <a:pt x="1" y="64"/>
                    <a:pt x="1" y="29"/>
                  </a:cubicBezTo>
                  <a:cubicBezTo>
                    <a:pt x="1" y="11"/>
                    <a:pt x="14" y="0"/>
                    <a:pt x="42" y="0"/>
                  </a:cubicBezTo>
                  <a:cubicBezTo>
                    <a:pt x="57" y="0"/>
                    <a:pt x="69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6" y="20"/>
                    <a:pt x="56" y="12"/>
                    <a:pt x="42" y="12"/>
                  </a:cubicBezTo>
                  <a:cubicBezTo>
                    <a:pt x="24" y="12"/>
                    <a:pt x="17" y="18"/>
                    <a:pt x="17" y="26"/>
                  </a:cubicBezTo>
                  <a:cubicBezTo>
                    <a:pt x="17" y="51"/>
                    <a:pt x="80" y="41"/>
                    <a:pt x="80" y="77"/>
                  </a:cubicBezTo>
                  <a:cubicBezTo>
                    <a:pt x="80" y="96"/>
                    <a:pt x="68" y="107"/>
                    <a:pt x="39" y="107"/>
                  </a:cubicBezTo>
                  <a:cubicBezTo>
                    <a:pt x="23" y="107"/>
                    <a:pt x="10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6">
              <a:extLst>
                <a:ext uri="{FF2B5EF4-FFF2-40B4-BE49-F238E27FC236}">
                  <a16:creationId xmlns:a16="http://schemas.microsoft.com/office/drawing/2014/main" id="{6A1094C8-8BAB-4647-BACA-E5FEC6764B1E}"/>
                </a:ext>
              </a:extLst>
            </p:cNvPr>
            <p:cNvSpPr>
              <a:spLocks noEditPoints="1"/>
            </p:cNvSpPr>
            <p:nvPr userDrawn="1">
              <p:custDataLst>
                <p:tags r:id="rId46"/>
              </p:custDataLst>
            </p:nvPr>
          </p:nvSpPr>
          <p:spPr bwMode="auto">
            <a:xfrm>
              <a:off x="6621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8 w 97"/>
                <a:gd name="T9" fmla="*/ 83 h 108"/>
                <a:gd name="T10" fmla="*/ 92 w 97"/>
                <a:gd name="T11" fmla="*/ 83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4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3"/>
                    <a:pt x="17" y="68"/>
                    <a:pt x="19" y="72"/>
                  </a:cubicBezTo>
                  <a:cubicBezTo>
                    <a:pt x="25" y="86"/>
                    <a:pt x="36" y="94"/>
                    <a:pt x="55" y="94"/>
                  </a:cubicBezTo>
                  <a:cubicBezTo>
                    <a:pt x="65" y="94"/>
                    <a:pt x="78" y="90"/>
                    <a:pt x="88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4"/>
                    <a:pt x="49" y="14"/>
                  </a:cubicBezTo>
                  <a:cubicBezTo>
                    <a:pt x="30" y="14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7">
              <a:extLst>
                <a:ext uri="{FF2B5EF4-FFF2-40B4-BE49-F238E27FC236}">
                  <a16:creationId xmlns:a16="http://schemas.microsoft.com/office/drawing/2014/main" id="{90274F2B-827F-4303-83D1-28B2C21B7B00}"/>
                </a:ext>
              </a:extLst>
            </p:cNvPr>
            <p:cNvSpPr/>
            <p:nvPr userDrawn="1">
              <p:custDataLst>
                <p:tags r:id="rId47"/>
              </p:custDataLst>
            </p:nvPr>
          </p:nvSpPr>
          <p:spPr bwMode="auto">
            <a:xfrm>
              <a:off x="6841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48">
              <a:extLst>
                <a:ext uri="{FF2B5EF4-FFF2-40B4-BE49-F238E27FC236}">
                  <a16:creationId xmlns:a16="http://schemas.microsoft.com/office/drawing/2014/main" id="{0CFBAF88-E4E1-4760-97E1-780A2E4AA24F}"/>
                </a:ext>
              </a:extLst>
            </p:cNvPr>
            <p:cNvSpPr/>
            <p:nvPr userDrawn="1">
              <p:custDataLst>
                <p:tags r:id="rId48"/>
              </p:custDataLst>
            </p:nvPr>
          </p:nvSpPr>
          <p:spPr bwMode="auto">
            <a:xfrm>
              <a:off x="6995" y="2074"/>
              <a:ext cx="101" cy="139"/>
            </a:xfrm>
            <a:custGeom>
              <a:avLst/>
              <a:gdLst>
                <a:gd name="T0" fmla="*/ 0 w 79"/>
                <a:gd name="T1" fmla="*/ 79 h 107"/>
                <a:gd name="T2" fmla="*/ 5 w 79"/>
                <a:gd name="T3" fmla="*/ 79 h 107"/>
                <a:gd name="T4" fmla="*/ 38 w 79"/>
                <a:gd name="T5" fmla="*/ 94 h 107"/>
                <a:gd name="T6" fmla="*/ 63 w 79"/>
                <a:gd name="T7" fmla="*/ 78 h 107"/>
                <a:gd name="T8" fmla="*/ 0 w 79"/>
                <a:gd name="T9" fmla="*/ 29 h 107"/>
                <a:gd name="T10" fmla="*/ 41 w 79"/>
                <a:gd name="T11" fmla="*/ 0 h 107"/>
                <a:gd name="T12" fmla="*/ 74 w 79"/>
                <a:gd name="T13" fmla="*/ 8 h 107"/>
                <a:gd name="T14" fmla="*/ 74 w 79"/>
                <a:gd name="T15" fmla="*/ 24 h 107"/>
                <a:gd name="T16" fmla="*/ 69 w 79"/>
                <a:gd name="T17" fmla="*/ 24 h 107"/>
                <a:gd name="T18" fmla="*/ 41 w 79"/>
                <a:gd name="T19" fmla="*/ 12 h 107"/>
                <a:gd name="T20" fmla="*/ 16 w 79"/>
                <a:gd name="T21" fmla="*/ 26 h 107"/>
                <a:gd name="T22" fmla="*/ 79 w 79"/>
                <a:gd name="T23" fmla="*/ 77 h 107"/>
                <a:gd name="T24" fmla="*/ 38 w 79"/>
                <a:gd name="T25" fmla="*/ 107 h 107"/>
                <a:gd name="T26" fmla="*/ 0 w 79"/>
                <a:gd name="T27" fmla="*/ 95 h 107"/>
                <a:gd name="T28" fmla="*/ 0 w 79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7">
                  <a:moveTo>
                    <a:pt x="0" y="79"/>
                  </a:moveTo>
                  <a:cubicBezTo>
                    <a:pt x="5" y="79"/>
                    <a:pt x="5" y="79"/>
                    <a:pt x="5" y="79"/>
                  </a:cubicBezTo>
                  <a:cubicBezTo>
                    <a:pt x="11" y="87"/>
                    <a:pt x="25" y="94"/>
                    <a:pt x="38" y="94"/>
                  </a:cubicBezTo>
                  <a:cubicBezTo>
                    <a:pt x="55" y="94"/>
                    <a:pt x="63" y="89"/>
                    <a:pt x="63" y="78"/>
                  </a:cubicBezTo>
                  <a:cubicBezTo>
                    <a:pt x="63" y="57"/>
                    <a:pt x="0" y="64"/>
                    <a:pt x="0" y="29"/>
                  </a:cubicBezTo>
                  <a:cubicBezTo>
                    <a:pt x="0" y="11"/>
                    <a:pt x="13" y="0"/>
                    <a:pt x="41" y="0"/>
                  </a:cubicBezTo>
                  <a:cubicBezTo>
                    <a:pt x="57" y="0"/>
                    <a:pt x="68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5" y="20"/>
                    <a:pt x="56" y="12"/>
                    <a:pt x="41" y="12"/>
                  </a:cubicBezTo>
                  <a:cubicBezTo>
                    <a:pt x="24" y="12"/>
                    <a:pt x="16" y="18"/>
                    <a:pt x="16" y="26"/>
                  </a:cubicBezTo>
                  <a:cubicBezTo>
                    <a:pt x="16" y="51"/>
                    <a:pt x="79" y="41"/>
                    <a:pt x="79" y="77"/>
                  </a:cubicBezTo>
                  <a:cubicBezTo>
                    <a:pt x="79" y="96"/>
                    <a:pt x="67" y="107"/>
                    <a:pt x="38" y="107"/>
                  </a:cubicBezTo>
                  <a:cubicBezTo>
                    <a:pt x="23" y="107"/>
                    <a:pt x="9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49">
              <a:extLst>
                <a:ext uri="{FF2B5EF4-FFF2-40B4-BE49-F238E27FC236}">
                  <a16:creationId xmlns:a16="http://schemas.microsoft.com/office/drawing/2014/main" id="{4AB10AFC-CAA3-4F1A-8068-733CEE3F449E}"/>
                </a:ext>
              </a:extLst>
            </p:cNvPr>
            <p:cNvSpPr/>
            <p:nvPr userDrawn="1">
              <p:custDataLst>
                <p:tags r:id="rId49"/>
              </p:custDataLst>
            </p:nvPr>
          </p:nvSpPr>
          <p:spPr bwMode="auto">
            <a:xfrm>
              <a:off x="71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2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50">
              <a:extLst>
                <a:ext uri="{FF2B5EF4-FFF2-40B4-BE49-F238E27FC236}">
                  <a16:creationId xmlns:a16="http://schemas.microsoft.com/office/drawing/2014/main" id="{5684FA2B-8F7E-4E5B-B94D-BE6A55B30D8B}"/>
                </a:ext>
              </a:extLst>
            </p:cNvPr>
            <p:cNvSpPr>
              <a:spLocks noEditPoints="1"/>
            </p:cNvSpPr>
            <p:nvPr userDrawn="1">
              <p:custDataLst>
                <p:tags r:id="rId50"/>
              </p:custDataLst>
            </p:nvPr>
          </p:nvSpPr>
          <p:spPr bwMode="auto">
            <a:xfrm>
              <a:off x="7203" y="2073"/>
              <a:ext cx="134" cy="140"/>
            </a:xfrm>
            <a:custGeom>
              <a:avLst/>
              <a:gdLst>
                <a:gd name="T0" fmla="*/ 51 w 104"/>
                <a:gd name="T1" fmla="*/ 0 h 108"/>
                <a:gd name="T2" fmla="*/ 104 w 104"/>
                <a:gd name="T3" fmla="*/ 53 h 108"/>
                <a:gd name="T4" fmla="*/ 51 w 104"/>
                <a:gd name="T5" fmla="*/ 108 h 108"/>
                <a:gd name="T6" fmla="*/ 0 w 104"/>
                <a:gd name="T7" fmla="*/ 54 h 108"/>
                <a:gd name="T8" fmla="*/ 51 w 104"/>
                <a:gd name="T9" fmla="*/ 0 h 108"/>
                <a:gd name="T10" fmla="*/ 51 w 104"/>
                <a:gd name="T11" fmla="*/ 94 h 108"/>
                <a:gd name="T12" fmla="*/ 87 w 104"/>
                <a:gd name="T13" fmla="*/ 54 h 108"/>
                <a:gd name="T14" fmla="*/ 51 w 104"/>
                <a:gd name="T15" fmla="*/ 13 h 108"/>
                <a:gd name="T16" fmla="*/ 16 w 104"/>
                <a:gd name="T17" fmla="*/ 54 h 108"/>
                <a:gd name="T18" fmla="*/ 51 w 104"/>
                <a:gd name="T19" fmla="*/ 9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8">
                  <a:moveTo>
                    <a:pt x="51" y="0"/>
                  </a:moveTo>
                  <a:cubicBezTo>
                    <a:pt x="83" y="0"/>
                    <a:pt x="104" y="21"/>
                    <a:pt x="104" y="53"/>
                  </a:cubicBezTo>
                  <a:cubicBezTo>
                    <a:pt x="104" y="87"/>
                    <a:pt x="84" y="108"/>
                    <a:pt x="51" y="108"/>
                  </a:cubicBezTo>
                  <a:cubicBezTo>
                    <a:pt x="20" y="108"/>
                    <a:pt x="0" y="86"/>
                    <a:pt x="0" y="54"/>
                  </a:cubicBezTo>
                  <a:cubicBezTo>
                    <a:pt x="0" y="21"/>
                    <a:pt x="20" y="0"/>
                    <a:pt x="51" y="0"/>
                  </a:cubicBezTo>
                  <a:close/>
                  <a:moveTo>
                    <a:pt x="51" y="94"/>
                  </a:moveTo>
                  <a:cubicBezTo>
                    <a:pt x="71" y="94"/>
                    <a:pt x="87" y="79"/>
                    <a:pt x="87" y="54"/>
                  </a:cubicBezTo>
                  <a:cubicBezTo>
                    <a:pt x="87" y="28"/>
                    <a:pt x="72" y="13"/>
                    <a:pt x="51" y="13"/>
                  </a:cubicBezTo>
                  <a:cubicBezTo>
                    <a:pt x="33" y="13"/>
                    <a:pt x="16" y="28"/>
                    <a:pt x="16" y="54"/>
                  </a:cubicBezTo>
                  <a:cubicBezTo>
                    <a:pt x="16" y="79"/>
                    <a:pt x="33" y="94"/>
                    <a:pt x="51" y="94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51">
              <a:extLst>
                <a:ext uri="{FF2B5EF4-FFF2-40B4-BE49-F238E27FC236}">
                  <a16:creationId xmlns:a16="http://schemas.microsoft.com/office/drawing/2014/main" id="{C64B1D25-2514-4092-99A3-FB7471AF976E}"/>
                </a:ext>
              </a:extLst>
            </p:cNvPr>
            <p:cNvSpPr/>
            <p:nvPr userDrawn="1">
              <p:custDataLst>
                <p:tags r:id="rId51"/>
              </p:custDataLst>
            </p:nvPr>
          </p:nvSpPr>
          <p:spPr bwMode="auto">
            <a:xfrm>
              <a:off x="7364" y="2074"/>
              <a:ext cx="119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3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5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52">
              <a:extLst>
                <a:ext uri="{FF2B5EF4-FFF2-40B4-BE49-F238E27FC236}">
                  <a16:creationId xmlns:a16="http://schemas.microsoft.com/office/drawing/2014/main" id="{F2BABF96-87D4-49FE-BAD6-14BC4CC7E1F9}"/>
                </a:ext>
              </a:extLst>
            </p:cNvPr>
            <p:cNvSpPr>
              <a:spLocks noEditPoints="1"/>
            </p:cNvSpPr>
            <p:nvPr userDrawn="1">
              <p:custDataLst>
                <p:tags r:id="rId52"/>
              </p:custDataLst>
            </p:nvPr>
          </p:nvSpPr>
          <p:spPr bwMode="auto">
            <a:xfrm>
              <a:off x="7516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53">
              <a:extLst>
                <a:ext uri="{FF2B5EF4-FFF2-40B4-BE49-F238E27FC236}">
                  <a16:creationId xmlns:a16="http://schemas.microsoft.com/office/drawing/2014/main" id="{1712BFE0-F288-478F-A0C8-74EC08939941}"/>
                </a:ext>
              </a:extLst>
            </p:cNvPr>
            <p:cNvSpPr>
              <a:spLocks noEditPoints="1"/>
            </p:cNvSpPr>
            <p:nvPr userDrawn="1">
              <p:custDataLst>
                <p:tags r:id="rId53"/>
              </p:custDataLst>
            </p:nvPr>
          </p:nvSpPr>
          <p:spPr bwMode="auto">
            <a:xfrm>
              <a:off x="7565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5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4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6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50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8"/>
                    <a:pt x="40" y="42"/>
                  </a:cubicBezTo>
                  <a:cubicBezTo>
                    <a:pt x="47" y="40"/>
                    <a:pt x="63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5"/>
                    <a:pt x="44" y="15"/>
                  </a:cubicBezTo>
                  <a:cubicBezTo>
                    <a:pt x="29" y="15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4" y="53"/>
                    <a:pt x="51" y="55"/>
                    <a:pt x="46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26887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7" y="658801"/>
            <a:ext cx="9495473" cy="1617674"/>
          </a:xfrm>
        </p:spPr>
        <p:txBody>
          <a:bodyPr/>
          <a:lstStyle>
            <a:lvl1pPr>
              <a:defRPr>
                <a:solidFill>
                  <a:srgbClr val="0000F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  <p:custDataLst>
              <p:tags r:id="rId2"/>
            </p:custDataLst>
          </p:nvPr>
        </p:nvSpPr>
        <p:spPr>
          <a:xfrm>
            <a:off x="623887" y="2276475"/>
            <a:ext cx="9495473" cy="3960813"/>
          </a:xfrm>
        </p:spPr>
        <p:txBody>
          <a:bodyPr wrap="square" bIns="0"/>
          <a:lstStyle>
            <a:lvl1pPr>
              <a:buClr>
                <a:srgbClr val="0000F0"/>
              </a:buClr>
              <a:defRPr>
                <a:solidFill>
                  <a:srgbClr val="0000F0"/>
                </a:solidFill>
              </a:defRPr>
            </a:lvl1pPr>
            <a:lvl2pPr>
              <a:buClr>
                <a:srgbClr val="0000F0"/>
              </a:buClr>
              <a:defRPr>
                <a:solidFill>
                  <a:srgbClr val="0000F0"/>
                </a:solidFill>
              </a:defRPr>
            </a:lvl2pPr>
            <a:lvl3pPr>
              <a:buClr>
                <a:srgbClr val="0000F0"/>
              </a:buClr>
              <a:defRPr>
                <a:solidFill>
                  <a:srgbClr val="0000F0"/>
                </a:solidFill>
              </a:defRPr>
            </a:lvl3pPr>
            <a:lvl4pPr>
              <a:buClr>
                <a:srgbClr val="0000F0"/>
              </a:buClr>
              <a:defRPr>
                <a:solidFill>
                  <a:srgbClr val="0000F0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 level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7590403-7B37-40AF-AC98-20731340A5E9}"/>
              </a:ext>
            </a:extLst>
          </p:cNvPr>
          <p:cNvGrpSpPr>
            <a:grpSpLocks noChangeAspect="1"/>
          </p:cNvGrpSpPr>
          <p:nvPr userDrawn="1">
            <p:custDataLst>
              <p:tags r:id="rId3"/>
            </p:custDataLst>
          </p:nvPr>
        </p:nvGrpSpPr>
        <p:grpSpPr>
          <a:xfrm>
            <a:off x="7913089" y="6466809"/>
            <a:ext cx="4015386" cy="154800"/>
            <a:chOff x="1" y="2013"/>
            <a:chExt cx="7678" cy="296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11E00F38-903F-4192-BD8A-43AA48AD2689}"/>
                </a:ext>
              </a:extLst>
            </p:cNvPr>
            <p:cNvSpPr/>
            <p:nvPr userDrawn="1">
              <p:custDataLst>
                <p:tags r:id="rId4"/>
              </p:custDataLst>
            </p:nvPr>
          </p:nvSpPr>
          <p:spPr bwMode="auto">
            <a:xfrm>
              <a:off x="1184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5ADFE048-2AAC-4274-AD31-C9C127116F14}"/>
                </a:ext>
              </a:extLst>
            </p:cNvPr>
            <p:cNvSpPr/>
            <p:nvPr userDrawn="1">
              <p:custDataLst>
                <p:tags r:id="rId5"/>
              </p:custDataLst>
            </p:nvPr>
          </p:nvSpPr>
          <p:spPr bwMode="auto">
            <a:xfrm>
              <a:off x="132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B9FC9847-0A71-466F-907F-AA489C72F394}"/>
                </a:ext>
              </a:extLst>
            </p:cNvPr>
            <p:cNvSpPr/>
            <p:nvPr userDrawn="1">
              <p:custDataLst>
                <p:tags r:id="rId6"/>
              </p:custDataLst>
            </p:nvPr>
          </p:nvSpPr>
          <p:spPr bwMode="auto">
            <a:xfrm>
              <a:off x="14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A6EB6D8C-5456-4EB0-9EE3-C7140CB273F6}"/>
                </a:ext>
              </a:extLst>
            </p:cNvPr>
            <p:cNvSpPr>
              <a:spLocks noEditPoints="1"/>
            </p:cNvSpPr>
            <p:nvPr userDrawn="1">
              <p:custDataLst>
                <p:tags r:id="rId7"/>
              </p:custDataLst>
            </p:nvPr>
          </p:nvSpPr>
          <p:spPr bwMode="auto">
            <a:xfrm>
              <a:off x="1504" y="2073"/>
              <a:ext cx="124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4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8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5" y="108"/>
                    <a:pt x="54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8" y="13"/>
                  </a:cubicBezTo>
                  <a:cubicBezTo>
                    <a:pt x="29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C03E5F2E-ECC8-4142-88FA-8D4D6E9E961A}"/>
                </a:ext>
              </a:extLst>
            </p:cNvPr>
            <p:cNvSpPr/>
            <p:nvPr userDrawn="1">
              <p:custDataLst>
                <p:tags r:id="rId8"/>
              </p:custDataLst>
            </p:nvPr>
          </p:nvSpPr>
          <p:spPr bwMode="auto">
            <a:xfrm>
              <a:off x="1638" y="2076"/>
              <a:ext cx="134" cy="133"/>
            </a:xfrm>
            <a:custGeom>
              <a:avLst/>
              <a:gdLst>
                <a:gd name="T0" fmla="*/ 134 w 134"/>
                <a:gd name="T1" fmla="*/ 0 h 133"/>
                <a:gd name="T2" fmla="*/ 134 w 134"/>
                <a:gd name="T3" fmla="*/ 6 h 133"/>
                <a:gd name="T4" fmla="*/ 79 w 134"/>
                <a:gd name="T5" fmla="*/ 133 h 133"/>
                <a:gd name="T6" fmla="*/ 54 w 134"/>
                <a:gd name="T7" fmla="*/ 133 h 133"/>
                <a:gd name="T8" fmla="*/ 0 w 134"/>
                <a:gd name="T9" fmla="*/ 6 h 133"/>
                <a:gd name="T10" fmla="*/ 0 w 134"/>
                <a:gd name="T11" fmla="*/ 0 h 133"/>
                <a:gd name="T12" fmla="*/ 20 w 134"/>
                <a:gd name="T13" fmla="*/ 0 h 133"/>
                <a:gd name="T14" fmla="*/ 60 w 134"/>
                <a:gd name="T15" fmla="*/ 100 h 133"/>
                <a:gd name="T16" fmla="*/ 64 w 134"/>
                <a:gd name="T17" fmla="*/ 114 h 133"/>
                <a:gd name="T18" fmla="*/ 68 w 134"/>
                <a:gd name="T19" fmla="*/ 114 h 133"/>
                <a:gd name="T20" fmla="*/ 73 w 134"/>
                <a:gd name="T21" fmla="*/ 101 h 133"/>
                <a:gd name="T22" fmla="*/ 113 w 134"/>
                <a:gd name="T23" fmla="*/ 0 h 133"/>
                <a:gd name="T24" fmla="*/ 134 w 134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3">
                  <a:moveTo>
                    <a:pt x="134" y="0"/>
                  </a:moveTo>
                  <a:lnTo>
                    <a:pt x="134" y="6"/>
                  </a:lnTo>
                  <a:lnTo>
                    <a:pt x="79" y="133"/>
                  </a:lnTo>
                  <a:lnTo>
                    <a:pt x="54" y="133"/>
                  </a:lnTo>
                  <a:lnTo>
                    <a:pt x="0" y="6"/>
                  </a:lnTo>
                  <a:lnTo>
                    <a:pt x="0" y="0"/>
                  </a:lnTo>
                  <a:lnTo>
                    <a:pt x="20" y="0"/>
                  </a:lnTo>
                  <a:lnTo>
                    <a:pt x="60" y="100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3" y="101"/>
                  </a:lnTo>
                  <a:lnTo>
                    <a:pt x="113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A28BF9CD-0042-4594-9B51-C6CEF91D247E}"/>
                </a:ext>
              </a:extLst>
            </p:cNvPr>
            <p:cNvSpPr>
              <a:spLocks noEditPoint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1781" y="2017"/>
              <a:ext cx="134" cy="196"/>
            </a:xfrm>
            <a:custGeom>
              <a:avLst/>
              <a:gdLst>
                <a:gd name="T0" fmla="*/ 52 w 104"/>
                <a:gd name="T1" fmla="*/ 43 h 151"/>
                <a:gd name="T2" fmla="*/ 104 w 104"/>
                <a:gd name="T3" fmla="*/ 96 h 151"/>
                <a:gd name="T4" fmla="*/ 52 w 104"/>
                <a:gd name="T5" fmla="*/ 151 h 151"/>
                <a:gd name="T6" fmla="*/ 0 w 104"/>
                <a:gd name="T7" fmla="*/ 97 h 151"/>
                <a:gd name="T8" fmla="*/ 52 w 104"/>
                <a:gd name="T9" fmla="*/ 43 h 151"/>
                <a:gd name="T10" fmla="*/ 52 w 104"/>
                <a:gd name="T11" fmla="*/ 137 h 151"/>
                <a:gd name="T12" fmla="*/ 87 w 104"/>
                <a:gd name="T13" fmla="*/ 97 h 151"/>
                <a:gd name="T14" fmla="*/ 52 w 104"/>
                <a:gd name="T15" fmla="*/ 56 h 151"/>
                <a:gd name="T16" fmla="*/ 17 w 104"/>
                <a:gd name="T17" fmla="*/ 97 h 151"/>
                <a:gd name="T18" fmla="*/ 52 w 104"/>
                <a:gd name="T19" fmla="*/ 137 h 151"/>
                <a:gd name="T20" fmla="*/ 67 w 104"/>
                <a:gd name="T21" fmla="*/ 10 h 151"/>
                <a:gd name="T22" fmla="*/ 75 w 104"/>
                <a:gd name="T23" fmla="*/ 2 h 151"/>
                <a:gd name="T24" fmla="*/ 86 w 104"/>
                <a:gd name="T25" fmla="*/ 5 h 151"/>
                <a:gd name="T26" fmla="*/ 66 w 104"/>
                <a:gd name="T27" fmla="*/ 22 h 151"/>
                <a:gd name="T28" fmla="*/ 38 w 104"/>
                <a:gd name="T29" fmla="*/ 12 h 151"/>
                <a:gd name="T30" fmla="*/ 28 w 104"/>
                <a:gd name="T31" fmla="*/ 20 h 151"/>
                <a:gd name="T32" fmla="*/ 18 w 104"/>
                <a:gd name="T33" fmla="*/ 15 h 151"/>
                <a:gd name="T34" fmla="*/ 39 w 104"/>
                <a:gd name="T35" fmla="*/ 0 h 151"/>
                <a:gd name="T36" fmla="*/ 67 w 104"/>
                <a:gd name="T37" fmla="*/ 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1">
                  <a:moveTo>
                    <a:pt x="52" y="43"/>
                  </a:moveTo>
                  <a:cubicBezTo>
                    <a:pt x="83" y="43"/>
                    <a:pt x="104" y="64"/>
                    <a:pt x="104" y="96"/>
                  </a:cubicBezTo>
                  <a:cubicBezTo>
                    <a:pt x="104" y="130"/>
                    <a:pt x="84" y="151"/>
                    <a:pt x="52" y="151"/>
                  </a:cubicBezTo>
                  <a:cubicBezTo>
                    <a:pt x="20" y="151"/>
                    <a:pt x="0" y="129"/>
                    <a:pt x="0" y="97"/>
                  </a:cubicBezTo>
                  <a:cubicBezTo>
                    <a:pt x="0" y="64"/>
                    <a:pt x="21" y="43"/>
                    <a:pt x="52" y="43"/>
                  </a:cubicBezTo>
                  <a:close/>
                  <a:moveTo>
                    <a:pt x="52" y="137"/>
                  </a:moveTo>
                  <a:cubicBezTo>
                    <a:pt x="72" y="137"/>
                    <a:pt x="87" y="122"/>
                    <a:pt x="87" y="97"/>
                  </a:cubicBezTo>
                  <a:cubicBezTo>
                    <a:pt x="87" y="71"/>
                    <a:pt x="72" y="56"/>
                    <a:pt x="52" y="56"/>
                  </a:cubicBezTo>
                  <a:cubicBezTo>
                    <a:pt x="33" y="56"/>
                    <a:pt x="17" y="71"/>
                    <a:pt x="17" y="97"/>
                  </a:cubicBezTo>
                  <a:cubicBezTo>
                    <a:pt x="17" y="122"/>
                    <a:pt x="33" y="137"/>
                    <a:pt x="52" y="137"/>
                  </a:cubicBezTo>
                  <a:close/>
                  <a:moveTo>
                    <a:pt x="67" y="10"/>
                  </a:moveTo>
                  <a:cubicBezTo>
                    <a:pt x="70" y="10"/>
                    <a:pt x="74" y="7"/>
                    <a:pt x="75" y="2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3" y="16"/>
                    <a:pt x="76" y="22"/>
                    <a:pt x="66" y="22"/>
                  </a:cubicBezTo>
                  <a:cubicBezTo>
                    <a:pt x="51" y="22"/>
                    <a:pt x="47" y="12"/>
                    <a:pt x="38" y="12"/>
                  </a:cubicBezTo>
                  <a:cubicBezTo>
                    <a:pt x="35" y="12"/>
                    <a:pt x="30" y="12"/>
                    <a:pt x="28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3"/>
                    <a:pt x="30" y="0"/>
                    <a:pt x="39" y="0"/>
                  </a:cubicBezTo>
                  <a:cubicBezTo>
                    <a:pt x="52" y="0"/>
                    <a:pt x="56" y="10"/>
                    <a:pt x="67" y="10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584A7DC5-776D-4A90-9A1A-80A79FA897AB}"/>
                </a:ext>
              </a:extLst>
            </p:cNvPr>
            <p:cNvSpPr/>
            <p:nvPr userDrawn="1">
              <p:custDataLst>
                <p:tags r:id="rId10"/>
              </p:custDataLst>
            </p:nvPr>
          </p:nvSpPr>
          <p:spPr bwMode="auto">
            <a:xfrm>
              <a:off x="1929" y="2030"/>
              <a:ext cx="72" cy="179"/>
            </a:xfrm>
            <a:custGeom>
              <a:avLst/>
              <a:gdLst>
                <a:gd name="T0" fmla="*/ 32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2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2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2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12">
              <a:extLst>
                <a:ext uri="{FF2B5EF4-FFF2-40B4-BE49-F238E27FC236}">
                  <a16:creationId xmlns:a16="http://schemas.microsoft.com/office/drawing/2014/main" id="{FAEDE3B8-8EEF-4D87-A028-EE9E99481DD0}"/>
                </a:ext>
              </a:extLst>
            </p:cNvPr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2030" y="2013"/>
              <a:ext cx="21" cy="196"/>
            </a:xfrm>
            <a:prstGeom prst="rect">
              <a:avLst/>
            </a:pr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AFA67D9D-787C-49E6-B711-DCB0805E199B}"/>
                </a:ext>
              </a:extLst>
            </p:cNvPr>
            <p:cNvSpPr/>
            <p:nvPr userDrawn="1">
              <p:custDataLst>
                <p:tags r:id="rId12"/>
              </p:custDataLst>
            </p:nvPr>
          </p:nvSpPr>
          <p:spPr bwMode="auto">
            <a:xfrm>
              <a:off x="2086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40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88214D81-BC87-44A0-81A0-BFC4CAD39F91}"/>
                </a:ext>
              </a:extLst>
            </p:cNvPr>
            <p:cNvSpPr/>
            <p:nvPr userDrawn="1">
              <p:custDataLst>
                <p:tags r:id="rId13"/>
              </p:custDataLst>
            </p:nvPr>
          </p:nvSpPr>
          <p:spPr bwMode="auto">
            <a:xfrm>
              <a:off x="2234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78912043-7FD1-453B-8BFE-D3E68C878C3D}"/>
                </a:ext>
              </a:extLst>
            </p:cNvPr>
            <p:cNvSpPr>
              <a:spLocks noEditPoint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2353" y="2073"/>
              <a:ext cx="126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2 h 108"/>
                <a:gd name="T10" fmla="*/ 93 w 98"/>
                <a:gd name="T11" fmla="*/ 82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3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2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3"/>
                    <a:pt x="49" y="13"/>
                  </a:cubicBezTo>
                  <a:cubicBezTo>
                    <a:pt x="30" y="13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6">
              <a:extLst>
                <a:ext uri="{FF2B5EF4-FFF2-40B4-BE49-F238E27FC236}">
                  <a16:creationId xmlns:a16="http://schemas.microsoft.com/office/drawing/2014/main" id="{19929F62-4525-4906-A155-D4D4EBAFE784}"/>
                </a:ext>
              </a:extLst>
            </p:cNvPr>
            <p:cNvSpPr>
              <a:spLocks noEditPoint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2561" y="2020"/>
              <a:ext cx="174" cy="189"/>
            </a:xfrm>
            <a:custGeom>
              <a:avLst/>
              <a:gdLst>
                <a:gd name="T0" fmla="*/ 70 w 174"/>
                <a:gd name="T1" fmla="*/ 0 h 189"/>
                <a:gd name="T2" fmla="*/ 105 w 174"/>
                <a:gd name="T3" fmla="*/ 0 h 189"/>
                <a:gd name="T4" fmla="*/ 174 w 174"/>
                <a:gd name="T5" fmla="*/ 183 h 189"/>
                <a:gd name="T6" fmla="*/ 174 w 174"/>
                <a:gd name="T7" fmla="*/ 189 h 189"/>
                <a:gd name="T8" fmla="*/ 152 w 174"/>
                <a:gd name="T9" fmla="*/ 189 h 189"/>
                <a:gd name="T10" fmla="*/ 127 w 174"/>
                <a:gd name="T11" fmla="*/ 122 h 189"/>
                <a:gd name="T12" fmla="*/ 45 w 174"/>
                <a:gd name="T13" fmla="*/ 122 h 189"/>
                <a:gd name="T14" fmla="*/ 21 w 174"/>
                <a:gd name="T15" fmla="*/ 189 h 189"/>
                <a:gd name="T16" fmla="*/ 0 w 174"/>
                <a:gd name="T17" fmla="*/ 189 h 189"/>
                <a:gd name="T18" fmla="*/ 0 w 174"/>
                <a:gd name="T19" fmla="*/ 183 h 189"/>
                <a:gd name="T20" fmla="*/ 70 w 174"/>
                <a:gd name="T21" fmla="*/ 0 h 189"/>
                <a:gd name="T22" fmla="*/ 53 w 174"/>
                <a:gd name="T23" fmla="*/ 102 h 189"/>
                <a:gd name="T24" fmla="*/ 119 w 174"/>
                <a:gd name="T25" fmla="*/ 102 h 189"/>
                <a:gd name="T26" fmla="*/ 90 w 174"/>
                <a:gd name="T27" fmla="*/ 27 h 189"/>
                <a:gd name="T28" fmla="*/ 87 w 174"/>
                <a:gd name="T29" fmla="*/ 15 h 189"/>
                <a:gd name="T30" fmla="*/ 85 w 174"/>
                <a:gd name="T31" fmla="*/ 15 h 189"/>
                <a:gd name="T32" fmla="*/ 81 w 174"/>
                <a:gd name="T33" fmla="*/ 27 h 189"/>
                <a:gd name="T34" fmla="*/ 53 w 174"/>
                <a:gd name="T35" fmla="*/ 10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189">
                  <a:moveTo>
                    <a:pt x="70" y="0"/>
                  </a:moveTo>
                  <a:lnTo>
                    <a:pt x="105" y="0"/>
                  </a:lnTo>
                  <a:lnTo>
                    <a:pt x="174" y="183"/>
                  </a:lnTo>
                  <a:lnTo>
                    <a:pt x="174" y="189"/>
                  </a:lnTo>
                  <a:lnTo>
                    <a:pt x="152" y="189"/>
                  </a:lnTo>
                  <a:lnTo>
                    <a:pt x="127" y="122"/>
                  </a:lnTo>
                  <a:lnTo>
                    <a:pt x="45" y="122"/>
                  </a:lnTo>
                  <a:lnTo>
                    <a:pt x="21" y="189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70" y="0"/>
                  </a:lnTo>
                  <a:close/>
                  <a:moveTo>
                    <a:pt x="53" y="102"/>
                  </a:moveTo>
                  <a:lnTo>
                    <a:pt x="119" y="102"/>
                  </a:lnTo>
                  <a:lnTo>
                    <a:pt x="90" y="27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1" y="27"/>
                  </a:lnTo>
                  <a:lnTo>
                    <a:pt x="53" y="102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7">
              <a:extLst>
                <a:ext uri="{FF2B5EF4-FFF2-40B4-BE49-F238E27FC236}">
                  <a16:creationId xmlns:a16="http://schemas.microsoft.com/office/drawing/2014/main" id="{09418ED3-3EA4-4DFD-B244-ED0884700D9D}"/>
                </a:ext>
              </a:extLst>
            </p:cNvPr>
            <p:cNvSpPr/>
            <p:nvPr userDrawn="1">
              <p:custDataLst>
                <p:tags r:id="rId16"/>
              </p:custDataLst>
            </p:nvPr>
          </p:nvSpPr>
          <p:spPr bwMode="auto">
            <a:xfrm>
              <a:off x="2761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7 w 56"/>
                <a:gd name="T3" fmla="*/ 1 h 104"/>
                <a:gd name="T4" fmla="*/ 17 w 56"/>
                <a:gd name="T5" fmla="*/ 19 h 104"/>
                <a:gd name="T6" fmla="*/ 20 w 56"/>
                <a:gd name="T7" fmla="*/ 19 h 104"/>
                <a:gd name="T8" fmla="*/ 42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2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7"/>
                    <a:pt x="3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0" y="15"/>
                    <a:pt x="19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8">
              <a:extLst>
                <a:ext uri="{FF2B5EF4-FFF2-40B4-BE49-F238E27FC236}">
                  <a16:creationId xmlns:a16="http://schemas.microsoft.com/office/drawing/2014/main" id="{C8A55681-BB4A-476F-A17B-30A1C8952620}"/>
                </a:ext>
              </a:extLst>
            </p:cNvPr>
            <p:cNvSpPr>
              <a:spLocks noEditPoint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2840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9">
              <a:extLst>
                <a:ext uri="{FF2B5EF4-FFF2-40B4-BE49-F238E27FC236}">
                  <a16:creationId xmlns:a16="http://schemas.microsoft.com/office/drawing/2014/main" id="{5F84CAF3-B7D9-45CB-96C7-BB87E15BA973}"/>
                </a:ext>
              </a:extLst>
            </p:cNvPr>
            <p:cNvSpPr/>
            <p:nvPr userDrawn="1">
              <p:custDataLst>
                <p:tags r:id="rId18"/>
              </p:custDataLst>
            </p:nvPr>
          </p:nvSpPr>
          <p:spPr bwMode="auto">
            <a:xfrm>
              <a:off x="2992" y="2074"/>
              <a:ext cx="117" cy="135"/>
            </a:xfrm>
            <a:custGeom>
              <a:avLst/>
              <a:gdLst>
                <a:gd name="T0" fmla="*/ 75 w 91"/>
                <a:gd name="T1" fmla="*/ 40 h 104"/>
                <a:gd name="T2" fmla="*/ 46 w 91"/>
                <a:gd name="T3" fmla="*/ 14 h 104"/>
                <a:gd name="T4" fmla="*/ 16 w 91"/>
                <a:gd name="T5" fmla="*/ 38 h 104"/>
                <a:gd name="T6" fmla="*/ 16 w 91"/>
                <a:gd name="T7" fmla="*/ 104 h 104"/>
                <a:gd name="T8" fmla="*/ 0 w 91"/>
                <a:gd name="T9" fmla="*/ 104 h 104"/>
                <a:gd name="T10" fmla="*/ 0 w 91"/>
                <a:gd name="T11" fmla="*/ 1 h 104"/>
                <a:gd name="T12" fmla="*/ 15 w 91"/>
                <a:gd name="T13" fmla="*/ 1 h 104"/>
                <a:gd name="T14" fmla="*/ 15 w 91"/>
                <a:gd name="T15" fmla="*/ 19 h 104"/>
                <a:gd name="T16" fmla="*/ 18 w 91"/>
                <a:gd name="T17" fmla="*/ 19 h 104"/>
                <a:gd name="T18" fmla="*/ 52 w 91"/>
                <a:gd name="T19" fmla="*/ 0 h 104"/>
                <a:gd name="T20" fmla="*/ 91 w 91"/>
                <a:gd name="T21" fmla="*/ 38 h 104"/>
                <a:gd name="T22" fmla="*/ 91 w 91"/>
                <a:gd name="T23" fmla="*/ 104 h 104"/>
                <a:gd name="T24" fmla="*/ 75 w 91"/>
                <a:gd name="T25" fmla="*/ 104 h 104"/>
                <a:gd name="T26" fmla="*/ 75 w 91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4">
                  <a:moveTo>
                    <a:pt x="75" y="40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4" y="14"/>
                    <a:pt x="16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8" y="0"/>
                    <a:pt x="52" y="0"/>
                  </a:cubicBezTo>
                  <a:cubicBezTo>
                    <a:pt x="75" y="0"/>
                    <a:pt x="91" y="11"/>
                    <a:pt x="91" y="38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0">
              <a:extLst>
                <a:ext uri="{FF2B5EF4-FFF2-40B4-BE49-F238E27FC236}">
                  <a16:creationId xmlns:a16="http://schemas.microsoft.com/office/drawing/2014/main" id="{DB8FB51B-A982-44D2-907C-B2ED4CEEA935}"/>
                </a:ext>
              </a:extLst>
            </p:cNvPr>
            <p:cNvSpPr>
              <a:spLocks noEditPoint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3136" y="2015"/>
              <a:ext cx="129" cy="197"/>
            </a:xfrm>
            <a:custGeom>
              <a:avLst/>
              <a:gdLst>
                <a:gd name="T0" fmla="*/ 100 w 100"/>
                <a:gd name="T1" fmla="*/ 0 h 152"/>
                <a:gd name="T2" fmla="*/ 100 w 100"/>
                <a:gd name="T3" fmla="*/ 150 h 152"/>
                <a:gd name="T4" fmla="*/ 83 w 100"/>
                <a:gd name="T5" fmla="*/ 150 h 152"/>
                <a:gd name="T6" fmla="*/ 83 w 100"/>
                <a:gd name="T7" fmla="*/ 137 h 152"/>
                <a:gd name="T8" fmla="*/ 80 w 100"/>
                <a:gd name="T9" fmla="*/ 137 h 152"/>
                <a:gd name="T10" fmla="*/ 49 w 100"/>
                <a:gd name="T11" fmla="*/ 152 h 152"/>
                <a:gd name="T12" fmla="*/ 0 w 100"/>
                <a:gd name="T13" fmla="*/ 100 h 152"/>
                <a:gd name="T14" fmla="*/ 52 w 100"/>
                <a:gd name="T15" fmla="*/ 45 h 152"/>
                <a:gd name="T16" fmla="*/ 83 w 100"/>
                <a:gd name="T17" fmla="*/ 61 h 152"/>
                <a:gd name="T18" fmla="*/ 83 w 100"/>
                <a:gd name="T19" fmla="*/ 0 h 152"/>
                <a:gd name="T20" fmla="*/ 100 w 100"/>
                <a:gd name="T21" fmla="*/ 0 h 152"/>
                <a:gd name="T22" fmla="*/ 83 w 100"/>
                <a:gd name="T23" fmla="*/ 109 h 152"/>
                <a:gd name="T24" fmla="*/ 83 w 100"/>
                <a:gd name="T25" fmla="*/ 81 h 152"/>
                <a:gd name="T26" fmla="*/ 54 w 100"/>
                <a:gd name="T27" fmla="*/ 59 h 152"/>
                <a:gd name="T28" fmla="*/ 17 w 100"/>
                <a:gd name="T29" fmla="*/ 99 h 152"/>
                <a:gd name="T30" fmla="*/ 54 w 100"/>
                <a:gd name="T31" fmla="*/ 138 h 152"/>
                <a:gd name="T32" fmla="*/ 83 w 100"/>
                <a:gd name="T33" fmla="*/ 10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52">
                  <a:moveTo>
                    <a:pt x="100" y="0"/>
                  </a:moveTo>
                  <a:cubicBezTo>
                    <a:pt x="100" y="150"/>
                    <a:pt x="100" y="150"/>
                    <a:pt x="100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72" y="147"/>
                    <a:pt x="62" y="152"/>
                    <a:pt x="49" y="152"/>
                  </a:cubicBezTo>
                  <a:cubicBezTo>
                    <a:pt x="21" y="152"/>
                    <a:pt x="0" y="131"/>
                    <a:pt x="0" y="100"/>
                  </a:cubicBezTo>
                  <a:cubicBezTo>
                    <a:pt x="0" y="66"/>
                    <a:pt x="24" y="45"/>
                    <a:pt x="52" y="45"/>
                  </a:cubicBezTo>
                  <a:cubicBezTo>
                    <a:pt x="64" y="45"/>
                    <a:pt x="80" y="51"/>
                    <a:pt x="83" y="61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100" y="0"/>
                  </a:lnTo>
                  <a:close/>
                  <a:moveTo>
                    <a:pt x="83" y="109"/>
                  </a:moveTo>
                  <a:cubicBezTo>
                    <a:pt x="83" y="81"/>
                    <a:pt x="83" y="81"/>
                    <a:pt x="83" y="81"/>
                  </a:cubicBezTo>
                  <a:cubicBezTo>
                    <a:pt x="83" y="67"/>
                    <a:pt x="70" y="59"/>
                    <a:pt x="54" y="59"/>
                  </a:cubicBezTo>
                  <a:cubicBezTo>
                    <a:pt x="36" y="59"/>
                    <a:pt x="17" y="72"/>
                    <a:pt x="17" y="99"/>
                  </a:cubicBezTo>
                  <a:cubicBezTo>
                    <a:pt x="17" y="124"/>
                    <a:pt x="35" y="138"/>
                    <a:pt x="54" y="138"/>
                  </a:cubicBezTo>
                  <a:cubicBezTo>
                    <a:pt x="69" y="138"/>
                    <a:pt x="83" y="125"/>
                    <a:pt x="83" y="109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30CDC0DF-BF24-4A2A-A47D-45405C020123}"/>
                </a:ext>
              </a:extLst>
            </p:cNvPr>
            <p:cNvSpPr>
              <a:spLocks noEditPoint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3293" y="2073"/>
              <a:ext cx="113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3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49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6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2">
              <a:extLst>
                <a:ext uri="{FF2B5EF4-FFF2-40B4-BE49-F238E27FC236}">
                  <a16:creationId xmlns:a16="http://schemas.microsoft.com/office/drawing/2014/main" id="{475DD08C-605E-44A2-B26E-B18B078E6A50}"/>
                </a:ext>
              </a:extLst>
            </p:cNvPr>
            <p:cNvSpPr/>
            <p:nvPr userDrawn="1">
              <p:custDataLst>
                <p:tags r:id="rId21"/>
              </p:custDataLst>
            </p:nvPr>
          </p:nvSpPr>
          <p:spPr bwMode="auto">
            <a:xfrm>
              <a:off x="3441" y="2074"/>
              <a:ext cx="213" cy="135"/>
            </a:xfrm>
            <a:custGeom>
              <a:avLst/>
              <a:gdLst>
                <a:gd name="T0" fmla="*/ 75 w 165"/>
                <a:gd name="T1" fmla="*/ 38 h 104"/>
                <a:gd name="T2" fmla="*/ 46 w 165"/>
                <a:gd name="T3" fmla="*/ 14 h 104"/>
                <a:gd name="T4" fmla="*/ 16 w 165"/>
                <a:gd name="T5" fmla="*/ 38 h 104"/>
                <a:gd name="T6" fmla="*/ 16 w 165"/>
                <a:gd name="T7" fmla="*/ 104 h 104"/>
                <a:gd name="T8" fmla="*/ 0 w 165"/>
                <a:gd name="T9" fmla="*/ 104 h 104"/>
                <a:gd name="T10" fmla="*/ 0 w 165"/>
                <a:gd name="T11" fmla="*/ 1 h 104"/>
                <a:gd name="T12" fmla="*/ 16 w 165"/>
                <a:gd name="T13" fmla="*/ 1 h 104"/>
                <a:gd name="T14" fmla="*/ 16 w 165"/>
                <a:gd name="T15" fmla="*/ 19 h 104"/>
                <a:gd name="T16" fmla="*/ 18 w 165"/>
                <a:gd name="T17" fmla="*/ 19 h 104"/>
                <a:gd name="T18" fmla="*/ 51 w 165"/>
                <a:gd name="T19" fmla="*/ 0 h 104"/>
                <a:gd name="T20" fmla="*/ 86 w 165"/>
                <a:gd name="T21" fmla="*/ 21 h 104"/>
                <a:gd name="T22" fmla="*/ 89 w 165"/>
                <a:gd name="T23" fmla="*/ 21 h 104"/>
                <a:gd name="T24" fmla="*/ 125 w 165"/>
                <a:gd name="T25" fmla="*/ 0 h 104"/>
                <a:gd name="T26" fmla="*/ 165 w 165"/>
                <a:gd name="T27" fmla="*/ 37 h 104"/>
                <a:gd name="T28" fmla="*/ 165 w 165"/>
                <a:gd name="T29" fmla="*/ 104 h 104"/>
                <a:gd name="T30" fmla="*/ 149 w 165"/>
                <a:gd name="T31" fmla="*/ 104 h 104"/>
                <a:gd name="T32" fmla="*/ 149 w 165"/>
                <a:gd name="T33" fmla="*/ 38 h 104"/>
                <a:gd name="T34" fmla="*/ 121 w 165"/>
                <a:gd name="T35" fmla="*/ 14 h 104"/>
                <a:gd name="T36" fmla="*/ 91 w 165"/>
                <a:gd name="T37" fmla="*/ 39 h 104"/>
                <a:gd name="T38" fmla="*/ 91 w 165"/>
                <a:gd name="T39" fmla="*/ 104 h 104"/>
                <a:gd name="T40" fmla="*/ 75 w 165"/>
                <a:gd name="T41" fmla="*/ 104 h 104"/>
                <a:gd name="T42" fmla="*/ 75 w 165"/>
                <a:gd name="T43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104">
                  <a:moveTo>
                    <a:pt x="75" y="38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5" y="5"/>
                    <a:pt x="39" y="0"/>
                    <a:pt x="51" y="0"/>
                  </a:cubicBezTo>
                  <a:cubicBezTo>
                    <a:pt x="72" y="0"/>
                    <a:pt x="82" y="9"/>
                    <a:pt x="86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7"/>
                    <a:pt x="112" y="0"/>
                    <a:pt x="125" y="0"/>
                  </a:cubicBezTo>
                  <a:cubicBezTo>
                    <a:pt x="149" y="0"/>
                    <a:pt x="165" y="11"/>
                    <a:pt x="165" y="37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9" y="23"/>
                    <a:pt x="137" y="14"/>
                    <a:pt x="121" y="14"/>
                  </a:cubicBezTo>
                  <a:cubicBezTo>
                    <a:pt x="110" y="14"/>
                    <a:pt x="91" y="24"/>
                    <a:pt x="91" y="3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38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3">
              <a:extLst>
                <a:ext uri="{FF2B5EF4-FFF2-40B4-BE49-F238E27FC236}">
                  <a16:creationId xmlns:a16="http://schemas.microsoft.com/office/drawing/2014/main" id="{EA7F2ADF-40D9-46D9-B7BF-9BBBD96A561C}"/>
                </a:ext>
              </a:extLst>
            </p:cNvPr>
            <p:cNvSpPr>
              <a:spLocks noEditPoint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3687" y="2016"/>
              <a:ext cx="22" cy="193"/>
            </a:xfrm>
            <a:custGeom>
              <a:avLst/>
              <a:gdLst>
                <a:gd name="T0" fmla="*/ 0 w 22"/>
                <a:gd name="T1" fmla="*/ 27 h 193"/>
                <a:gd name="T2" fmla="*/ 0 w 22"/>
                <a:gd name="T3" fmla="*/ 0 h 193"/>
                <a:gd name="T4" fmla="*/ 22 w 22"/>
                <a:gd name="T5" fmla="*/ 0 h 193"/>
                <a:gd name="T6" fmla="*/ 22 w 22"/>
                <a:gd name="T7" fmla="*/ 27 h 193"/>
                <a:gd name="T8" fmla="*/ 0 w 22"/>
                <a:gd name="T9" fmla="*/ 27 h 193"/>
                <a:gd name="T10" fmla="*/ 0 w 22"/>
                <a:gd name="T11" fmla="*/ 193 h 193"/>
                <a:gd name="T12" fmla="*/ 0 w 22"/>
                <a:gd name="T13" fmla="*/ 60 h 193"/>
                <a:gd name="T14" fmla="*/ 22 w 22"/>
                <a:gd name="T15" fmla="*/ 60 h 193"/>
                <a:gd name="T16" fmla="*/ 22 w 22"/>
                <a:gd name="T17" fmla="*/ 193 h 193"/>
                <a:gd name="T18" fmla="*/ 0 w 22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3">
                  <a:moveTo>
                    <a:pt x="0" y="2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2" y="60"/>
                  </a:lnTo>
                  <a:lnTo>
                    <a:pt x="22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4">
              <a:extLst>
                <a:ext uri="{FF2B5EF4-FFF2-40B4-BE49-F238E27FC236}">
                  <a16:creationId xmlns:a16="http://schemas.microsoft.com/office/drawing/2014/main" id="{EAA84072-9614-4299-AD08-ED25A8FBBE55}"/>
                </a:ext>
              </a:extLst>
            </p:cNvPr>
            <p:cNvSpPr/>
            <p:nvPr userDrawn="1">
              <p:custDataLst>
                <p:tags r:id="rId23"/>
              </p:custDataLst>
            </p:nvPr>
          </p:nvSpPr>
          <p:spPr bwMode="auto">
            <a:xfrm>
              <a:off x="3739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5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9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5">
              <a:extLst>
                <a:ext uri="{FF2B5EF4-FFF2-40B4-BE49-F238E27FC236}">
                  <a16:creationId xmlns:a16="http://schemas.microsoft.com/office/drawing/2014/main" id="{646BA53B-464B-4404-8509-C3B9B0894564}"/>
                </a:ext>
              </a:extLst>
            </p:cNvPr>
            <p:cNvSpPr>
              <a:spLocks noEditPoint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3857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9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9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80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5" y="94"/>
                    <a:pt x="78" y="90"/>
                    <a:pt x="89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6">
              <a:extLst>
                <a:ext uri="{FF2B5EF4-FFF2-40B4-BE49-F238E27FC236}">
                  <a16:creationId xmlns:a16="http://schemas.microsoft.com/office/drawing/2014/main" id="{553E7698-0B77-4957-8F03-EBCDE11FF5FC}"/>
                </a:ext>
              </a:extLst>
            </p:cNvPr>
            <p:cNvSpPr/>
            <p:nvPr userDrawn="1">
              <p:custDataLst>
                <p:tags r:id="rId25"/>
              </p:custDataLst>
            </p:nvPr>
          </p:nvSpPr>
          <p:spPr bwMode="auto">
            <a:xfrm>
              <a:off x="4070" y="2017"/>
              <a:ext cx="146" cy="196"/>
            </a:xfrm>
            <a:custGeom>
              <a:avLst/>
              <a:gdLst>
                <a:gd name="T0" fmla="*/ 0 w 113"/>
                <a:gd name="T1" fmla="*/ 111 h 151"/>
                <a:gd name="T2" fmla="*/ 4 w 113"/>
                <a:gd name="T3" fmla="*/ 111 h 151"/>
                <a:gd name="T4" fmla="*/ 60 w 113"/>
                <a:gd name="T5" fmla="*/ 135 h 151"/>
                <a:gd name="T6" fmla="*/ 96 w 113"/>
                <a:gd name="T7" fmla="*/ 111 h 151"/>
                <a:gd name="T8" fmla="*/ 56 w 113"/>
                <a:gd name="T9" fmla="*/ 84 h 151"/>
                <a:gd name="T10" fmla="*/ 2 w 113"/>
                <a:gd name="T11" fmla="*/ 41 h 151"/>
                <a:gd name="T12" fmla="*/ 59 w 113"/>
                <a:gd name="T13" fmla="*/ 0 h 151"/>
                <a:gd name="T14" fmla="*/ 108 w 113"/>
                <a:gd name="T15" fmla="*/ 16 h 151"/>
                <a:gd name="T16" fmla="*/ 108 w 113"/>
                <a:gd name="T17" fmla="*/ 32 h 151"/>
                <a:gd name="T18" fmla="*/ 103 w 113"/>
                <a:gd name="T19" fmla="*/ 32 h 151"/>
                <a:gd name="T20" fmla="*/ 55 w 113"/>
                <a:gd name="T21" fmla="*/ 15 h 151"/>
                <a:gd name="T22" fmla="*/ 19 w 113"/>
                <a:gd name="T23" fmla="*/ 41 h 151"/>
                <a:gd name="T24" fmla="*/ 58 w 113"/>
                <a:gd name="T25" fmla="*/ 68 h 151"/>
                <a:gd name="T26" fmla="*/ 113 w 113"/>
                <a:gd name="T27" fmla="*/ 111 h 151"/>
                <a:gd name="T28" fmla="*/ 60 w 113"/>
                <a:gd name="T29" fmla="*/ 151 h 151"/>
                <a:gd name="T30" fmla="*/ 0 w 113"/>
                <a:gd name="T31" fmla="*/ 131 h 151"/>
                <a:gd name="T32" fmla="*/ 0 w 113"/>
                <a:gd name="T33" fmla="*/ 11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" h="151">
                  <a:moveTo>
                    <a:pt x="0" y="111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18" y="125"/>
                    <a:pt x="41" y="135"/>
                    <a:pt x="60" y="135"/>
                  </a:cubicBezTo>
                  <a:cubicBezTo>
                    <a:pt x="84" y="135"/>
                    <a:pt x="96" y="122"/>
                    <a:pt x="96" y="111"/>
                  </a:cubicBezTo>
                  <a:cubicBezTo>
                    <a:pt x="96" y="93"/>
                    <a:pt x="76" y="88"/>
                    <a:pt x="56" y="84"/>
                  </a:cubicBezTo>
                  <a:cubicBezTo>
                    <a:pt x="31" y="78"/>
                    <a:pt x="2" y="72"/>
                    <a:pt x="2" y="41"/>
                  </a:cubicBezTo>
                  <a:cubicBezTo>
                    <a:pt x="2" y="18"/>
                    <a:pt x="23" y="0"/>
                    <a:pt x="59" y="0"/>
                  </a:cubicBezTo>
                  <a:cubicBezTo>
                    <a:pt x="80" y="0"/>
                    <a:pt x="99" y="8"/>
                    <a:pt x="108" y="16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93" y="23"/>
                    <a:pt x="76" y="15"/>
                    <a:pt x="55" y="15"/>
                  </a:cubicBezTo>
                  <a:cubicBezTo>
                    <a:pt x="33" y="15"/>
                    <a:pt x="19" y="27"/>
                    <a:pt x="19" y="41"/>
                  </a:cubicBezTo>
                  <a:cubicBezTo>
                    <a:pt x="19" y="58"/>
                    <a:pt x="39" y="63"/>
                    <a:pt x="58" y="68"/>
                  </a:cubicBezTo>
                  <a:cubicBezTo>
                    <a:pt x="83" y="74"/>
                    <a:pt x="113" y="79"/>
                    <a:pt x="113" y="111"/>
                  </a:cubicBezTo>
                  <a:cubicBezTo>
                    <a:pt x="113" y="133"/>
                    <a:pt x="94" y="151"/>
                    <a:pt x="60" y="151"/>
                  </a:cubicBezTo>
                  <a:cubicBezTo>
                    <a:pt x="36" y="151"/>
                    <a:pt x="18" y="145"/>
                    <a:pt x="0" y="13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7">
              <a:extLst>
                <a:ext uri="{FF2B5EF4-FFF2-40B4-BE49-F238E27FC236}">
                  <a16:creationId xmlns:a16="http://schemas.microsoft.com/office/drawing/2014/main" id="{7731B276-FC08-434C-9C62-03029EC5D878}"/>
                </a:ext>
              </a:extLst>
            </p:cNvPr>
            <p:cNvSpPr>
              <a:spLocks noEditPoint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4243" y="2016"/>
              <a:ext cx="20" cy="193"/>
            </a:xfrm>
            <a:custGeom>
              <a:avLst/>
              <a:gdLst>
                <a:gd name="T0" fmla="*/ 0 w 20"/>
                <a:gd name="T1" fmla="*/ 27 h 193"/>
                <a:gd name="T2" fmla="*/ 0 w 20"/>
                <a:gd name="T3" fmla="*/ 0 h 193"/>
                <a:gd name="T4" fmla="*/ 20 w 20"/>
                <a:gd name="T5" fmla="*/ 0 h 193"/>
                <a:gd name="T6" fmla="*/ 20 w 20"/>
                <a:gd name="T7" fmla="*/ 27 h 193"/>
                <a:gd name="T8" fmla="*/ 0 w 20"/>
                <a:gd name="T9" fmla="*/ 27 h 193"/>
                <a:gd name="T10" fmla="*/ 0 w 20"/>
                <a:gd name="T11" fmla="*/ 193 h 193"/>
                <a:gd name="T12" fmla="*/ 0 w 20"/>
                <a:gd name="T13" fmla="*/ 60 h 193"/>
                <a:gd name="T14" fmla="*/ 20 w 20"/>
                <a:gd name="T15" fmla="*/ 60 h 193"/>
                <a:gd name="T16" fmla="*/ 20 w 20"/>
                <a:gd name="T17" fmla="*/ 193 h 193"/>
                <a:gd name="T18" fmla="*/ 0 w 20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3">
                  <a:moveTo>
                    <a:pt x="0" y="27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0" y="60"/>
                  </a:lnTo>
                  <a:lnTo>
                    <a:pt x="20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8">
              <a:extLst>
                <a:ext uri="{FF2B5EF4-FFF2-40B4-BE49-F238E27FC236}">
                  <a16:creationId xmlns:a16="http://schemas.microsoft.com/office/drawing/2014/main" id="{1BF7F502-223E-4793-BF48-6EB5558E3652}"/>
                </a:ext>
              </a:extLst>
            </p:cNvPr>
            <p:cNvSpPr/>
            <p:nvPr userDrawn="1">
              <p:custDataLst>
                <p:tags r:id="rId27"/>
              </p:custDataLst>
            </p:nvPr>
          </p:nvSpPr>
          <p:spPr bwMode="auto">
            <a:xfrm>
              <a:off x="4301" y="2013"/>
              <a:ext cx="116" cy="196"/>
            </a:xfrm>
            <a:custGeom>
              <a:avLst/>
              <a:gdLst>
                <a:gd name="T0" fmla="*/ 74 w 90"/>
                <a:gd name="T1" fmla="*/ 87 h 151"/>
                <a:gd name="T2" fmla="*/ 46 w 90"/>
                <a:gd name="T3" fmla="*/ 61 h 151"/>
                <a:gd name="T4" fmla="*/ 16 w 90"/>
                <a:gd name="T5" fmla="*/ 85 h 151"/>
                <a:gd name="T6" fmla="*/ 16 w 90"/>
                <a:gd name="T7" fmla="*/ 151 h 151"/>
                <a:gd name="T8" fmla="*/ 0 w 90"/>
                <a:gd name="T9" fmla="*/ 151 h 151"/>
                <a:gd name="T10" fmla="*/ 0 w 90"/>
                <a:gd name="T11" fmla="*/ 0 h 151"/>
                <a:gd name="T12" fmla="*/ 16 w 90"/>
                <a:gd name="T13" fmla="*/ 0 h 151"/>
                <a:gd name="T14" fmla="*/ 16 w 90"/>
                <a:gd name="T15" fmla="*/ 66 h 151"/>
                <a:gd name="T16" fmla="*/ 18 w 90"/>
                <a:gd name="T17" fmla="*/ 66 h 151"/>
                <a:gd name="T18" fmla="*/ 51 w 90"/>
                <a:gd name="T19" fmla="*/ 47 h 151"/>
                <a:gd name="T20" fmla="*/ 90 w 90"/>
                <a:gd name="T21" fmla="*/ 85 h 151"/>
                <a:gd name="T22" fmla="*/ 90 w 90"/>
                <a:gd name="T23" fmla="*/ 151 h 151"/>
                <a:gd name="T24" fmla="*/ 74 w 90"/>
                <a:gd name="T25" fmla="*/ 151 h 151"/>
                <a:gd name="T26" fmla="*/ 74 w 90"/>
                <a:gd name="T27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51">
                  <a:moveTo>
                    <a:pt x="74" y="87"/>
                  </a:moveTo>
                  <a:cubicBezTo>
                    <a:pt x="74" y="70"/>
                    <a:pt x="62" y="61"/>
                    <a:pt x="46" y="61"/>
                  </a:cubicBezTo>
                  <a:cubicBezTo>
                    <a:pt x="34" y="61"/>
                    <a:pt x="17" y="70"/>
                    <a:pt x="16" y="8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52"/>
                    <a:pt x="37" y="47"/>
                    <a:pt x="51" y="47"/>
                  </a:cubicBezTo>
                  <a:cubicBezTo>
                    <a:pt x="74" y="47"/>
                    <a:pt x="90" y="58"/>
                    <a:pt x="90" y="85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74" y="151"/>
                    <a:pt x="74" y="151"/>
                    <a:pt x="74" y="151"/>
                  </a:cubicBezTo>
                  <a:lnTo>
                    <a:pt x="74" y="87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9">
              <a:extLst>
                <a:ext uri="{FF2B5EF4-FFF2-40B4-BE49-F238E27FC236}">
                  <a16:creationId xmlns:a16="http://schemas.microsoft.com/office/drawing/2014/main" id="{6DA6E5F9-6BFF-46FA-9FD0-8A6E9FA5B323}"/>
                </a:ext>
              </a:extLst>
            </p:cNvPr>
            <p:cNvSpPr/>
            <p:nvPr userDrawn="1">
              <p:custDataLst>
                <p:tags r:id="rId28"/>
              </p:custDataLst>
            </p:nvPr>
          </p:nvSpPr>
          <p:spPr bwMode="auto">
            <a:xfrm>
              <a:off x="4433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30">
              <a:extLst>
                <a:ext uri="{FF2B5EF4-FFF2-40B4-BE49-F238E27FC236}">
                  <a16:creationId xmlns:a16="http://schemas.microsoft.com/office/drawing/2014/main" id="{A9CACA2D-BCB5-430E-92BA-EEB7CF4A3F23}"/>
                </a:ext>
              </a:extLst>
            </p:cNvPr>
            <p:cNvSpPr>
              <a:spLocks noEditPoints="1"/>
            </p:cNvSpPr>
            <p:nvPr userDrawn="1">
              <p:custDataLst>
                <p:tags r:id="rId29"/>
              </p:custDataLst>
            </p:nvPr>
          </p:nvSpPr>
          <p:spPr bwMode="auto">
            <a:xfrm>
              <a:off x="4527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5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69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0 w 88"/>
                <a:gd name="T17" fmla="*/ 28 h 108"/>
                <a:gd name="T18" fmla="*/ 7 w 88"/>
                <a:gd name="T19" fmla="*/ 28 h 108"/>
                <a:gd name="T20" fmla="*/ 7 w 88"/>
                <a:gd name="T21" fmla="*/ 13 h 108"/>
                <a:gd name="T22" fmla="*/ 44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6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0" y="103"/>
                    <a:pt x="49" y="108"/>
                    <a:pt x="35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69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6" y="6"/>
                    <a:pt x="28" y="0"/>
                    <a:pt x="44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6" y="65"/>
                    <a:pt x="16" y="77"/>
                  </a:cubicBezTo>
                  <a:cubicBezTo>
                    <a:pt x="16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31">
              <a:extLst>
                <a:ext uri="{FF2B5EF4-FFF2-40B4-BE49-F238E27FC236}">
                  <a16:creationId xmlns:a16="http://schemas.microsoft.com/office/drawing/2014/main" id="{A442CF75-B1AF-4674-B3CB-768EDCF3E772}"/>
                </a:ext>
              </a:extLst>
            </p:cNvPr>
            <p:cNvSpPr/>
            <p:nvPr userDrawn="1">
              <p:custDataLst>
                <p:tags r:id="rId30"/>
              </p:custDataLst>
            </p:nvPr>
          </p:nvSpPr>
          <p:spPr bwMode="auto">
            <a:xfrm>
              <a:off x="4670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9 w 79"/>
                <a:gd name="T5" fmla="*/ 95 h 108"/>
                <a:gd name="T6" fmla="*/ 64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0" y="64"/>
                    <a:pt x="0" y="29"/>
                  </a:cubicBezTo>
                  <a:cubicBezTo>
                    <a:pt x="0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32">
              <a:extLst>
                <a:ext uri="{FF2B5EF4-FFF2-40B4-BE49-F238E27FC236}">
                  <a16:creationId xmlns:a16="http://schemas.microsoft.com/office/drawing/2014/main" id="{A8392019-1571-4884-A73C-A12724235BD4}"/>
                </a:ext>
              </a:extLst>
            </p:cNvPr>
            <p:cNvSpPr/>
            <p:nvPr userDrawn="1">
              <p:custDataLst>
                <p:tags r:id="rId31"/>
              </p:custDataLst>
            </p:nvPr>
          </p:nvSpPr>
          <p:spPr bwMode="auto">
            <a:xfrm>
              <a:off x="4799" y="2076"/>
              <a:ext cx="119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6 w 92"/>
                <a:gd name="T13" fmla="*/ 103 h 104"/>
                <a:gd name="T14" fmla="*/ 76 w 92"/>
                <a:gd name="T15" fmla="*/ 85 h 104"/>
                <a:gd name="T16" fmla="*/ 74 w 92"/>
                <a:gd name="T17" fmla="*/ 85 h 104"/>
                <a:gd name="T18" fmla="*/ 39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39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3">
              <a:extLst>
                <a:ext uri="{FF2B5EF4-FFF2-40B4-BE49-F238E27FC236}">
                  <a16:creationId xmlns:a16="http://schemas.microsoft.com/office/drawing/2014/main" id="{120517FF-0B6D-419D-93A1-4C6F15D429B8}"/>
                </a:ext>
              </a:extLst>
            </p:cNvPr>
            <p:cNvSpPr/>
            <p:nvPr userDrawn="1">
              <p:custDataLst>
                <p:tags r:id="rId32"/>
              </p:custDataLst>
            </p:nvPr>
          </p:nvSpPr>
          <p:spPr bwMode="auto">
            <a:xfrm>
              <a:off x="493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4">
              <a:extLst>
                <a:ext uri="{FF2B5EF4-FFF2-40B4-BE49-F238E27FC236}">
                  <a16:creationId xmlns:a16="http://schemas.microsoft.com/office/drawing/2014/main" id="{0FFBDA16-E99F-4CE3-90F6-29A903F0C2F5}"/>
                </a:ext>
              </a:extLst>
            </p:cNvPr>
            <p:cNvSpPr/>
            <p:nvPr userDrawn="1">
              <p:custDataLst>
                <p:tags r:id="rId33"/>
              </p:custDataLst>
            </p:nvPr>
          </p:nvSpPr>
          <p:spPr bwMode="auto">
            <a:xfrm>
              <a:off x="5038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9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8" y="99"/>
                    <a:pt x="54" y="104"/>
                    <a:pt x="40" y="104"/>
                  </a:cubicBezTo>
                  <a:cubicBezTo>
                    <a:pt x="17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5">
              <a:extLst>
                <a:ext uri="{FF2B5EF4-FFF2-40B4-BE49-F238E27FC236}">
                  <a16:creationId xmlns:a16="http://schemas.microsoft.com/office/drawing/2014/main" id="{FD6885F1-8973-4FBF-B068-F2193EB156FF}"/>
                </a:ext>
              </a:extLst>
            </p:cNvPr>
            <p:cNvSpPr/>
            <p:nvPr userDrawn="1">
              <p:custDataLst>
                <p:tags r:id="rId34"/>
              </p:custDataLst>
            </p:nvPr>
          </p:nvSpPr>
          <p:spPr bwMode="auto">
            <a:xfrm>
              <a:off x="5186" y="2073"/>
              <a:ext cx="103" cy="140"/>
            </a:xfrm>
            <a:custGeom>
              <a:avLst/>
              <a:gdLst>
                <a:gd name="T0" fmla="*/ 0 w 80"/>
                <a:gd name="T1" fmla="*/ 80 h 108"/>
                <a:gd name="T2" fmla="*/ 6 w 80"/>
                <a:gd name="T3" fmla="*/ 80 h 108"/>
                <a:gd name="T4" fmla="*/ 39 w 80"/>
                <a:gd name="T5" fmla="*/ 95 h 108"/>
                <a:gd name="T6" fmla="*/ 64 w 80"/>
                <a:gd name="T7" fmla="*/ 79 h 108"/>
                <a:gd name="T8" fmla="*/ 1 w 80"/>
                <a:gd name="T9" fmla="*/ 29 h 108"/>
                <a:gd name="T10" fmla="*/ 41 w 80"/>
                <a:gd name="T11" fmla="*/ 0 h 108"/>
                <a:gd name="T12" fmla="*/ 74 w 80"/>
                <a:gd name="T13" fmla="*/ 9 h 108"/>
                <a:gd name="T14" fmla="*/ 74 w 80"/>
                <a:gd name="T15" fmla="*/ 25 h 108"/>
                <a:gd name="T16" fmla="*/ 70 w 80"/>
                <a:gd name="T17" fmla="*/ 25 h 108"/>
                <a:gd name="T18" fmla="*/ 41 w 80"/>
                <a:gd name="T19" fmla="*/ 13 h 108"/>
                <a:gd name="T20" fmla="*/ 16 w 80"/>
                <a:gd name="T21" fmla="*/ 27 h 108"/>
                <a:gd name="T22" fmla="*/ 80 w 80"/>
                <a:gd name="T23" fmla="*/ 78 h 108"/>
                <a:gd name="T24" fmla="*/ 39 w 80"/>
                <a:gd name="T25" fmla="*/ 108 h 108"/>
                <a:gd name="T26" fmla="*/ 0 w 80"/>
                <a:gd name="T27" fmla="*/ 96 h 108"/>
                <a:gd name="T28" fmla="*/ 0 w 80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8">
                  <a:moveTo>
                    <a:pt x="0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1" y="64"/>
                    <a:pt x="1" y="29"/>
                  </a:cubicBezTo>
                  <a:cubicBezTo>
                    <a:pt x="1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80" y="42"/>
                    <a:pt x="80" y="78"/>
                  </a:cubicBezTo>
                  <a:cubicBezTo>
                    <a:pt x="80" y="96"/>
                    <a:pt x="68" y="108"/>
                    <a:pt x="39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6">
              <a:extLst>
                <a:ext uri="{FF2B5EF4-FFF2-40B4-BE49-F238E27FC236}">
                  <a16:creationId xmlns:a16="http://schemas.microsoft.com/office/drawing/2014/main" id="{4480E8CB-28B4-4911-8D6C-754C032C2BEF}"/>
                </a:ext>
              </a:extLst>
            </p:cNvPr>
            <p:cNvSpPr>
              <a:spLocks noEditPoints="1"/>
            </p:cNvSpPr>
            <p:nvPr userDrawn="1">
              <p:custDataLst>
                <p:tags r:id="rId35"/>
              </p:custDataLst>
            </p:nvPr>
          </p:nvSpPr>
          <p:spPr bwMode="auto">
            <a:xfrm>
              <a:off x="1" y="2017"/>
              <a:ext cx="938" cy="292"/>
            </a:xfrm>
            <a:custGeom>
              <a:avLst/>
              <a:gdLst>
                <a:gd name="T0" fmla="*/ 638 w 728"/>
                <a:gd name="T1" fmla="*/ 215 h 225"/>
                <a:gd name="T2" fmla="*/ 636 w 728"/>
                <a:gd name="T3" fmla="*/ 192 h 225"/>
                <a:gd name="T4" fmla="*/ 148 w 728"/>
                <a:gd name="T5" fmla="*/ 120 h 225"/>
                <a:gd name="T6" fmla="*/ 213 w 728"/>
                <a:gd name="T7" fmla="*/ 119 h 225"/>
                <a:gd name="T8" fmla="*/ 202 w 728"/>
                <a:gd name="T9" fmla="*/ 105 h 225"/>
                <a:gd name="T10" fmla="*/ 180 w 728"/>
                <a:gd name="T11" fmla="*/ 127 h 225"/>
                <a:gd name="T12" fmla="*/ 194 w 728"/>
                <a:gd name="T13" fmla="*/ 138 h 225"/>
                <a:gd name="T14" fmla="*/ 648 w 728"/>
                <a:gd name="T15" fmla="*/ 204 h 225"/>
                <a:gd name="T16" fmla="*/ 584 w 728"/>
                <a:gd name="T17" fmla="*/ 200 h 225"/>
                <a:gd name="T18" fmla="*/ 580 w 728"/>
                <a:gd name="T19" fmla="*/ 215 h 225"/>
                <a:gd name="T20" fmla="*/ 13 w 728"/>
                <a:gd name="T21" fmla="*/ 185 h 225"/>
                <a:gd name="T22" fmla="*/ 41 w 728"/>
                <a:gd name="T23" fmla="*/ 108 h 225"/>
                <a:gd name="T24" fmla="*/ 32 w 728"/>
                <a:gd name="T25" fmla="*/ 127 h 225"/>
                <a:gd name="T26" fmla="*/ 56 w 728"/>
                <a:gd name="T27" fmla="*/ 73 h 225"/>
                <a:gd name="T28" fmla="*/ 27 w 728"/>
                <a:gd name="T29" fmla="*/ 91 h 225"/>
                <a:gd name="T30" fmla="*/ 674 w 728"/>
                <a:gd name="T31" fmla="*/ 0 h 225"/>
                <a:gd name="T32" fmla="*/ 675 w 728"/>
                <a:gd name="T33" fmla="*/ 150 h 225"/>
                <a:gd name="T34" fmla="*/ 724 w 728"/>
                <a:gd name="T35" fmla="*/ 200 h 225"/>
                <a:gd name="T36" fmla="*/ 728 w 728"/>
                <a:gd name="T37" fmla="*/ 201 h 225"/>
                <a:gd name="T38" fmla="*/ 724 w 728"/>
                <a:gd name="T39" fmla="*/ 208 h 225"/>
                <a:gd name="T40" fmla="*/ 183 w 728"/>
                <a:gd name="T41" fmla="*/ 85 h 225"/>
                <a:gd name="T42" fmla="*/ 169 w 728"/>
                <a:gd name="T43" fmla="*/ 75 h 225"/>
                <a:gd name="T44" fmla="*/ 677 w 728"/>
                <a:gd name="T45" fmla="*/ 215 h 225"/>
                <a:gd name="T46" fmla="*/ 501 w 728"/>
                <a:gd name="T47" fmla="*/ 196 h 225"/>
                <a:gd name="T48" fmla="*/ 509 w 728"/>
                <a:gd name="T49" fmla="*/ 195 h 225"/>
                <a:gd name="T50" fmla="*/ 513 w 728"/>
                <a:gd name="T51" fmla="*/ 215 h 225"/>
                <a:gd name="T52" fmla="*/ 606 w 728"/>
                <a:gd name="T53" fmla="*/ 147 h 225"/>
                <a:gd name="T54" fmla="*/ 540 w 728"/>
                <a:gd name="T55" fmla="*/ 23 h 225"/>
                <a:gd name="T56" fmla="*/ 469 w 728"/>
                <a:gd name="T57" fmla="*/ 225 h 225"/>
                <a:gd name="T58" fmla="*/ 473 w 728"/>
                <a:gd name="T59" fmla="*/ 208 h 225"/>
                <a:gd name="T60" fmla="*/ 513 w 728"/>
                <a:gd name="T61" fmla="*/ 181 h 225"/>
                <a:gd name="T62" fmla="*/ 564 w 728"/>
                <a:gd name="T63" fmla="*/ 210 h 225"/>
                <a:gd name="T64" fmla="*/ 548 w 728"/>
                <a:gd name="T65" fmla="*/ 201 h 225"/>
                <a:gd name="T66" fmla="*/ 523 w 728"/>
                <a:gd name="T67" fmla="*/ 198 h 225"/>
                <a:gd name="T68" fmla="*/ 526 w 728"/>
                <a:gd name="T69" fmla="*/ 198 h 225"/>
                <a:gd name="T70" fmla="*/ 363 w 728"/>
                <a:gd name="T71" fmla="*/ 197 h 225"/>
                <a:gd name="T72" fmla="*/ 456 w 728"/>
                <a:gd name="T73" fmla="*/ 192 h 225"/>
                <a:gd name="T74" fmla="*/ 462 w 728"/>
                <a:gd name="T75" fmla="*/ 192 h 225"/>
                <a:gd name="T76" fmla="*/ 101 w 728"/>
                <a:gd name="T77" fmla="*/ 131 h 225"/>
                <a:gd name="T78" fmla="*/ 209 w 728"/>
                <a:gd name="T79" fmla="*/ 222 h 225"/>
                <a:gd name="T80" fmla="*/ 227 w 728"/>
                <a:gd name="T81" fmla="*/ 46 h 225"/>
                <a:gd name="T82" fmla="*/ 217 w 728"/>
                <a:gd name="T83" fmla="*/ 60 h 225"/>
                <a:gd name="T84" fmla="*/ 204 w 728"/>
                <a:gd name="T85" fmla="*/ 33 h 225"/>
                <a:gd name="T86" fmla="*/ 158 w 728"/>
                <a:gd name="T87" fmla="*/ 77 h 225"/>
                <a:gd name="T88" fmla="*/ 136 w 728"/>
                <a:gd name="T89" fmla="*/ 71 h 225"/>
                <a:gd name="T90" fmla="*/ 134 w 728"/>
                <a:gd name="T91" fmla="*/ 167 h 225"/>
                <a:gd name="T92" fmla="*/ 146 w 728"/>
                <a:gd name="T93" fmla="*/ 152 h 225"/>
                <a:gd name="T94" fmla="*/ 107 w 728"/>
                <a:gd name="T95" fmla="*/ 85 h 225"/>
                <a:gd name="T96" fmla="*/ 152 w 728"/>
                <a:gd name="T97" fmla="*/ 130 h 225"/>
                <a:gd name="T98" fmla="*/ 158 w 728"/>
                <a:gd name="T99" fmla="*/ 178 h 225"/>
                <a:gd name="T100" fmla="*/ 242 w 728"/>
                <a:gd name="T101" fmla="*/ 156 h 225"/>
                <a:gd name="T102" fmla="*/ 229 w 728"/>
                <a:gd name="T103" fmla="*/ 141 h 225"/>
                <a:gd name="T104" fmla="*/ 255 w 728"/>
                <a:gd name="T105" fmla="*/ 125 h 225"/>
                <a:gd name="T106" fmla="*/ 209 w 728"/>
                <a:gd name="T107" fmla="*/ 84 h 225"/>
                <a:gd name="T108" fmla="*/ 376 w 728"/>
                <a:gd name="T109" fmla="*/ 66 h 225"/>
                <a:gd name="T110" fmla="*/ 399 w 728"/>
                <a:gd name="T111" fmla="*/ 192 h 225"/>
                <a:gd name="T112" fmla="*/ 397 w 728"/>
                <a:gd name="T113" fmla="*/ 195 h 225"/>
                <a:gd name="T114" fmla="*/ 426 w 728"/>
                <a:gd name="T115" fmla="*/ 203 h 225"/>
                <a:gd name="T116" fmla="*/ 430 w 728"/>
                <a:gd name="T117" fmla="*/ 204 h 225"/>
                <a:gd name="T118" fmla="*/ 624 w 728"/>
                <a:gd name="T119" fmla="*/ 197 h 225"/>
                <a:gd name="T120" fmla="*/ 608 w 728"/>
                <a:gd name="T121" fmla="*/ 210 h 225"/>
                <a:gd name="T122" fmla="*/ 411 w 728"/>
                <a:gd name="T123" fmla="*/ 192 h 225"/>
                <a:gd name="T124" fmla="*/ 418 w 728"/>
                <a:gd name="T125" fmla="*/ 20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8" h="225">
                  <a:moveTo>
                    <a:pt x="636" y="184"/>
                  </a:moveTo>
                  <a:cubicBezTo>
                    <a:pt x="632" y="184"/>
                    <a:pt x="632" y="184"/>
                    <a:pt x="632" y="184"/>
                  </a:cubicBezTo>
                  <a:cubicBezTo>
                    <a:pt x="632" y="192"/>
                    <a:pt x="632" y="192"/>
                    <a:pt x="632" y="192"/>
                  </a:cubicBezTo>
                  <a:cubicBezTo>
                    <a:pt x="628" y="192"/>
                    <a:pt x="628" y="192"/>
                    <a:pt x="628" y="192"/>
                  </a:cubicBezTo>
                  <a:cubicBezTo>
                    <a:pt x="628" y="195"/>
                    <a:pt x="628" y="195"/>
                    <a:pt x="628" y="195"/>
                  </a:cubicBezTo>
                  <a:cubicBezTo>
                    <a:pt x="632" y="195"/>
                    <a:pt x="632" y="195"/>
                    <a:pt x="632" y="195"/>
                  </a:cubicBezTo>
                  <a:cubicBezTo>
                    <a:pt x="632" y="208"/>
                    <a:pt x="632" y="208"/>
                    <a:pt x="632" y="208"/>
                  </a:cubicBezTo>
                  <a:cubicBezTo>
                    <a:pt x="632" y="214"/>
                    <a:pt x="634" y="215"/>
                    <a:pt x="638" y="215"/>
                  </a:cubicBezTo>
                  <a:cubicBezTo>
                    <a:pt x="641" y="215"/>
                    <a:pt x="641" y="215"/>
                    <a:pt x="641" y="215"/>
                  </a:cubicBezTo>
                  <a:cubicBezTo>
                    <a:pt x="641" y="212"/>
                    <a:pt x="641" y="212"/>
                    <a:pt x="641" y="212"/>
                  </a:cubicBezTo>
                  <a:cubicBezTo>
                    <a:pt x="639" y="212"/>
                    <a:pt x="639" y="212"/>
                    <a:pt x="639" y="212"/>
                  </a:cubicBezTo>
                  <a:cubicBezTo>
                    <a:pt x="637" y="212"/>
                    <a:pt x="636" y="212"/>
                    <a:pt x="636" y="209"/>
                  </a:cubicBezTo>
                  <a:cubicBezTo>
                    <a:pt x="636" y="195"/>
                    <a:pt x="636" y="195"/>
                    <a:pt x="636" y="195"/>
                  </a:cubicBezTo>
                  <a:cubicBezTo>
                    <a:pt x="641" y="195"/>
                    <a:pt x="641" y="195"/>
                    <a:pt x="641" y="195"/>
                  </a:cubicBezTo>
                  <a:cubicBezTo>
                    <a:pt x="641" y="192"/>
                    <a:pt x="641" y="192"/>
                    <a:pt x="641" y="192"/>
                  </a:cubicBezTo>
                  <a:cubicBezTo>
                    <a:pt x="636" y="192"/>
                    <a:pt x="636" y="192"/>
                    <a:pt x="636" y="192"/>
                  </a:cubicBezTo>
                  <a:lnTo>
                    <a:pt x="636" y="184"/>
                  </a:lnTo>
                  <a:close/>
                  <a:moveTo>
                    <a:pt x="150" y="94"/>
                  </a:moveTo>
                  <a:cubicBezTo>
                    <a:pt x="149" y="93"/>
                    <a:pt x="147" y="93"/>
                    <a:pt x="146" y="94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35" y="106"/>
                    <a:pt x="135" y="107"/>
                  </a:cubicBezTo>
                  <a:cubicBezTo>
                    <a:pt x="135" y="107"/>
                    <a:pt x="136" y="108"/>
                    <a:pt x="136" y="108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7" y="119"/>
                    <a:pt x="148" y="120"/>
                    <a:pt x="148" y="120"/>
                  </a:cubicBezTo>
                  <a:cubicBezTo>
                    <a:pt x="149" y="120"/>
                    <a:pt x="150" y="119"/>
                    <a:pt x="150" y="11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7"/>
                    <a:pt x="161" y="107"/>
                  </a:cubicBezTo>
                  <a:cubicBezTo>
                    <a:pt x="161" y="106"/>
                    <a:pt x="161" y="105"/>
                    <a:pt x="161" y="105"/>
                  </a:cubicBezTo>
                  <a:lnTo>
                    <a:pt x="150" y="94"/>
                  </a:lnTo>
                  <a:close/>
                  <a:moveTo>
                    <a:pt x="202" y="107"/>
                  </a:moveTo>
                  <a:cubicBezTo>
                    <a:pt x="202" y="107"/>
                    <a:pt x="202" y="108"/>
                    <a:pt x="202" y="108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213" y="119"/>
                    <a:pt x="214" y="120"/>
                    <a:pt x="215" y="120"/>
                  </a:cubicBezTo>
                  <a:cubicBezTo>
                    <a:pt x="215" y="120"/>
                    <a:pt x="216" y="119"/>
                    <a:pt x="217" y="119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8" y="107"/>
                    <a:pt x="228" y="106"/>
                    <a:pt x="227" y="105"/>
                  </a:cubicBezTo>
                  <a:cubicBezTo>
                    <a:pt x="217" y="94"/>
                    <a:pt x="217" y="94"/>
                    <a:pt x="217" y="94"/>
                  </a:cubicBezTo>
                  <a:cubicBezTo>
                    <a:pt x="216" y="94"/>
                    <a:pt x="215" y="93"/>
                    <a:pt x="215" y="93"/>
                  </a:cubicBezTo>
                  <a:cubicBezTo>
                    <a:pt x="214" y="93"/>
                    <a:pt x="213" y="94"/>
                    <a:pt x="213" y="94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5"/>
                    <a:pt x="202" y="106"/>
                    <a:pt x="202" y="107"/>
                  </a:cubicBezTo>
                  <a:close/>
                  <a:moveTo>
                    <a:pt x="700" y="215"/>
                  </a:moveTo>
                  <a:cubicBezTo>
                    <a:pt x="704" y="215"/>
                    <a:pt x="704" y="215"/>
                    <a:pt x="704" y="215"/>
                  </a:cubicBezTo>
                  <a:cubicBezTo>
                    <a:pt x="704" y="192"/>
                    <a:pt x="704" y="192"/>
                    <a:pt x="704" y="192"/>
                  </a:cubicBezTo>
                  <a:cubicBezTo>
                    <a:pt x="700" y="192"/>
                    <a:pt x="700" y="192"/>
                    <a:pt x="700" y="192"/>
                  </a:cubicBezTo>
                  <a:lnTo>
                    <a:pt x="700" y="215"/>
                  </a:lnTo>
                  <a:close/>
                  <a:moveTo>
                    <a:pt x="183" y="127"/>
                  </a:moveTo>
                  <a:cubicBezTo>
                    <a:pt x="182" y="126"/>
                    <a:pt x="181" y="126"/>
                    <a:pt x="180" y="127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9" y="138"/>
                    <a:pt x="168" y="139"/>
                    <a:pt x="168" y="140"/>
                  </a:cubicBezTo>
                  <a:cubicBezTo>
                    <a:pt x="168" y="140"/>
                    <a:pt x="169" y="141"/>
                    <a:pt x="169" y="141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1" y="153"/>
                    <a:pt x="182" y="153"/>
                  </a:cubicBezTo>
                  <a:cubicBezTo>
                    <a:pt x="182" y="153"/>
                    <a:pt x="183" y="152"/>
                    <a:pt x="183" y="152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39"/>
                    <a:pt x="194" y="138"/>
                  </a:cubicBezTo>
                  <a:lnTo>
                    <a:pt x="183" y="127"/>
                  </a:lnTo>
                  <a:close/>
                  <a:moveTo>
                    <a:pt x="656" y="191"/>
                  </a:moveTo>
                  <a:cubicBezTo>
                    <a:pt x="649" y="191"/>
                    <a:pt x="644" y="196"/>
                    <a:pt x="644" y="204"/>
                  </a:cubicBezTo>
                  <a:cubicBezTo>
                    <a:pt x="644" y="211"/>
                    <a:pt x="649" y="216"/>
                    <a:pt x="656" y="216"/>
                  </a:cubicBezTo>
                  <a:cubicBezTo>
                    <a:pt x="663" y="216"/>
                    <a:pt x="668" y="211"/>
                    <a:pt x="668" y="204"/>
                  </a:cubicBezTo>
                  <a:cubicBezTo>
                    <a:pt x="668" y="196"/>
                    <a:pt x="663" y="191"/>
                    <a:pt x="656" y="191"/>
                  </a:cubicBezTo>
                  <a:close/>
                  <a:moveTo>
                    <a:pt x="656" y="213"/>
                  </a:moveTo>
                  <a:cubicBezTo>
                    <a:pt x="651" y="213"/>
                    <a:pt x="648" y="209"/>
                    <a:pt x="648" y="204"/>
                  </a:cubicBezTo>
                  <a:cubicBezTo>
                    <a:pt x="648" y="198"/>
                    <a:pt x="651" y="194"/>
                    <a:pt x="656" y="194"/>
                  </a:cubicBezTo>
                  <a:cubicBezTo>
                    <a:pt x="660" y="194"/>
                    <a:pt x="664" y="198"/>
                    <a:pt x="664" y="204"/>
                  </a:cubicBezTo>
                  <a:cubicBezTo>
                    <a:pt x="664" y="209"/>
                    <a:pt x="660" y="213"/>
                    <a:pt x="656" y="213"/>
                  </a:cubicBezTo>
                  <a:close/>
                  <a:moveTo>
                    <a:pt x="580" y="215"/>
                  </a:moveTo>
                  <a:cubicBezTo>
                    <a:pt x="603" y="215"/>
                    <a:pt x="603" y="215"/>
                    <a:pt x="603" y="215"/>
                  </a:cubicBezTo>
                  <a:cubicBezTo>
                    <a:pt x="603" y="212"/>
                    <a:pt x="603" y="212"/>
                    <a:pt x="603" y="212"/>
                  </a:cubicBezTo>
                  <a:cubicBezTo>
                    <a:pt x="584" y="212"/>
                    <a:pt x="584" y="212"/>
                    <a:pt x="584" y="212"/>
                  </a:cubicBezTo>
                  <a:cubicBezTo>
                    <a:pt x="584" y="200"/>
                    <a:pt x="584" y="200"/>
                    <a:pt x="584" y="200"/>
                  </a:cubicBezTo>
                  <a:cubicBezTo>
                    <a:pt x="601" y="200"/>
                    <a:pt x="601" y="200"/>
                    <a:pt x="601" y="200"/>
                  </a:cubicBezTo>
                  <a:cubicBezTo>
                    <a:pt x="601" y="197"/>
                    <a:pt x="601" y="197"/>
                    <a:pt x="601" y="197"/>
                  </a:cubicBezTo>
                  <a:cubicBezTo>
                    <a:pt x="584" y="197"/>
                    <a:pt x="584" y="197"/>
                    <a:pt x="584" y="197"/>
                  </a:cubicBezTo>
                  <a:cubicBezTo>
                    <a:pt x="584" y="185"/>
                    <a:pt x="584" y="185"/>
                    <a:pt x="584" y="185"/>
                  </a:cubicBezTo>
                  <a:cubicBezTo>
                    <a:pt x="603" y="185"/>
                    <a:pt x="603" y="185"/>
                    <a:pt x="603" y="185"/>
                  </a:cubicBezTo>
                  <a:cubicBezTo>
                    <a:pt x="603" y="182"/>
                    <a:pt x="603" y="182"/>
                    <a:pt x="603" y="182"/>
                  </a:cubicBezTo>
                  <a:cubicBezTo>
                    <a:pt x="580" y="182"/>
                    <a:pt x="580" y="182"/>
                    <a:pt x="580" y="182"/>
                  </a:cubicBezTo>
                  <a:lnTo>
                    <a:pt x="580" y="215"/>
                  </a:lnTo>
                  <a:close/>
                  <a:moveTo>
                    <a:pt x="41" y="108"/>
                  </a:moveTo>
                  <a:cubicBezTo>
                    <a:pt x="37" y="105"/>
                    <a:pt x="31" y="105"/>
                    <a:pt x="27" y="108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5"/>
                    <a:pt x="0" y="137"/>
                    <a:pt x="0" y="140"/>
                  </a:cubicBezTo>
                  <a:cubicBezTo>
                    <a:pt x="0" y="142"/>
                    <a:pt x="1" y="145"/>
                    <a:pt x="3" y="147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10" y="175"/>
                    <a:pt x="10" y="181"/>
                    <a:pt x="13" y="185"/>
                  </a:cubicBezTo>
                  <a:cubicBezTo>
                    <a:pt x="15" y="187"/>
                    <a:pt x="18" y="188"/>
                    <a:pt x="21" y="188"/>
                  </a:cubicBezTo>
                  <a:cubicBezTo>
                    <a:pt x="23" y="188"/>
                    <a:pt x="26" y="187"/>
                    <a:pt x="28" y="185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7" y="145"/>
                    <a:pt x="68" y="142"/>
                    <a:pt x="68" y="140"/>
                  </a:cubicBezTo>
                  <a:cubicBezTo>
                    <a:pt x="68" y="137"/>
                    <a:pt x="67" y="135"/>
                    <a:pt x="66" y="133"/>
                  </a:cubicBezTo>
                  <a:lnTo>
                    <a:pt x="41" y="108"/>
                  </a:lnTo>
                  <a:close/>
                  <a:moveTo>
                    <a:pt x="47" y="141"/>
                  </a:move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5" y="152"/>
                    <a:pt x="34" y="152"/>
                  </a:cubicBezTo>
                  <a:cubicBezTo>
                    <a:pt x="34" y="152"/>
                    <a:pt x="33" y="152"/>
                    <a:pt x="32" y="152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1" y="141"/>
                    <a:pt x="21" y="140"/>
                    <a:pt x="21" y="139"/>
                  </a:cubicBezTo>
                  <a:cubicBezTo>
                    <a:pt x="21" y="139"/>
                    <a:pt x="21" y="138"/>
                    <a:pt x="22" y="13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6"/>
                    <a:pt x="35" y="126"/>
                    <a:pt x="36" y="12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9"/>
                    <a:pt x="48" y="140"/>
                    <a:pt x="47" y="141"/>
                  </a:cubicBezTo>
                  <a:close/>
                  <a:moveTo>
                    <a:pt x="27" y="91"/>
                  </a:moveTo>
                  <a:cubicBezTo>
                    <a:pt x="29" y="93"/>
                    <a:pt x="32" y="94"/>
                    <a:pt x="34" y="94"/>
                  </a:cubicBezTo>
                  <a:cubicBezTo>
                    <a:pt x="37" y="94"/>
                    <a:pt x="39" y="93"/>
                    <a:pt x="41" y="91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5" y="78"/>
                    <a:pt x="56" y="75"/>
                    <a:pt x="56" y="73"/>
                  </a:cubicBezTo>
                  <a:cubicBezTo>
                    <a:pt x="56" y="70"/>
                    <a:pt x="55" y="68"/>
                    <a:pt x="53" y="66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9" y="52"/>
                    <a:pt x="37" y="51"/>
                    <a:pt x="34" y="51"/>
                  </a:cubicBezTo>
                  <a:cubicBezTo>
                    <a:pt x="32" y="51"/>
                    <a:pt x="29" y="52"/>
                    <a:pt x="27" y="5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4" y="68"/>
                    <a:pt x="13" y="70"/>
                    <a:pt x="13" y="73"/>
                  </a:cubicBezTo>
                  <a:cubicBezTo>
                    <a:pt x="13" y="75"/>
                    <a:pt x="14" y="78"/>
                    <a:pt x="16" y="80"/>
                  </a:cubicBezTo>
                  <a:lnTo>
                    <a:pt x="27" y="91"/>
                  </a:lnTo>
                  <a:close/>
                  <a:moveTo>
                    <a:pt x="728" y="111"/>
                  </a:moveTo>
                  <a:cubicBezTo>
                    <a:pt x="728" y="79"/>
                    <a:pt x="698" y="73"/>
                    <a:pt x="674" y="67"/>
                  </a:cubicBezTo>
                  <a:cubicBezTo>
                    <a:pt x="654" y="62"/>
                    <a:pt x="635" y="58"/>
                    <a:pt x="635" y="41"/>
                  </a:cubicBezTo>
                  <a:cubicBezTo>
                    <a:pt x="635" y="27"/>
                    <a:pt x="648" y="15"/>
                    <a:pt x="670" y="15"/>
                  </a:cubicBezTo>
                  <a:cubicBezTo>
                    <a:pt x="691" y="15"/>
                    <a:pt x="708" y="23"/>
                    <a:pt x="718" y="32"/>
                  </a:cubicBezTo>
                  <a:cubicBezTo>
                    <a:pt x="723" y="32"/>
                    <a:pt x="723" y="32"/>
                    <a:pt x="723" y="32"/>
                  </a:cubicBezTo>
                  <a:cubicBezTo>
                    <a:pt x="723" y="16"/>
                    <a:pt x="723" y="16"/>
                    <a:pt x="723" y="16"/>
                  </a:cubicBezTo>
                  <a:cubicBezTo>
                    <a:pt x="714" y="8"/>
                    <a:pt x="695" y="0"/>
                    <a:pt x="674" y="0"/>
                  </a:cubicBezTo>
                  <a:cubicBezTo>
                    <a:pt x="638" y="0"/>
                    <a:pt x="617" y="18"/>
                    <a:pt x="617" y="41"/>
                  </a:cubicBezTo>
                  <a:cubicBezTo>
                    <a:pt x="617" y="72"/>
                    <a:pt x="647" y="77"/>
                    <a:pt x="672" y="83"/>
                  </a:cubicBezTo>
                  <a:cubicBezTo>
                    <a:pt x="691" y="88"/>
                    <a:pt x="711" y="93"/>
                    <a:pt x="711" y="111"/>
                  </a:cubicBezTo>
                  <a:cubicBezTo>
                    <a:pt x="711" y="121"/>
                    <a:pt x="699" y="134"/>
                    <a:pt x="675" y="134"/>
                  </a:cubicBezTo>
                  <a:cubicBezTo>
                    <a:pt x="657" y="134"/>
                    <a:pt x="633" y="124"/>
                    <a:pt x="620" y="110"/>
                  </a:cubicBezTo>
                  <a:cubicBezTo>
                    <a:pt x="615" y="110"/>
                    <a:pt x="615" y="110"/>
                    <a:pt x="615" y="110"/>
                  </a:cubicBezTo>
                  <a:cubicBezTo>
                    <a:pt x="615" y="130"/>
                    <a:pt x="615" y="130"/>
                    <a:pt x="615" y="130"/>
                  </a:cubicBezTo>
                  <a:cubicBezTo>
                    <a:pt x="633" y="144"/>
                    <a:pt x="652" y="150"/>
                    <a:pt x="675" y="150"/>
                  </a:cubicBezTo>
                  <a:cubicBezTo>
                    <a:pt x="709" y="150"/>
                    <a:pt x="728" y="132"/>
                    <a:pt x="728" y="111"/>
                  </a:cubicBezTo>
                  <a:close/>
                  <a:moveTo>
                    <a:pt x="718" y="191"/>
                  </a:moveTo>
                  <a:cubicBezTo>
                    <a:pt x="714" y="191"/>
                    <a:pt x="712" y="193"/>
                    <a:pt x="710" y="194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3" y="196"/>
                    <a:pt x="715" y="195"/>
                    <a:pt x="718" y="195"/>
                  </a:cubicBezTo>
                  <a:cubicBezTo>
                    <a:pt x="721" y="195"/>
                    <a:pt x="723" y="197"/>
                    <a:pt x="724" y="199"/>
                  </a:cubicBezTo>
                  <a:cubicBezTo>
                    <a:pt x="724" y="200"/>
                    <a:pt x="724" y="200"/>
                    <a:pt x="724" y="200"/>
                  </a:cubicBezTo>
                  <a:cubicBezTo>
                    <a:pt x="722" y="200"/>
                    <a:pt x="719" y="201"/>
                    <a:pt x="717" y="201"/>
                  </a:cubicBezTo>
                  <a:cubicBezTo>
                    <a:pt x="712" y="202"/>
                    <a:pt x="708" y="204"/>
                    <a:pt x="708" y="209"/>
                  </a:cubicBezTo>
                  <a:cubicBezTo>
                    <a:pt x="708" y="213"/>
                    <a:pt x="711" y="216"/>
                    <a:pt x="716" y="216"/>
                  </a:cubicBezTo>
                  <a:cubicBezTo>
                    <a:pt x="719" y="216"/>
                    <a:pt x="722" y="215"/>
                    <a:pt x="724" y="212"/>
                  </a:cubicBezTo>
                  <a:cubicBezTo>
                    <a:pt x="724" y="212"/>
                    <a:pt x="724" y="212"/>
                    <a:pt x="724" y="212"/>
                  </a:cubicBezTo>
                  <a:cubicBezTo>
                    <a:pt x="724" y="215"/>
                    <a:pt x="724" y="215"/>
                    <a:pt x="724" y="215"/>
                  </a:cubicBezTo>
                  <a:cubicBezTo>
                    <a:pt x="728" y="215"/>
                    <a:pt x="728" y="215"/>
                    <a:pt x="728" y="215"/>
                  </a:cubicBezTo>
                  <a:cubicBezTo>
                    <a:pt x="728" y="210"/>
                    <a:pt x="728" y="206"/>
                    <a:pt x="728" y="201"/>
                  </a:cubicBezTo>
                  <a:cubicBezTo>
                    <a:pt x="728" y="195"/>
                    <a:pt x="724" y="191"/>
                    <a:pt x="718" y="191"/>
                  </a:cubicBezTo>
                  <a:close/>
                  <a:moveTo>
                    <a:pt x="724" y="208"/>
                  </a:moveTo>
                  <a:cubicBezTo>
                    <a:pt x="724" y="208"/>
                    <a:pt x="724" y="208"/>
                    <a:pt x="724" y="208"/>
                  </a:cubicBezTo>
                  <a:cubicBezTo>
                    <a:pt x="724" y="211"/>
                    <a:pt x="720" y="213"/>
                    <a:pt x="718" y="213"/>
                  </a:cubicBezTo>
                  <a:cubicBezTo>
                    <a:pt x="714" y="213"/>
                    <a:pt x="712" y="211"/>
                    <a:pt x="712" y="209"/>
                  </a:cubicBezTo>
                  <a:cubicBezTo>
                    <a:pt x="712" y="206"/>
                    <a:pt x="714" y="205"/>
                    <a:pt x="718" y="204"/>
                  </a:cubicBezTo>
                  <a:cubicBezTo>
                    <a:pt x="720" y="204"/>
                    <a:pt x="722" y="203"/>
                    <a:pt x="724" y="203"/>
                  </a:cubicBezTo>
                  <a:lnTo>
                    <a:pt x="724" y="208"/>
                  </a:lnTo>
                  <a:close/>
                  <a:moveTo>
                    <a:pt x="700" y="186"/>
                  </a:moveTo>
                  <a:cubicBezTo>
                    <a:pt x="704" y="186"/>
                    <a:pt x="704" y="186"/>
                    <a:pt x="704" y="186"/>
                  </a:cubicBezTo>
                  <a:cubicBezTo>
                    <a:pt x="704" y="181"/>
                    <a:pt x="704" y="181"/>
                    <a:pt x="704" y="181"/>
                  </a:cubicBezTo>
                  <a:cubicBezTo>
                    <a:pt x="700" y="181"/>
                    <a:pt x="700" y="181"/>
                    <a:pt x="700" y="181"/>
                  </a:cubicBezTo>
                  <a:lnTo>
                    <a:pt x="700" y="186"/>
                  </a:lnTo>
                  <a:close/>
                  <a:moveTo>
                    <a:pt x="180" y="85"/>
                  </a:moveTo>
                  <a:cubicBezTo>
                    <a:pt x="180" y="86"/>
                    <a:pt x="181" y="86"/>
                    <a:pt x="182" y="86"/>
                  </a:cubicBezTo>
                  <a:cubicBezTo>
                    <a:pt x="182" y="86"/>
                    <a:pt x="183" y="86"/>
                    <a:pt x="183" y="8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5" y="74"/>
                    <a:pt x="195" y="72"/>
                    <a:pt x="194" y="7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0"/>
                    <a:pt x="182" y="60"/>
                    <a:pt x="182" y="60"/>
                  </a:cubicBezTo>
                  <a:cubicBezTo>
                    <a:pt x="181" y="60"/>
                    <a:pt x="180" y="60"/>
                    <a:pt x="180" y="61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69" y="72"/>
                    <a:pt x="168" y="72"/>
                    <a:pt x="168" y="73"/>
                  </a:cubicBezTo>
                  <a:cubicBezTo>
                    <a:pt x="168" y="74"/>
                    <a:pt x="169" y="75"/>
                    <a:pt x="169" y="75"/>
                  </a:cubicBezTo>
                  <a:lnTo>
                    <a:pt x="180" y="85"/>
                  </a:lnTo>
                  <a:close/>
                  <a:moveTo>
                    <a:pt x="685" y="192"/>
                  </a:moveTo>
                  <a:cubicBezTo>
                    <a:pt x="682" y="192"/>
                    <a:pt x="678" y="193"/>
                    <a:pt x="677" y="196"/>
                  </a:cubicBezTo>
                  <a:cubicBezTo>
                    <a:pt x="676" y="196"/>
                    <a:pt x="676" y="196"/>
                    <a:pt x="676" y="196"/>
                  </a:cubicBezTo>
                  <a:cubicBezTo>
                    <a:pt x="676" y="192"/>
                    <a:pt x="676" y="192"/>
                    <a:pt x="676" y="192"/>
                  </a:cubicBezTo>
                  <a:cubicBezTo>
                    <a:pt x="673" y="192"/>
                    <a:pt x="673" y="192"/>
                    <a:pt x="673" y="192"/>
                  </a:cubicBezTo>
                  <a:cubicBezTo>
                    <a:pt x="673" y="215"/>
                    <a:pt x="673" y="215"/>
                    <a:pt x="673" y="215"/>
                  </a:cubicBezTo>
                  <a:cubicBezTo>
                    <a:pt x="677" y="215"/>
                    <a:pt x="677" y="215"/>
                    <a:pt x="677" y="215"/>
                  </a:cubicBezTo>
                  <a:cubicBezTo>
                    <a:pt x="677" y="200"/>
                    <a:pt x="677" y="200"/>
                    <a:pt x="677" y="200"/>
                  </a:cubicBezTo>
                  <a:cubicBezTo>
                    <a:pt x="677" y="197"/>
                    <a:pt x="681" y="195"/>
                    <a:pt x="684" y="195"/>
                  </a:cubicBezTo>
                  <a:cubicBezTo>
                    <a:pt x="687" y="195"/>
                    <a:pt x="690" y="197"/>
                    <a:pt x="690" y="201"/>
                  </a:cubicBezTo>
                  <a:cubicBezTo>
                    <a:pt x="690" y="215"/>
                    <a:pt x="690" y="215"/>
                    <a:pt x="690" y="215"/>
                  </a:cubicBezTo>
                  <a:cubicBezTo>
                    <a:pt x="694" y="215"/>
                    <a:pt x="694" y="215"/>
                    <a:pt x="694" y="215"/>
                  </a:cubicBezTo>
                  <a:cubicBezTo>
                    <a:pt x="694" y="200"/>
                    <a:pt x="694" y="200"/>
                    <a:pt x="694" y="200"/>
                  </a:cubicBezTo>
                  <a:cubicBezTo>
                    <a:pt x="694" y="194"/>
                    <a:pt x="690" y="192"/>
                    <a:pt x="685" y="192"/>
                  </a:cubicBezTo>
                  <a:close/>
                  <a:moveTo>
                    <a:pt x="501" y="196"/>
                  </a:moveTo>
                  <a:cubicBezTo>
                    <a:pt x="500" y="196"/>
                    <a:pt x="500" y="196"/>
                    <a:pt x="500" y="196"/>
                  </a:cubicBezTo>
                  <a:cubicBezTo>
                    <a:pt x="500" y="192"/>
                    <a:pt x="500" y="192"/>
                    <a:pt x="500" y="192"/>
                  </a:cubicBezTo>
                  <a:cubicBezTo>
                    <a:pt x="496" y="192"/>
                    <a:pt x="496" y="192"/>
                    <a:pt x="496" y="192"/>
                  </a:cubicBezTo>
                  <a:cubicBezTo>
                    <a:pt x="496" y="215"/>
                    <a:pt x="496" y="215"/>
                    <a:pt x="496" y="215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501" y="198"/>
                    <a:pt x="503" y="195"/>
                    <a:pt x="506" y="195"/>
                  </a:cubicBezTo>
                  <a:cubicBezTo>
                    <a:pt x="509" y="195"/>
                    <a:pt x="509" y="195"/>
                    <a:pt x="509" y="195"/>
                  </a:cubicBezTo>
                  <a:cubicBezTo>
                    <a:pt x="509" y="192"/>
                    <a:pt x="509" y="192"/>
                    <a:pt x="509" y="192"/>
                  </a:cubicBezTo>
                  <a:cubicBezTo>
                    <a:pt x="506" y="192"/>
                    <a:pt x="506" y="192"/>
                    <a:pt x="506" y="192"/>
                  </a:cubicBezTo>
                  <a:cubicBezTo>
                    <a:pt x="503" y="192"/>
                    <a:pt x="501" y="193"/>
                    <a:pt x="501" y="196"/>
                  </a:cubicBezTo>
                  <a:close/>
                  <a:moveTo>
                    <a:pt x="513" y="215"/>
                  </a:moveTo>
                  <a:cubicBezTo>
                    <a:pt x="517" y="215"/>
                    <a:pt x="517" y="215"/>
                    <a:pt x="517" y="215"/>
                  </a:cubicBezTo>
                  <a:cubicBezTo>
                    <a:pt x="517" y="192"/>
                    <a:pt x="517" y="192"/>
                    <a:pt x="517" y="192"/>
                  </a:cubicBezTo>
                  <a:cubicBezTo>
                    <a:pt x="513" y="192"/>
                    <a:pt x="513" y="192"/>
                    <a:pt x="513" y="192"/>
                  </a:cubicBezTo>
                  <a:lnTo>
                    <a:pt x="513" y="215"/>
                  </a:lnTo>
                  <a:close/>
                  <a:moveTo>
                    <a:pt x="525" y="2"/>
                  </a:moveTo>
                  <a:cubicBezTo>
                    <a:pt x="472" y="142"/>
                    <a:pt x="472" y="142"/>
                    <a:pt x="472" y="142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506" y="95"/>
                    <a:pt x="506" y="95"/>
                    <a:pt x="506" y="95"/>
                  </a:cubicBezTo>
                  <a:cubicBezTo>
                    <a:pt x="569" y="95"/>
                    <a:pt x="569" y="95"/>
                    <a:pt x="569" y="95"/>
                  </a:cubicBezTo>
                  <a:cubicBezTo>
                    <a:pt x="589" y="147"/>
                    <a:pt x="589" y="147"/>
                    <a:pt x="589" y="147"/>
                  </a:cubicBezTo>
                  <a:cubicBezTo>
                    <a:pt x="606" y="147"/>
                    <a:pt x="606" y="147"/>
                    <a:pt x="606" y="147"/>
                  </a:cubicBezTo>
                  <a:cubicBezTo>
                    <a:pt x="606" y="142"/>
                    <a:pt x="606" y="142"/>
                    <a:pt x="606" y="142"/>
                  </a:cubicBezTo>
                  <a:cubicBezTo>
                    <a:pt x="551" y="2"/>
                    <a:pt x="551" y="2"/>
                    <a:pt x="551" y="2"/>
                  </a:cubicBezTo>
                  <a:lnTo>
                    <a:pt x="525" y="2"/>
                  </a:lnTo>
                  <a:close/>
                  <a:moveTo>
                    <a:pt x="512" y="81"/>
                  </a:moveTo>
                  <a:cubicBezTo>
                    <a:pt x="534" y="23"/>
                    <a:pt x="534" y="23"/>
                    <a:pt x="534" y="23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40" y="23"/>
                    <a:pt x="540" y="23"/>
                    <a:pt x="540" y="23"/>
                  </a:cubicBezTo>
                  <a:cubicBezTo>
                    <a:pt x="563" y="81"/>
                    <a:pt x="563" y="81"/>
                    <a:pt x="563" y="81"/>
                  </a:cubicBezTo>
                  <a:lnTo>
                    <a:pt x="512" y="81"/>
                  </a:lnTo>
                  <a:close/>
                  <a:moveTo>
                    <a:pt x="480" y="191"/>
                  </a:moveTo>
                  <a:cubicBezTo>
                    <a:pt x="477" y="191"/>
                    <a:pt x="474" y="193"/>
                    <a:pt x="473" y="195"/>
                  </a:cubicBezTo>
                  <a:cubicBezTo>
                    <a:pt x="473" y="195"/>
                    <a:pt x="473" y="195"/>
                    <a:pt x="473" y="195"/>
                  </a:cubicBezTo>
                  <a:cubicBezTo>
                    <a:pt x="473" y="192"/>
                    <a:pt x="473" y="192"/>
                    <a:pt x="473" y="192"/>
                  </a:cubicBezTo>
                  <a:cubicBezTo>
                    <a:pt x="469" y="192"/>
                    <a:pt x="469" y="192"/>
                    <a:pt x="469" y="192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4" y="214"/>
                    <a:pt x="477" y="216"/>
                    <a:pt x="480" y="216"/>
                  </a:cubicBezTo>
                  <a:cubicBezTo>
                    <a:pt x="486" y="216"/>
                    <a:pt x="491" y="211"/>
                    <a:pt x="491" y="203"/>
                  </a:cubicBezTo>
                  <a:cubicBezTo>
                    <a:pt x="491" y="196"/>
                    <a:pt x="487" y="191"/>
                    <a:pt x="480" y="191"/>
                  </a:cubicBezTo>
                  <a:close/>
                  <a:moveTo>
                    <a:pt x="479" y="212"/>
                  </a:moveTo>
                  <a:cubicBezTo>
                    <a:pt x="476" y="212"/>
                    <a:pt x="473" y="211"/>
                    <a:pt x="473" y="208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473" y="197"/>
                    <a:pt x="476" y="195"/>
                    <a:pt x="479" y="195"/>
                  </a:cubicBezTo>
                  <a:cubicBezTo>
                    <a:pt x="484" y="195"/>
                    <a:pt x="488" y="198"/>
                    <a:pt x="488" y="203"/>
                  </a:cubicBezTo>
                  <a:cubicBezTo>
                    <a:pt x="488" y="209"/>
                    <a:pt x="484" y="212"/>
                    <a:pt x="479" y="212"/>
                  </a:cubicBezTo>
                  <a:close/>
                  <a:moveTo>
                    <a:pt x="513" y="186"/>
                  </a:moveTo>
                  <a:cubicBezTo>
                    <a:pt x="517" y="186"/>
                    <a:pt x="517" y="186"/>
                    <a:pt x="517" y="186"/>
                  </a:cubicBezTo>
                  <a:cubicBezTo>
                    <a:pt x="517" y="181"/>
                    <a:pt x="517" y="181"/>
                    <a:pt x="517" y="181"/>
                  </a:cubicBezTo>
                  <a:cubicBezTo>
                    <a:pt x="513" y="181"/>
                    <a:pt x="513" y="181"/>
                    <a:pt x="513" y="181"/>
                  </a:cubicBezTo>
                  <a:lnTo>
                    <a:pt x="513" y="186"/>
                  </a:lnTo>
                  <a:close/>
                  <a:moveTo>
                    <a:pt x="566" y="204"/>
                  </a:moveTo>
                  <a:cubicBezTo>
                    <a:pt x="566" y="197"/>
                    <a:pt x="563" y="191"/>
                    <a:pt x="555" y="191"/>
                  </a:cubicBezTo>
                  <a:cubicBezTo>
                    <a:pt x="548" y="191"/>
                    <a:pt x="544" y="197"/>
                    <a:pt x="544" y="203"/>
                  </a:cubicBezTo>
                  <a:cubicBezTo>
                    <a:pt x="544" y="212"/>
                    <a:pt x="549" y="216"/>
                    <a:pt x="557" y="216"/>
                  </a:cubicBezTo>
                  <a:cubicBezTo>
                    <a:pt x="559" y="216"/>
                    <a:pt x="563" y="215"/>
                    <a:pt x="565" y="213"/>
                  </a:cubicBezTo>
                  <a:cubicBezTo>
                    <a:pt x="565" y="210"/>
                    <a:pt x="565" y="210"/>
                    <a:pt x="565" y="210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62" y="212"/>
                    <a:pt x="559" y="213"/>
                    <a:pt x="557" y="213"/>
                  </a:cubicBezTo>
                  <a:cubicBezTo>
                    <a:pt x="552" y="213"/>
                    <a:pt x="550" y="211"/>
                    <a:pt x="549" y="208"/>
                  </a:cubicBezTo>
                  <a:cubicBezTo>
                    <a:pt x="548" y="207"/>
                    <a:pt x="548" y="206"/>
                    <a:pt x="548" y="204"/>
                  </a:cubicBezTo>
                  <a:cubicBezTo>
                    <a:pt x="548" y="204"/>
                    <a:pt x="548" y="204"/>
                    <a:pt x="548" y="204"/>
                  </a:cubicBezTo>
                  <a:lnTo>
                    <a:pt x="566" y="204"/>
                  </a:lnTo>
                  <a:close/>
                  <a:moveTo>
                    <a:pt x="555" y="194"/>
                  </a:moveTo>
                  <a:cubicBezTo>
                    <a:pt x="559" y="194"/>
                    <a:pt x="562" y="197"/>
                    <a:pt x="562" y="201"/>
                  </a:cubicBezTo>
                  <a:cubicBezTo>
                    <a:pt x="548" y="201"/>
                    <a:pt x="548" y="201"/>
                    <a:pt x="548" y="201"/>
                  </a:cubicBezTo>
                  <a:cubicBezTo>
                    <a:pt x="549" y="197"/>
                    <a:pt x="551" y="194"/>
                    <a:pt x="555" y="194"/>
                  </a:cubicBezTo>
                  <a:close/>
                  <a:moveTo>
                    <a:pt x="526" y="198"/>
                  </a:moveTo>
                  <a:cubicBezTo>
                    <a:pt x="526" y="196"/>
                    <a:pt x="528" y="194"/>
                    <a:pt x="532" y="194"/>
                  </a:cubicBezTo>
                  <a:cubicBezTo>
                    <a:pt x="536" y="194"/>
                    <a:pt x="538" y="196"/>
                    <a:pt x="539" y="197"/>
                  </a:cubicBezTo>
                  <a:cubicBezTo>
                    <a:pt x="540" y="197"/>
                    <a:pt x="540" y="197"/>
                    <a:pt x="540" y="197"/>
                  </a:cubicBezTo>
                  <a:cubicBezTo>
                    <a:pt x="540" y="193"/>
                    <a:pt x="540" y="193"/>
                    <a:pt x="540" y="193"/>
                  </a:cubicBezTo>
                  <a:cubicBezTo>
                    <a:pt x="538" y="193"/>
                    <a:pt x="536" y="192"/>
                    <a:pt x="532" y="192"/>
                  </a:cubicBezTo>
                  <a:cubicBezTo>
                    <a:pt x="526" y="192"/>
                    <a:pt x="523" y="194"/>
                    <a:pt x="523" y="198"/>
                  </a:cubicBezTo>
                  <a:cubicBezTo>
                    <a:pt x="523" y="206"/>
                    <a:pt x="537" y="204"/>
                    <a:pt x="537" y="209"/>
                  </a:cubicBezTo>
                  <a:cubicBezTo>
                    <a:pt x="537" y="212"/>
                    <a:pt x="535" y="213"/>
                    <a:pt x="532" y="213"/>
                  </a:cubicBezTo>
                  <a:cubicBezTo>
                    <a:pt x="529" y="213"/>
                    <a:pt x="525" y="211"/>
                    <a:pt x="524" y="210"/>
                  </a:cubicBezTo>
                  <a:cubicBezTo>
                    <a:pt x="523" y="210"/>
                    <a:pt x="523" y="210"/>
                    <a:pt x="523" y="210"/>
                  </a:cubicBezTo>
                  <a:cubicBezTo>
                    <a:pt x="523" y="213"/>
                    <a:pt x="523" y="213"/>
                    <a:pt x="523" y="213"/>
                  </a:cubicBezTo>
                  <a:cubicBezTo>
                    <a:pt x="525" y="215"/>
                    <a:pt x="528" y="216"/>
                    <a:pt x="531" y="216"/>
                  </a:cubicBezTo>
                  <a:cubicBezTo>
                    <a:pt x="538" y="216"/>
                    <a:pt x="541" y="213"/>
                    <a:pt x="541" y="209"/>
                  </a:cubicBezTo>
                  <a:cubicBezTo>
                    <a:pt x="541" y="201"/>
                    <a:pt x="526" y="203"/>
                    <a:pt x="526" y="198"/>
                  </a:cubicBezTo>
                  <a:close/>
                  <a:moveTo>
                    <a:pt x="359" y="215"/>
                  </a:moveTo>
                  <a:cubicBezTo>
                    <a:pt x="382" y="215"/>
                    <a:pt x="382" y="215"/>
                    <a:pt x="382" y="215"/>
                  </a:cubicBezTo>
                  <a:cubicBezTo>
                    <a:pt x="382" y="212"/>
                    <a:pt x="382" y="212"/>
                    <a:pt x="382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63" y="200"/>
                    <a:pt x="363" y="200"/>
                    <a:pt x="363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197"/>
                    <a:pt x="381" y="197"/>
                    <a:pt x="381" y="197"/>
                  </a:cubicBezTo>
                  <a:cubicBezTo>
                    <a:pt x="363" y="197"/>
                    <a:pt x="363" y="197"/>
                    <a:pt x="363" y="197"/>
                  </a:cubicBezTo>
                  <a:cubicBezTo>
                    <a:pt x="363" y="185"/>
                    <a:pt x="363" y="185"/>
                    <a:pt x="363" y="185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82" y="182"/>
                    <a:pt x="382" y="182"/>
                    <a:pt x="382" y="182"/>
                  </a:cubicBezTo>
                  <a:cubicBezTo>
                    <a:pt x="359" y="182"/>
                    <a:pt x="359" y="182"/>
                    <a:pt x="359" y="182"/>
                  </a:cubicBezTo>
                  <a:lnTo>
                    <a:pt x="359" y="215"/>
                  </a:lnTo>
                  <a:close/>
                  <a:moveTo>
                    <a:pt x="457" y="196"/>
                  </a:moveTo>
                  <a:cubicBezTo>
                    <a:pt x="456" y="196"/>
                    <a:pt x="456" y="196"/>
                    <a:pt x="456" y="196"/>
                  </a:cubicBezTo>
                  <a:cubicBezTo>
                    <a:pt x="456" y="192"/>
                    <a:pt x="456" y="192"/>
                    <a:pt x="456" y="192"/>
                  </a:cubicBezTo>
                  <a:cubicBezTo>
                    <a:pt x="453" y="192"/>
                    <a:pt x="453" y="192"/>
                    <a:pt x="453" y="192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02"/>
                    <a:pt x="457" y="202"/>
                    <a:pt x="457" y="202"/>
                  </a:cubicBezTo>
                  <a:cubicBezTo>
                    <a:pt x="457" y="198"/>
                    <a:pt x="459" y="195"/>
                    <a:pt x="462" y="195"/>
                  </a:cubicBezTo>
                  <a:cubicBezTo>
                    <a:pt x="465" y="195"/>
                    <a:pt x="465" y="195"/>
                    <a:pt x="465" y="195"/>
                  </a:cubicBezTo>
                  <a:cubicBezTo>
                    <a:pt x="465" y="192"/>
                    <a:pt x="465" y="192"/>
                    <a:pt x="465" y="192"/>
                  </a:cubicBezTo>
                  <a:cubicBezTo>
                    <a:pt x="462" y="192"/>
                    <a:pt x="462" y="192"/>
                    <a:pt x="462" y="192"/>
                  </a:cubicBezTo>
                  <a:cubicBezTo>
                    <a:pt x="459" y="192"/>
                    <a:pt x="458" y="193"/>
                    <a:pt x="457" y="196"/>
                  </a:cubicBezTo>
                  <a:close/>
                  <a:moveTo>
                    <a:pt x="302" y="8"/>
                  </a:moveTo>
                  <a:cubicBezTo>
                    <a:pt x="301" y="4"/>
                    <a:pt x="297" y="2"/>
                    <a:pt x="293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2"/>
                    <a:pt x="159" y="3"/>
                    <a:pt x="157" y="5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69" y="92"/>
                    <a:pt x="69" y="99"/>
                    <a:pt x="73" y="103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5" y="147"/>
                    <a:pt x="85" y="153"/>
                    <a:pt x="89" y="157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5" y="203"/>
                    <a:pt x="141" y="203"/>
                    <a:pt x="145" y="199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95" y="222"/>
                    <a:pt x="195" y="222"/>
                    <a:pt x="195" y="222"/>
                  </a:cubicBezTo>
                  <a:cubicBezTo>
                    <a:pt x="197" y="224"/>
                    <a:pt x="199" y="225"/>
                    <a:pt x="202" y="225"/>
                  </a:cubicBezTo>
                  <a:cubicBezTo>
                    <a:pt x="204" y="225"/>
                    <a:pt x="207" y="224"/>
                    <a:pt x="209" y="222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00" y="131"/>
                    <a:pt x="301" y="128"/>
                    <a:pt x="301" y="126"/>
                  </a:cubicBezTo>
                  <a:cubicBezTo>
                    <a:pt x="301" y="123"/>
                    <a:pt x="300" y="120"/>
                    <a:pt x="298" y="119"/>
                  </a:cubicBezTo>
                  <a:cubicBezTo>
                    <a:pt x="249" y="69"/>
                    <a:pt x="249" y="69"/>
                    <a:pt x="249" y="69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3" y="16"/>
                    <a:pt x="304" y="12"/>
                    <a:pt x="302" y="8"/>
                  </a:cubicBezTo>
                  <a:close/>
                  <a:moveTo>
                    <a:pt x="217" y="57"/>
                  </a:moveTo>
                  <a:cubicBezTo>
                    <a:pt x="227" y="46"/>
                    <a:pt x="227" y="46"/>
                    <a:pt x="227" y="46"/>
                  </a:cubicBezTo>
                  <a:cubicBezTo>
                    <a:pt x="228" y="46"/>
                    <a:pt x="229" y="45"/>
                    <a:pt x="229" y="45"/>
                  </a:cubicBezTo>
                  <a:cubicBezTo>
                    <a:pt x="230" y="45"/>
                    <a:pt x="231" y="46"/>
                    <a:pt x="231" y="46"/>
                  </a:cubicBezTo>
                  <a:cubicBezTo>
                    <a:pt x="242" y="57"/>
                    <a:pt x="242" y="57"/>
                    <a:pt x="242" y="57"/>
                  </a:cubicBezTo>
                  <a:cubicBezTo>
                    <a:pt x="243" y="58"/>
                    <a:pt x="243" y="59"/>
                    <a:pt x="242" y="60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1"/>
                    <a:pt x="230" y="72"/>
                    <a:pt x="229" y="72"/>
                  </a:cubicBezTo>
                  <a:cubicBezTo>
                    <a:pt x="229" y="72"/>
                    <a:pt x="228" y="71"/>
                    <a:pt x="227" y="7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6" y="60"/>
                    <a:pt x="216" y="59"/>
                    <a:pt x="216" y="59"/>
                  </a:cubicBezTo>
                  <a:cubicBezTo>
                    <a:pt x="216" y="58"/>
                    <a:pt x="216" y="57"/>
                    <a:pt x="217" y="57"/>
                  </a:cubicBezTo>
                  <a:close/>
                  <a:moveTo>
                    <a:pt x="158" y="35"/>
                  </a:moveTo>
                  <a:cubicBezTo>
                    <a:pt x="158" y="34"/>
                    <a:pt x="158" y="33"/>
                    <a:pt x="160" y="33"/>
                  </a:cubicBezTo>
                  <a:cubicBezTo>
                    <a:pt x="161" y="32"/>
                    <a:pt x="162" y="32"/>
                    <a:pt x="163" y="3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1" y="32"/>
                    <a:pt x="202" y="32"/>
                    <a:pt x="204" y="33"/>
                  </a:cubicBezTo>
                  <a:cubicBezTo>
                    <a:pt x="205" y="33"/>
                    <a:pt x="205" y="34"/>
                    <a:pt x="205" y="35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9"/>
                    <a:pt x="204" y="7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1"/>
                    <a:pt x="182" y="101"/>
                    <a:pt x="182" y="101"/>
                  </a:cubicBezTo>
                  <a:cubicBezTo>
                    <a:pt x="181" y="101"/>
                    <a:pt x="180" y="101"/>
                    <a:pt x="179" y="100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8" y="79"/>
                    <a:pt x="158" y="78"/>
                    <a:pt x="158" y="77"/>
                  </a:cubicBezTo>
                  <a:lnTo>
                    <a:pt x="158" y="35"/>
                  </a:lnTo>
                  <a:close/>
                  <a:moveTo>
                    <a:pt x="121" y="57"/>
                  </a:moveTo>
                  <a:cubicBezTo>
                    <a:pt x="132" y="46"/>
                    <a:pt x="132" y="46"/>
                    <a:pt x="132" y="46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4" y="45"/>
                    <a:pt x="135" y="46"/>
                    <a:pt x="136" y="4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7" y="58"/>
                    <a:pt x="147" y="59"/>
                    <a:pt x="146" y="6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71"/>
                    <a:pt x="134" y="72"/>
                    <a:pt x="134" y="72"/>
                  </a:cubicBezTo>
                  <a:cubicBezTo>
                    <a:pt x="133" y="72"/>
                    <a:pt x="132" y="71"/>
                    <a:pt x="132" y="71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1" y="59"/>
                    <a:pt x="121" y="59"/>
                  </a:cubicBezTo>
                  <a:cubicBezTo>
                    <a:pt x="121" y="58"/>
                    <a:pt x="121" y="57"/>
                    <a:pt x="121" y="57"/>
                  </a:cubicBezTo>
                  <a:close/>
                  <a:moveTo>
                    <a:pt x="146" y="156"/>
                  </a:moveTo>
                  <a:cubicBezTo>
                    <a:pt x="136" y="166"/>
                    <a:pt x="136" y="166"/>
                    <a:pt x="136" y="166"/>
                  </a:cubicBezTo>
                  <a:cubicBezTo>
                    <a:pt x="135" y="167"/>
                    <a:pt x="134" y="167"/>
                    <a:pt x="134" y="167"/>
                  </a:cubicBezTo>
                  <a:cubicBezTo>
                    <a:pt x="133" y="167"/>
                    <a:pt x="132" y="167"/>
                    <a:pt x="132" y="16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3"/>
                    <a:pt x="121" y="153"/>
                    <a:pt x="121" y="1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1"/>
                    <a:pt x="133" y="141"/>
                    <a:pt x="134" y="141"/>
                  </a:cubicBezTo>
                  <a:cubicBezTo>
                    <a:pt x="134" y="141"/>
                    <a:pt x="135" y="141"/>
                    <a:pt x="136" y="142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7" y="153"/>
                    <a:pt x="147" y="155"/>
                    <a:pt x="146" y="156"/>
                  </a:cubicBezTo>
                  <a:close/>
                  <a:moveTo>
                    <a:pt x="152" y="130"/>
                  </a:moveTo>
                  <a:cubicBezTo>
                    <a:pt x="110" y="130"/>
                    <a:pt x="110" y="130"/>
                    <a:pt x="110" y="130"/>
                  </a:cubicBezTo>
                  <a:cubicBezTo>
                    <a:pt x="109" y="130"/>
                    <a:pt x="108" y="130"/>
                    <a:pt x="107" y="129"/>
                  </a:cubicBezTo>
                  <a:cubicBezTo>
                    <a:pt x="107" y="127"/>
                    <a:pt x="107" y="126"/>
                    <a:pt x="108" y="125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87"/>
                    <a:pt x="107" y="86"/>
                    <a:pt x="107" y="85"/>
                  </a:cubicBezTo>
                  <a:cubicBezTo>
                    <a:pt x="108" y="83"/>
                    <a:pt x="109" y="83"/>
                    <a:pt x="110" y="83"/>
                  </a:cubicBezTo>
                  <a:cubicBezTo>
                    <a:pt x="152" y="83"/>
                    <a:pt x="152" y="83"/>
                    <a:pt x="152" y="83"/>
                  </a:cubicBezTo>
                  <a:cubicBezTo>
                    <a:pt x="153" y="83"/>
                    <a:pt x="153" y="83"/>
                    <a:pt x="154" y="84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5"/>
                    <a:pt x="176" y="106"/>
                    <a:pt x="176" y="107"/>
                  </a:cubicBezTo>
                  <a:cubicBezTo>
                    <a:pt x="176" y="107"/>
                    <a:pt x="175" y="108"/>
                    <a:pt x="175" y="109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3" y="130"/>
                    <a:pt x="153" y="130"/>
                    <a:pt x="152" y="130"/>
                  </a:cubicBezTo>
                  <a:close/>
                  <a:moveTo>
                    <a:pt x="205" y="178"/>
                  </a:moveTo>
                  <a:cubicBezTo>
                    <a:pt x="205" y="179"/>
                    <a:pt x="205" y="180"/>
                    <a:pt x="204" y="181"/>
                  </a:cubicBezTo>
                  <a:cubicBezTo>
                    <a:pt x="203" y="181"/>
                    <a:pt x="203" y="181"/>
                    <a:pt x="202" y="181"/>
                  </a:cubicBezTo>
                  <a:cubicBezTo>
                    <a:pt x="202" y="181"/>
                    <a:pt x="201" y="181"/>
                    <a:pt x="200" y="180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1" y="181"/>
                    <a:pt x="160" y="181"/>
                  </a:cubicBezTo>
                  <a:cubicBezTo>
                    <a:pt x="158" y="180"/>
                    <a:pt x="158" y="179"/>
                    <a:pt x="158" y="178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5"/>
                    <a:pt x="159" y="134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1" y="112"/>
                    <a:pt x="182" y="112"/>
                    <a:pt x="184" y="113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5" y="135"/>
                    <a:pt x="205" y="136"/>
                    <a:pt x="205" y="136"/>
                  </a:cubicBezTo>
                  <a:lnTo>
                    <a:pt x="205" y="178"/>
                  </a:lnTo>
                  <a:close/>
                  <a:moveTo>
                    <a:pt x="242" y="156"/>
                  </a:moveTo>
                  <a:cubicBezTo>
                    <a:pt x="231" y="166"/>
                    <a:pt x="231" y="166"/>
                    <a:pt x="231" y="166"/>
                  </a:cubicBezTo>
                  <a:cubicBezTo>
                    <a:pt x="231" y="167"/>
                    <a:pt x="230" y="167"/>
                    <a:pt x="229" y="167"/>
                  </a:cubicBezTo>
                  <a:cubicBezTo>
                    <a:pt x="229" y="167"/>
                    <a:pt x="228" y="167"/>
                    <a:pt x="227" y="166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6" y="155"/>
                    <a:pt x="216" y="155"/>
                    <a:pt x="216" y="154"/>
                  </a:cubicBezTo>
                  <a:cubicBezTo>
                    <a:pt x="216" y="153"/>
                    <a:pt x="216" y="153"/>
                    <a:pt x="217" y="15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8" y="141"/>
                    <a:pt x="229" y="141"/>
                    <a:pt x="229" y="141"/>
                  </a:cubicBezTo>
                  <a:cubicBezTo>
                    <a:pt x="230" y="141"/>
                    <a:pt x="231" y="141"/>
                    <a:pt x="231" y="142"/>
                  </a:cubicBezTo>
                  <a:cubicBezTo>
                    <a:pt x="242" y="152"/>
                    <a:pt x="242" y="152"/>
                    <a:pt x="242" y="152"/>
                  </a:cubicBezTo>
                  <a:cubicBezTo>
                    <a:pt x="243" y="153"/>
                    <a:pt x="243" y="155"/>
                    <a:pt x="242" y="156"/>
                  </a:cubicBezTo>
                  <a:close/>
                  <a:moveTo>
                    <a:pt x="253" y="83"/>
                  </a:moveTo>
                  <a:cubicBezTo>
                    <a:pt x="254" y="83"/>
                    <a:pt x="255" y="83"/>
                    <a:pt x="256" y="85"/>
                  </a:cubicBezTo>
                  <a:cubicBezTo>
                    <a:pt x="256" y="86"/>
                    <a:pt x="256" y="87"/>
                    <a:pt x="255" y="88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6"/>
                    <a:pt x="256" y="127"/>
                    <a:pt x="256" y="129"/>
                  </a:cubicBezTo>
                  <a:cubicBezTo>
                    <a:pt x="255" y="130"/>
                    <a:pt x="254" y="130"/>
                    <a:pt x="253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0" y="130"/>
                    <a:pt x="210" y="130"/>
                    <a:pt x="209" y="13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7" y="107"/>
                    <a:pt x="187" y="107"/>
                  </a:cubicBezTo>
                  <a:cubicBezTo>
                    <a:pt x="187" y="106"/>
                    <a:pt x="188" y="105"/>
                    <a:pt x="188" y="104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0" y="83"/>
                    <a:pt x="210" y="83"/>
                    <a:pt x="211" y="83"/>
                  </a:cubicBezTo>
                  <a:lnTo>
                    <a:pt x="253" y="83"/>
                  </a:lnTo>
                  <a:close/>
                  <a:moveTo>
                    <a:pt x="458" y="132"/>
                  </a:moveTo>
                  <a:cubicBezTo>
                    <a:pt x="376" y="132"/>
                    <a:pt x="376" y="132"/>
                    <a:pt x="376" y="132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2" y="66"/>
                    <a:pt x="452" y="66"/>
                    <a:pt x="452" y="66"/>
                  </a:cubicBezTo>
                  <a:cubicBezTo>
                    <a:pt x="376" y="66"/>
                    <a:pt x="376" y="66"/>
                    <a:pt x="376" y="66"/>
                  </a:cubicBezTo>
                  <a:cubicBezTo>
                    <a:pt x="376" y="17"/>
                    <a:pt x="376" y="17"/>
                    <a:pt x="376" y="17"/>
                  </a:cubicBezTo>
                  <a:cubicBezTo>
                    <a:pt x="458" y="17"/>
                    <a:pt x="458" y="17"/>
                    <a:pt x="458" y="17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147"/>
                    <a:pt x="359" y="147"/>
                    <a:pt x="359" y="147"/>
                  </a:cubicBezTo>
                  <a:cubicBezTo>
                    <a:pt x="458" y="147"/>
                    <a:pt x="458" y="147"/>
                    <a:pt x="458" y="147"/>
                  </a:cubicBezTo>
                  <a:lnTo>
                    <a:pt x="458" y="132"/>
                  </a:lnTo>
                  <a:close/>
                  <a:moveTo>
                    <a:pt x="399" y="192"/>
                  </a:moveTo>
                  <a:cubicBezTo>
                    <a:pt x="395" y="192"/>
                    <a:pt x="392" y="193"/>
                    <a:pt x="391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90" y="215"/>
                    <a:pt x="390" y="215"/>
                    <a:pt x="390" y="215"/>
                  </a:cubicBezTo>
                  <a:cubicBezTo>
                    <a:pt x="390" y="200"/>
                    <a:pt x="390" y="200"/>
                    <a:pt x="390" y="200"/>
                  </a:cubicBezTo>
                  <a:cubicBezTo>
                    <a:pt x="391" y="197"/>
                    <a:pt x="395" y="195"/>
                    <a:pt x="397" y="195"/>
                  </a:cubicBezTo>
                  <a:cubicBezTo>
                    <a:pt x="401" y="195"/>
                    <a:pt x="404" y="197"/>
                    <a:pt x="404" y="201"/>
                  </a:cubicBezTo>
                  <a:cubicBezTo>
                    <a:pt x="404" y="215"/>
                    <a:pt x="404" y="215"/>
                    <a:pt x="404" y="215"/>
                  </a:cubicBezTo>
                  <a:cubicBezTo>
                    <a:pt x="408" y="215"/>
                    <a:pt x="408" y="215"/>
                    <a:pt x="408" y="215"/>
                  </a:cubicBezTo>
                  <a:cubicBezTo>
                    <a:pt x="408" y="200"/>
                    <a:pt x="408" y="200"/>
                    <a:pt x="408" y="200"/>
                  </a:cubicBezTo>
                  <a:cubicBezTo>
                    <a:pt x="408" y="194"/>
                    <a:pt x="404" y="192"/>
                    <a:pt x="399" y="192"/>
                  </a:cubicBezTo>
                  <a:close/>
                  <a:moveTo>
                    <a:pt x="448" y="204"/>
                  </a:moveTo>
                  <a:cubicBezTo>
                    <a:pt x="448" y="197"/>
                    <a:pt x="445" y="191"/>
                    <a:pt x="437" y="191"/>
                  </a:cubicBezTo>
                  <a:cubicBezTo>
                    <a:pt x="430" y="191"/>
                    <a:pt x="426" y="197"/>
                    <a:pt x="426" y="203"/>
                  </a:cubicBezTo>
                  <a:cubicBezTo>
                    <a:pt x="426" y="212"/>
                    <a:pt x="431" y="216"/>
                    <a:pt x="439" y="216"/>
                  </a:cubicBezTo>
                  <a:cubicBezTo>
                    <a:pt x="441" y="216"/>
                    <a:pt x="445" y="215"/>
                    <a:pt x="447" y="213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4" y="212"/>
                    <a:pt x="441" y="213"/>
                    <a:pt x="439" y="213"/>
                  </a:cubicBezTo>
                  <a:cubicBezTo>
                    <a:pt x="435" y="213"/>
                    <a:pt x="432" y="211"/>
                    <a:pt x="431" y="208"/>
                  </a:cubicBezTo>
                  <a:cubicBezTo>
                    <a:pt x="430" y="207"/>
                    <a:pt x="430" y="206"/>
                    <a:pt x="430" y="204"/>
                  </a:cubicBezTo>
                  <a:cubicBezTo>
                    <a:pt x="430" y="204"/>
                    <a:pt x="430" y="204"/>
                    <a:pt x="430" y="204"/>
                  </a:cubicBezTo>
                  <a:lnTo>
                    <a:pt x="448" y="204"/>
                  </a:lnTo>
                  <a:close/>
                  <a:moveTo>
                    <a:pt x="437" y="194"/>
                  </a:moveTo>
                  <a:cubicBezTo>
                    <a:pt x="442" y="194"/>
                    <a:pt x="444" y="197"/>
                    <a:pt x="444" y="201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1" y="197"/>
                    <a:pt x="433" y="194"/>
                    <a:pt x="437" y="194"/>
                  </a:cubicBezTo>
                  <a:close/>
                  <a:moveTo>
                    <a:pt x="612" y="198"/>
                  </a:moveTo>
                  <a:cubicBezTo>
                    <a:pt x="612" y="196"/>
                    <a:pt x="614" y="194"/>
                    <a:pt x="617" y="194"/>
                  </a:cubicBezTo>
                  <a:cubicBezTo>
                    <a:pt x="621" y="194"/>
                    <a:pt x="623" y="196"/>
                    <a:pt x="624" y="197"/>
                  </a:cubicBezTo>
                  <a:cubicBezTo>
                    <a:pt x="625" y="197"/>
                    <a:pt x="625" y="197"/>
                    <a:pt x="625" y="197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4" y="193"/>
                    <a:pt x="621" y="192"/>
                    <a:pt x="617" y="192"/>
                  </a:cubicBezTo>
                  <a:cubicBezTo>
                    <a:pt x="611" y="192"/>
                    <a:pt x="608" y="194"/>
                    <a:pt x="608" y="198"/>
                  </a:cubicBezTo>
                  <a:cubicBezTo>
                    <a:pt x="608" y="206"/>
                    <a:pt x="622" y="204"/>
                    <a:pt x="622" y="209"/>
                  </a:cubicBezTo>
                  <a:cubicBezTo>
                    <a:pt x="622" y="212"/>
                    <a:pt x="621" y="213"/>
                    <a:pt x="617" y="213"/>
                  </a:cubicBezTo>
                  <a:cubicBezTo>
                    <a:pt x="614" y="213"/>
                    <a:pt x="611" y="211"/>
                    <a:pt x="609" y="210"/>
                  </a:cubicBezTo>
                  <a:cubicBezTo>
                    <a:pt x="608" y="210"/>
                    <a:pt x="608" y="210"/>
                    <a:pt x="608" y="210"/>
                  </a:cubicBezTo>
                  <a:cubicBezTo>
                    <a:pt x="608" y="213"/>
                    <a:pt x="608" y="213"/>
                    <a:pt x="608" y="213"/>
                  </a:cubicBezTo>
                  <a:cubicBezTo>
                    <a:pt x="610" y="215"/>
                    <a:pt x="613" y="216"/>
                    <a:pt x="617" y="216"/>
                  </a:cubicBezTo>
                  <a:cubicBezTo>
                    <a:pt x="623" y="216"/>
                    <a:pt x="626" y="213"/>
                    <a:pt x="626" y="209"/>
                  </a:cubicBezTo>
                  <a:cubicBezTo>
                    <a:pt x="626" y="201"/>
                    <a:pt x="612" y="203"/>
                    <a:pt x="612" y="198"/>
                  </a:cubicBezTo>
                  <a:close/>
                  <a:moveTo>
                    <a:pt x="418" y="184"/>
                  </a:moveTo>
                  <a:cubicBezTo>
                    <a:pt x="415" y="184"/>
                    <a:pt x="415" y="184"/>
                    <a:pt x="415" y="184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1" y="192"/>
                    <a:pt x="411" y="192"/>
                    <a:pt x="411" y="192"/>
                  </a:cubicBezTo>
                  <a:cubicBezTo>
                    <a:pt x="411" y="195"/>
                    <a:pt x="411" y="195"/>
                    <a:pt x="411" y="195"/>
                  </a:cubicBezTo>
                  <a:cubicBezTo>
                    <a:pt x="415" y="195"/>
                    <a:pt x="415" y="195"/>
                    <a:pt x="415" y="195"/>
                  </a:cubicBezTo>
                  <a:cubicBezTo>
                    <a:pt x="414" y="208"/>
                    <a:pt x="414" y="208"/>
                    <a:pt x="414" y="208"/>
                  </a:cubicBezTo>
                  <a:cubicBezTo>
                    <a:pt x="414" y="214"/>
                    <a:pt x="416" y="215"/>
                    <a:pt x="420" y="215"/>
                  </a:cubicBezTo>
                  <a:cubicBezTo>
                    <a:pt x="423" y="215"/>
                    <a:pt x="423" y="215"/>
                    <a:pt x="423" y="215"/>
                  </a:cubicBezTo>
                  <a:cubicBezTo>
                    <a:pt x="423" y="212"/>
                    <a:pt x="423" y="212"/>
                    <a:pt x="423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9" y="212"/>
                    <a:pt x="418" y="212"/>
                    <a:pt x="418" y="209"/>
                  </a:cubicBezTo>
                  <a:cubicBezTo>
                    <a:pt x="418" y="195"/>
                    <a:pt x="418" y="195"/>
                    <a:pt x="418" y="195"/>
                  </a:cubicBezTo>
                  <a:cubicBezTo>
                    <a:pt x="424" y="195"/>
                    <a:pt x="424" y="195"/>
                    <a:pt x="424" y="195"/>
                  </a:cubicBezTo>
                  <a:cubicBezTo>
                    <a:pt x="424" y="192"/>
                    <a:pt x="424" y="192"/>
                    <a:pt x="424" y="192"/>
                  </a:cubicBezTo>
                  <a:cubicBezTo>
                    <a:pt x="418" y="192"/>
                    <a:pt x="418" y="192"/>
                    <a:pt x="418" y="192"/>
                  </a:cubicBezTo>
                  <a:lnTo>
                    <a:pt x="418" y="18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7">
              <a:extLst>
                <a:ext uri="{FF2B5EF4-FFF2-40B4-BE49-F238E27FC236}">
                  <a16:creationId xmlns:a16="http://schemas.microsoft.com/office/drawing/2014/main" id="{3CD65424-8954-413B-A3BE-EF0E2629D541}"/>
                </a:ext>
              </a:extLst>
            </p:cNvPr>
            <p:cNvSpPr/>
            <p:nvPr userDrawn="1">
              <p:custDataLst>
                <p:tags r:id="rId36"/>
              </p:custDataLst>
            </p:nvPr>
          </p:nvSpPr>
          <p:spPr bwMode="auto">
            <a:xfrm>
              <a:off x="5568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0 w 129"/>
                <a:gd name="T13" fmla="*/ 83 h 189"/>
                <a:gd name="T14" fmla="*/ 120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8 w 129"/>
                <a:gd name="T21" fmla="*/ 170 h 189"/>
                <a:gd name="T22" fmla="*/ 128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0" y="83"/>
                  </a:lnTo>
                  <a:lnTo>
                    <a:pt x="120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8" y="170"/>
                  </a:lnTo>
                  <a:lnTo>
                    <a:pt x="128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8">
              <a:extLst>
                <a:ext uri="{FF2B5EF4-FFF2-40B4-BE49-F238E27FC236}">
                  <a16:creationId xmlns:a16="http://schemas.microsoft.com/office/drawing/2014/main" id="{2D9618CA-3126-4D71-BD53-30D8B4F66629}"/>
                </a:ext>
              </a:extLst>
            </p:cNvPr>
            <p:cNvSpPr/>
            <p:nvPr userDrawn="1">
              <p:custDataLst>
                <p:tags r:id="rId37"/>
              </p:custDataLst>
            </p:nvPr>
          </p:nvSpPr>
          <p:spPr bwMode="auto">
            <a:xfrm>
              <a:off x="5726" y="2074"/>
              <a:ext cx="118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4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6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9">
              <a:extLst>
                <a:ext uri="{FF2B5EF4-FFF2-40B4-BE49-F238E27FC236}">
                  <a16:creationId xmlns:a16="http://schemas.microsoft.com/office/drawing/2014/main" id="{14FF7058-6917-46E1-8C9E-82CB517799B2}"/>
                </a:ext>
              </a:extLst>
            </p:cNvPr>
            <p:cNvSpPr/>
            <p:nvPr userDrawn="1">
              <p:custDataLst>
                <p:tags r:id="rId38"/>
              </p:custDataLst>
            </p:nvPr>
          </p:nvSpPr>
          <p:spPr bwMode="auto">
            <a:xfrm>
              <a:off x="5860" y="2030"/>
              <a:ext cx="73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7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7 w 57"/>
                <a:gd name="T27" fmla="*/ 35 h 138"/>
                <a:gd name="T28" fmla="*/ 17 w 57"/>
                <a:gd name="T29" fmla="*/ 0 h 138"/>
                <a:gd name="T30" fmla="*/ 33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2"/>
                    <a:pt x="16" y="10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40">
              <a:extLst>
                <a:ext uri="{FF2B5EF4-FFF2-40B4-BE49-F238E27FC236}">
                  <a16:creationId xmlns:a16="http://schemas.microsoft.com/office/drawing/2014/main" id="{1D46AB07-0E79-4F9A-B7CD-F4E62C9E5F5E}"/>
                </a:ext>
              </a:extLst>
            </p:cNvPr>
            <p:cNvSpPr>
              <a:spLocks noEditPoints="1"/>
            </p:cNvSpPr>
            <p:nvPr userDrawn="1">
              <p:custDataLst>
                <p:tags r:id="rId39"/>
              </p:custDataLst>
            </p:nvPr>
          </p:nvSpPr>
          <p:spPr bwMode="auto">
            <a:xfrm>
              <a:off x="5952" y="2073"/>
              <a:ext cx="127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3 h 108"/>
                <a:gd name="T10" fmla="*/ 93 w 98"/>
                <a:gd name="T11" fmla="*/ 83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4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3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4"/>
                    <a:pt x="49" y="14"/>
                  </a:cubicBezTo>
                  <a:cubicBezTo>
                    <a:pt x="30" y="14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41">
              <a:extLst>
                <a:ext uri="{FF2B5EF4-FFF2-40B4-BE49-F238E27FC236}">
                  <a16:creationId xmlns:a16="http://schemas.microsoft.com/office/drawing/2014/main" id="{BB691146-FEB3-428C-AE85-3C0BFD45725D}"/>
                </a:ext>
              </a:extLst>
            </p:cNvPr>
            <p:cNvSpPr/>
            <p:nvPr userDrawn="1">
              <p:custDataLst>
                <p:tags r:id="rId40"/>
              </p:custDataLst>
            </p:nvPr>
          </p:nvSpPr>
          <p:spPr bwMode="auto">
            <a:xfrm>
              <a:off x="6106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42">
              <a:extLst>
                <a:ext uri="{FF2B5EF4-FFF2-40B4-BE49-F238E27FC236}">
                  <a16:creationId xmlns:a16="http://schemas.microsoft.com/office/drawing/2014/main" id="{61BE0262-7C44-4206-81F8-CC36094CE3CB}"/>
                </a:ext>
              </a:extLst>
            </p:cNvPr>
            <p:cNvSpPr>
              <a:spLocks noEditPoints="1"/>
            </p:cNvSpPr>
            <p:nvPr userDrawn="1">
              <p:custDataLst>
                <p:tags r:id="rId41"/>
              </p:custDataLst>
            </p:nvPr>
          </p:nvSpPr>
          <p:spPr bwMode="auto">
            <a:xfrm>
              <a:off x="6200" y="2073"/>
              <a:ext cx="129" cy="193"/>
            </a:xfrm>
            <a:custGeom>
              <a:avLst/>
              <a:gdLst>
                <a:gd name="T0" fmla="*/ 0 w 100"/>
                <a:gd name="T1" fmla="*/ 2 h 149"/>
                <a:gd name="T2" fmla="*/ 17 w 100"/>
                <a:gd name="T3" fmla="*/ 2 h 149"/>
                <a:gd name="T4" fmla="*/ 17 w 100"/>
                <a:gd name="T5" fmla="*/ 15 h 149"/>
                <a:gd name="T6" fmla="*/ 19 w 100"/>
                <a:gd name="T7" fmla="*/ 15 h 149"/>
                <a:gd name="T8" fmla="*/ 50 w 100"/>
                <a:gd name="T9" fmla="*/ 0 h 149"/>
                <a:gd name="T10" fmla="*/ 100 w 100"/>
                <a:gd name="T11" fmla="*/ 52 h 149"/>
                <a:gd name="T12" fmla="*/ 49 w 100"/>
                <a:gd name="T13" fmla="*/ 107 h 149"/>
                <a:gd name="T14" fmla="*/ 19 w 100"/>
                <a:gd name="T15" fmla="*/ 90 h 149"/>
                <a:gd name="T16" fmla="*/ 17 w 100"/>
                <a:gd name="T17" fmla="*/ 90 h 149"/>
                <a:gd name="T18" fmla="*/ 17 w 100"/>
                <a:gd name="T19" fmla="*/ 149 h 149"/>
                <a:gd name="T20" fmla="*/ 0 w 100"/>
                <a:gd name="T21" fmla="*/ 149 h 149"/>
                <a:gd name="T22" fmla="*/ 0 w 100"/>
                <a:gd name="T23" fmla="*/ 2 h 149"/>
                <a:gd name="T24" fmla="*/ 17 w 100"/>
                <a:gd name="T25" fmla="*/ 42 h 149"/>
                <a:gd name="T26" fmla="*/ 17 w 100"/>
                <a:gd name="T27" fmla="*/ 72 h 149"/>
                <a:gd name="T28" fmla="*/ 46 w 100"/>
                <a:gd name="T29" fmla="*/ 93 h 149"/>
                <a:gd name="T30" fmla="*/ 83 w 100"/>
                <a:gd name="T31" fmla="*/ 52 h 149"/>
                <a:gd name="T32" fmla="*/ 47 w 100"/>
                <a:gd name="T33" fmla="*/ 14 h 149"/>
                <a:gd name="T34" fmla="*/ 17 w 100"/>
                <a:gd name="T35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49">
                  <a:moveTo>
                    <a:pt x="0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4" y="6"/>
                    <a:pt x="36" y="0"/>
                    <a:pt x="50" y="0"/>
                  </a:cubicBezTo>
                  <a:cubicBezTo>
                    <a:pt x="80" y="0"/>
                    <a:pt x="100" y="21"/>
                    <a:pt x="100" y="52"/>
                  </a:cubicBezTo>
                  <a:cubicBezTo>
                    <a:pt x="100" y="85"/>
                    <a:pt x="77" y="107"/>
                    <a:pt x="49" y="107"/>
                  </a:cubicBezTo>
                  <a:cubicBezTo>
                    <a:pt x="38" y="107"/>
                    <a:pt x="24" y="101"/>
                    <a:pt x="19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0" y="2"/>
                  </a:lnTo>
                  <a:close/>
                  <a:moveTo>
                    <a:pt x="17" y="42"/>
                  </a:moveTo>
                  <a:cubicBezTo>
                    <a:pt x="17" y="72"/>
                    <a:pt x="17" y="72"/>
                    <a:pt x="17" y="72"/>
                  </a:cubicBezTo>
                  <a:cubicBezTo>
                    <a:pt x="17" y="85"/>
                    <a:pt x="32" y="93"/>
                    <a:pt x="46" y="93"/>
                  </a:cubicBezTo>
                  <a:cubicBezTo>
                    <a:pt x="66" y="93"/>
                    <a:pt x="83" y="80"/>
                    <a:pt x="83" y="52"/>
                  </a:cubicBezTo>
                  <a:cubicBezTo>
                    <a:pt x="83" y="28"/>
                    <a:pt x="67" y="14"/>
                    <a:pt x="47" y="14"/>
                  </a:cubicBezTo>
                  <a:cubicBezTo>
                    <a:pt x="32" y="14"/>
                    <a:pt x="17" y="26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3">
              <a:extLst>
                <a:ext uri="{FF2B5EF4-FFF2-40B4-BE49-F238E27FC236}">
                  <a16:creationId xmlns:a16="http://schemas.microsoft.com/office/drawing/2014/main" id="{53CFD4A9-443A-411D-8FC0-8DF6DFBDFD77}"/>
                </a:ext>
              </a:extLst>
            </p:cNvPr>
            <p:cNvSpPr/>
            <p:nvPr userDrawn="1">
              <p:custDataLst>
                <p:tags r:id="rId42"/>
              </p:custDataLst>
            </p:nvPr>
          </p:nvSpPr>
          <p:spPr bwMode="auto">
            <a:xfrm>
              <a:off x="6357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4">
              <a:extLst>
                <a:ext uri="{FF2B5EF4-FFF2-40B4-BE49-F238E27FC236}">
                  <a16:creationId xmlns:a16="http://schemas.microsoft.com/office/drawing/2014/main" id="{7A6B7638-B33A-4924-9105-28ECE4E3AE65}"/>
                </a:ext>
              </a:extLst>
            </p:cNvPr>
            <p:cNvSpPr>
              <a:spLocks noEditPoints="1"/>
            </p:cNvSpPr>
            <p:nvPr userDrawn="1">
              <p:custDataLst>
                <p:tags r:id="rId43"/>
              </p:custDataLst>
            </p:nvPr>
          </p:nvSpPr>
          <p:spPr bwMode="auto">
            <a:xfrm>
              <a:off x="6451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5">
              <a:extLst>
                <a:ext uri="{FF2B5EF4-FFF2-40B4-BE49-F238E27FC236}">
                  <a16:creationId xmlns:a16="http://schemas.microsoft.com/office/drawing/2014/main" id="{7DA51CC0-B89E-4416-A073-511715D43B31}"/>
                </a:ext>
              </a:extLst>
            </p:cNvPr>
            <p:cNvSpPr/>
            <p:nvPr userDrawn="1">
              <p:custDataLst>
                <p:tags r:id="rId44"/>
              </p:custDataLst>
            </p:nvPr>
          </p:nvSpPr>
          <p:spPr bwMode="auto">
            <a:xfrm>
              <a:off x="6501" y="2074"/>
              <a:ext cx="103" cy="139"/>
            </a:xfrm>
            <a:custGeom>
              <a:avLst/>
              <a:gdLst>
                <a:gd name="T0" fmla="*/ 0 w 80"/>
                <a:gd name="T1" fmla="*/ 79 h 107"/>
                <a:gd name="T2" fmla="*/ 6 w 80"/>
                <a:gd name="T3" fmla="*/ 79 h 107"/>
                <a:gd name="T4" fmla="*/ 39 w 80"/>
                <a:gd name="T5" fmla="*/ 94 h 107"/>
                <a:gd name="T6" fmla="*/ 64 w 80"/>
                <a:gd name="T7" fmla="*/ 78 h 107"/>
                <a:gd name="T8" fmla="*/ 1 w 80"/>
                <a:gd name="T9" fmla="*/ 29 h 107"/>
                <a:gd name="T10" fmla="*/ 42 w 80"/>
                <a:gd name="T11" fmla="*/ 0 h 107"/>
                <a:gd name="T12" fmla="*/ 74 w 80"/>
                <a:gd name="T13" fmla="*/ 8 h 107"/>
                <a:gd name="T14" fmla="*/ 74 w 80"/>
                <a:gd name="T15" fmla="*/ 24 h 107"/>
                <a:gd name="T16" fmla="*/ 70 w 80"/>
                <a:gd name="T17" fmla="*/ 24 h 107"/>
                <a:gd name="T18" fmla="*/ 42 w 80"/>
                <a:gd name="T19" fmla="*/ 12 h 107"/>
                <a:gd name="T20" fmla="*/ 17 w 80"/>
                <a:gd name="T21" fmla="*/ 26 h 107"/>
                <a:gd name="T22" fmla="*/ 80 w 80"/>
                <a:gd name="T23" fmla="*/ 77 h 107"/>
                <a:gd name="T24" fmla="*/ 39 w 80"/>
                <a:gd name="T25" fmla="*/ 107 h 107"/>
                <a:gd name="T26" fmla="*/ 0 w 80"/>
                <a:gd name="T27" fmla="*/ 95 h 107"/>
                <a:gd name="T28" fmla="*/ 0 w 80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7">
                  <a:moveTo>
                    <a:pt x="0" y="79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1" y="87"/>
                    <a:pt x="26" y="94"/>
                    <a:pt x="39" y="94"/>
                  </a:cubicBezTo>
                  <a:cubicBezTo>
                    <a:pt x="55" y="94"/>
                    <a:pt x="64" y="89"/>
                    <a:pt x="64" y="78"/>
                  </a:cubicBezTo>
                  <a:cubicBezTo>
                    <a:pt x="64" y="57"/>
                    <a:pt x="1" y="64"/>
                    <a:pt x="1" y="29"/>
                  </a:cubicBezTo>
                  <a:cubicBezTo>
                    <a:pt x="1" y="11"/>
                    <a:pt x="14" y="0"/>
                    <a:pt x="42" y="0"/>
                  </a:cubicBezTo>
                  <a:cubicBezTo>
                    <a:pt x="57" y="0"/>
                    <a:pt x="69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6" y="20"/>
                    <a:pt x="56" y="12"/>
                    <a:pt x="42" y="12"/>
                  </a:cubicBezTo>
                  <a:cubicBezTo>
                    <a:pt x="24" y="12"/>
                    <a:pt x="17" y="18"/>
                    <a:pt x="17" y="26"/>
                  </a:cubicBezTo>
                  <a:cubicBezTo>
                    <a:pt x="17" y="51"/>
                    <a:pt x="80" y="41"/>
                    <a:pt x="80" y="77"/>
                  </a:cubicBezTo>
                  <a:cubicBezTo>
                    <a:pt x="80" y="96"/>
                    <a:pt x="68" y="107"/>
                    <a:pt x="39" y="107"/>
                  </a:cubicBezTo>
                  <a:cubicBezTo>
                    <a:pt x="23" y="107"/>
                    <a:pt x="10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6">
              <a:extLst>
                <a:ext uri="{FF2B5EF4-FFF2-40B4-BE49-F238E27FC236}">
                  <a16:creationId xmlns:a16="http://schemas.microsoft.com/office/drawing/2014/main" id="{1C704B63-D84D-4236-9C37-235A16AAFA39}"/>
                </a:ext>
              </a:extLst>
            </p:cNvPr>
            <p:cNvSpPr>
              <a:spLocks noEditPoints="1"/>
            </p:cNvSpPr>
            <p:nvPr userDrawn="1">
              <p:custDataLst>
                <p:tags r:id="rId45"/>
              </p:custDataLst>
            </p:nvPr>
          </p:nvSpPr>
          <p:spPr bwMode="auto">
            <a:xfrm>
              <a:off x="6621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8 w 97"/>
                <a:gd name="T9" fmla="*/ 83 h 108"/>
                <a:gd name="T10" fmla="*/ 92 w 97"/>
                <a:gd name="T11" fmla="*/ 83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4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3"/>
                    <a:pt x="17" y="68"/>
                    <a:pt x="19" y="72"/>
                  </a:cubicBezTo>
                  <a:cubicBezTo>
                    <a:pt x="25" y="86"/>
                    <a:pt x="36" y="94"/>
                    <a:pt x="55" y="94"/>
                  </a:cubicBezTo>
                  <a:cubicBezTo>
                    <a:pt x="65" y="94"/>
                    <a:pt x="78" y="90"/>
                    <a:pt x="88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4"/>
                    <a:pt x="49" y="14"/>
                  </a:cubicBezTo>
                  <a:cubicBezTo>
                    <a:pt x="30" y="14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7">
              <a:extLst>
                <a:ext uri="{FF2B5EF4-FFF2-40B4-BE49-F238E27FC236}">
                  <a16:creationId xmlns:a16="http://schemas.microsoft.com/office/drawing/2014/main" id="{395F8393-61B7-4CFB-B2F5-99F55E2A36E9}"/>
                </a:ext>
              </a:extLst>
            </p:cNvPr>
            <p:cNvSpPr/>
            <p:nvPr userDrawn="1">
              <p:custDataLst>
                <p:tags r:id="rId46"/>
              </p:custDataLst>
            </p:nvPr>
          </p:nvSpPr>
          <p:spPr bwMode="auto">
            <a:xfrm>
              <a:off x="6841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8">
              <a:extLst>
                <a:ext uri="{FF2B5EF4-FFF2-40B4-BE49-F238E27FC236}">
                  <a16:creationId xmlns:a16="http://schemas.microsoft.com/office/drawing/2014/main" id="{DE7412D9-2211-488B-9F11-B5D55713A1BC}"/>
                </a:ext>
              </a:extLst>
            </p:cNvPr>
            <p:cNvSpPr/>
            <p:nvPr userDrawn="1">
              <p:custDataLst>
                <p:tags r:id="rId47"/>
              </p:custDataLst>
            </p:nvPr>
          </p:nvSpPr>
          <p:spPr bwMode="auto">
            <a:xfrm>
              <a:off x="6995" y="2074"/>
              <a:ext cx="101" cy="139"/>
            </a:xfrm>
            <a:custGeom>
              <a:avLst/>
              <a:gdLst>
                <a:gd name="T0" fmla="*/ 0 w 79"/>
                <a:gd name="T1" fmla="*/ 79 h 107"/>
                <a:gd name="T2" fmla="*/ 5 w 79"/>
                <a:gd name="T3" fmla="*/ 79 h 107"/>
                <a:gd name="T4" fmla="*/ 38 w 79"/>
                <a:gd name="T5" fmla="*/ 94 h 107"/>
                <a:gd name="T6" fmla="*/ 63 w 79"/>
                <a:gd name="T7" fmla="*/ 78 h 107"/>
                <a:gd name="T8" fmla="*/ 0 w 79"/>
                <a:gd name="T9" fmla="*/ 29 h 107"/>
                <a:gd name="T10" fmla="*/ 41 w 79"/>
                <a:gd name="T11" fmla="*/ 0 h 107"/>
                <a:gd name="T12" fmla="*/ 74 w 79"/>
                <a:gd name="T13" fmla="*/ 8 h 107"/>
                <a:gd name="T14" fmla="*/ 74 w 79"/>
                <a:gd name="T15" fmla="*/ 24 h 107"/>
                <a:gd name="T16" fmla="*/ 69 w 79"/>
                <a:gd name="T17" fmla="*/ 24 h 107"/>
                <a:gd name="T18" fmla="*/ 41 w 79"/>
                <a:gd name="T19" fmla="*/ 12 h 107"/>
                <a:gd name="T20" fmla="*/ 16 w 79"/>
                <a:gd name="T21" fmla="*/ 26 h 107"/>
                <a:gd name="T22" fmla="*/ 79 w 79"/>
                <a:gd name="T23" fmla="*/ 77 h 107"/>
                <a:gd name="T24" fmla="*/ 38 w 79"/>
                <a:gd name="T25" fmla="*/ 107 h 107"/>
                <a:gd name="T26" fmla="*/ 0 w 79"/>
                <a:gd name="T27" fmla="*/ 95 h 107"/>
                <a:gd name="T28" fmla="*/ 0 w 79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7">
                  <a:moveTo>
                    <a:pt x="0" y="79"/>
                  </a:moveTo>
                  <a:cubicBezTo>
                    <a:pt x="5" y="79"/>
                    <a:pt x="5" y="79"/>
                    <a:pt x="5" y="79"/>
                  </a:cubicBezTo>
                  <a:cubicBezTo>
                    <a:pt x="11" y="87"/>
                    <a:pt x="25" y="94"/>
                    <a:pt x="38" y="94"/>
                  </a:cubicBezTo>
                  <a:cubicBezTo>
                    <a:pt x="55" y="94"/>
                    <a:pt x="63" y="89"/>
                    <a:pt x="63" y="78"/>
                  </a:cubicBezTo>
                  <a:cubicBezTo>
                    <a:pt x="63" y="57"/>
                    <a:pt x="0" y="64"/>
                    <a:pt x="0" y="29"/>
                  </a:cubicBezTo>
                  <a:cubicBezTo>
                    <a:pt x="0" y="11"/>
                    <a:pt x="13" y="0"/>
                    <a:pt x="41" y="0"/>
                  </a:cubicBezTo>
                  <a:cubicBezTo>
                    <a:pt x="57" y="0"/>
                    <a:pt x="68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5" y="20"/>
                    <a:pt x="56" y="12"/>
                    <a:pt x="41" y="12"/>
                  </a:cubicBezTo>
                  <a:cubicBezTo>
                    <a:pt x="24" y="12"/>
                    <a:pt x="16" y="18"/>
                    <a:pt x="16" y="26"/>
                  </a:cubicBezTo>
                  <a:cubicBezTo>
                    <a:pt x="16" y="51"/>
                    <a:pt x="79" y="41"/>
                    <a:pt x="79" y="77"/>
                  </a:cubicBezTo>
                  <a:cubicBezTo>
                    <a:pt x="79" y="96"/>
                    <a:pt x="67" y="107"/>
                    <a:pt x="38" y="107"/>
                  </a:cubicBezTo>
                  <a:cubicBezTo>
                    <a:pt x="23" y="107"/>
                    <a:pt x="9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9">
              <a:extLst>
                <a:ext uri="{FF2B5EF4-FFF2-40B4-BE49-F238E27FC236}">
                  <a16:creationId xmlns:a16="http://schemas.microsoft.com/office/drawing/2014/main" id="{DAFC17DB-76C9-4C85-A39E-BDF6E82BE646}"/>
                </a:ext>
              </a:extLst>
            </p:cNvPr>
            <p:cNvSpPr/>
            <p:nvPr userDrawn="1">
              <p:custDataLst>
                <p:tags r:id="rId48"/>
              </p:custDataLst>
            </p:nvPr>
          </p:nvSpPr>
          <p:spPr bwMode="auto">
            <a:xfrm>
              <a:off x="71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2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50">
              <a:extLst>
                <a:ext uri="{FF2B5EF4-FFF2-40B4-BE49-F238E27FC236}">
                  <a16:creationId xmlns:a16="http://schemas.microsoft.com/office/drawing/2014/main" id="{7D5851FD-491F-4C33-BF85-317678AAA092}"/>
                </a:ext>
              </a:extLst>
            </p:cNvPr>
            <p:cNvSpPr>
              <a:spLocks noEditPoints="1"/>
            </p:cNvSpPr>
            <p:nvPr userDrawn="1">
              <p:custDataLst>
                <p:tags r:id="rId49"/>
              </p:custDataLst>
            </p:nvPr>
          </p:nvSpPr>
          <p:spPr bwMode="auto">
            <a:xfrm>
              <a:off x="7203" y="2073"/>
              <a:ext cx="134" cy="140"/>
            </a:xfrm>
            <a:custGeom>
              <a:avLst/>
              <a:gdLst>
                <a:gd name="T0" fmla="*/ 51 w 104"/>
                <a:gd name="T1" fmla="*/ 0 h 108"/>
                <a:gd name="T2" fmla="*/ 104 w 104"/>
                <a:gd name="T3" fmla="*/ 53 h 108"/>
                <a:gd name="T4" fmla="*/ 51 w 104"/>
                <a:gd name="T5" fmla="*/ 108 h 108"/>
                <a:gd name="T6" fmla="*/ 0 w 104"/>
                <a:gd name="T7" fmla="*/ 54 h 108"/>
                <a:gd name="T8" fmla="*/ 51 w 104"/>
                <a:gd name="T9" fmla="*/ 0 h 108"/>
                <a:gd name="T10" fmla="*/ 51 w 104"/>
                <a:gd name="T11" fmla="*/ 94 h 108"/>
                <a:gd name="T12" fmla="*/ 87 w 104"/>
                <a:gd name="T13" fmla="*/ 54 h 108"/>
                <a:gd name="T14" fmla="*/ 51 w 104"/>
                <a:gd name="T15" fmla="*/ 13 h 108"/>
                <a:gd name="T16" fmla="*/ 16 w 104"/>
                <a:gd name="T17" fmla="*/ 54 h 108"/>
                <a:gd name="T18" fmla="*/ 51 w 104"/>
                <a:gd name="T19" fmla="*/ 9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8">
                  <a:moveTo>
                    <a:pt x="51" y="0"/>
                  </a:moveTo>
                  <a:cubicBezTo>
                    <a:pt x="83" y="0"/>
                    <a:pt x="104" y="21"/>
                    <a:pt x="104" y="53"/>
                  </a:cubicBezTo>
                  <a:cubicBezTo>
                    <a:pt x="104" y="87"/>
                    <a:pt x="84" y="108"/>
                    <a:pt x="51" y="108"/>
                  </a:cubicBezTo>
                  <a:cubicBezTo>
                    <a:pt x="20" y="108"/>
                    <a:pt x="0" y="86"/>
                    <a:pt x="0" y="54"/>
                  </a:cubicBezTo>
                  <a:cubicBezTo>
                    <a:pt x="0" y="21"/>
                    <a:pt x="20" y="0"/>
                    <a:pt x="51" y="0"/>
                  </a:cubicBezTo>
                  <a:close/>
                  <a:moveTo>
                    <a:pt x="51" y="94"/>
                  </a:moveTo>
                  <a:cubicBezTo>
                    <a:pt x="71" y="94"/>
                    <a:pt x="87" y="79"/>
                    <a:pt x="87" y="54"/>
                  </a:cubicBezTo>
                  <a:cubicBezTo>
                    <a:pt x="87" y="28"/>
                    <a:pt x="72" y="13"/>
                    <a:pt x="51" y="13"/>
                  </a:cubicBezTo>
                  <a:cubicBezTo>
                    <a:pt x="33" y="13"/>
                    <a:pt x="16" y="28"/>
                    <a:pt x="16" y="54"/>
                  </a:cubicBezTo>
                  <a:cubicBezTo>
                    <a:pt x="16" y="79"/>
                    <a:pt x="33" y="94"/>
                    <a:pt x="51" y="94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51">
              <a:extLst>
                <a:ext uri="{FF2B5EF4-FFF2-40B4-BE49-F238E27FC236}">
                  <a16:creationId xmlns:a16="http://schemas.microsoft.com/office/drawing/2014/main" id="{4192BAD7-6F6F-4C5A-8EF9-B51239309707}"/>
                </a:ext>
              </a:extLst>
            </p:cNvPr>
            <p:cNvSpPr/>
            <p:nvPr userDrawn="1">
              <p:custDataLst>
                <p:tags r:id="rId50"/>
              </p:custDataLst>
            </p:nvPr>
          </p:nvSpPr>
          <p:spPr bwMode="auto">
            <a:xfrm>
              <a:off x="7364" y="2074"/>
              <a:ext cx="119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3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5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52">
              <a:extLst>
                <a:ext uri="{FF2B5EF4-FFF2-40B4-BE49-F238E27FC236}">
                  <a16:creationId xmlns:a16="http://schemas.microsoft.com/office/drawing/2014/main" id="{810BEE32-3849-4D6B-932A-16211DA144B2}"/>
                </a:ext>
              </a:extLst>
            </p:cNvPr>
            <p:cNvSpPr>
              <a:spLocks noEditPoints="1"/>
            </p:cNvSpPr>
            <p:nvPr userDrawn="1">
              <p:custDataLst>
                <p:tags r:id="rId51"/>
              </p:custDataLst>
            </p:nvPr>
          </p:nvSpPr>
          <p:spPr bwMode="auto">
            <a:xfrm>
              <a:off x="7516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53">
              <a:extLst>
                <a:ext uri="{FF2B5EF4-FFF2-40B4-BE49-F238E27FC236}">
                  <a16:creationId xmlns:a16="http://schemas.microsoft.com/office/drawing/2014/main" id="{F05CFAE6-601D-4436-BD8F-C0D410639A53}"/>
                </a:ext>
              </a:extLst>
            </p:cNvPr>
            <p:cNvSpPr>
              <a:spLocks noEditPoints="1"/>
            </p:cNvSpPr>
            <p:nvPr userDrawn="1">
              <p:custDataLst>
                <p:tags r:id="rId52"/>
              </p:custDataLst>
            </p:nvPr>
          </p:nvSpPr>
          <p:spPr bwMode="auto">
            <a:xfrm>
              <a:off x="7565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5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4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6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50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8"/>
                    <a:pt x="40" y="42"/>
                  </a:cubicBezTo>
                  <a:cubicBezTo>
                    <a:pt x="47" y="40"/>
                    <a:pt x="63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5"/>
                    <a:pt x="44" y="15"/>
                  </a:cubicBezTo>
                  <a:cubicBezTo>
                    <a:pt x="29" y="15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4" y="53"/>
                    <a:pt x="51" y="55"/>
                    <a:pt x="46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09207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y_2 Col_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7" y="658801"/>
            <a:ext cx="9446704" cy="974638"/>
          </a:xfrm>
        </p:spPr>
        <p:txBody>
          <a:bodyPr/>
          <a:lstStyle>
            <a:lvl1pPr>
              <a:defRPr>
                <a:solidFill>
                  <a:srgbClr val="0000F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  <p:custDataLst>
              <p:tags r:id="rId2"/>
            </p:custDataLst>
          </p:nvPr>
        </p:nvSpPr>
        <p:spPr>
          <a:xfrm>
            <a:off x="623887" y="1633440"/>
            <a:ext cx="9446704" cy="643036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rgbClr val="0000F0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  <p:custDataLst>
              <p:tags r:id="rId3"/>
            </p:custDataLst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rgbClr val="0000F0"/>
              </a:buClr>
              <a:defRPr>
                <a:solidFill>
                  <a:srgbClr val="0000F0"/>
                </a:solidFill>
              </a:defRPr>
            </a:lvl1pPr>
            <a:lvl2pPr>
              <a:buClr>
                <a:srgbClr val="0000F0"/>
              </a:buClr>
              <a:defRPr>
                <a:solidFill>
                  <a:srgbClr val="0000F0"/>
                </a:solidFill>
              </a:defRPr>
            </a:lvl2pPr>
            <a:lvl3pPr>
              <a:buClr>
                <a:srgbClr val="0000F0"/>
              </a:buClr>
              <a:defRPr>
                <a:solidFill>
                  <a:srgbClr val="0000F0"/>
                </a:solidFill>
              </a:defRPr>
            </a:lvl3pPr>
            <a:lvl4pPr>
              <a:buClr>
                <a:srgbClr val="0000F0"/>
              </a:buClr>
              <a:defRPr>
                <a:solidFill>
                  <a:srgbClr val="0000F0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 level</a:t>
            </a:r>
            <a:endParaRPr lang="en-GB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394016EB-E113-4661-883A-31E1AAE31B56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6096001" y="3429000"/>
            <a:ext cx="4964111" cy="2808288"/>
          </a:xfrm>
        </p:spPr>
        <p:txBody>
          <a:bodyPr anchor="t" anchorCtr="0"/>
          <a:lstStyle>
            <a:lvl1pPr>
              <a:buClr>
                <a:srgbClr val="0000F0"/>
              </a:buClr>
              <a:defRPr>
                <a:solidFill>
                  <a:srgbClr val="0000F0"/>
                </a:solidFill>
              </a:defRPr>
            </a:lvl1pPr>
            <a:lvl2pPr>
              <a:buClr>
                <a:srgbClr val="0000F0"/>
              </a:buClr>
              <a:defRPr>
                <a:solidFill>
                  <a:srgbClr val="0000F0"/>
                </a:solidFill>
              </a:defRPr>
            </a:lvl2pPr>
            <a:lvl3pPr>
              <a:buClr>
                <a:srgbClr val="0000F0"/>
              </a:buClr>
              <a:defRPr>
                <a:solidFill>
                  <a:srgbClr val="0000F0"/>
                </a:solidFill>
              </a:defRPr>
            </a:lvl3pPr>
            <a:lvl4pPr>
              <a:buClr>
                <a:srgbClr val="0000F0"/>
              </a:buClr>
              <a:defRPr>
                <a:solidFill>
                  <a:srgbClr val="0000F0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 level</a:t>
            </a:r>
            <a:endParaRPr lang="en-GB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00069A8-6F09-45BE-9DB2-D361FBF2FE28}"/>
              </a:ext>
            </a:extLst>
          </p:cNvPr>
          <p:cNvGrpSpPr>
            <a:grpSpLocks noChangeAspect="1"/>
          </p:cNvGrpSpPr>
          <p:nvPr userDrawn="1">
            <p:custDataLst>
              <p:tags r:id="rId5"/>
            </p:custDataLst>
          </p:nvPr>
        </p:nvGrpSpPr>
        <p:grpSpPr>
          <a:xfrm>
            <a:off x="7913089" y="6466809"/>
            <a:ext cx="4015386" cy="154800"/>
            <a:chOff x="1" y="2013"/>
            <a:chExt cx="7678" cy="296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F279CD1D-5E39-49D4-9745-6E2502ADE948}"/>
                </a:ext>
              </a:extLst>
            </p:cNvPr>
            <p:cNvSpPr/>
            <p:nvPr userDrawn="1">
              <p:custDataLst>
                <p:tags r:id="rId6"/>
              </p:custDataLst>
            </p:nvPr>
          </p:nvSpPr>
          <p:spPr bwMode="auto">
            <a:xfrm>
              <a:off x="1184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7123FD9F-BF3F-4B7E-A9A0-823540FF116E}"/>
                </a:ext>
              </a:extLst>
            </p:cNvPr>
            <p:cNvSpPr/>
            <p:nvPr userDrawn="1">
              <p:custDataLst>
                <p:tags r:id="rId7"/>
              </p:custDataLst>
            </p:nvPr>
          </p:nvSpPr>
          <p:spPr bwMode="auto">
            <a:xfrm>
              <a:off x="132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D17BE589-1DE2-42F9-B4CB-E054BC0F7C16}"/>
                </a:ext>
              </a:extLst>
            </p:cNvPr>
            <p:cNvSpPr/>
            <p:nvPr userDrawn="1">
              <p:custDataLst>
                <p:tags r:id="rId8"/>
              </p:custDataLst>
            </p:nvPr>
          </p:nvSpPr>
          <p:spPr bwMode="auto">
            <a:xfrm>
              <a:off x="14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4A6CB1A9-C0A2-4D87-8187-801DC72D868E}"/>
                </a:ext>
              </a:extLst>
            </p:cNvPr>
            <p:cNvSpPr>
              <a:spLocks noEditPoint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1504" y="2073"/>
              <a:ext cx="124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4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8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5" y="108"/>
                    <a:pt x="54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8" y="13"/>
                  </a:cubicBezTo>
                  <a:cubicBezTo>
                    <a:pt x="29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9">
              <a:extLst>
                <a:ext uri="{FF2B5EF4-FFF2-40B4-BE49-F238E27FC236}">
                  <a16:creationId xmlns:a16="http://schemas.microsoft.com/office/drawing/2014/main" id="{8F24C10A-EA9A-4AB8-B65A-4B569E50D2DF}"/>
                </a:ext>
              </a:extLst>
            </p:cNvPr>
            <p:cNvSpPr/>
            <p:nvPr userDrawn="1">
              <p:custDataLst>
                <p:tags r:id="rId10"/>
              </p:custDataLst>
            </p:nvPr>
          </p:nvSpPr>
          <p:spPr bwMode="auto">
            <a:xfrm>
              <a:off x="1638" y="2076"/>
              <a:ext cx="134" cy="133"/>
            </a:xfrm>
            <a:custGeom>
              <a:avLst/>
              <a:gdLst>
                <a:gd name="T0" fmla="*/ 134 w 134"/>
                <a:gd name="T1" fmla="*/ 0 h 133"/>
                <a:gd name="T2" fmla="*/ 134 w 134"/>
                <a:gd name="T3" fmla="*/ 6 h 133"/>
                <a:gd name="T4" fmla="*/ 79 w 134"/>
                <a:gd name="T5" fmla="*/ 133 h 133"/>
                <a:gd name="T6" fmla="*/ 54 w 134"/>
                <a:gd name="T7" fmla="*/ 133 h 133"/>
                <a:gd name="T8" fmla="*/ 0 w 134"/>
                <a:gd name="T9" fmla="*/ 6 h 133"/>
                <a:gd name="T10" fmla="*/ 0 w 134"/>
                <a:gd name="T11" fmla="*/ 0 h 133"/>
                <a:gd name="T12" fmla="*/ 20 w 134"/>
                <a:gd name="T13" fmla="*/ 0 h 133"/>
                <a:gd name="T14" fmla="*/ 60 w 134"/>
                <a:gd name="T15" fmla="*/ 100 h 133"/>
                <a:gd name="T16" fmla="*/ 64 w 134"/>
                <a:gd name="T17" fmla="*/ 114 h 133"/>
                <a:gd name="T18" fmla="*/ 68 w 134"/>
                <a:gd name="T19" fmla="*/ 114 h 133"/>
                <a:gd name="T20" fmla="*/ 73 w 134"/>
                <a:gd name="T21" fmla="*/ 101 h 133"/>
                <a:gd name="T22" fmla="*/ 113 w 134"/>
                <a:gd name="T23" fmla="*/ 0 h 133"/>
                <a:gd name="T24" fmla="*/ 134 w 134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3">
                  <a:moveTo>
                    <a:pt x="134" y="0"/>
                  </a:moveTo>
                  <a:lnTo>
                    <a:pt x="134" y="6"/>
                  </a:lnTo>
                  <a:lnTo>
                    <a:pt x="79" y="133"/>
                  </a:lnTo>
                  <a:lnTo>
                    <a:pt x="54" y="133"/>
                  </a:lnTo>
                  <a:lnTo>
                    <a:pt x="0" y="6"/>
                  </a:lnTo>
                  <a:lnTo>
                    <a:pt x="0" y="0"/>
                  </a:lnTo>
                  <a:lnTo>
                    <a:pt x="20" y="0"/>
                  </a:lnTo>
                  <a:lnTo>
                    <a:pt x="60" y="100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3" y="101"/>
                  </a:lnTo>
                  <a:lnTo>
                    <a:pt x="113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0">
              <a:extLst>
                <a:ext uri="{FF2B5EF4-FFF2-40B4-BE49-F238E27FC236}">
                  <a16:creationId xmlns:a16="http://schemas.microsoft.com/office/drawing/2014/main" id="{C605FBFF-4509-479F-BFC8-464ACE6A6ADB}"/>
                </a:ext>
              </a:extLst>
            </p:cNvPr>
            <p:cNvSpPr>
              <a:spLocks noEditPoint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1781" y="2017"/>
              <a:ext cx="134" cy="196"/>
            </a:xfrm>
            <a:custGeom>
              <a:avLst/>
              <a:gdLst>
                <a:gd name="T0" fmla="*/ 52 w 104"/>
                <a:gd name="T1" fmla="*/ 43 h 151"/>
                <a:gd name="T2" fmla="*/ 104 w 104"/>
                <a:gd name="T3" fmla="*/ 96 h 151"/>
                <a:gd name="T4" fmla="*/ 52 w 104"/>
                <a:gd name="T5" fmla="*/ 151 h 151"/>
                <a:gd name="T6" fmla="*/ 0 w 104"/>
                <a:gd name="T7" fmla="*/ 97 h 151"/>
                <a:gd name="T8" fmla="*/ 52 w 104"/>
                <a:gd name="T9" fmla="*/ 43 h 151"/>
                <a:gd name="T10" fmla="*/ 52 w 104"/>
                <a:gd name="T11" fmla="*/ 137 h 151"/>
                <a:gd name="T12" fmla="*/ 87 w 104"/>
                <a:gd name="T13" fmla="*/ 97 h 151"/>
                <a:gd name="T14" fmla="*/ 52 w 104"/>
                <a:gd name="T15" fmla="*/ 56 h 151"/>
                <a:gd name="T16" fmla="*/ 17 w 104"/>
                <a:gd name="T17" fmla="*/ 97 h 151"/>
                <a:gd name="T18" fmla="*/ 52 w 104"/>
                <a:gd name="T19" fmla="*/ 137 h 151"/>
                <a:gd name="T20" fmla="*/ 67 w 104"/>
                <a:gd name="T21" fmla="*/ 10 h 151"/>
                <a:gd name="T22" fmla="*/ 75 w 104"/>
                <a:gd name="T23" fmla="*/ 2 h 151"/>
                <a:gd name="T24" fmla="*/ 86 w 104"/>
                <a:gd name="T25" fmla="*/ 5 h 151"/>
                <a:gd name="T26" fmla="*/ 66 w 104"/>
                <a:gd name="T27" fmla="*/ 22 h 151"/>
                <a:gd name="T28" fmla="*/ 38 w 104"/>
                <a:gd name="T29" fmla="*/ 12 h 151"/>
                <a:gd name="T30" fmla="*/ 28 w 104"/>
                <a:gd name="T31" fmla="*/ 20 h 151"/>
                <a:gd name="T32" fmla="*/ 18 w 104"/>
                <a:gd name="T33" fmla="*/ 15 h 151"/>
                <a:gd name="T34" fmla="*/ 39 w 104"/>
                <a:gd name="T35" fmla="*/ 0 h 151"/>
                <a:gd name="T36" fmla="*/ 67 w 104"/>
                <a:gd name="T37" fmla="*/ 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1">
                  <a:moveTo>
                    <a:pt x="52" y="43"/>
                  </a:moveTo>
                  <a:cubicBezTo>
                    <a:pt x="83" y="43"/>
                    <a:pt x="104" y="64"/>
                    <a:pt x="104" y="96"/>
                  </a:cubicBezTo>
                  <a:cubicBezTo>
                    <a:pt x="104" y="130"/>
                    <a:pt x="84" y="151"/>
                    <a:pt x="52" y="151"/>
                  </a:cubicBezTo>
                  <a:cubicBezTo>
                    <a:pt x="20" y="151"/>
                    <a:pt x="0" y="129"/>
                    <a:pt x="0" y="97"/>
                  </a:cubicBezTo>
                  <a:cubicBezTo>
                    <a:pt x="0" y="64"/>
                    <a:pt x="21" y="43"/>
                    <a:pt x="52" y="43"/>
                  </a:cubicBezTo>
                  <a:close/>
                  <a:moveTo>
                    <a:pt x="52" y="137"/>
                  </a:moveTo>
                  <a:cubicBezTo>
                    <a:pt x="72" y="137"/>
                    <a:pt x="87" y="122"/>
                    <a:pt x="87" y="97"/>
                  </a:cubicBezTo>
                  <a:cubicBezTo>
                    <a:pt x="87" y="71"/>
                    <a:pt x="72" y="56"/>
                    <a:pt x="52" y="56"/>
                  </a:cubicBezTo>
                  <a:cubicBezTo>
                    <a:pt x="33" y="56"/>
                    <a:pt x="17" y="71"/>
                    <a:pt x="17" y="97"/>
                  </a:cubicBezTo>
                  <a:cubicBezTo>
                    <a:pt x="17" y="122"/>
                    <a:pt x="33" y="137"/>
                    <a:pt x="52" y="137"/>
                  </a:cubicBezTo>
                  <a:close/>
                  <a:moveTo>
                    <a:pt x="67" y="10"/>
                  </a:moveTo>
                  <a:cubicBezTo>
                    <a:pt x="70" y="10"/>
                    <a:pt x="74" y="7"/>
                    <a:pt x="75" y="2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3" y="16"/>
                    <a:pt x="76" y="22"/>
                    <a:pt x="66" y="22"/>
                  </a:cubicBezTo>
                  <a:cubicBezTo>
                    <a:pt x="51" y="22"/>
                    <a:pt x="47" y="12"/>
                    <a:pt x="38" y="12"/>
                  </a:cubicBezTo>
                  <a:cubicBezTo>
                    <a:pt x="35" y="12"/>
                    <a:pt x="30" y="12"/>
                    <a:pt x="28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3"/>
                    <a:pt x="30" y="0"/>
                    <a:pt x="39" y="0"/>
                  </a:cubicBezTo>
                  <a:cubicBezTo>
                    <a:pt x="52" y="0"/>
                    <a:pt x="56" y="10"/>
                    <a:pt x="67" y="10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1">
              <a:extLst>
                <a:ext uri="{FF2B5EF4-FFF2-40B4-BE49-F238E27FC236}">
                  <a16:creationId xmlns:a16="http://schemas.microsoft.com/office/drawing/2014/main" id="{7C6B946C-0451-4C06-9BFE-F67F8804DA3E}"/>
                </a:ext>
              </a:extLst>
            </p:cNvPr>
            <p:cNvSpPr/>
            <p:nvPr userDrawn="1">
              <p:custDataLst>
                <p:tags r:id="rId12"/>
              </p:custDataLst>
            </p:nvPr>
          </p:nvSpPr>
          <p:spPr bwMode="auto">
            <a:xfrm>
              <a:off x="1929" y="2030"/>
              <a:ext cx="72" cy="179"/>
            </a:xfrm>
            <a:custGeom>
              <a:avLst/>
              <a:gdLst>
                <a:gd name="T0" fmla="*/ 32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2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2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2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12">
              <a:extLst>
                <a:ext uri="{FF2B5EF4-FFF2-40B4-BE49-F238E27FC236}">
                  <a16:creationId xmlns:a16="http://schemas.microsoft.com/office/drawing/2014/main" id="{EF438542-E8B7-4172-9DBC-6B802F724145}"/>
                </a:ext>
              </a:extLst>
            </p:cNvPr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2030" y="2013"/>
              <a:ext cx="21" cy="196"/>
            </a:xfrm>
            <a:prstGeom prst="rect">
              <a:avLst/>
            </a:pr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3">
              <a:extLst>
                <a:ext uri="{FF2B5EF4-FFF2-40B4-BE49-F238E27FC236}">
                  <a16:creationId xmlns:a16="http://schemas.microsoft.com/office/drawing/2014/main" id="{B368E20E-1763-4ECE-8CBF-2017B3CD7359}"/>
                </a:ext>
              </a:extLst>
            </p:cNvPr>
            <p:cNvSpPr/>
            <p:nvPr userDrawn="1">
              <p:custDataLst>
                <p:tags r:id="rId14"/>
              </p:custDataLst>
            </p:nvPr>
          </p:nvSpPr>
          <p:spPr bwMode="auto">
            <a:xfrm>
              <a:off x="2086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40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4">
              <a:extLst>
                <a:ext uri="{FF2B5EF4-FFF2-40B4-BE49-F238E27FC236}">
                  <a16:creationId xmlns:a16="http://schemas.microsoft.com/office/drawing/2014/main" id="{C6B0613E-9F0F-4E40-80F5-2DA19A3ED107}"/>
                </a:ext>
              </a:extLst>
            </p:cNvPr>
            <p:cNvSpPr/>
            <p:nvPr userDrawn="1">
              <p:custDataLst>
                <p:tags r:id="rId15"/>
              </p:custDataLst>
            </p:nvPr>
          </p:nvSpPr>
          <p:spPr bwMode="auto">
            <a:xfrm>
              <a:off x="2234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5">
              <a:extLst>
                <a:ext uri="{FF2B5EF4-FFF2-40B4-BE49-F238E27FC236}">
                  <a16:creationId xmlns:a16="http://schemas.microsoft.com/office/drawing/2014/main" id="{586D24ED-BAB5-43ED-9781-8B6548E3F9A9}"/>
                </a:ext>
              </a:extLst>
            </p:cNvPr>
            <p:cNvSpPr>
              <a:spLocks noEditPoint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2353" y="2073"/>
              <a:ext cx="126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2 h 108"/>
                <a:gd name="T10" fmla="*/ 93 w 98"/>
                <a:gd name="T11" fmla="*/ 82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3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2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3"/>
                    <a:pt x="49" y="13"/>
                  </a:cubicBezTo>
                  <a:cubicBezTo>
                    <a:pt x="30" y="13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69718D93-6E11-4102-86D5-C790EDD2DEDE}"/>
                </a:ext>
              </a:extLst>
            </p:cNvPr>
            <p:cNvSpPr>
              <a:spLocks noEditPoint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2561" y="2020"/>
              <a:ext cx="174" cy="189"/>
            </a:xfrm>
            <a:custGeom>
              <a:avLst/>
              <a:gdLst>
                <a:gd name="T0" fmla="*/ 70 w 174"/>
                <a:gd name="T1" fmla="*/ 0 h 189"/>
                <a:gd name="T2" fmla="*/ 105 w 174"/>
                <a:gd name="T3" fmla="*/ 0 h 189"/>
                <a:gd name="T4" fmla="*/ 174 w 174"/>
                <a:gd name="T5" fmla="*/ 183 h 189"/>
                <a:gd name="T6" fmla="*/ 174 w 174"/>
                <a:gd name="T7" fmla="*/ 189 h 189"/>
                <a:gd name="T8" fmla="*/ 152 w 174"/>
                <a:gd name="T9" fmla="*/ 189 h 189"/>
                <a:gd name="T10" fmla="*/ 127 w 174"/>
                <a:gd name="T11" fmla="*/ 122 h 189"/>
                <a:gd name="T12" fmla="*/ 45 w 174"/>
                <a:gd name="T13" fmla="*/ 122 h 189"/>
                <a:gd name="T14" fmla="*/ 21 w 174"/>
                <a:gd name="T15" fmla="*/ 189 h 189"/>
                <a:gd name="T16" fmla="*/ 0 w 174"/>
                <a:gd name="T17" fmla="*/ 189 h 189"/>
                <a:gd name="T18" fmla="*/ 0 w 174"/>
                <a:gd name="T19" fmla="*/ 183 h 189"/>
                <a:gd name="T20" fmla="*/ 70 w 174"/>
                <a:gd name="T21" fmla="*/ 0 h 189"/>
                <a:gd name="T22" fmla="*/ 53 w 174"/>
                <a:gd name="T23" fmla="*/ 102 h 189"/>
                <a:gd name="T24" fmla="*/ 119 w 174"/>
                <a:gd name="T25" fmla="*/ 102 h 189"/>
                <a:gd name="T26" fmla="*/ 90 w 174"/>
                <a:gd name="T27" fmla="*/ 27 h 189"/>
                <a:gd name="T28" fmla="*/ 87 w 174"/>
                <a:gd name="T29" fmla="*/ 15 h 189"/>
                <a:gd name="T30" fmla="*/ 85 w 174"/>
                <a:gd name="T31" fmla="*/ 15 h 189"/>
                <a:gd name="T32" fmla="*/ 81 w 174"/>
                <a:gd name="T33" fmla="*/ 27 h 189"/>
                <a:gd name="T34" fmla="*/ 53 w 174"/>
                <a:gd name="T35" fmla="*/ 10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189">
                  <a:moveTo>
                    <a:pt x="70" y="0"/>
                  </a:moveTo>
                  <a:lnTo>
                    <a:pt x="105" y="0"/>
                  </a:lnTo>
                  <a:lnTo>
                    <a:pt x="174" y="183"/>
                  </a:lnTo>
                  <a:lnTo>
                    <a:pt x="174" y="189"/>
                  </a:lnTo>
                  <a:lnTo>
                    <a:pt x="152" y="189"/>
                  </a:lnTo>
                  <a:lnTo>
                    <a:pt x="127" y="122"/>
                  </a:lnTo>
                  <a:lnTo>
                    <a:pt x="45" y="122"/>
                  </a:lnTo>
                  <a:lnTo>
                    <a:pt x="21" y="189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70" y="0"/>
                  </a:lnTo>
                  <a:close/>
                  <a:moveTo>
                    <a:pt x="53" y="102"/>
                  </a:moveTo>
                  <a:lnTo>
                    <a:pt x="119" y="102"/>
                  </a:lnTo>
                  <a:lnTo>
                    <a:pt x="90" y="27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1" y="27"/>
                  </a:lnTo>
                  <a:lnTo>
                    <a:pt x="53" y="102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7">
              <a:extLst>
                <a:ext uri="{FF2B5EF4-FFF2-40B4-BE49-F238E27FC236}">
                  <a16:creationId xmlns:a16="http://schemas.microsoft.com/office/drawing/2014/main" id="{56584BC0-6E4C-4262-BDC4-FBDCB846C9D3}"/>
                </a:ext>
              </a:extLst>
            </p:cNvPr>
            <p:cNvSpPr/>
            <p:nvPr userDrawn="1">
              <p:custDataLst>
                <p:tags r:id="rId18"/>
              </p:custDataLst>
            </p:nvPr>
          </p:nvSpPr>
          <p:spPr bwMode="auto">
            <a:xfrm>
              <a:off x="2761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7 w 56"/>
                <a:gd name="T3" fmla="*/ 1 h 104"/>
                <a:gd name="T4" fmla="*/ 17 w 56"/>
                <a:gd name="T5" fmla="*/ 19 h 104"/>
                <a:gd name="T6" fmla="*/ 20 w 56"/>
                <a:gd name="T7" fmla="*/ 19 h 104"/>
                <a:gd name="T8" fmla="*/ 42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2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7"/>
                    <a:pt x="3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0" y="15"/>
                    <a:pt x="19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8">
              <a:extLst>
                <a:ext uri="{FF2B5EF4-FFF2-40B4-BE49-F238E27FC236}">
                  <a16:creationId xmlns:a16="http://schemas.microsoft.com/office/drawing/2014/main" id="{9496B255-EBB0-487F-8313-03FFA853D413}"/>
                </a:ext>
              </a:extLst>
            </p:cNvPr>
            <p:cNvSpPr>
              <a:spLocks noEditPoint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2840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9">
              <a:extLst>
                <a:ext uri="{FF2B5EF4-FFF2-40B4-BE49-F238E27FC236}">
                  <a16:creationId xmlns:a16="http://schemas.microsoft.com/office/drawing/2014/main" id="{15CC10CF-7A66-429C-96BD-F8796D95F7CC}"/>
                </a:ext>
              </a:extLst>
            </p:cNvPr>
            <p:cNvSpPr/>
            <p:nvPr userDrawn="1">
              <p:custDataLst>
                <p:tags r:id="rId20"/>
              </p:custDataLst>
            </p:nvPr>
          </p:nvSpPr>
          <p:spPr bwMode="auto">
            <a:xfrm>
              <a:off x="2992" y="2074"/>
              <a:ext cx="117" cy="135"/>
            </a:xfrm>
            <a:custGeom>
              <a:avLst/>
              <a:gdLst>
                <a:gd name="T0" fmla="*/ 75 w 91"/>
                <a:gd name="T1" fmla="*/ 40 h 104"/>
                <a:gd name="T2" fmla="*/ 46 w 91"/>
                <a:gd name="T3" fmla="*/ 14 h 104"/>
                <a:gd name="T4" fmla="*/ 16 w 91"/>
                <a:gd name="T5" fmla="*/ 38 h 104"/>
                <a:gd name="T6" fmla="*/ 16 w 91"/>
                <a:gd name="T7" fmla="*/ 104 h 104"/>
                <a:gd name="T8" fmla="*/ 0 w 91"/>
                <a:gd name="T9" fmla="*/ 104 h 104"/>
                <a:gd name="T10" fmla="*/ 0 w 91"/>
                <a:gd name="T11" fmla="*/ 1 h 104"/>
                <a:gd name="T12" fmla="*/ 15 w 91"/>
                <a:gd name="T13" fmla="*/ 1 h 104"/>
                <a:gd name="T14" fmla="*/ 15 w 91"/>
                <a:gd name="T15" fmla="*/ 19 h 104"/>
                <a:gd name="T16" fmla="*/ 18 w 91"/>
                <a:gd name="T17" fmla="*/ 19 h 104"/>
                <a:gd name="T18" fmla="*/ 52 w 91"/>
                <a:gd name="T19" fmla="*/ 0 h 104"/>
                <a:gd name="T20" fmla="*/ 91 w 91"/>
                <a:gd name="T21" fmla="*/ 38 h 104"/>
                <a:gd name="T22" fmla="*/ 91 w 91"/>
                <a:gd name="T23" fmla="*/ 104 h 104"/>
                <a:gd name="T24" fmla="*/ 75 w 91"/>
                <a:gd name="T25" fmla="*/ 104 h 104"/>
                <a:gd name="T26" fmla="*/ 75 w 91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4">
                  <a:moveTo>
                    <a:pt x="75" y="40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4" y="14"/>
                    <a:pt x="16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8" y="0"/>
                    <a:pt x="52" y="0"/>
                  </a:cubicBezTo>
                  <a:cubicBezTo>
                    <a:pt x="75" y="0"/>
                    <a:pt x="91" y="11"/>
                    <a:pt x="91" y="38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0">
              <a:extLst>
                <a:ext uri="{FF2B5EF4-FFF2-40B4-BE49-F238E27FC236}">
                  <a16:creationId xmlns:a16="http://schemas.microsoft.com/office/drawing/2014/main" id="{1D45BC13-78FA-442F-9AEE-5A3E7ECD47A0}"/>
                </a:ext>
              </a:extLst>
            </p:cNvPr>
            <p:cNvSpPr>
              <a:spLocks noEditPoint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3136" y="2015"/>
              <a:ext cx="129" cy="197"/>
            </a:xfrm>
            <a:custGeom>
              <a:avLst/>
              <a:gdLst>
                <a:gd name="T0" fmla="*/ 100 w 100"/>
                <a:gd name="T1" fmla="*/ 0 h 152"/>
                <a:gd name="T2" fmla="*/ 100 w 100"/>
                <a:gd name="T3" fmla="*/ 150 h 152"/>
                <a:gd name="T4" fmla="*/ 83 w 100"/>
                <a:gd name="T5" fmla="*/ 150 h 152"/>
                <a:gd name="T6" fmla="*/ 83 w 100"/>
                <a:gd name="T7" fmla="*/ 137 h 152"/>
                <a:gd name="T8" fmla="*/ 80 w 100"/>
                <a:gd name="T9" fmla="*/ 137 h 152"/>
                <a:gd name="T10" fmla="*/ 49 w 100"/>
                <a:gd name="T11" fmla="*/ 152 h 152"/>
                <a:gd name="T12" fmla="*/ 0 w 100"/>
                <a:gd name="T13" fmla="*/ 100 h 152"/>
                <a:gd name="T14" fmla="*/ 52 w 100"/>
                <a:gd name="T15" fmla="*/ 45 h 152"/>
                <a:gd name="T16" fmla="*/ 83 w 100"/>
                <a:gd name="T17" fmla="*/ 61 h 152"/>
                <a:gd name="T18" fmla="*/ 83 w 100"/>
                <a:gd name="T19" fmla="*/ 0 h 152"/>
                <a:gd name="T20" fmla="*/ 100 w 100"/>
                <a:gd name="T21" fmla="*/ 0 h 152"/>
                <a:gd name="T22" fmla="*/ 83 w 100"/>
                <a:gd name="T23" fmla="*/ 109 h 152"/>
                <a:gd name="T24" fmla="*/ 83 w 100"/>
                <a:gd name="T25" fmla="*/ 81 h 152"/>
                <a:gd name="T26" fmla="*/ 54 w 100"/>
                <a:gd name="T27" fmla="*/ 59 h 152"/>
                <a:gd name="T28" fmla="*/ 17 w 100"/>
                <a:gd name="T29" fmla="*/ 99 h 152"/>
                <a:gd name="T30" fmla="*/ 54 w 100"/>
                <a:gd name="T31" fmla="*/ 138 h 152"/>
                <a:gd name="T32" fmla="*/ 83 w 100"/>
                <a:gd name="T33" fmla="*/ 10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52">
                  <a:moveTo>
                    <a:pt x="100" y="0"/>
                  </a:moveTo>
                  <a:cubicBezTo>
                    <a:pt x="100" y="150"/>
                    <a:pt x="100" y="150"/>
                    <a:pt x="100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72" y="147"/>
                    <a:pt x="62" y="152"/>
                    <a:pt x="49" y="152"/>
                  </a:cubicBezTo>
                  <a:cubicBezTo>
                    <a:pt x="21" y="152"/>
                    <a:pt x="0" y="131"/>
                    <a:pt x="0" y="100"/>
                  </a:cubicBezTo>
                  <a:cubicBezTo>
                    <a:pt x="0" y="66"/>
                    <a:pt x="24" y="45"/>
                    <a:pt x="52" y="45"/>
                  </a:cubicBezTo>
                  <a:cubicBezTo>
                    <a:pt x="64" y="45"/>
                    <a:pt x="80" y="51"/>
                    <a:pt x="83" y="61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100" y="0"/>
                  </a:lnTo>
                  <a:close/>
                  <a:moveTo>
                    <a:pt x="83" y="109"/>
                  </a:moveTo>
                  <a:cubicBezTo>
                    <a:pt x="83" y="81"/>
                    <a:pt x="83" y="81"/>
                    <a:pt x="83" y="81"/>
                  </a:cubicBezTo>
                  <a:cubicBezTo>
                    <a:pt x="83" y="67"/>
                    <a:pt x="70" y="59"/>
                    <a:pt x="54" y="59"/>
                  </a:cubicBezTo>
                  <a:cubicBezTo>
                    <a:pt x="36" y="59"/>
                    <a:pt x="17" y="72"/>
                    <a:pt x="17" y="99"/>
                  </a:cubicBezTo>
                  <a:cubicBezTo>
                    <a:pt x="17" y="124"/>
                    <a:pt x="35" y="138"/>
                    <a:pt x="54" y="138"/>
                  </a:cubicBezTo>
                  <a:cubicBezTo>
                    <a:pt x="69" y="138"/>
                    <a:pt x="83" y="125"/>
                    <a:pt x="83" y="109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1">
              <a:extLst>
                <a:ext uri="{FF2B5EF4-FFF2-40B4-BE49-F238E27FC236}">
                  <a16:creationId xmlns:a16="http://schemas.microsoft.com/office/drawing/2014/main" id="{BEFA1CD0-E938-42E0-A5BE-B42AF0D0B16D}"/>
                </a:ext>
              </a:extLst>
            </p:cNvPr>
            <p:cNvSpPr>
              <a:spLocks noEditPoint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3293" y="2073"/>
              <a:ext cx="113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3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49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6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2">
              <a:extLst>
                <a:ext uri="{FF2B5EF4-FFF2-40B4-BE49-F238E27FC236}">
                  <a16:creationId xmlns:a16="http://schemas.microsoft.com/office/drawing/2014/main" id="{072AF32C-FA40-4482-8A40-2DE227FFDBEA}"/>
                </a:ext>
              </a:extLst>
            </p:cNvPr>
            <p:cNvSpPr/>
            <p:nvPr userDrawn="1">
              <p:custDataLst>
                <p:tags r:id="rId23"/>
              </p:custDataLst>
            </p:nvPr>
          </p:nvSpPr>
          <p:spPr bwMode="auto">
            <a:xfrm>
              <a:off x="3441" y="2074"/>
              <a:ext cx="213" cy="135"/>
            </a:xfrm>
            <a:custGeom>
              <a:avLst/>
              <a:gdLst>
                <a:gd name="T0" fmla="*/ 75 w 165"/>
                <a:gd name="T1" fmla="*/ 38 h 104"/>
                <a:gd name="T2" fmla="*/ 46 w 165"/>
                <a:gd name="T3" fmla="*/ 14 h 104"/>
                <a:gd name="T4" fmla="*/ 16 w 165"/>
                <a:gd name="T5" fmla="*/ 38 h 104"/>
                <a:gd name="T6" fmla="*/ 16 w 165"/>
                <a:gd name="T7" fmla="*/ 104 h 104"/>
                <a:gd name="T8" fmla="*/ 0 w 165"/>
                <a:gd name="T9" fmla="*/ 104 h 104"/>
                <a:gd name="T10" fmla="*/ 0 w 165"/>
                <a:gd name="T11" fmla="*/ 1 h 104"/>
                <a:gd name="T12" fmla="*/ 16 w 165"/>
                <a:gd name="T13" fmla="*/ 1 h 104"/>
                <a:gd name="T14" fmla="*/ 16 w 165"/>
                <a:gd name="T15" fmla="*/ 19 h 104"/>
                <a:gd name="T16" fmla="*/ 18 w 165"/>
                <a:gd name="T17" fmla="*/ 19 h 104"/>
                <a:gd name="T18" fmla="*/ 51 w 165"/>
                <a:gd name="T19" fmla="*/ 0 h 104"/>
                <a:gd name="T20" fmla="*/ 86 w 165"/>
                <a:gd name="T21" fmla="*/ 21 h 104"/>
                <a:gd name="T22" fmla="*/ 89 w 165"/>
                <a:gd name="T23" fmla="*/ 21 h 104"/>
                <a:gd name="T24" fmla="*/ 125 w 165"/>
                <a:gd name="T25" fmla="*/ 0 h 104"/>
                <a:gd name="T26" fmla="*/ 165 w 165"/>
                <a:gd name="T27" fmla="*/ 37 h 104"/>
                <a:gd name="T28" fmla="*/ 165 w 165"/>
                <a:gd name="T29" fmla="*/ 104 h 104"/>
                <a:gd name="T30" fmla="*/ 149 w 165"/>
                <a:gd name="T31" fmla="*/ 104 h 104"/>
                <a:gd name="T32" fmla="*/ 149 w 165"/>
                <a:gd name="T33" fmla="*/ 38 h 104"/>
                <a:gd name="T34" fmla="*/ 121 w 165"/>
                <a:gd name="T35" fmla="*/ 14 h 104"/>
                <a:gd name="T36" fmla="*/ 91 w 165"/>
                <a:gd name="T37" fmla="*/ 39 h 104"/>
                <a:gd name="T38" fmla="*/ 91 w 165"/>
                <a:gd name="T39" fmla="*/ 104 h 104"/>
                <a:gd name="T40" fmla="*/ 75 w 165"/>
                <a:gd name="T41" fmla="*/ 104 h 104"/>
                <a:gd name="T42" fmla="*/ 75 w 165"/>
                <a:gd name="T43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104">
                  <a:moveTo>
                    <a:pt x="75" y="38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5" y="5"/>
                    <a:pt x="39" y="0"/>
                    <a:pt x="51" y="0"/>
                  </a:cubicBezTo>
                  <a:cubicBezTo>
                    <a:pt x="72" y="0"/>
                    <a:pt x="82" y="9"/>
                    <a:pt x="86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7"/>
                    <a:pt x="112" y="0"/>
                    <a:pt x="125" y="0"/>
                  </a:cubicBezTo>
                  <a:cubicBezTo>
                    <a:pt x="149" y="0"/>
                    <a:pt x="165" y="11"/>
                    <a:pt x="165" y="37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9" y="23"/>
                    <a:pt x="137" y="14"/>
                    <a:pt x="121" y="14"/>
                  </a:cubicBezTo>
                  <a:cubicBezTo>
                    <a:pt x="110" y="14"/>
                    <a:pt x="91" y="24"/>
                    <a:pt x="91" y="3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38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3">
              <a:extLst>
                <a:ext uri="{FF2B5EF4-FFF2-40B4-BE49-F238E27FC236}">
                  <a16:creationId xmlns:a16="http://schemas.microsoft.com/office/drawing/2014/main" id="{2C3BBC48-B968-4007-8C50-0375081F58C5}"/>
                </a:ext>
              </a:extLst>
            </p:cNvPr>
            <p:cNvSpPr>
              <a:spLocks noEditPoint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3687" y="2016"/>
              <a:ext cx="22" cy="193"/>
            </a:xfrm>
            <a:custGeom>
              <a:avLst/>
              <a:gdLst>
                <a:gd name="T0" fmla="*/ 0 w 22"/>
                <a:gd name="T1" fmla="*/ 27 h 193"/>
                <a:gd name="T2" fmla="*/ 0 w 22"/>
                <a:gd name="T3" fmla="*/ 0 h 193"/>
                <a:gd name="T4" fmla="*/ 22 w 22"/>
                <a:gd name="T5" fmla="*/ 0 h 193"/>
                <a:gd name="T6" fmla="*/ 22 w 22"/>
                <a:gd name="T7" fmla="*/ 27 h 193"/>
                <a:gd name="T8" fmla="*/ 0 w 22"/>
                <a:gd name="T9" fmla="*/ 27 h 193"/>
                <a:gd name="T10" fmla="*/ 0 w 22"/>
                <a:gd name="T11" fmla="*/ 193 h 193"/>
                <a:gd name="T12" fmla="*/ 0 w 22"/>
                <a:gd name="T13" fmla="*/ 60 h 193"/>
                <a:gd name="T14" fmla="*/ 22 w 22"/>
                <a:gd name="T15" fmla="*/ 60 h 193"/>
                <a:gd name="T16" fmla="*/ 22 w 22"/>
                <a:gd name="T17" fmla="*/ 193 h 193"/>
                <a:gd name="T18" fmla="*/ 0 w 22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3">
                  <a:moveTo>
                    <a:pt x="0" y="2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2" y="60"/>
                  </a:lnTo>
                  <a:lnTo>
                    <a:pt x="22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4">
              <a:extLst>
                <a:ext uri="{FF2B5EF4-FFF2-40B4-BE49-F238E27FC236}">
                  <a16:creationId xmlns:a16="http://schemas.microsoft.com/office/drawing/2014/main" id="{9717E27C-336E-41D4-91B5-14B2366CEBFC}"/>
                </a:ext>
              </a:extLst>
            </p:cNvPr>
            <p:cNvSpPr/>
            <p:nvPr userDrawn="1">
              <p:custDataLst>
                <p:tags r:id="rId25"/>
              </p:custDataLst>
            </p:nvPr>
          </p:nvSpPr>
          <p:spPr bwMode="auto">
            <a:xfrm>
              <a:off x="3739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5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9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5">
              <a:extLst>
                <a:ext uri="{FF2B5EF4-FFF2-40B4-BE49-F238E27FC236}">
                  <a16:creationId xmlns:a16="http://schemas.microsoft.com/office/drawing/2014/main" id="{76E07BB1-1548-4917-B565-1C25F11EBD54}"/>
                </a:ext>
              </a:extLst>
            </p:cNvPr>
            <p:cNvSpPr>
              <a:spLocks noEditPoint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3857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9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9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80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5" y="94"/>
                    <a:pt x="78" y="90"/>
                    <a:pt x="89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6">
              <a:extLst>
                <a:ext uri="{FF2B5EF4-FFF2-40B4-BE49-F238E27FC236}">
                  <a16:creationId xmlns:a16="http://schemas.microsoft.com/office/drawing/2014/main" id="{98029383-C49F-47E0-AAEE-92F2155C23FF}"/>
                </a:ext>
              </a:extLst>
            </p:cNvPr>
            <p:cNvSpPr/>
            <p:nvPr userDrawn="1">
              <p:custDataLst>
                <p:tags r:id="rId27"/>
              </p:custDataLst>
            </p:nvPr>
          </p:nvSpPr>
          <p:spPr bwMode="auto">
            <a:xfrm>
              <a:off x="4070" y="2017"/>
              <a:ext cx="146" cy="196"/>
            </a:xfrm>
            <a:custGeom>
              <a:avLst/>
              <a:gdLst>
                <a:gd name="T0" fmla="*/ 0 w 113"/>
                <a:gd name="T1" fmla="*/ 111 h 151"/>
                <a:gd name="T2" fmla="*/ 4 w 113"/>
                <a:gd name="T3" fmla="*/ 111 h 151"/>
                <a:gd name="T4" fmla="*/ 60 w 113"/>
                <a:gd name="T5" fmla="*/ 135 h 151"/>
                <a:gd name="T6" fmla="*/ 96 w 113"/>
                <a:gd name="T7" fmla="*/ 111 h 151"/>
                <a:gd name="T8" fmla="*/ 56 w 113"/>
                <a:gd name="T9" fmla="*/ 84 h 151"/>
                <a:gd name="T10" fmla="*/ 2 w 113"/>
                <a:gd name="T11" fmla="*/ 41 h 151"/>
                <a:gd name="T12" fmla="*/ 59 w 113"/>
                <a:gd name="T13" fmla="*/ 0 h 151"/>
                <a:gd name="T14" fmla="*/ 108 w 113"/>
                <a:gd name="T15" fmla="*/ 16 h 151"/>
                <a:gd name="T16" fmla="*/ 108 w 113"/>
                <a:gd name="T17" fmla="*/ 32 h 151"/>
                <a:gd name="T18" fmla="*/ 103 w 113"/>
                <a:gd name="T19" fmla="*/ 32 h 151"/>
                <a:gd name="T20" fmla="*/ 55 w 113"/>
                <a:gd name="T21" fmla="*/ 15 h 151"/>
                <a:gd name="T22" fmla="*/ 19 w 113"/>
                <a:gd name="T23" fmla="*/ 41 h 151"/>
                <a:gd name="T24" fmla="*/ 58 w 113"/>
                <a:gd name="T25" fmla="*/ 68 h 151"/>
                <a:gd name="T26" fmla="*/ 113 w 113"/>
                <a:gd name="T27" fmla="*/ 111 h 151"/>
                <a:gd name="T28" fmla="*/ 60 w 113"/>
                <a:gd name="T29" fmla="*/ 151 h 151"/>
                <a:gd name="T30" fmla="*/ 0 w 113"/>
                <a:gd name="T31" fmla="*/ 131 h 151"/>
                <a:gd name="T32" fmla="*/ 0 w 113"/>
                <a:gd name="T33" fmla="*/ 11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" h="151">
                  <a:moveTo>
                    <a:pt x="0" y="111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18" y="125"/>
                    <a:pt x="41" y="135"/>
                    <a:pt x="60" y="135"/>
                  </a:cubicBezTo>
                  <a:cubicBezTo>
                    <a:pt x="84" y="135"/>
                    <a:pt x="96" y="122"/>
                    <a:pt x="96" y="111"/>
                  </a:cubicBezTo>
                  <a:cubicBezTo>
                    <a:pt x="96" y="93"/>
                    <a:pt x="76" y="88"/>
                    <a:pt x="56" y="84"/>
                  </a:cubicBezTo>
                  <a:cubicBezTo>
                    <a:pt x="31" y="78"/>
                    <a:pt x="2" y="72"/>
                    <a:pt x="2" y="41"/>
                  </a:cubicBezTo>
                  <a:cubicBezTo>
                    <a:pt x="2" y="18"/>
                    <a:pt x="23" y="0"/>
                    <a:pt x="59" y="0"/>
                  </a:cubicBezTo>
                  <a:cubicBezTo>
                    <a:pt x="80" y="0"/>
                    <a:pt x="99" y="8"/>
                    <a:pt x="108" y="16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93" y="23"/>
                    <a:pt x="76" y="15"/>
                    <a:pt x="55" y="15"/>
                  </a:cubicBezTo>
                  <a:cubicBezTo>
                    <a:pt x="33" y="15"/>
                    <a:pt x="19" y="27"/>
                    <a:pt x="19" y="41"/>
                  </a:cubicBezTo>
                  <a:cubicBezTo>
                    <a:pt x="19" y="58"/>
                    <a:pt x="39" y="63"/>
                    <a:pt x="58" y="68"/>
                  </a:cubicBezTo>
                  <a:cubicBezTo>
                    <a:pt x="83" y="74"/>
                    <a:pt x="113" y="79"/>
                    <a:pt x="113" y="111"/>
                  </a:cubicBezTo>
                  <a:cubicBezTo>
                    <a:pt x="113" y="133"/>
                    <a:pt x="94" y="151"/>
                    <a:pt x="60" y="151"/>
                  </a:cubicBezTo>
                  <a:cubicBezTo>
                    <a:pt x="36" y="151"/>
                    <a:pt x="18" y="145"/>
                    <a:pt x="0" y="13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7">
              <a:extLst>
                <a:ext uri="{FF2B5EF4-FFF2-40B4-BE49-F238E27FC236}">
                  <a16:creationId xmlns:a16="http://schemas.microsoft.com/office/drawing/2014/main" id="{91AB04D3-CE50-4817-8B82-F5D21C776BC8}"/>
                </a:ext>
              </a:extLst>
            </p:cNvPr>
            <p:cNvSpPr>
              <a:spLocks noEditPoints="1"/>
            </p:cNvSpPr>
            <p:nvPr userDrawn="1">
              <p:custDataLst>
                <p:tags r:id="rId28"/>
              </p:custDataLst>
            </p:nvPr>
          </p:nvSpPr>
          <p:spPr bwMode="auto">
            <a:xfrm>
              <a:off x="4243" y="2016"/>
              <a:ext cx="20" cy="193"/>
            </a:xfrm>
            <a:custGeom>
              <a:avLst/>
              <a:gdLst>
                <a:gd name="T0" fmla="*/ 0 w 20"/>
                <a:gd name="T1" fmla="*/ 27 h 193"/>
                <a:gd name="T2" fmla="*/ 0 w 20"/>
                <a:gd name="T3" fmla="*/ 0 h 193"/>
                <a:gd name="T4" fmla="*/ 20 w 20"/>
                <a:gd name="T5" fmla="*/ 0 h 193"/>
                <a:gd name="T6" fmla="*/ 20 w 20"/>
                <a:gd name="T7" fmla="*/ 27 h 193"/>
                <a:gd name="T8" fmla="*/ 0 w 20"/>
                <a:gd name="T9" fmla="*/ 27 h 193"/>
                <a:gd name="T10" fmla="*/ 0 w 20"/>
                <a:gd name="T11" fmla="*/ 193 h 193"/>
                <a:gd name="T12" fmla="*/ 0 w 20"/>
                <a:gd name="T13" fmla="*/ 60 h 193"/>
                <a:gd name="T14" fmla="*/ 20 w 20"/>
                <a:gd name="T15" fmla="*/ 60 h 193"/>
                <a:gd name="T16" fmla="*/ 20 w 20"/>
                <a:gd name="T17" fmla="*/ 193 h 193"/>
                <a:gd name="T18" fmla="*/ 0 w 20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3">
                  <a:moveTo>
                    <a:pt x="0" y="27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0" y="60"/>
                  </a:lnTo>
                  <a:lnTo>
                    <a:pt x="20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8">
              <a:extLst>
                <a:ext uri="{FF2B5EF4-FFF2-40B4-BE49-F238E27FC236}">
                  <a16:creationId xmlns:a16="http://schemas.microsoft.com/office/drawing/2014/main" id="{02F3E632-A3AA-4FF7-86B6-23CE3A362C37}"/>
                </a:ext>
              </a:extLst>
            </p:cNvPr>
            <p:cNvSpPr/>
            <p:nvPr userDrawn="1">
              <p:custDataLst>
                <p:tags r:id="rId29"/>
              </p:custDataLst>
            </p:nvPr>
          </p:nvSpPr>
          <p:spPr bwMode="auto">
            <a:xfrm>
              <a:off x="4301" y="2013"/>
              <a:ext cx="116" cy="196"/>
            </a:xfrm>
            <a:custGeom>
              <a:avLst/>
              <a:gdLst>
                <a:gd name="T0" fmla="*/ 74 w 90"/>
                <a:gd name="T1" fmla="*/ 87 h 151"/>
                <a:gd name="T2" fmla="*/ 46 w 90"/>
                <a:gd name="T3" fmla="*/ 61 h 151"/>
                <a:gd name="T4" fmla="*/ 16 w 90"/>
                <a:gd name="T5" fmla="*/ 85 h 151"/>
                <a:gd name="T6" fmla="*/ 16 w 90"/>
                <a:gd name="T7" fmla="*/ 151 h 151"/>
                <a:gd name="T8" fmla="*/ 0 w 90"/>
                <a:gd name="T9" fmla="*/ 151 h 151"/>
                <a:gd name="T10" fmla="*/ 0 w 90"/>
                <a:gd name="T11" fmla="*/ 0 h 151"/>
                <a:gd name="T12" fmla="*/ 16 w 90"/>
                <a:gd name="T13" fmla="*/ 0 h 151"/>
                <a:gd name="T14" fmla="*/ 16 w 90"/>
                <a:gd name="T15" fmla="*/ 66 h 151"/>
                <a:gd name="T16" fmla="*/ 18 w 90"/>
                <a:gd name="T17" fmla="*/ 66 h 151"/>
                <a:gd name="T18" fmla="*/ 51 w 90"/>
                <a:gd name="T19" fmla="*/ 47 h 151"/>
                <a:gd name="T20" fmla="*/ 90 w 90"/>
                <a:gd name="T21" fmla="*/ 85 h 151"/>
                <a:gd name="T22" fmla="*/ 90 w 90"/>
                <a:gd name="T23" fmla="*/ 151 h 151"/>
                <a:gd name="T24" fmla="*/ 74 w 90"/>
                <a:gd name="T25" fmla="*/ 151 h 151"/>
                <a:gd name="T26" fmla="*/ 74 w 90"/>
                <a:gd name="T27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51">
                  <a:moveTo>
                    <a:pt x="74" y="87"/>
                  </a:moveTo>
                  <a:cubicBezTo>
                    <a:pt x="74" y="70"/>
                    <a:pt x="62" y="61"/>
                    <a:pt x="46" y="61"/>
                  </a:cubicBezTo>
                  <a:cubicBezTo>
                    <a:pt x="34" y="61"/>
                    <a:pt x="17" y="70"/>
                    <a:pt x="16" y="8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52"/>
                    <a:pt x="37" y="47"/>
                    <a:pt x="51" y="47"/>
                  </a:cubicBezTo>
                  <a:cubicBezTo>
                    <a:pt x="74" y="47"/>
                    <a:pt x="90" y="58"/>
                    <a:pt x="90" y="85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74" y="151"/>
                    <a:pt x="74" y="151"/>
                    <a:pt x="74" y="151"/>
                  </a:cubicBezTo>
                  <a:lnTo>
                    <a:pt x="74" y="87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9">
              <a:extLst>
                <a:ext uri="{FF2B5EF4-FFF2-40B4-BE49-F238E27FC236}">
                  <a16:creationId xmlns:a16="http://schemas.microsoft.com/office/drawing/2014/main" id="{4CAF7252-49DA-4B70-A3D5-3C4F037CF234}"/>
                </a:ext>
              </a:extLst>
            </p:cNvPr>
            <p:cNvSpPr/>
            <p:nvPr userDrawn="1">
              <p:custDataLst>
                <p:tags r:id="rId30"/>
              </p:custDataLst>
            </p:nvPr>
          </p:nvSpPr>
          <p:spPr bwMode="auto">
            <a:xfrm>
              <a:off x="4433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0">
              <a:extLst>
                <a:ext uri="{FF2B5EF4-FFF2-40B4-BE49-F238E27FC236}">
                  <a16:creationId xmlns:a16="http://schemas.microsoft.com/office/drawing/2014/main" id="{74D0E4E9-6D7B-4911-8F8B-99258B0EBD45}"/>
                </a:ext>
              </a:extLst>
            </p:cNvPr>
            <p:cNvSpPr>
              <a:spLocks noEditPoints="1"/>
            </p:cNvSpPr>
            <p:nvPr userDrawn="1">
              <p:custDataLst>
                <p:tags r:id="rId31"/>
              </p:custDataLst>
            </p:nvPr>
          </p:nvSpPr>
          <p:spPr bwMode="auto">
            <a:xfrm>
              <a:off x="4527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5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69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0 w 88"/>
                <a:gd name="T17" fmla="*/ 28 h 108"/>
                <a:gd name="T18" fmla="*/ 7 w 88"/>
                <a:gd name="T19" fmla="*/ 28 h 108"/>
                <a:gd name="T20" fmla="*/ 7 w 88"/>
                <a:gd name="T21" fmla="*/ 13 h 108"/>
                <a:gd name="T22" fmla="*/ 44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6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0" y="103"/>
                    <a:pt x="49" y="108"/>
                    <a:pt x="35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69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6" y="6"/>
                    <a:pt x="28" y="0"/>
                    <a:pt x="44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6" y="65"/>
                    <a:pt x="16" y="77"/>
                  </a:cubicBezTo>
                  <a:cubicBezTo>
                    <a:pt x="16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1">
              <a:extLst>
                <a:ext uri="{FF2B5EF4-FFF2-40B4-BE49-F238E27FC236}">
                  <a16:creationId xmlns:a16="http://schemas.microsoft.com/office/drawing/2014/main" id="{4A717097-BCAB-4B21-88E9-7E533C56E18B}"/>
                </a:ext>
              </a:extLst>
            </p:cNvPr>
            <p:cNvSpPr/>
            <p:nvPr userDrawn="1">
              <p:custDataLst>
                <p:tags r:id="rId32"/>
              </p:custDataLst>
            </p:nvPr>
          </p:nvSpPr>
          <p:spPr bwMode="auto">
            <a:xfrm>
              <a:off x="4670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9 w 79"/>
                <a:gd name="T5" fmla="*/ 95 h 108"/>
                <a:gd name="T6" fmla="*/ 64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0" y="64"/>
                    <a:pt x="0" y="29"/>
                  </a:cubicBezTo>
                  <a:cubicBezTo>
                    <a:pt x="0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2">
              <a:extLst>
                <a:ext uri="{FF2B5EF4-FFF2-40B4-BE49-F238E27FC236}">
                  <a16:creationId xmlns:a16="http://schemas.microsoft.com/office/drawing/2014/main" id="{E92FD166-3547-42A1-8925-6CAEEF005A31}"/>
                </a:ext>
              </a:extLst>
            </p:cNvPr>
            <p:cNvSpPr/>
            <p:nvPr userDrawn="1">
              <p:custDataLst>
                <p:tags r:id="rId33"/>
              </p:custDataLst>
            </p:nvPr>
          </p:nvSpPr>
          <p:spPr bwMode="auto">
            <a:xfrm>
              <a:off x="4799" y="2076"/>
              <a:ext cx="119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6 w 92"/>
                <a:gd name="T13" fmla="*/ 103 h 104"/>
                <a:gd name="T14" fmla="*/ 76 w 92"/>
                <a:gd name="T15" fmla="*/ 85 h 104"/>
                <a:gd name="T16" fmla="*/ 74 w 92"/>
                <a:gd name="T17" fmla="*/ 85 h 104"/>
                <a:gd name="T18" fmla="*/ 39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39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3">
              <a:extLst>
                <a:ext uri="{FF2B5EF4-FFF2-40B4-BE49-F238E27FC236}">
                  <a16:creationId xmlns:a16="http://schemas.microsoft.com/office/drawing/2014/main" id="{D68E7BDB-36F2-438B-B7C5-67D4B3AD620F}"/>
                </a:ext>
              </a:extLst>
            </p:cNvPr>
            <p:cNvSpPr/>
            <p:nvPr userDrawn="1">
              <p:custDataLst>
                <p:tags r:id="rId34"/>
              </p:custDataLst>
            </p:nvPr>
          </p:nvSpPr>
          <p:spPr bwMode="auto">
            <a:xfrm>
              <a:off x="493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4">
              <a:extLst>
                <a:ext uri="{FF2B5EF4-FFF2-40B4-BE49-F238E27FC236}">
                  <a16:creationId xmlns:a16="http://schemas.microsoft.com/office/drawing/2014/main" id="{41340D33-F4F2-4449-B8E2-8D7325ADCF71}"/>
                </a:ext>
              </a:extLst>
            </p:cNvPr>
            <p:cNvSpPr/>
            <p:nvPr userDrawn="1">
              <p:custDataLst>
                <p:tags r:id="rId35"/>
              </p:custDataLst>
            </p:nvPr>
          </p:nvSpPr>
          <p:spPr bwMode="auto">
            <a:xfrm>
              <a:off x="5038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9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8" y="99"/>
                    <a:pt x="54" y="104"/>
                    <a:pt x="40" y="104"/>
                  </a:cubicBezTo>
                  <a:cubicBezTo>
                    <a:pt x="17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5">
              <a:extLst>
                <a:ext uri="{FF2B5EF4-FFF2-40B4-BE49-F238E27FC236}">
                  <a16:creationId xmlns:a16="http://schemas.microsoft.com/office/drawing/2014/main" id="{2B8E6817-AA3C-4B6A-8089-B3FC1A66E379}"/>
                </a:ext>
              </a:extLst>
            </p:cNvPr>
            <p:cNvSpPr/>
            <p:nvPr userDrawn="1">
              <p:custDataLst>
                <p:tags r:id="rId36"/>
              </p:custDataLst>
            </p:nvPr>
          </p:nvSpPr>
          <p:spPr bwMode="auto">
            <a:xfrm>
              <a:off x="5186" y="2073"/>
              <a:ext cx="103" cy="140"/>
            </a:xfrm>
            <a:custGeom>
              <a:avLst/>
              <a:gdLst>
                <a:gd name="T0" fmla="*/ 0 w 80"/>
                <a:gd name="T1" fmla="*/ 80 h 108"/>
                <a:gd name="T2" fmla="*/ 6 w 80"/>
                <a:gd name="T3" fmla="*/ 80 h 108"/>
                <a:gd name="T4" fmla="*/ 39 w 80"/>
                <a:gd name="T5" fmla="*/ 95 h 108"/>
                <a:gd name="T6" fmla="*/ 64 w 80"/>
                <a:gd name="T7" fmla="*/ 79 h 108"/>
                <a:gd name="T8" fmla="*/ 1 w 80"/>
                <a:gd name="T9" fmla="*/ 29 h 108"/>
                <a:gd name="T10" fmla="*/ 41 w 80"/>
                <a:gd name="T11" fmla="*/ 0 h 108"/>
                <a:gd name="T12" fmla="*/ 74 w 80"/>
                <a:gd name="T13" fmla="*/ 9 h 108"/>
                <a:gd name="T14" fmla="*/ 74 w 80"/>
                <a:gd name="T15" fmla="*/ 25 h 108"/>
                <a:gd name="T16" fmla="*/ 70 w 80"/>
                <a:gd name="T17" fmla="*/ 25 h 108"/>
                <a:gd name="T18" fmla="*/ 41 w 80"/>
                <a:gd name="T19" fmla="*/ 13 h 108"/>
                <a:gd name="T20" fmla="*/ 16 w 80"/>
                <a:gd name="T21" fmla="*/ 27 h 108"/>
                <a:gd name="T22" fmla="*/ 80 w 80"/>
                <a:gd name="T23" fmla="*/ 78 h 108"/>
                <a:gd name="T24" fmla="*/ 39 w 80"/>
                <a:gd name="T25" fmla="*/ 108 h 108"/>
                <a:gd name="T26" fmla="*/ 0 w 80"/>
                <a:gd name="T27" fmla="*/ 96 h 108"/>
                <a:gd name="T28" fmla="*/ 0 w 80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8">
                  <a:moveTo>
                    <a:pt x="0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1" y="64"/>
                    <a:pt x="1" y="29"/>
                  </a:cubicBezTo>
                  <a:cubicBezTo>
                    <a:pt x="1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80" y="42"/>
                    <a:pt x="80" y="78"/>
                  </a:cubicBezTo>
                  <a:cubicBezTo>
                    <a:pt x="80" y="96"/>
                    <a:pt x="68" y="108"/>
                    <a:pt x="39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6">
              <a:extLst>
                <a:ext uri="{FF2B5EF4-FFF2-40B4-BE49-F238E27FC236}">
                  <a16:creationId xmlns:a16="http://schemas.microsoft.com/office/drawing/2014/main" id="{FE23E66A-DA2D-4407-8FB3-F28730AC6665}"/>
                </a:ext>
              </a:extLst>
            </p:cNvPr>
            <p:cNvSpPr>
              <a:spLocks noEditPoints="1"/>
            </p:cNvSpPr>
            <p:nvPr userDrawn="1">
              <p:custDataLst>
                <p:tags r:id="rId37"/>
              </p:custDataLst>
            </p:nvPr>
          </p:nvSpPr>
          <p:spPr bwMode="auto">
            <a:xfrm>
              <a:off x="1" y="2017"/>
              <a:ext cx="938" cy="292"/>
            </a:xfrm>
            <a:custGeom>
              <a:avLst/>
              <a:gdLst>
                <a:gd name="T0" fmla="*/ 638 w 728"/>
                <a:gd name="T1" fmla="*/ 215 h 225"/>
                <a:gd name="T2" fmla="*/ 636 w 728"/>
                <a:gd name="T3" fmla="*/ 192 h 225"/>
                <a:gd name="T4" fmla="*/ 148 w 728"/>
                <a:gd name="T5" fmla="*/ 120 h 225"/>
                <a:gd name="T6" fmla="*/ 213 w 728"/>
                <a:gd name="T7" fmla="*/ 119 h 225"/>
                <a:gd name="T8" fmla="*/ 202 w 728"/>
                <a:gd name="T9" fmla="*/ 105 h 225"/>
                <a:gd name="T10" fmla="*/ 180 w 728"/>
                <a:gd name="T11" fmla="*/ 127 h 225"/>
                <a:gd name="T12" fmla="*/ 194 w 728"/>
                <a:gd name="T13" fmla="*/ 138 h 225"/>
                <a:gd name="T14" fmla="*/ 648 w 728"/>
                <a:gd name="T15" fmla="*/ 204 h 225"/>
                <a:gd name="T16" fmla="*/ 584 w 728"/>
                <a:gd name="T17" fmla="*/ 200 h 225"/>
                <a:gd name="T18" fmla="*/ 580 w 728"/>
                <a:gd name="T19" fmla="*/ 215 h 225"/>
                <a:gd name="T20" fmla="*/ 13 w 728"/>
                <a:gd name="T21" fmla="*/ 185 h 225"/>
                <a:gd name="T22" fmla="*/ 41 w 728"/>
                <a:gd name="T23" fmla="*/ 108 h 225"/>
                <a:gd name="T24" fmla="*/ 32 w 728"/>
                <a:gd name="T25" fmla="*/ 127 h 225"/>
                <a:gd name="T26" fmla="*/ 56 w 728"/>
                <a:gd name="T27" fmla="*/ 73 h 225"/>
                <a:gd name="T28" fmla="*/ 27 w 728"/>
                <a:gd name="T29" fmla="*/ 91 h 225"/>
                <a:gd name="T30" fmla="*/ 674 w 728"/>
                <a:gd name="T31" fmla="*/ 0 h 225"/>
                <a:gd name="T32" fmla="*/ 675 w 728"/>
                <a:gd name="T33" fmla="*/ 150 h 225"/>
                <a:gd name="T34" fmla="*/ 724 w 728"/>
                <a:gd name="T35" fmla="*/ 200 h 225"/>
                <a:gd name="T36" fmla="*/ 728 w 728"/>
                <a:gd name="T37" fmla="*/ 201 h 225"/>
                <a:gd name="T38" fmla="*/ 724 w 728"/>
                <a:gd name="T39" fmla="*/ 208 h 225"/>
                <a:gd name="T40" fmla="*/ 183 w 728"/>
                <a:gd name="T41" fmla="*/ 85 h 225"/>
                <a:gd name="T42" fmla="*/ 169 w 728"/>
                <a:gd name="T43" fmla="*/ 75 h 225"/>
                <a:gd name="T44" fmla="*/ 677 w 728"/>
                <a:gd name="T45" fmla="*/ 215 h 225"/>
                <a:gd name="T46" fmla="*/ 501 w 728"/>
                <a:gd name="T47" fmla="*/ 196 h 225"/>
                <a:gd name="T48" fmla="*/ 509 w 728"/>
                <a:gd name="T49" fmla="*/ 195 h 225"/>
                <a:gd name="T50" fmla="*/ 513 w 728"/>
                <a:gd name="T51" fmla="*/ 215 h 225"/>
                <a:gd name="T52" fmla="*/ 606 w 728"/>
                <a:gd name="T53" fmla="*/ 147 h 225"/>
                <a:gd name="T54" fmla="*/ 540 w 728"/>
                <a:gd name="T55" fmla="*/ 23 h 225"/>
                <a:gd name="T56" fmla="*/ 469 w 728"/>
                <a:gd name="T57" fmla="*/ 225 h 225"/>
                <a:gd name="T58" fmla="*/ 473 w 728"/>
                <a:gd name="T59" fmla="*/ 208 h 225"/>
                <a:gd name="T60" fmla="*/ 513 w 728"/>
                <a:gd name="T61" fmla="*/ 181 h 225"/>
                <a:gd name="T62" fmla="*/ 564 w 728"/>
                <a:gd name="T63" fmla="*/ 210 h 225"/>
                <a:gd name="T64" fmla="*/ 548 w 728"/>
                <a:gd name="T65" fmla="*/ 201 h 225"/>
                <a:gd name="T66" fmla="*/ 523 w 728"/>
                <a:gd name="T67" fmla="*/ 198 h 225"/>
                <a:gd name="T68" fmla="*/ 526 w 728"/>
                <a:gd name="T69" fmla="*/ 198 h 225"/>
                <a:gd name="T70" fmla="*/ 363 w 728"/>
                <a:gd name="T71" fmla="*/ 197 h 225"/>
                <a:gd name="T72" fmla="*/ 456 w 728"/>
                <a:gd name="T73" fmla="*/ 192 h 225"/>
                <a:gd name="T74" fmla="*/ 462 w 728"/>
                <a:gd name="T75" fmla="*/ 192 h 225"/>
                <a:gd name="T76" fmla="*/ 101 w 728"/>
                <a:gd name="T77" fmla="*/ 131 h 225"/>
                <a:gd name="T78" fmla="*/ 209 w 728"/>
                <a:gd name="T79" fmla="*/ 222 h 225"/>
                <a:gd name="T80" fmla="*/ 227 w 728"/>
                <a:gd name="T81" fmla="*/ 46 h 225"/>
                <a:gd name="T82" fmla="*/ 217 w 728"/>
                <a:gd name="T83" fmla="*/ 60 h 225"/>
                <a:gd name="T84" fmla="*/ 204 w 728"/>
                <a:gd name="T85" fmla="*/ 33 h 225"/>
                <a:gd name="T86" fmla="*/ 158 w 728"/>
                <a:gd name="T87" fmla="*/ 77 h 225"/>
                <a:gd name="T88" fmla="*/ 136 w 728"/>
                <a:gd name="T89" fmla="*/ 71 h 225"/>
                <a:gd name="T90" fmla="*/ 134 w 728"/>
                <a:gd name="T91" fmla="*/ 167 h 225"/>
                <a:gd name="T92" fmla="*/ 146 w 728"/>
                <a:gd name="T93" fmla="*/ 152 h 225"/>
                <a:gd name="T94" fmla="*/ 107 w 728"/>
                <a:gd name="T95" fmla="*/ 85 h 225"/>
                <a:gd name="T96" fmla="*/ 152 w 728"/>
                <a:gd name="T97" fmla="*/ 130 h 225"/>
                <a:gd name="T98" fmla="*/ 158 w 728"/>
                <a:gd name="T99" fmla="*/ 178 h 225"/>
                <a:gd name="T100" fmla="*/ 242 w 728"/>
                <a:gd name="T101" fmla="*/ 156 h 225"/>
                <a:gd name="T102" fmla="*/ 229 w 728"/>
                <a:gd name="T103" fmla="*/ 141 h 225"/>
                <a:gd name="T104" fmla="*/ 255 w 728"/>
                <a:gd name="T105" fmla="*/ 125 h 225"/>
                <a:gd name="T106" fmla="*/ 209 w 728"/>
                <a:gd name="T107" fmla="*/ 84 h 225"/>
                <a:gd name="T108" fmla="*/ 376 w 728"/>
                <a:gd name="T109" fmla="*/ 66 h 225"/>
                <a:gd name="T110" fmla="*/ 399 w 728"/>
                <a:gd name="T111" fmla="*/ 192 h 225"/>
                <a:gd name="T112" fmla="*/ 397 w 728"/>
                <a:gd name="T113" fmla="*/ 195 h 225"/>
                <a:gd name="T114" fmla="*/ 426 w 728"/>
                <a:gd name="T115" fmla="*/ 203 h 225"/>
                <a:gd name="T116" fmla="*/ 430 w 728"/>
                <a:gd name="T117" fmla="*/ 204 h 225"/>
                <a:gd name="T118" fmla="*/ 624 w 728"/>
                <a:gd name="T119" fmla="*/ 197 h 225"/>
                <a:gd name="T120" fmla="*/ 608 w 728"/>
                <a:gd name="T121" fmla="*/ 210 h 225"/>
                <a:gd name="T122" fmla="*/ 411 w 728"/>
                <a:gd name="T123" fmla="*/ 192 h 225"/>
                <a:gd name="T124" fmla="*/ 418 w 728"/>
                <a:gd name="T125" fmla="*/ 20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8" h="225">
                  <a:moveTo>
                    <a:pt x="636" y="184"/>
                  </a:moveTo>
                  <a:cubicBezTo>
                    <a:pt x="632" y="184"/>
                    <a:pt x="632" y="184"/>
                    <a:pt x="632" y="184"/>
                  </a:cubicBezTo>
                  <a:cubicBezTo>
                    <a:pt x="632" y="192"/>
                    <a:pt x="632" y="192"/>
                    <a:pt x="632" y="192"/>
                  </a:cubicBezTo>
                  <a:cubicBezTo>
                    <a:pt x="628" y="192"/>
                    <a:pt x="628" y="192"/>
                    <a:pt x="628" y="192"/>
                  </a:cubicBezTo>
                  <a:cubicBezTo>
                    <a:pt x="628" y="195"/>
                    <a:pt x="628" y="195"/>
                    <a:pt x="628" y="195"/>
                  </a:cubicBezTo>
                  <a:cubicBezTo>
                    <a:pt x="632" y="195"/>
                    <a:pt x="632" y="195"/>
                    <a:pt x="632" y="195"/>
                  </a:cubicBezTo>
                  <a:cubicBezTo>
                    <a:pt x="632" y="208"/>
                    <a:pt x="632" y="208"/>
                    <a:pt x="632" y="208"/>
                  </a:cubicBezTo>
                  <a:cubicBezTo>
                    <a:pt x="632" y="214"/>
                    <a:pt x="634" y="215"/>
                    <a:pt x="638" y="215"/>
                  </a:cubicBezTo>
                  <a:cubicBezTo>
                    <a:pt x="641" y="215"/>
                    <a:pt x="641" y="215"/>
                    <a:pt x="641" y="215"/>
                  </a:cubicBezTo>
                  <a:cubicBezTo>
                    <a:pt x="641" y="212"/>
                    <a:pt x="641" y="212"/>
                    <a:pt x="641" y="212"/>
                  </a:cubicBezTo>
                  <a:cubicBezTo>
                    <a:pt x="639" y="212"/>
                    <a:pt x="639" y="212"/>
                    <a:pt x="639" y="212"/>
                  </a:cubicBezTo>
                  <a:cubicBezTo>
                    <a:pt x="637" y="212"/>
                    <a:pt x="636" y="212"/>
                    <a:pt x="636" y="209"/>
                  </a:cubicBezTo>
                  <a:cubicBezTo>
                    <a:pt x="636" y="195"/>
                    <a:pt x="636" y="195"/>
                    <a:pt x="636" y="195"/>
                  </a:cubicBezTo>
                  <a:cubicBezTo>
                    <a:pt x="641" y="195"/>
                    <a:pt x="641" y="195"/>
                    <a:pt x="641" y="195"/>
                  </a:cubicBezTo>
                  <a:cubicBezTo>
                    <a:pt x="641" y="192"/>
                    <a:pt x="641" y="192"/>
                    <a:pt x="641" y="192"/>
                  </a:cubicBezTo>
                  <a:cubicBezTo>
                    <a:pt x="636" y="192"/>
                    <a:pt x="636" y="192"/>
                    <a:pt x="636" y="192"/>
                  </a:cubicBezTo>
                  <a:lnTo>
                    <a:pt x="636" y="184"/>
                  </a:lnTo>
                  <a:close/>
                  <a:moveTo>
                    <a:pt x="150" y="94"/>
                  </a:moveTo>
                  <a:cubicBezTo>
                    <a:pt x="149" y="93"/>
                    <a:pt x="147" y="93"/>
                    <a:pt x="146" y="94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35" y="106"/>
                    <a:pt x="135" y="107"/>
                  </a:cubicBezTo>
                  <a:cubicBezTo>
                    <a:pt x="135" y="107"/>
                    <a:pt x="136" y="108"/>
                    <a:pt x="136" y="108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7" y="119"/>
                    <a:pt x="148" y="120"/>
                    <a:pt x="148" y="120"/>
                  </a:cubicBezTo>
                  <a:cubicBezTo>
                    <a:pt x="149" y="120"/>
                    <a:pt x="150" y="119"/>
                    <a:pt x="150" y="11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7"/>
                    <a:pt x="161" y="107"/>
                  </a:cubicBezTo>
                  <a:cubicBezTo>
                    <a:pt x="161" y="106"/>
                    <a:pt x="161" y="105"/>
                    <a:pt x="161" y="105"/>
                  </a:cubicBezTo>
                  <a:lnTo>
                    <a:pt x="150" y="94"/>
                  </a:lnTo>
                  <a:close/>
                  <a:moveTo>
                    <a:pt x="202" y="107"/>
                  </a:moveTo>
                  <a:cubicBezTo>
                    <a:pt x="202" y="107"/>
                    <a:pt x="202" y="108"/>
                    <a:pt x="202" y="108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213" y="119"/>
                    <a:pt x="214" y="120"/>
                    <a:pt x="215" y="120"/>
                  </a:cubicBezTo>
                  <a:cubicBezTo>
                    <a:pt x="215" y="120"/>
                    <a:pt x="216" y="119"/>
                    <a:pt x="217" y="119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8" y="107"/>
                    <a:pt x="228" y="106"/>
                    <a:pt x="227" y="105"/>
                  </a:cubicBezTo>
                  <a:cubicBezTo>
                    <a:pt x="217" y="94"/>
                    <a:pt x="217" y="94"/>
                    <a:pt x="217" y="94"/>
                  </a:cubicBezTo>
                  <a:cubicBezTo>
                    <a:pt x="216" y="94"/>
                    <a:pt x="215" y="93"/>
                    <a:pt x="215" y="93"/>
                  </a:cubicBezTo>
                  <a:cubicBezTo>
                    <a:pt x="214" y="93"/>
                    <a:pt x="213" y="94"/>
                    <a:pt x="213" y="94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5"/>
                    <a:pt x="202" y="106"/>
                    <a:pt x="202" y="107"/>
                  </a:cubicBezTo>
                  <a:close/>
                  <a:moveTo>
                    <a:pt x="700" y="215"/>
                  </a:moveTo>
                  <a:cubicBezTo>
                    <a:pt x="704" y="215"/>
                    <a:pt x="704" y="215"/>
                    <a:pt x="704" y="215"/>
                  </a:cubicBezTo>
                  <a:cubicBezTo>
                    <a:pt x="704" y="192"/>
                    <a:pt x="704" y="192"/>
                    <a:pt x="704" y="192"/>
                  </a:cubicBezTo>
                  <a:cubicBezTo>
                    <a:pt x="700" y="192"/>
                    <a:pt x="700" y="192"/>
                    <a:pt x="700" y="192"/>
                  </a:cubicBezTo>
                  <a:lnTo>
                    <a:pt x="700" y="215"/>
                  </a:lnTo>
                  <a:close/>
                  <a:moveTo>
                    <a:pt x="183" y="127"/>
                  </a:moveTo>
                  <a:cubicBezTo>
                    <a:pt x="182" y="126"/>
                    <a:pt x="181" y="126"/>
                    <a:pt x="180" y="127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9" y="138"/>
                    <a:pt x="168" y="139"/>
                    <a:pt x="168" y="140"/>
                  </a:cubicBezTo>
                  <a:cubicBezTo>
                    <a:pt x="168" y="140"/>
                    <a:pt x="169" y="141"/>
                    <a:pt x="169" y="141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1" y="153"/>
                    <a:pt x="182" y="153"/>
                  </a:cubicBezTo>
                  <a:cubicBezTo>
                    <a:pt x="182" y="153"/>
                    <a:pt x="183" y="152"/>
                    <a:pt x="183" y="152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39"/>
                    <a:pt x="194" y="138"/>
                  </a:cubicBezTo>
                  <a:lnTo>
                    <a:pt x="183" y="127"/>
                  </a:lnTo>
                  <a:close/>
                  <a:moveTo>
                    <a:pt x="656" y="191"/>
                  </a:moveTo>
                  <a:cubicBezTo>
                    <a:pt x="649" y="191"/>
                    <a:pt x="644" y="196"/>
                    <a:pt x="644" y="204"/>
                  </a:cubicBezTo>
                  <a:cubicBezTo>
                    <a:pt x="644" y="211"/>
                    <a:pt x="649" y="216"/>
                    <a:pt x="656" y="216"/>
                  </a:cubicBezTo>
                  <a:cubicBezTo>
                    <a:pt x="663" y="216"/>
                    <a:pt x="668" y="211"/>
                    <a:pt x="668" y="204"/>
                  </a:cubicBezTo>
                  <a:cubicBezTo>
                    <a:pt x="668" y="196"/>
                    <a:pt x="663" y="191"/>
                    <a:pt x="656" y="191"/>
                  </a:cubicBezTo>
                  <a:close/>
                  <a:moveTo>
                    <a:pt x="656" y="213"/>
                  </a:moveTo>
                  <a:cubicBezTo>
                    <a:pt x="651" y="213"/>
                    <a:pt x="648" y="209"/>
                    <a:pt x="648" y="204"/>
                  </a:cubicBezTo>
                  <a:cubicBezTo>
                    <a:pt x="648" y="198"/>
                    <a:pt x="651" y="194"/>
                    <a:pt x="656" y="194"/>
                  </a:cubicBezTo>
                  <a:cubicBezTo>
                    <a:pt x="660" y="194"/>
                    <a:pt x="664" y="198"/>
                    <a:pt x="664" y="204"/>
                  </a:cubicBezTo>
                  <a:cubicBezTo>
                    <a:pt x="664" y="209"/>
                    <a:pt x="660" y="213"/>
                    <a:pt x="656" y="213"/>
                  </a:cubicBezTo>
                  <a:close/>
                  <a:moveTo>
                    <a:pt x="580" y="215"/>
                  </a:moveTo>
                  <a:cubicBezTo>
                    <a:pt x="603" y="215"/>
                    <a:pt x="603" y="215"/>
                    <a:pt x="603" y="215"/>
                  </a:cubicBezTo>
                  <a:cubicBezTo>
                    <a:pt x="603" y="212"/>
                    <a:pt x="603" y="212"/>
                    <a:pt x="603" y="212"/>
                  </a:cubicBezTo>
                  <a:cubicBezTo>
                    <a:pt x="584" y="212"/>
                    <a:pt x="584" y="212"/>
                    <a:pt x="584" y="212"/>
                  </a:cubicBezTo>
                  <a:cubicBezTo>
                    <a:pt x="584" y="200"/>
                    <a:pt x="584" y="200"/>
                    <a:pt x="584" y="200"/>
                  </a:cubicBezTo>
                  <a:cubicBezTo>
                    <a:pt x="601" y="200"/>
                    <a:pt x="601" y="200"/>
                    <a:pt x="601" y="200"/>
                  </a:cubicBezTo>
                  <a:cubicBezTo>
                    <a:pt x="601" y="197"/>
                    <a:pt x="601" y="197"/>
                    <a:pt x="601" y="197"/>
                  </a:cubicBezTo>
                  <a:cubicBezTo>
                    <a:pt x="584" y="197"/>
                    <a:pt x="584" y="197"/>
                    <a:pt x="584" y="197"/>
                  </a:cubicBezTo>
                  <a:cubicBezTo>
                    <a:pt x="584" y="185"/>
                    <a:pt x="584" y="185"/>
                    <a:pt x="584" y="185"/>
                  </a:cubicBezTo>
                  <a:cubicBezTo>
                    <a:pt x="603" y="185"/>
                    <a:pt x="603" y="185"/>
                    <a:pt x="603" y="185"/>
                  </a:cubicBezTo>
                  <a:cubicBezTo>
                    <a:pt x="603" y="182"/>
                    <a:pt x="603" y="182"/>
                    <a:pt x="603" y="182"/>
                  </a:cubicBezTo>
                  <a:cubicBezTo>
                    <a:pt x="580" y="182"/>
                    <a:pt x="580" y="182"/>
                    <a:pt x="580" y="182"/>
                  </a:cubicBezTo>
                  <a:lnTo>
                    <a:pt x="580" y="215"/>
                  </a:lnTo>
                  <a:close/>
                  <a:moveTo>
                    <a:pt x="41" y="108"/>
                  </a:moveTo>
                  <a:cubicBezTo>
                    <a:pt x="37" y="105"/>
                    <a:pt x="31" y="105"/>
                    <a:pt x="27" y="108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5"/>
                    <a:pt x="0" y="137"/>
                    <a:pt x="0" y="140"/>
                  </a:cubicBezTo>
                  <a:cubicBezTo>
                    <a:pt x="0" y="142"/>
                    <a:pt x="1" y="145"/>
                    <a:pt x="3" y="147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10" y="175"/>
                    <a:pt x="10" y="181"/>
                    <a:pt x="13" y="185"/>
                  </a:cubicBezTo>
                  <a:cubicBezTo>
                    <a:pt x="15" y="187"/>
                    <a:pt x="18" y="188"/>
                    <a:pt x="21" y="188"/>
                  </a:cubicBezTo>
                  <a:cubicBezTo>
                    <a:pt x="23" y="188"/>
                    <a:pt x="26" y="187"/>
                    <a:pt x="28" y="185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7" y="145"/>
                    <a:pt x="68" y="142"/>
                    <a:pt x="68" y="140"/>
                  </a:cubicBezTo>
                  <a:cubicBezTo>
                    <a:pt x="68" y="137"/>
                    <a:pt x="67" y="135"/>
                    <a:pt x="66" y="133"/>
                  </a:cubicBezTo>
                  <a:lnTo>
                    <a:pt x="41" y="108"/>
                  </a:lnTo>
                  <a:close/>
                  <a:moveTo>
                    <a:pt x="47" y="141"/>
                  </a:move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5" y="152"/>
                    <a:pt x="34" y="152"/>
                  </a:cubicBezTo>
                  <a:cubicBezTo>
                    <a:pt x="34" y="152"/>
                    <a:pt x="33" y="152"/>
                    <a:pt x="32" y="152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1" y="141"/>
                    <a:pt x="21" y="140"/>
                    <a:pt x="21" y="139"/>
                  </a:cubicBezTo>
                  <a:cubicBezTo>
                    <a:pt x="21" y="139"/>
                    <a:pt x="21" y="138"/>
                    <a:pt x="22" y="13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6"/>
                    <a:pt x="35" y="126"/>
                    <a:pt x="36" y="12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9"/>
                    <a:pt x="48" y="140"/>
                    <a:pt x="47" y="141"/>
                  </a:cubicBezTo>
                  <a:close/>
                  <a:moveTo>
                    <a:pt x="27" y="91"/>
                  </a:moveTo>
                  <a:cubicBezTo>
                    <a:pt x="29" y="93"/>
                    <a:pt x="32" y="94"/>
                    <a:pt x="34" y="94"/>
                  </a:cubicBezTo>
                  <a:cubicBezTo>
                    <a:pt x="37" y="94"/>
                    <a:pt x="39" y="93"/>
                    <a:pt x="41" y="91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5" y="78"/>
                    <a:pt x="56" y="75"/>
                    <a:pt x="56" y="73"/>
                  </a:cubicBezTo>
                  <a:cubicBezTo>
                    <a:pt x="56" y="70"/>
                    <a:pt x="55" y="68"/>
                    <a:pt x="53" y="66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9" y="52"/>
                    <a:pt x="37" y="51"/>
                    <a:pt x="34" y="51"/>
                  </a:cubicBezTo>
                  <a:cubicBezTo>
                    <a:pt x="32" y="51"/>
                    <a:pt x="29" y="52"/>
                    <a:pt x="27" y="5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4" y="68"/>
                    <a:pt x="13" y="70"/>
                    <a:pt x="13" y="73"/>
                  </a:cubicBezTo>
                  <a:cubicBezTo>
                    <a:pt x="13" y="75"/>
                    <a:pt x="14" y="78"/>
                    <a:pt x="16" y="80"/>
                  </a:cubicBezTo>
                  <a:lnTo>
                    <a:pt x="27" y="91"/>
                  </a:lnTo>
                  <a:close/>
                  <a:moveTo>
                    <a:pt x="728" y="111"/>
                  </a:moveTo>
                  <a:cubicBezTo>
                    <a:pt x="728" y="79"/>
                    <a:pt x="698" y="73"/>
                    <a:pt x="674" y="67"/>
                  </a:cubicBezTo>
                  <a:cubicBezTo>
                    <a:pt x="654" y="62"/>
                    <a:pt x="635" y="58"/>
                    <a:pt x="635" y="41"/>
                  </a:cubicBezTo>
                  <a:cubicBezTo>
                    <a:pt x="635" y="27"/>
                    <a:pt x="648" y="15"/>
                    <a:pt x="670" y="15"/>
                  </a:cubicBezTo>
                  <a:cubicBezTo>
                    <a:pt x="691" y="15"/>
                    <a:pt x="708" y="23"/>
                    <a:pt x="718" y="32"/>
                  </a:cubicBezTo>
                  <a:cubicBezTo>
                    <a:pt x="723" y="32"/>
                    <a:pt x="723" y="32"/>
                    <a:pt x="723" y="32"/>
                  </a:cubicBezTo>
                  <a:cubicBezTo>
                    <a:pt x="723" y="16"/>
                    <a:pt x="723" y="16"/>
                    <a:pt x="723" y="16"/>
                  </a:cubicBezTo>
                  <a:cubicBezTo>
                    <a:pt x="714" y="8"/>
                    <a:pt x="695" y="0"/>
                    <a:pt x="674" y="0"/>
                  </a:cubicBezTo>
                  <a:cubicBezTo>
                    <a:pt x="638" y="0"/>
                    <a:pt x="617" y="18"/>
                    <a:pt x="617" y="41"/>
                  </a:cubicBezTo>
                  <a:cubicBezTo>
                    <a:pt x="617" y="72"/>
                    <a:pt x="647" y="77"/>
                    <a:pt x="672" y="83"/>
                  </a:cubicBezTo>
                  <a:cubicBezTo>
                    <a:pt x="691" y="88"/>
                    <a:pt x="711" y="93"/>
                    <a:pt x="711" y="111"/>
                  </a:cubicBezTo>
                  <a:cubicBezTo>
                    <a:pt x="711" y="121"/>
                    <a:pt x="699" y="134"/>
                    <a:pt x="675" y="134"/>
                  </a:cubicBezTo>
                  <a:cubicBezTo>
                    <a:pt x="657" y="134"/>
                    <a:pt x="633" y="124"/>
                    <a:pt x="620" y="110"/>
                  </a:cubicBezTo>
                  <a:cubicBezTo>
                    <a:pt x="615" y="110"/>
                    <a:pt x="615" y="110"/>
                    <a:pt x="615" y="110"/>
                  </a:cubicBezTo>
                  <a:cubicBezTo>
                    <a:pt x="615" y="130"/>
                    <a:pt x="615" y="130"/>
                    <a:pt x="615" y="130"/>
                  </a:cubicBezTo>
                  <a:cubicBezTo>
                    <a:pt x="633" y="144"/>
                    <a:pt x="652" y="150"/>
                    <a:pt x="675" y="150"/>
                  </a:cubicBezTo>
                  <a:cubicBezTo>
                    <a:pt x="709" y="150"/>
                    <a:pt x="728" y="132"/>
                    <a:pt x="728" y="111"/>
                  </a:cubicBezTo>
                  <a:close/>
                  <a:moveTo>
                    <a:pt x="718" y="191"/>
                  </a:moveTo>
                  <a:cubicBezTo>
                    <a:pt x="714" y="191"/>
                    <a:pt x="712" y="193"/>
                    <a:pt x="710" y="194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3" y="196"/>
                    <a:pt x="715" y="195"/>
                    <a:pt x="718" y="195"/>
                  </a:cubicBezTo>
                  <a:cubicBezTo>
                    <a:pt x="721" y="195"/>
                    <a:pt x="723" y="197"/>
                    <a:pt x="724" y="199"/>
                  </a:cubicBezTo>
                  <a:cubicBezTo>
                    <a:pt x="724" y="200"/>
                    <a:pt x="724" y="200"/>
                    <a:pt x="724" y="200"/>
                  </a:cubicBezTo>
                  <a:cubicBezTo>
                    <a:pt x="722" y="200"/>
                    <a:pt x="719" y="201"/>
                    <a:pt x="717" y="201"/>
                  </a:cubicBezTo>
                  <a:cubicBezTo>
                    <a:pt x="712" y="202"/>
                    <a:pt x="708" y="204"/>
                    <a:pt x="708" y="209"/>
                  </a:cubicBezTo>
                  <a:cubicBezTo>
                    <a:pt x="708" y="213"/>
                    <a:pt x="711" y="216"/>
                    <a:pt x="716" y="216"/>
                  </a:cubicBezTo>
                  <a:cubicBezTo>
                    <a:pt x="719" y="216"/>
                    <a:pt x="722" y="215"/>
                    <a:pt x="724" y="212"/>
                  </a:cubicBezTo>
                  <a:cubicBezTo>
                    <a:pt x="724" y="212"/>
                    <a:pt x="724" y="212"/>
                    <a:pt x="724" y="212"/>
                  </a:cubicBezTo>
                  <a:cubicBezTo>
                    <a:pt x="724" y="215"/>
                    <a:pt x="724" y="215"/>
                    <a:pt x="724" y="215"/>
                  </a:cubicBezTo>
                  <a:cubicBezTo>
                    <a:pt x="728" y="215"/>
                    <a:pt x="728" y="215"/>
                    <a:pt x="728" y="215"/>
                  </a:cubicBezTo>
                  <a:cubicBezTo>
                    <a:pt x="728" y="210"/>
                    <a:pt x="728" y="206"/>
                    <a:pt x="728" y="201"/>
                  </a:cubicBezTo>
                  <a:cubicBezTo>
                    <a:pt x="728" y="195"/>
                    <a:pt x="724" y="191"/>
                    <a:pt x="718" y="191"/>
                  </a:cubicBezTo>
                  <a:close/>
                  <a:moveTo>
                    <a:pt x="724" y="208"/>
                  </a:moveTo>
                  <a:cubicBezTo>
                    <a:pt x="724" y="208"/>
                    <a:pt x="724" y="208"/>
                    <a:pt x="724" y="208"/>
                  </a:cubicBezTo>
                  <a:cubicBezTo>
                    <a:pt x="724" y="211"/>
                    <a:pt x="720" y="213"/>
                    <a:pt x="718" y="213"/>
                  </a:cubicBezTo>
                  <a:cubicBezTo>
                    <a:pt x="714" y="213"/>
                    <a:pt x="712" y="211"/>
                    <a:pt x="712" y="209"/>
                  </a:cubicBezTo>
                  <a:cubicBezTo>
                    <a:pt x="712" y="206"/>
                    <a:pt x="714" y="205"/>
                    <a:pt x="718" y="204"/>
                  </a:cubicBezTo>
                  <a:cubicBezTo>
                    <a:pt x="720" y="204"/>
                    <a:pt x="722" y="203"/>
                    <a:pt x="724" y="203"/>
                  </a:cubicBezTo>
                  <a:lnTo>
                    <a:pt x="724" y="208"/>
                  </a:lnTo>
                  <a:close/>
                  <a:moveTo>
                    <a:pt x="700" y="186"/>
                  </a:moveTo>
                  <a:cubicBezTo>
                    <a:pt x="704" y="186"/>
                    <a:pt x="704" y="186"/>
                    <a:pt x="704" y="186"/>
                  </a:cubicBezTo>
                  <a:cubicBezTo>
                    <a:pt x="704" y="181"/>
                    <a:pt x="704" y="181"/>
                    <a:pt x="704" y="181"/>
                  </a:cubicBezTo>
                  <a:cubicBezTo>
                    <a:pt x="700" y="181"/>
                    <a:pt x="700" y="181"/>
                    <a:pt x="700" y="181"/>
                  </a:cubicBezTo>
                  <a:lnTo>
                    <a:pt x="700" y="186"/>
                  </a:lnTo>
                  <a:close/>
                  <a:moveTo>
                    <a:pt x="180" y="85"/>
                  </a:moveTo>
                  <a:cubicBezTo>
                    <a:pt x="180" y="86"/>
                    <a:pt x="181" y="86"/>
                    <a:pt x="182" y="86"/>
                  </a:cubicBezTo>
                  <a:cubicBezTo>
                    <a:pt x="182" y="86"/>
                    <a:pt x="183" y="86"/>
                    <a:pt x="183" y="8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5" y="74"/>
                    <a:pt x="195" y="72"/>
                    <a:pt x="194" y="7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0"/>
                    <a:pt x="182" y="60"/>
                    <a:pt x="182" y="60"/>
                  </a:cubicBezTo>
                  <a:cubicBezTo>
                    <a:pt x="181" y="60"/>
                    <a:pt x="180" y="60"/>
                    <a:pt x="180" y="61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69" y="72"/>
                    <a:pt x="168" y="72"/>
                    <a:pt x="168" y="73"/>
                  </a:cubicBezTo>
                  <a:cubicBezTo>
                    <a:pt x="168" y="74"/>
                    <a:pt x="169" y="75"/>
                    <a:pt x="169" y="75"/>
                  </a:cubicBezTo>
                  <a:lnTo>
                    <a:pt x="180" y="85"/>
                  </a:lnTo>
                  <a:close/>
                  <a:moveTo>
                    <a:pt x="685" y="192"/>
                  </a:moveTo>
                  <a:cubicBezTo>
                    <a:pt x="682" y="192"/>
                    <a:pt x="678" y="193"/>
                    <a:pt x="677" y="196"/>
                  </a:cubicBezTo>
                  <a:cubicBezTo>
                    <a:pt x="676" y="196"/>
                    <a:pt x="676" y="196"/>
                    <a:pt x="676" y="196"/>
                  </a:cubicBezTo>
                  <a:cubicBezTo>
                    <a:pt x="676" y="192"/>
                    <a:pt x="676" y="192"/>
                    <a:pt x="676" y="192"/>
                  </a:cubicBezTo>
                  <a:cubicBezTo>
                    <a:pt x="673" y="192"/>
                    <a:pt x="673" y="192"/>
                    <a:pt x="673" y="192"/>
                  </a:cubicBezTo>
                  <a:cubicBezTo>
                    <a:pt x="673" y="215"/>
                    <a:pt x="673" y="215"/>
                    <a:pt x="673" y="215"/>
                  </a:cubicBezTo>
                  <a:cubicBezTo>
                    <a:pt x="677" y="215"/>
                    <a:pt x="677" y="215"/>
                    <a:pt x="677" y="215"/>
                  </a:cubicBezTo>
                  <a:cubicBezTo>
                    <a:pt x="677" y="200"/>
                    <a:pt x="677" y="200"/>
                    <a:pt x="677" y="200"/>
                  </a:cubicBezTo>
                  <a:cubicBezTo>
                    <a:pt x="677" y="197"/>
                    <a:pt x="681" y="195"/>
                    <a:pt x="684" y="195"/>
                  </a:cubicBezTo>
                  <a:cubicBezTo>
                    <a:pt x="687" y="195"/>
                    <a:pt x="690" y="197"/>
                    <a:pt x="690" y="201"/>
                  </a:cubicBezTo>
                  <a:cubicBezTo>
                    <a:pt x="690" y="215"/>
                    <a:pt x="690" y="215"/>
                    <a:pt x="690" y="215"/>
                  </a:cubicBezTo>
                  <a:cubicBezTo>
                    <a:pt x="694" y="215"/>
                    <a:pt x="694" y="215"/>
                    <a:pt x="694" y="215"/>
                  </a:cubicBezTo>
                  <a:cubicBezTo>
                    <a:pt x="694" y="200"/>
                    <a:pt x="694" y="200"/>
                    <a:pt x="694" y="200"/>
                  </a:cubicBezTo>
                  <a:cubicBezTo>
                    <a:pt x="694" y="194"/>
                    <a:pt x="690" y="192"/>
                    <a:pt x="685" y="192"/>
                  </a:cubicBezTo>
                  <a:close/>
                  <a:moveTo>
                    <a:pt x="501" y="196"/>
                  </a:moveTo>
                  <a:cubicBezTo>
                    <a:pt x="500" y="196"/>
                    <a:pt x="500" y="196"/>
                    <a:pt x="500" y="196"/>
                  </a:cubicBezTo>
                  <a:cubicBezTo>
                    <a:pt x="500" y="192"/>
                    <a:pt x="500" y="192"/>
                    <a:pt x="500" y="192"/>
                  </a:cubicBezTo>
                  <a:cubicBezTo>
                    <a:pt x="496" y="192"/>
                    <a:pt x="496" y="192"/>
                    <a:pt x="496" y="192"/>
                  </a:cubicBezTo>
                  <a:cubicBezTo>
                    <a:pt x="496" y="215"/>
                    <a:pt x="496" y="215"/>
                    <a:pt x="496" y="215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501" y="198"/>
                    <a:pt x="503" y="195"/>
                    <a:pt x="506" y="195"/>
                  </a:cubicBezTo>
                  <a:cubicBezTo>
                    <a:pt x="509" y="195"/>
                    <a:pt x="509" y="195"/>
                    <a:pt x="509" y="195"/>
                  </a:cubicBezTo>
                  <a:cubicBezTo>
                    <a:pt x="509" y="192"/>
                    <a:pt x="509" y="192"/>
                    <a:pt x="509" y="192"/>
                  </a:cubicBezTo>
                  <a:cubicBezTo>
                    <a:pt x="506" y="192"/>
                    <a:pt x="506" y="192"/>
                    <a:pt x="506" y="192"/>
                  </a:cubicBezTo>
                  <a:cubicBezTo>
                    <a:pt x="503" y="192"/>
                    <a:pt x="501" y="193"/>
                    <a:pt x="501" y="196"/>
                  </a:cubicBezTo>
                  <a:close/>
                  <a:moveTo>
                    <a:pt x="513" y="215"/>
                  </a:moveTo>
                  <a:cubicBezTo>
                    <a:pt x="517" y="215"/>
                    <a:pt x="517" y="215"/>
                    <a:pt x="517" y="215"/>
                  </a:cubicBezTo>
                  <a:cubicBezTo>
                    <a:pt x="517" y="192"/>
                    <a:pt x="517" y="192"/>
                    <a:pt x="517" y="192"/>
                  </a:cubicBezTo>
                  <a:cubicBezTo>
                    <a:pt x="513" y="192"/>
                    <a:pt x="513" y="192"/>
                    <a:pt x="513" y="192"/>
                  </a:cubicBezTo>
                  <a:lnTo>
                    <a:pt x="513" y="215"/>
                  </a:lnTo>
                  <a:close/>
                  <a:moveTo>
                    <a:pt x="525" y="2"/>
                  </a:moveTo>
                  <a:cubicBezTo>
                    <a:pt x="472" y="142"/>
                    <a:pt x="472" y="142"/>
                    <a:pt x="472" y="142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506" y="95"/>
                    <a:pt x="506" y="95"/>
                    <a:pt x="506" y="95"/>
                  </a:cubicBezTo>
                  <a:cubicBezTo>
                    <a:pt x="569" y="95"/>
                    <a:pt x="569" y="95"/>
                    <a:pt x="569" y="95"/>
                  </a:cubicBezTo>
                  <a:cubicBezTo>
                    <a:pt x="589" y="147"/>
                    <a:pt x="589" y="147"/>
                    <a:pt x="589" y="147"/>
                  </a:cubicBezTo>
                  <a:cubicBezTo>
                    <a:pt x="606" y="147"/>
                    <a:pt x="606" y="147"/>
                    <a:pt x="606" y="147"/>
                  </a:cubicBezTo>
                  <a:cubicBezTo>
                    <a:pt x="606" y="142"/>
                    <a:pt x="606" y="142"/>
                    <a:pt x="606" y="142"/>
                  </a:cubicBezTo>
                  <a:cubicBezTo>
                    <a:pt x="551" y="2"/>
                    <a:pt x="551" y="2"/>
                    <a:pt x="551" y="2"/>
                  </a:cubicBezTo>
                  <a:lnTo>
                    <a:pt x="525" y="2"/>
                  </a:lnTo>
                  <a:close/>
                  <a:moveTo>
                    <a:pt x="512" y="81"/>
                  </a:moveTo>
                  <a:cubicBezTo>
                    <a:pt x="534" y="23"/>
                    <a:pt x="534" y="23"/>
                    <a:pt x="534" y="23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40" y="23"/>
                    <a:pt x="540" y="23"/>
                    <a:pt x="540" y="23"/>
                  </a:cubicBezTo>
                  <a:cubicBezTo>
                    <a:pt x="563" y="81"/>
                    <a:pt x="563" y="81"/>
                    <a:pt x="563" y="81"/>
                  </a:cubicBezTo>
                  <a:lnTo>
                    <a:pt x="512" y="81"/>
                  </a:lnTo>
                  <a:close/>
                  <a:moveTo>
                    <a:pt x="480" y="191"/>
                  </a:moveTo>
                  <a:cubicBezTo>
                    <a:pt x="477" y="191"/>
                    <a:pt x="474" y="193"/>
                    <a:pt x="473" y="195"/>
                  </a:cubicBezTo>
                  <a:cubicBezTo>
                    <a:pt x="473" y="195"/>
                    <a:pt x="473" y="195"/>
                    <a:pt x="473" y="195"/>
                  </a:cubicBezTo>
                  <a:cubicBezTo>
                    <a:pt x="473" y="192"/>
                    <a:pt x="473" y="192"/>
                    <a:pt x="473" y="192"/>
                  </a:cubicBezTo>
                  <a:cubicBezTo>
                    <a:pt x="469" y="192"/>
                    <a:pt x="469" y="192"/>
                    <a:pt x="469" y="192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4" y="214"/>
                    <a:pt x="477" y="216"/>
                    <a:pt x="480" y="216"/>
                  </a:cubicBezTo>
                  <a:cubicBezTo>
                    <a:pt x="486" y="216"/>
                    <a:pt x="491" y="211"/>
                    <a:pt x="491" y="203"/>
                  </a:cubicBezTo>
                  <a:cubicBezTo>
                    <a:pt x="491" y="196"/>
                    <a:pt x="487" y="191"/>
                    <a:pt x="480" y="191"/>
                  </a:cubicBezTo>
                  <a:close/>
                  <a:moveTo>
                    <a:pt x="479" y="212"/>
                  </a:moveTo>
                  <a:cubicBezTo>
                    <a:pt x="476" y="212"/>
                    <a:pt x="473" y="211"/>
                    <a:pt x="473" y="208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473" y="197"/>
                    <a:pt x="476" y="195"/>
                    <a:pt x="479" y="195"/>
                  </a:cubicBezTo>
                  <a:cubicBezTo>
                    <a:pt x="484" y="195"/>
                    <a:pt x="488" y="198"/>
                    <a:pt x="488" y="203"/>
                  </a:cubicBezTo>
                  <a:cubicBezTo>
                    <a:pt x="488" y="209"/>
                    <a:pt x="484" y="212"/>
                    <a:pt x="479" y="212"/>
                  </a:cubicBezTo>
                  <a:close/>
                  <a:moveTo>
                    <a:pt x="513" y="186"/>
                  </a:moveTo>
                  <a:cubicBezTo>
                    <a:pt x="517" y="186"/>
                    <a:pt x="517" y="186"/>
                    <a:pt x="517" y="186"/>
                  </a:cubicBezTo>
                  <a:cubicBezTo>
                    <a:pt x="517" y="181"/>
                    <a:pt x="517" y="181"/>
                    <a:pt x="517" y="181"/>
                  </a:cubicBezTo>
                  <a:cubicBezTo>
                    <a:pt x="513" y="181"/>
                    <a:pt x="513" y="181"/>
                    <a:pt x="513" y="181"/>
                  </a:cubicBezTo>
                  <a:lnTo>
                    <a:pt x="513" y="186"/>
                  </a:lnTo>
                  <a:close/>
                  <a:moveTo>
                    <a:pt x="566" y="204"/>
                  </a:moveTo>
                  <a:cubicBezTo>
                    <a:pt x="566" y="197"/>
                    <a:pt x="563" y="191"/>
                    <a:pt x="555" y="191"/>
                  </a:cubicBezTo>
                  <a:cubicBezTo>
                    <a:pt x="548" y="191"/>
                    <a:pt x="544" y="197"/>
                    <a:pt x="544" y="203"/>
                  </a:cubicBezTo>
                  <a:cubicBezTo>
                    <a:pt x="544" y="212"/>
                    <a:pt x="549" y="216"/>
                    <a:pt x="557" y="216"/>
                  </a:cubicBezTo>
                  <a:cubicBezTo>
                    <a:pt x="559" y="216"/>
                    <a:pt x="563" y="215"/>
                    <a:pt x="565" y="213"/>
                  </a:cubicBezTo>
                  <a:cubicBezTo>
                    <a:pt x="565" y="210"/>
                    <a:pt x="565" y="210"/>
                    <a:pt x="565" y="210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62" y="212"/>
                    <a:pt x="559" y="213"/>
                    <a:pt x="557" y="213"/>
                  </a:cubicBezTo>
                  <a:cubicBezTo>
                    <a:pt x="552" y="213"/>
                    <a:pt x="550" y="211"/>
                    <a:pt x="549" y="208"/>
                  </a:cubicBezTo>
                  <a:cubicBezTo>
                    <a:pt x="548" y="207"/>
                    <a:pt x="548" y="206"/>
                    <a:pt x="548" y="204"/>
                  </a:cubicBezTo>
                  <a:cubicBezTo>
                    <a:pt x="548" y="204"/>
                    <a:pt x="548" y="204"/>
                    <a:pt x="548" y="204"/>
                  </a:cubicBezTo>
                  <a:lnTo>
                    <a:pt x="566" y="204"/>
                  </a:lnTo>
                  <a:close/>
                  <a:moveTo>
                    <a:pt x="555" y="194"/>
                  </a:moveTo>
                  <a:cubicBezTo>
                    <a:pt x="559" y="194"/>
                    <a:pt x="562" y="197"/>
                    <a:pt x="562" y="201"/>
                  </a:cubicBezTo>
                  <a:cubicBezTo>
                    <a:pt x="548" y="201"/>
                    <a:pt x="548" y="201"/>
                    <a:pt x="548" y="201"/>
                  </a:cubicBezTo>
                  <a:cubicBezTo>
                    <a:pt x="549" y="197"/>
                    <a:pt x="551" y="194"/>
                    <a:pt x="555" y="194"/>
                  </a:cubicBezTo>
                  <a:close/>
                  <a:moveTo>
                    <a:pt x="526" y="198"/>
                  </a:moveTo>
                  <a:cubicBezTo>
                    <a:pt x="526" y="196"/>
                    <a:pt x="528" y="194"/>
                    <a:pt x="532" y="194"/>
                  </a:cubicBezTo>
                  <a:cubicBezTo>
                    <a:pt x="536" y="194"/>
                    <a:pt x="538" y="196"/>
                    <a:pt x="539" y="197"/>
                  </a:cubicBezTo>
                  <a:cubicBezTo>
                    <a:pt x="540" y="197"/>
                    <a:pt x="540" y="197"/>
                    <a:pt x="540" y="197"/>
                  </a:cubicBezTo>
                  <a:cubicBezTo>
                    <a:pt x="540" y="193"/>
                    <a:pt x="540" y="193"/>
                    <a:pt x="540" y="193"/>
                  </a:cubicBezTo>
                  <a:cubicBezTo>
                    <a:pt x="538" y="193"/>
                    <a:pt x="536" y="192"/>
                    <a:pt x="532" y="192"/>
                  </a:cubicBezTo>
                  <a:cubicBezTo>
                    <a:pt x="526" y="192"/>
                    <a:pt x="523" y="194"/>
                    <a:pt x="523" y="198"/>
                  </a:cubicBezTo>
                  <a:cubicBezTo>
                    <a:pt x="523" y="206"/>
                    <a:pt x="537" y="204"/>
                    <a:pt x="537" y="209"/>
                  </a:cubicBezTo>
                  <a:cubicBezTo>
                    <a:pt x="537" y="212"/>
                    <a:pt x="535" y="213"/>
                    <a:pt x="532" y="213"/>
                  </a:cubicBezTo>
                  <a:cubicBezTo>
                    <a:pt x="529" y="213"/>
                    <a:pt x="525" y="211"/>
                    <a:pt x="524" y="210"/>
                  </a:cubicBezTo>
                  <a:cubicBezTo>
                    <a:pt x="523" y="210"/>
                    <a:pt x="523" y="210"/>
                    <a:pt x="523" y="210"/>
                  </a:cubicBezTo>
                  <a:cubicBezTo>
                    <a:pt x="523" y="213"/>
                    <a:pt x="523" y="213"/>
                    <a:pt x="523" y="213"/>
                  </a:cubicBezTo>
                  <a:cubicBezTo>
                    <a:pt x="525" y="215"/>
                    <a:pt x="528" y="216"/>
                    <a:pt x="531" y="216"/>
                  </a:cubicBezTo>
                  <a:cubicBezTo>
                    <a:pt x="538" y="216"/>
                    <a:pt x="541" y="213"/>
                    <a:pt x="541" y="209"/>
                  </a:cubicBezTo>
                  <a:cubicBezTo>
                    <a:pt x="541" y="201"/>
                    <a:pt x="526" y="203"/>
                    <a:pt x="526" y="198"/>
                  </a:cubicBezTo>
                  <a:close/>
                  <a:moveTo>
                    <a:pt x="359" y="215"/>
                  </a:moveTo>
                  <a:cubicBezTo>
                    <a:pt x="382" y="215"/>
                    <a:pt x="382" y="215"/>
                    <a:pt x="382" y="215"/>
                  </a:cubicBezTo>
                  <a:cubicBezTo>
                    <a:pt x="382" y="212"/>
                    <a:pt x="382" y="212"/>
                    <a:pt x="382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63" y="200"/>
                    <a:pt x="363" y="200"/>
                    <a:pt x="363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197"/>
                    <a:pt x="381" y="197"/>
                    <a:pt x="381" y="197"/>
                  </a:cubicBezTo>
                  <a:cubicBezTo>
                    <a:pt x="363" y="197"/>
                    <a:pt x="363" y="197"/>
                    <a:pt x="363" y="197"/>
                  </a:cubicBezTo>
                  <a:cubicBezTo>
                    <a:pt x="363" y="185"/>
                    <a:pt x="363" y="185"/>
                    <a:pt x="363" y="185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82" y="182"/>
                    <a:pt x="382" y="182"/>
                    <a:pt x="382" y="182"/>
                  </a:cubicBezTo>
                  <a:cubicBezTo>
                    <a:pt x="359" y="182"/>
                    <a:pt x="359" y="182"/>
                    <a:pt x="359" y="182"/>
                  </a:cubicBezTo>
                  <a:lnTo>
                    <a:pt x="359" y="215"/>
                  </a:lnTo>
                  <a:close/>
                  <a:moveTo>
                    <a:pt x="457" y="196"/>
                  </a:moveTo>
                  <a:cubicBezTo>
                    <a:pt x="456" y="196"/>
                    <a:pt x="456" y="196"/>
                    <a:pt x="456" y="196"/>
                  </a:cubicBezTo>
                  <a:cubicBezTo>
                    <a:pt x="456" y="192"/>
                    <a:pt x="456" y="192"/>
                    <a:pt x="456" y="192"/>
                  </a:cubicBezTo>
                  <a:cubicBezTo>
                    <a:pt x="453" y="192"/>
                    <a:pt x="453" y="192"/>
                    <a:pt x="453" y="192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02"/>
                    <a:pt x="457" y="202"/>
                    <a:pt x="457" y="202"/>
                  </a:cubicBezTo>
                  <a:cubicBezTo>
                    <a:pt x="457" y="198"/>
                    <a:pt x="459" y="195"/>
                    <a:pt x="462" y="195"/>
                  </a:cubicBezTo>
                  <a:cubicBezTo>
                    <a:pt x="465" y="195"/>
                    <a:pt x="465" y="195"/>
                    <a:pt x="465" y="195"/>
                  </a:cubicBezTo>
                  <a:cubicBezTo>
                    <a:pt x="465" y="192"/>
                    <a:pt x="465" y="192"/>
                    <a:pt x="465" y="192"/>
                  </a:cubicBezTo>
                  <a:cubicBezTo>
                    <a:pt x="462" y="192"/>
                    <a:pt x="462" y="192"/>
                    <a:pt x="462" y="192"/>
                  </a:cubicBezTo>
                  <a:cubicBezTo>
                    <a:pt x="459" y="192"/>
                    <a:pt x="458" y="193"/>
                    <a:pt x="457" y="196"/>
                  </a:cubicBezTo>
                  <a:close/>
                  <a:moveTo>
                    <a:pt x="302" y="8"/>
                  </a:moveTo>
                  <a:cubicBezTo>
                    <a:pt x="301" y="4"/>
                    <a:pt x="297" y="2"/>
                    <a:pt x="293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2"/>
                    <a:pt x="159" y="3"/>
                    <a:pt x="157" y="5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69" y="92"/>
                    <a:pt x="69" y="99"/>
                    <a:pt x="73" y="103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5" y="147"/>
                    <a:pt x="85" y="153"/>
                    <a:pt x="89" y="157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5" y="203"/>
                    <a:pt x="141" y="203"/>
                    <a:pt x="145" y="199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95" y="222"/>
                    <a:pt x="195" y="222"/>
                    <a:pt x="195" y="222"/>
                  </a:cubicBezTo>
                  <a:cubicBezTo>
                    <a:pt x="197" y="224"/>
                    <a:pt x="199" y="225"/>
                    <a:pt x="202" y="225"/>
                  </a:cubicBezTo>
                  <a:cubicBezTo>
                    <a:pt x="204" y="225"/>
                    <a:pt x="207" y="224"/>
                    <a:pt x="209" y="222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00" y="131"/>
                    <a:pt x="301" y="128"/>
                    <a:pt x="301" y="126"/>
                  </a:cubicBezTo>
                  <a:cubicBezTo>
                    <a:pt x="301" y="123"/>
                    <a:pt x="300" y="120"/>
                    <a:pt x="298" y="119"/>
                  </a:cubicBezTo>
                  <a:cubicBezTo>
                    <a:pt x="249" y="69"/>
                    <a:pt x="249" y="69"/>
                    <a:pt x="249" y="69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3" y="16"/>
                    <a:pt x="304" y="12"/>
                    <a:pt x="302" y="8"/>
                  </a:cubicBezTo>
                  <a:close/>
                  <a:moveTo>
                    <a:pt x="217" y="57"/>
                  </a:moveTo>
                  <a:cubicBezTo>
                    <a:pt x="227" y="46"/>
                    <a:pt x="227" y="46"/>
                    <a:pt x="227" y="46"/>
                  </a:cubicBezTo>
                  <a:cubicBezTo>
                    <a:pt x="228" y="46"/>
                    <a:pt x="229" y="45"/>
                    <a:pt x="229" y="45"/>
                  </a:cubicBezTo>
                  <a:cubicBezTo>
                    <a:pt x="230" y="45"/>
                    <a:pt x="231" y="46"/>
                    <a:pt x="231" y="46"/>
                  </a:cubicBezTo>
                  <a:cubicBezTo>
                    <a:pt x="242" y="57"/>
                    <a:pt x="242" y="57"/>
                    <a:pt x="242" y="57"/>
                  </a:cubicBezTo>
                  <a:cubicBezTo>
                    <a:pt x="243" y="58"/>
                    <a:pt x="243" y="59"/>
                    <a:pt x="242" y="60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1"/>
                    <a:pt x="230" y="72"/>
                    <a:pt x="229" y="72"/>
                  </a:cubicBezTo>
                  <a:cubicBezTo>
                    <a:pt x="229" y="72"/>
                    <a:pt x="228" y="71"/>
                    <a:pt x="227" y="7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6" y="60"/>
                    <a:pt x="216" y="59"/>
                    <a:pt x="216" y="59"/>
                  </a:cubicBezTo>
                  <a:cubicBezTo>
                    <a:pt x="216" y="58"/>
                    <a:pt x="216" y="57"/>
                    <a:pt x="217" y="57"/>
                  </a:cubicBezTo>
                  <a:close/>
                  <a:moveTo>
                    <a:pt x="158" y="35"/>
                  </a:moveTo>
                  <a:cubicBezTo>
                    <a:pt x="158" y="34"/>
                    <a:pt x="158" y="33"/>
                    <a:pt x="160" y="33"/>
                  </a:cubicBezTo>
                  <a:cubicBezTo>
                    <a:pt x="161" y="32"/>
                    <a:pt x="162" y="32"/>
                    <a:pt x="163" y="3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1" y="32"/>
                    <a:pt x="202" y="32"/>
                    <a:pt x="204" y="33"/>
                  </a:cubicBezTo>
                  <a:cubicBezTo>
                    <a:pt x="205" y="33"/>
                    <a:pt x="205" y="34"/>
                    <a:pt x="205" y="35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9"/>
                    <a:pt x="204" y="7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1"/>
                    <a:pt x="182" y="101"/>
                    <a:pt x="182" y="101"/>
                  </a:cubicBezTo>
                  <a:cubicBezTo>
                    <a:pt x="181" y="101"/>
                    <a:pt x="180" y="101"/>
                    <a:pt x="179" y="100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8" y="79"/>
                    <a:pt x="158" y="78"/>
                    <a:pt x="158" y="77"/>
                  </a:cubicBezTo>
                  <a:lnTo>
                    <a:pt x="158" y="35"/>
                  </a:lnTo>
                  <a:close/>
                  <a:moveTo>
                    <a:pt x="121" y="57"/>
                  </a:moveTo>
                  <a:cubicBezTo>
                    <a:pt x="132" y="46"/>
                    <a:pt x="132" y="46"/>
                    <a:pt x="132" y="46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4" y="45"/>
                    <a:pt x="135" y="46"/>
                    <a:pt x="136" y="4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7" y="58"/>
                    <a:pt x="147" y="59"/>
                    <a:pt x="146" y="6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71"/>
                    <a:pt x="134" y="72"/>
                    <a:pt x="134" y="72"/>
                  </a:cubicBezTo>
                  <a:cubicBezTo>
                    <a:pt x="133" y="72"/>
                    <a:pt x="132" y="71"/>
                    <a:pt x="132" y="71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1" y="59"/>
                    <a:pt x="121" y="59"/>
                  </a:cubicBezTo>
                  <a:cubicBezTo>
                    <a:pt x="121" y="58"/>
                    <a:pt x="121" y="57"/>
                    <a:pt x="121" y="57"/>
                  </a:cubicBezTo>
                  <a:close/>
                  <a:moveTo>
                    <a:pt x="146" y="156"/>
                  </a:moveTo>
                  <a:cubicBezTo>
                    <a:pt x="136" y="166"/>
                    <a:pt x="136" y="166"/>
                    <a:pt x="136" y="166"/>
                  </a:cubicBezTo>
                  <a:cubicBezTo>
                    <a:pt x="135" y="167"/>
                    <a:pt x="134" y="167"/>
                    <a:pt x="134" y="167"/>
                  </a:cubicBezTo>
                  <a:cubicBezTo>
                    <a:pt x="133" y="167"/>
                    <a:pt x="132" y="167"/>
                    <a:pt x="132" y="16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3"/>
                    <a:pt x="121" y="153"/>
                    <a:pt x="121" y="1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1"/>
                    <a:pt x="133" y="141"/>
                    <a:pt x="134" y="141"/>
                  </a:cubicBezTo>
                  <a:cubicBezTo>
                    <a:pt x="134" y="141"/>
                    <a:pt x="135" y="141"/>
                    <a:pt x="136" y="142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7" y="153"/>
                    <a:pt x="147" y="155"/>
                    <a:pt x="146" y="156"/>
                  </a:cubicBezTo>
                  <a:close/>
                  <a:moveTo>
                    <a:pt x="152" y="130"/>
                  </a:moveTo>
                  <a:cubicBezTo>
                    <a:pt x="110" y="130"/>
                    <a:pt x="110" y="130"/>
                    <a:pt x="110" y="130"/>
                  </a:cubicBezTo>
                  <a:cubicBezTo>
                    <a:pt x="109" y="130"/>
                    <a:pt x="108" y="130"/>
                    <a:pt x="107" y="129"/>
                  </a:cubicBezTo>
                  <a:cubicBezTo>
                    <a:pt x="107" y="127"/>
                    <a:pt x="107" y="126"/>
                    <a:pt x="108" y="125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87"/>
                    <a:pt x="107" y="86"/>
                    <a:pt x="107" y="85"/>
                  </a:cubicBezTo>
                  <a:cubicBezTo>
                    <a:pt x="108" y="83"/>
                    <a:pt x="109" y="83"/>
                    <a:pt x="110" y="83"/>
                  </a:cubicBezTo>
                  <a:cubicBezTo>
                    <a:pt x="152" y="83"/>
                    <a:pt x="152" y="83"/>
                    <a:pt x="152" y="83"/>
                  </a:cubicBezTo>
                  <a:cubicBezTo>
                    <a:pt x="153" y="83"/>
                    <a:pt x="153" y="83"/>
                    <a:pt x="154" y="84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5"/>
                    <a:pt x="176" y="106"/>
                    <a:pt x="176" y="107"/>
                  </a:cubicBezTo>
                  <a:cubicBezTo>
                    <a:pt x="176" y="107"/>
                    <a:pt x="175" y="108"/>
                    <a:pt x="175" y="109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3" y="130"/>
                    <a:pt x="153" y="130"/>
                    <a:pt x="152" y="130"/>
                  </a:cubicBezTo>
                  <a:close/>
                  <a:moveTo>
                    <a:pt x="205" y="178"/>
                  </a:moveTo>
                  <a:cubicBezTo>
                    <a:pt x="205" y="179"/>
                    <a:pt x="205" y="180"/>
                    <a:pt x="204" y="181"/>
                  </a:cubicBezTo>
                  <a:cubicBezTo>
                    <a:pt x="203" y="181"/>
                    <a:pt x="203" y="181"/>
                    <a:pt x="202" y="181"/>
                  </a:cubicBezTo>
                  <a:cubicBezTo>
                    <a:pt x="202" y="181"/>
                    <a:pt x="201" y="181"/>
                    <a:pt x="200" y="180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1" y="181"/>
                    <a:pt x="160" y="181"/>
                  </a:cubicBezTo>
                  <a:cubicBezTo>
                    <a:pt x="158" y="180"/>
                    <a:pt x="158" y="179"/>
                    <a:pt x="158" y="178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5"/>
                    <a:pt x="159" y="134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1" y="112"/>
                    <a:pt x="182" y="112"/>
                    <a:pt x="184" y="113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5" y="135"/>
                    <a:pt x="205" y="136"/>
                    <a:pt x="205" y="136"/>
                  </a:cubicBezTo>
                  <a:lnTo>
                    <a:pt x="205" y="178"/>
                  </a:lnTo>
                  <a:close/>
                  <a:moveTo>
                    <a:pt x="242" y="156"/>
                  </a:moveTo>
                  <a:cubicBezTo>
                    <a:pt x="231" y="166"/>
                    <a:pt x="231" y="166"/>
                    <a:pt x="231" y="166"/>
                  </a:cubicBezTo>
                  <a:cubicBezTo>
                    <a:pt x="231" y="167"/>
                    <a:pt x="230" y="167"/>
                    <a:pt x="229" y="167"/>
                  </a:cubicBezTo>
                  <a:cubicBezTo>
                    <a:pt x="229" y="167"/>
                    <a:pt x="228" y="167"/>
                    <a:pt x="227" y="166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6" y="155"/>
                    <a:pt x="216" y="155"/>
                    <a:pt x="216" y="154"/>
                  </a:cubicBezTo>
                  <a:cubicBezTo>
                    <a:pt x="216" y="153"/>
                    <a:pt x="216" y="153"/>
                    <a:pt x="217" y="15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8" y="141"/>
                    <a:pt x="229" y="141"/>
                    <a:pt x="229" y="141"/>
                  </a:cubicBezTo>
                  <a:cubicBezTo>
                    <a:pt x="230" y="141"/>
                    <a:pt x="231" y="141"/>
                    <a:pt x="231" y="142"/>
                  </a:cubicBezTo>
                  <a:cubicBezTo>
                    <a:pt x="242" y="152"/>
                    <a:pt x="242" y="152"/>
                    <a:pt x="242" y="152"/>
                  </a:cubicBezTo>
                  <a:cubicBezTo>
                    <a:pt x="243" y="153"/>
                    <a:pt x="243" y="155"/>
                    <a:pt x="242" y="156"/>
                  </a:cubicBezTo>
                  <a:close/>
                  <a:moveTo>
                    <a:pt x="253" y="83"/>
                  </a:moveTo>
                  <a:cubicBezTo>
                    <a:pt x="254" y="83"/>
                    <a:pt x="255" y="83"/>
                    <a:pt x="256" y="85"/>
                  </a:cubicBezTo>
                  <a:cubicBezTo>
                    <a:pt x="256" y="86"/>
                    <a:pt x="256" y="87"/>
                    <a:pt x="255" y="88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6"/>
                    <a:pt x="256" y="127"/>
                    <a:pt x="256" y="129"/>
                  </a:cubicBezTo>
                  <a:cubicBezTo>
                    <a:pt x="255" y="130"/>
                    <a:pt x="254" y="130"/>
                    <a:pt x="253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0" y="130"/>
                    <a:pt x="210" y="130"/>
                    <a:pt x="209" y="13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7" y="107"/>
                    <a:pt x="187" y="107"/>
                  </a:cubicBezTo>
                  <a:cubicBezTo>
                    <a:pt x="187" y="106"/>
                    <a:pt x="188" y="105"/>
                    <a:pt x="188" y="104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0" y="83"/>
                    <a:pt x="210" y="83"/>
                    <a:pt x="211" y="83"/>
                  </a:cubicBezTo>
                  <a:lnTo>
                    <a:pt x="253" y="83"/>
                  </a:lnTo>
                  <a:close/>
                  <a:moveTo>
                    <a:pt x="458" y="132"/>
                  </a:moveTo>
                  <a:cubicBezTo>
                    <a:pt x="376" y="132"/>
                    <a:pt x="376" y="132"/>
                    <a:pt x="376" y="132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2" y="66"/>
                    <a:pt x="452" y="66"/>
                    <a:pt x="452" y="66"/>
                  </a:cubicBezTo>
                  <a:cubicBezTo>
                    <a:pt x="376" y="66"/>
                    <a:pt x="376" y="66"/>
                    <a:pt x="376" y="66"/>
                  </a:cubicBezTo>
                  <a:cubicBezTo>
                    <a:pt x="376" y="17"/>
                    <a:pt x="376" y="17"/>
                    <a:pt x="376" y="17"/>
                  </a:cubicBezTo>
                  <a:cubicBezTo>
                    <a:pt x="458" y="17"/>
                    <a:pt x="458" y="17"/>
                    <a:pt x="458" y="17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147"/>
                    <a:pt x="359" y="147"/>
                    <a:pt x="359" y="147"/>
                  </a:cubicBezTo>
                  <a:cubicBezTo>
                    <a:pt x="458" y="147"/>
                    <a:pt x="458" y="147"/>
                    <a:pt x="458" y="147"/>
                  </a:cubicBezTo>
                  <a:lnTo>
                    <a:pt x="458" y="132"/>
                  </a:lnTo>
                  <a:close/>
                  <a:moveTo>
                    <a:pt x="399" y="192"/>
                  </a:moveTo>
                  <a:cubicBezTo>
                    <a:pt x="395" y="192"/>
                    <a:pt x="392" y="193"/>
                    <a:pt x="391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90" y="215"/>
                    <a:pt x="390" y="215"/>
                    <a:pt x="390" y="215"/>
                  </a:cubicBezTo>
                  <a:cubicBezTo>
                    <a:pt x="390" y="200"/>
                    <a:pt x="390" y="200"/>
                    <a:pt x="390" y="200"/>
                  </a:cubicBezTo>
                  <a:cubicBezTo>
                    <a:pt x="391" y="197"/>
                    <a:pt x="395" y="195"/>
                    <a:pt x="397" y="195"/>
                  </a:cubicBezTo>
                  <a:cubicBezTo>
                    <a:pt x="401" y="195"/>
                    <a:pt x="404" y="197"/>
                    <a:pt x="404" y="201"/>
                  </a:cubicBezTo>
                  <a:cubicBezTo>
                    <a:pt x="404" y="215"/>
                    <a:pt x="404" y="215"/>
                    <a:pt x="404" y="215"/>
                  </a:cubicBezTo>
                  <a:cubicBezTo>
                    <a:pt x="408" y="215"/>
                    <a:pt x="408" y="215"/>
                    <a:pt x="408" y="215"/>
                  </a:cubicBezTo>
                  <a:cubicBezTo>
                    <a:pt x="408" y="200"/>
                    <a:pt x="408" y="200"/>
                    <a:pt x="408" y="200"/>
                  </a:cubicBezTo>
                  <a:cubicBezTo>
                    <a:pt x="408" y="194"/>
                    <a:pt x="404" y="192"/>
                    <a:pt x="399" y="192"/>
                  </a:cubicBezTo>
                  <a:close/>
                  <a:moveTo>
                    <a:pt x="448" y="204"/>
                  </a:moveTo>
                  <a:cubicBezTo>
                    <a:pt x="448" y="197"/>
                    <a:pt x="445" y="191"/>
                    <a:pt x="437" y="191"/>
                  </a:cubicBezTo>
                  <a:cubicBezTo>
                    <a:pt x="430" y="191"/>
                    <a:pt x="426" y="197"/>
                    <a:pt x="426" y="203"/>
                  </a:cubicBezTo>
                  <a:cubicBezTo>
                    <a:pt x="426" y="212"/>
                    <a:pt x="431" y="216"/>
                    <a:pt x="439" y="216"/>
                  </a:cubicBezTo>
                  <a:cubicBezTo>
                    <a:pt x="441" y="216"/>
                    <a:pt x="445" y="215"/>
                    <a:pt x="447" y="213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4" y="212"/>
                    <a:pt x="441" y="213"/>
                    <a:pt x="439" y="213"/>
                  </a:cubicBezTo>
                  <a:cubicBezTo>
                    <a:pt x="435" y="213"/>
                    <a:pt x="432" y="211"/>
                    <a:pt x="431" y="208"/>
                  </a:cubicBezTo>
                  <a:cubicBezTo>
                    <a:pt x="430" y="207"/>
                    <a:pt x="430" y="206"/>
                    <a:pt x="430" y="204"/>
                  </a:cubicBezTo>
                  <a:cubicBezTo>
                    <a:pt x="430" y="204"/>
                    <a:pt x="430" y="204"/>
                    <a:pt x="430" y="204"/>
                  </a:cubicBezTo>
                  <a:lnTo>
                    <a:pt x="448" y="204"/>
                  </a:lnTo>
                  <a:close/>
                  <a:moveTo>
                    <a:pt x="437" y="194"/>
                  </a:moveTo>
                  <a:cubicBezTo>
                    <a:pt x="442" y="194"/>
                    <a:pt x="444" y="197"/>
                    <a:pt x="444" y="201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1" y="197"/>
                    <a:pt x="433" y="194"/>
                    <a:pt x="437" y="194"/>
                  </a:cubicBezTo>
                  <a:close/>
                  <a:moveTo>
                    <a:pt x="612" y="198"/>
                  </a:moveTo>
                  <a:cubicBezTo>
                    <a:pt x="612" y="196"/>
                    <a:pt x="614" y="194"/>
                    <a:pt x="617" y="194"/>
                  </a:cubicBezTo>
                  <a:cubicBezTo>
                    <a:pt x="621" y="194"/>
                    <a:pt x="623" y="196"/>
                    <a:pt x="624" y="197"/>
                  </a:cubicBezTo>
                  <a:cubicBezTo>
                    <a:pt x="625" y="197"/>
                    <a:pt x="625" y="197"/>
                    <a:pt x="625" y="197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4" y="193"/>
                    <a:pt x="621" y="192"/>
                    <a:pt x="617" y="192"/>
                  </a:cubicBezTo>
                  <a:cubicBezTo>
                    <a:pt x="611" y="192"/>
                    <a:pt x="608" y="194"/>
                    <a:pt x="608" y="198"/>
                  </a:cubicBezTo>
                  <a:cubicBezTo>
                    <a:pt x="608" y="206"/>
                    <a:pt x="622" y="204"/>
                    <a:pt x="622" y="209"/>
                  </a:cubicBezTo>
                  <a:cubicBezTo>
                    <a:pt x="622" y="212"/>
                    <a:pt x="621" y="213"/>
                    <a:pt x="617" y="213"/>
                  </a:cubicBezTo>
                  <a:cubicBezTo>
                    <a:pt x="614" y="213"/>
                    <a:pt x="611" y="211"/>
                    <a:pt x="609" y="210"/>
                  </a:cubicBezTo>
                  <a:cubicBezTo>
                    <a:pt x="608" y="210"/>
                    <a:pt x="608" y="210"/>
                    <a:pt x="608" y="210"/>
                  </a:cubicBezTo>
                  <a:cubicBezTo>
                    <a:pt x="608" y="213"/>
                    <a:pt x="608" y="213"/>
                    <a:pt x="608" y="213"/>
                  </a:cubicBezTo>
                  <a:cubicBezTo>
                    <a:pt x="610" y="215"/>
                    <a:pt x="613" y="216"/>
                    <a:pt x="617" y="216"/>
                  </a:cubicBezTo>
                  <a:cubicBezTo>
                    <a:pt x="623" y="216"/>
                    <a:pt x="626" y="213"/>
                    <a:pt x="626" y="209"/>
                  </a:cubicBezTo>
                  <a:cubicBezTo>
                    <a:pt x="626" y="201"/>
                    <a:pt x="612" y="203"/>
                    <a:pt x="612" y="198"/>
                  </a:cubicBezTo>
                  <a:close/>
                  <a:moveTo>
                    <a:pt x="418" y="184"/>
                  </a:moveTo>
                  <a:cubicBezTo>
                    <a:pt x="415" y="184"/>
                    <a:pt x="415" y="184"/>
                    <a:pt x="415" y="184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1" y="192"/>
                    <a:pt x="411" y="192"/>
                    <a:pt x="411" y="192"/>
                  </a:cubicBezTo>
                  <a:cubicBezTo>
                    <a:pt x="411" y="195"/>
                    <a:pt x="411" y="195"/>
                    <a:pt x="411" y="195"/>
                  </a:cubicBezTo>
                  <a:cubicBezTo>
                    <a:pt x="415" y="195"/>
                    <a:pt x="415" y="195"/>
                    <a:pt x="415" y="195"/>
                  </a:cubicBezTo>
                  <a:cubicBezTo>
                    <a:pt x="414" y="208"/>
                    <a:pt x="414" y="208"/>
                    <a:pt x="414" y="208"/>
                  </a:cubicBezTo>
                  <a:cubicBezTo>
                    <a:pt x="414" y="214"/>
                    <a:pt x="416" y="215"/>
                    <a:pt x="420" y="215"/>
                  </a:cubicBezTo>
                  <a:cubicBezTo>
                    <a:pt x="423" y="215"/>
                    <a:pt x="423" y="215"/>
                    <a:pt x="423" y="215"/>
                  </a:cubicBezTo>
                  <a:cubicBezTo>
                    <a:pt x="423" y="212"/>
                    <a:pt x="423" y="212"/>
                    <a:pt x="423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9" y="212"/>
                    <a:pt x="418" y="212"/>
                    <a:pt x="418" y="209"/>
                  </a:cubicBezTo>
                  <a:cubicBezTo>
                    <a:pt x="418" y="195"/>
                    <a:pt x="418" y="195"/>
                    <a:pt x="418" y="195"/>
                  </a:cubicBezTo>
                  <a:cubicBezTo>
                    <a:pt x="424" y="195"/>
                    <a:pt x="424" y="195"/>
                    <a:pt x="424" y="195"/>
                  </a:cubicBezTo>
                  <a:cubicBezTo>
                    <a:pt x="424" y="192"/>
                    <a:pt x="424" y="192"/>
                    <a:pt x="424" y="192"/>
                  </a:cubicBezTo>
                  <a:cubicBezTo>
                    <a:pt x="418" y="192"/>
                    <a:pt x="418" y="192"/>
                    <a:pt x="418" y="192"/>
                  </a:cubicBezTo>
                  <a:lnTo>
                    <a:pt x="418" y="18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37">
              <a:extLst>
                <a:ext uri="{FF2B5EF4-FFF2-40B4-BE49-F238E27FC236}">
                  <a16:creationId xmlns:a16="http://schemas.microsoft.com/office/drawing/2014/main" id="{81BA196C-E430-4F8C-9FA5-64ED08FD5CC1}"/>
                </a:ext>
              </a:extLst>
            </p:cNvPr>
            <p:cNvSpPr/>
            <p:nvPr userDrawn="1">
              <p:custDataLst>
                <p:tags r:id="rId38"/>
              </p:custDataLst>
            </p:nvPr>
          </p:nvSpPr>
          <p:spPr bwMode="auto">
            <a:xfrm>
              <a:off x="5568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0 w 129"/>
                <a:gd name="T13" fmla="*/ 83 h 189"/>
                <a:gd name="T14" fmla="*/ 120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8 w 129"/>
                <a:gd name="T21" fmla="*/ 170 h 189"/>
                <a:gd name="T22" fmla="*/ 128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0" y="83"/>
                  </a:lnTo>
                  <a:lnTo>
                    <a:pt x="120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8" y="170"/>
                  </a:lnTo>
                  <a:lnTo>
                    <a:pt x="128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38">
              <a:extLst>
                <a:ext uri="{FF2B5EF4-FFF2-40B4-BE49-F238E27FC236}">
                  <a16:creationId xmlns:a16="http://schemas.microsoft.com/office/drawing/2014/main" id="{1624900D-CEB6-44FD-8C8C-5BFC44E5CC03}"/>
                </a:ext>
              </a:extLst>
            </p:cNvPr>
            <p:cNvSpPr/>
            <p:nvPr userDrawn="1">
              <p:custDataLst>
                <p:tags r:id="rId39"/>
              </p:custDataLst>
            </p:nvPr>
          </p:nvSpPr>
          <p:spPr bwMode="auto">
            <a:xfrm>
              <a:off x="5726" y="2074"/>
              <a:ext cx="118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4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6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9">
              <a:extLst>
                <a:ext uri="{FF2B5EF4-FFF2-40B4-BE49-F238E27FC236}">
                  <a16:creationId xmlns:a16="http://schemas.microsoft.com/office/drawing/2014/main" id="{B0000334-3DE3-4B87-AEF9-1E577AF86923}"/>
                </a:ext>
              </a:extLst>
            </p:cNvPr>
            <p:cNvSpPr/>
            <p:nvPr userDrawn="1">
              <p:custDataLst>
                <p:tags r:id="rId40"/>
              </p:custDataLst>
            </p:nvPr>
          </p:nvSpPr>
          <p:spPr bwMode="auto">
            <a:xfrm>
              <a:off x="5860" y="2030"/>
              <a:ext cx="73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7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7 w 57"/>
                <a:gd name="T27" fmla="*/ 35 h 138"/>
                <a:gd name="T28" fmla="*/ 17 w 57"/>
                <a:gd name="T29" fmla="*/ 0 h 138"/>
                <a:gd name="T30" fmla="*/ 33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2"/>
                    <a:pt x="16" y="10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0">
              <a:extLst>
                <a:ext uri="{FF2B5EF4-FFF2-40B4-BE49-F238E27FC236}">
                  <a16:creationId xmlns:a16="http://schemas.microsoft.com/office/drawing/2014/main" id="{1D8F2F70-4DB5-44A6-BDDE-455879F5D3B6}"/>
                </a:ext>
              </a:extLst>
            </p:cNvPr>
            <p:cNvSpPr>
              <a:spLocks noEditPoints="1"/>
            </p:cNvSpPr>
            <p:nvPr userDrawn="1">
              <p:custDataLst>
                <p:tags r:id="rId41"/>
              </p:custDataLst>
            </p:nvPr>
          </p:nvSpPr>
          <p:spPr bwMode="auto">
            <a:xfrm>
              <a:off x="5952" y="2073"/>
              <a:ext cx="127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3 h 108"/>
                <a:gd name="T10" fmla="*/ 93 w 98"/>
                <a:gd name="T11" fmla="*/ 83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4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3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4"/>
                    <a:pt x="49" y="14"/>
                  </a:cubicBezTo>
                  <a:cubicBezTo>
                    <a:pt x="30" y="14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1">
              <a:extLst>
                <a:ext uri="{FF2B5EF4-FFF2-40B4-BE49-F238E27FC236}">
                  <a16:creationId xmlns:a16="http://schemas.microsoft.com/office/drawing/2014/main" id="{D460AEFB-5567-4D63-8D23-0DC613951A64}"/>
                </a:ext>
              </a:extLst>
            </p:cNvPr>
            <p:cNvSpPr/>
            <p:nvPr userDrawn="1">
              <p:custDataLst>
                <p:tags r:id="rId42"/>
              </p:custDataLst>
            </p:nvPr>
          </p:nvSpPr>
          <p:spPr bwMode="auto">
            <a:xfrm>
              <a:off x="6106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2">
              <a:extLst>
                <a:ext uri="{FF2B5EF4-FFF2-40B4-BE49-F238E27FC236}">
                  <a16:creationId xmlns:a16="http://schemas.microsoft.com/office/drawing/2014/main" id="{EAB5786F-A0C4-4474-A8D9-75A6E5366996}"/>
                </a:ext>
              </a:extLst>
            </p:cNvPr>
            <p:cNvSpPr>
              <a:spLocks noEditPoints="1"/>
            </p:cNvSpPr>
            <p:nvPr userDrawn="1">
              <p:custDataLst>
                <p:tags r:id="rId43"/>
              </p:custDataLst>
            </p:nvPr>
          </p:nvSpPr>
          <p:spPr bwMode="auto">
            <a:xfrm>
              <a:off x="6200" y="2073"/>
              <a:ext cx="129" cy="193"/>
            </a:xfrm>
            <a:custGeom>
              <a:avLst/>
              <a:gdLst>
                <a:gd name="T0" fmla="*/ 0 w 100"/>
                <a:gd name="T1" fmla="*/ 2 h 149"/>
                <a:gd name="T2" fmla="*/ 17 w 100"/>
                <a:gd name="T3" fmla="*/ 2 h 149"/>
                <a:gd name="T4" fmla="*/ 17 w 100"/>
                <a:gd name="T5" fmla="*/ 15 h 149"/>
                <a:gd name="T6" fmla="*/ 19 w 100"/>
                <a:gd name="T7" fmla="*/ 15 h 149"/>
                <a:gd name="T8" fmla="*/ 50 w 100"/>
                <a:gd name="T9" fmla="*/ 0 h 149"/>
                <a:gd name="T10" fmla="*/ 100 w 100"/>
                <a:gd name="T11" fmla="*/ 52 h 149"/>
                <a:gd name="T12" fmla="*/ 49 w 100"/>
                <a:gd name="T13" fmla="*/ 107 h 149"/>
                <a:gd name="T14" fmla="*/ 19 w 100"/>
                <a:gd name="T15" fmla="*/ 90 h 149"/>
                <a:gd name="T16" fmla="*/ 17 w 100"/>
                <a:gd name="T17" fmla="*/ 90 h 149"/>
                <a:gd name="T18" fmla="*/ 17 w 100"/>
                <a:gd name="T19" fmla="*/ 149 h 149"/>
                <a:gd name="T20" fmla="*/ 0 w 100"/>
                <a:gd name="T21" fmla="*/ 149 h 149"/>
                <a:gd name="T22" fmla="*/ 0 w 100"/>
                <a:gd name="T23" fmla="*/ 2 h 149"/>
                <a:gd name="T24" fmla="*/ 17 w 100"/>
                <a:gd name="T25" fmla="*/ 42 h 149"/>
                <a:gd name="T26" fmla="*/ 17 w 100"/>
                <a:gd name="T27" fmla="*/ 72 h 149"/>
                <a:gd name="T28" fmla="*/ 46 w 100"/>
                <a:gd name="T29" fmla="*/ 93 h 149"/>
                <a:gd name="T30" fmla="*/ 83 w 100"/>
                <a:gd name="T31" fmla="*/ 52 h 149"/>
                <a:gd name="T32" fmla="*/ 47 w 100"/>
                <a:gd name="T33" fmla="*/ 14 h 149"/>
                <a:gd name="T34" fmla="*/ 17 w 100"/>
                <a:gd name="T35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49">
                  <a:moveTo>
                    <a:pt x="0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4" y="6"/>
                    <a:pt x="36" y="0"/>
                    <a:pt x="50" y="0"/>
                  </a:cubicBezTo>
                  <a:cubicBezTo>
                    <a:pt x="80" y="0"/>
                    <a:pt x="100" y="21"/>
                    <a:pt x="100" y="52"/>
                  </a:cubicBezTo>
                  <a:cubicBezTo>
                    <a:pt x="100" y="85"/>
                    <a:pt x="77" y="107"/>
                    <a:pt x="49" y="107"/>
                  </a:cubicBezTo>
                  <a:cubicBezTo>
                    <a:pt x="38" y="107"/>
                    <a:pt x="24" y="101"/>
                    <a:pt x="19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0" y="2"/>
                  </a:lnTo>
                  <a:close/>
                  <a:moveTo>
                    <a:pt x="17" y="42"/>
                  </a:moveTo>
                  <a:cubicBezTo>
                    <a:pt x="17" y="72"/>
                    <a:pt x="17" y="72"/>
                    <a:pt x="17" y="72"/>
                  </a:cubicBezTo>
                  <a:cubicBezTo>
                    <a:pt x="17" y="85"/>
                    <a:pt x="32" y="93"/>
                    <a:pt x="46" y="93"/>
                  </a:cubicBezTo>
                  <a:cubicBezTo>
                    <a:pt x="66" y="93"/>
                    <a:pt x="83" y="80"/>
                    <a:pt x="83" y="52"/>
                  </a:cubicBezTo>
                  <a:cubicBezTo>
                    <a:pt x="83" y="28"/>
                    <a:pt x="67" y="14"/>
                    <a:pt x="47" y="14"/>
                  </a:cubicBezTo>
                  <a:cubicBezTo>
                    <a:pt x="32" y="14"/>
                    <a:pt x="17" y="26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3">
              <a:extLst>
                <a:ext uri="{FF2B5EF4-FFF2-40B4-BE49-F238E27FC236}">
                  <a16:creationId xmlns:a16="http://schemas.microsoft.com/office/drawing/2014/main" id="{00CF159E-8216-41D4-860B-BB06E437AA9D}"/>
                </a:ext>
              </a:extLst>
            </p:cNvPr>
            <p:cNvSpPr/>
            <p:nvPr userDrawn="1">
              <p:custDataLst>
                <p:tags r:id="rId44"/>
              </p:custDataLst>
            </p:nvPr>
          </p:nvSpPr>
          <p:spPr bwMode="auto">
            <a:xfrm>
              <a:off x="6357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4">
              <a:extLst>
                <a:ext uri="{FF2B5EF4-FFF2-40B4-BE49-F238E27FC236}">
                  <a16:creationId xmlns:a16="http://schemas.microsoft.com/office/drawing/2014/main" id="{6E1B7BCC-36BE-4E50-B957-72C5D0574AFD}"/>
                </a:ext>
              </a:extLst>
            </p:cNvPr>
            <p:cNvSpPr>
              <a:spLocks noEditPoints="1"/>
            </p:cNvSpPr>
            <p:nvPr userDrawn="1">
              <p:custDataLst>
                <p:tags r:id="rId45"/>
              </p:custDataLst>
            </p:nvPr>
          </p:nvSpPr>
          <p:spPr bwMode="auto">
            <a:xfrm>
              <a:off x="6451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5">
              <a:extLst>
                <a:ext uri="{FF2B5EF4-FFF2-40B4-BE49-F238E27FC236}">
                  <a16:creationId xmlns:a16="http://schemas.microsoft.com/office/drawing/2014/main" id="{D9B4EB12-5604-404C-B37B-403068DC59C5}"/>
                </a:ext>
              </a:extLst>
            </p:cNvPr>
            <p:cNvSpPr/>
            <p:nvPr userDrawn="1">
              <p:custDataLst>
                <p:tags r:id="rId46"/>
              </p:custDataLst>
            </p:nvPr>
          </p:nvSpPr>
          <p:spPr bwMode="auto">
            <a:xfrm>
              <a:off x="6501" y="2074"/>
              <a:ext cx="103" cy="139"/>
            </a:xfrm>
            <a:custGeom>
              <a:avLst/>
              <a:gdLst>
                <a:gd name="T0" fmla="*/ 0 w 80"/>
                <a:gd name="T1" fmla="*/ 79 h 107"/>
                <a:gd name="T2" fmla="*/ 6 w 80"/>
                <a:gd name="T3" fmla="*/ 79 h 107"/>
                <a:gd name="T4" fmla="*/ 39 w 80"/>
                <a:gd name="T5" fmla="*/ 94 h 107"/>
                <a:gd name="T6" fmla="*/ 64 w 80"/>
                <a:gd name="T7" fmla="*/ 78 h 107"/>
                <a:gd name="T8" fmla="*/ 1 w 80"/>
                <a:gd name="T9" fmla="*/ 29 h 107"/>
                <a:gd name="T10" fmla="*/ 42 w 80"/>
                <a:gd name="T11" fmla="*/ 0 h 107"/>
                <a:gd name="T12" fmla="*/ 74 w 80"/>
                <a:gd name="T13" fmla="*/ 8 h 107"/>
                <a:gd name="T14" fmla="*/ 74 w 80"/>
                <a:gd name="T15" fmla="*/ 24 h 107"/>
                <a:gd name="T16" fmla="*/ 70 w 80"/>
                <a:gd name="T17" fmla="*/ 24 h 107"/>
                <a:gd name="T18" fmla="*/ 42 w 80"/>
                <a:gd name="T19" fmla="*/ 12 h 107"/>
                <a:gd name="T20" fmla="*/ 17 w 80"/>
                <a:gd name="T21" fmla="*/ 26 h 107"/>
                <a:gd name="T22" fmla="*/ 80 w 80"/>
                <a:gd name="T23" fmla="*/ 77 h 107"/>
                <a:gd name="T24" fmla="*/ 39 w 80"/>
                <a:gd name="T25" fmla="*/ 107 h 107"/>
                <a:gd name="T26" fmla="*/ 0 w 80"/>
                <a:gd name="T27" fmla="*/ 95 h 107"/>
                <a:gd name="T28" fmla="*/ 0 w 80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7">
                  <a:moveTo>
                    <a:pt x="0" y="79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1" y="87"/>
                    <a:pt x="26" y="94"/>
                    <a:pt x="39" y="94"/>
                  </a:cubicBezTo>
                  <a:cubicBezTo>
                    <a:pt x="55" y="94"/>
                    <a:pt x="64" y="89"/>
                    <a:pt x="64" y="78"/>
                  </a:cubicBezTo>
                  <a:cubicBezTo>
                    <a:pt x="64" y="57"/>
                    <a:pt x="1" y="64"/>
                    <a:pt x="1" y="29"/>
                  </a:cubicBezTo>
                  <a:cubicBezTo>
                    <a:pt x="1" y="11"/>
                    <a:pt x="14" y="0"/>
                    <a:pt x="42" y="0"/>
                  </a:cubicBezTo>
                  <a:cubicBezTo>
                    <a:pt x="57" y="0"/>
                    <a:pt x="69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6" y="20"/>
                    <a:pt x="56" y="12"/>
                    <a:pt x="42" y="12"/>
                  </a:cubicBezTo>
                  <a:cubicBezTo>
                    <a:pt x="24" y="12"/>
                    <a:pt x="17" y="18"/>
                    <a:pt x="17" y="26"/>
                  </a:cubicBezTo>
                  <a:cubicBezTo>
                    <a:pt x="17" y="51"/>
                    <a:pt x="80" y="41"/>
                    <a:pt x="80" y="77"/>
                  </a:cubicBezTo>
                  <a:cubicBezTo>
                    <a:pt x="80" y="96"/>
                    <a:pt x="68" y="107"/>
                    <a:pt x="39" y="107"/>
                  </a:cubicBezTo>
                  <a:cubicBezTo>
                    <a:pt x="23" y="107"/>
                    <a:pt x="10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6">
              <a:extLst>
                <a:ext uri="{FF2B5EF4-FFF2-40B4-BE49-F238E27FC236}">
                  <a16:creationId xmlns:a16="http://schemas.microsoft.com/office/drawing/2014/main" id="{F901D364-F620-4A30-8133-287B39F7D207}"/>
                </a:ext>
              </a:extLst>
            </p:cNvPr>
            <p:cNvSpPr>
              <a:spLocks noEditPoints="1"/>
            </p:cNvSpPr>
            <p:nvPr userDrawn="1">
              <p:custDataLst>
                <p:tags r:id="rId47"/>
              </p:custDataLst>
            </p:nvPr>
          </p:nvSpPr>
          <p:spPr bwMode="auto">
            <a:xfrm>
              <a:off x="6621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8 w 97"/>
                <a:gd name="T9" fmla="*/ 83 h 108"/>
                <a:gd name="T10" fmla="*/ 92 w 97"/>
                <a:gd name="T11" fmla="*/ 83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4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3"/>
                    <a:pt x="17" y="68"/>
                    <a:pt x="19" y="72"/>
                  </a:cubicBezTo>
                  <a:cubicBezTo>
                    <a:pt x="25" y="86"/>
                    <a:pt x="36" y="94"/>
                    <a:pt x="55" y="94"/>
                  </a:cubicBezTo>
                  <a:cubicBezTo>
                    <a:pt x="65" y="94"/>
                    <a:pt x="78" y="90"/>
                    <a:pt x="88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4"/>
                    <a:pt x="49" y="14"/>
                  </a:cubicBezTo>
                  <a:cubicBezTo>
                    <a:pt x="30" y="14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47">
              <a:extLst>
                <a:ext uri="{FF2B5EF4-FFF2-40B4-BE49-F238E27FC236}">
                  <a16:creationId xmlns:a16="http://schemas.microsoft.com/office/drawing/2014/main" id="{10B0D892-0C9E-4092-B8C6-AB94D9B940CE}"/>
                </a:ext>
              </a:extLst>
            </p:cNvPr>
            <p:cNvSpPr/>
            <p:nvPr userDrawn="1">
              <p:custDataLst>
                <p:tags r:id="rId48"/>
              </p:custDataLst>
            </p:nvPr>
          </p:nvSpPr>
          <p:spPr bwMode="auto">
            <a:xfrm>
              <a:off x="6841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48">
              <a:extLst>
                <a:ext uri="{FF2B5EF4-FFF2-40B4-BE49-F238E27FC236}">
                  <a16:creationId xmlns:a16="http://schemas.microsoft.com/office/drawing/2014/main" id="{DCF444C7-2C2C-4309-AD02-82697F3448EF}"/>
                </a:ext>
              </a:extLst>
            </p:cNvPr>
            <p:cNvSpPr/>
            <p:nvPr userDrawn="1">
              <p:custDataLst>
                <p:tags r:id="rId49"/>
              </p:custDataLst>
            </p:nvPr>
          </p:nvSpPr>
          <p:spPr bwMode="auto">
            <a:xfrm>
              <a:off x="6995" y="2074"/>
              <a:ext cx="101" cy="139"/>
            </a:xfrm>
            <a:custGeom>
              <a:avLst/>
              <a:gdLst>
                <a:gd name="T0" fmla="*/ 0 w 79"/>
                <a:gd name="T1" fmla="*/ 79 h 107"/>
                <a:gd name="T2" fmla="*/ 5 w 79"/>
                <a:gd name="T3" fmla="*/ 79 h 107"/>
                <a:gd name="T4" fmla="*/ 38 w 79"/>
                <a:gd name="T5" fmla="*/ 94 h 107"/>
                <a:gd name="T6" fmla="*/ 63 w 79"/>
                <a:gd name="T7" fmla="*/ 78 h 107"/>
                <a:gd name="T8" fmla="*/ 0 w 79"/>
                <a:gd name="T9" fmla="*/ 29 h 107"/>
                <a:gd name="T10" fmla="*/ 41 w 79"/>
                <a:gd name="T11" fmla="*/ 0 h 107"/>
                <a:gd name="T12" fmla="*/ 74 w 79"/>
                <a:gd name="T13" fmla="*/ 8 h 107"/>
                <a:gd name="T14" fmla="*/ 74 w 79"/>
                <a:gd name="T15" fmla="*/ 24 h 107"/>
                <a:gd name="T16" fmla="*/ 69 w 79"/>
                <a:gd name="T17" fmla="*/ 24 h 107"/>
                <a:gd name="T18" fmla="*/ 41 w 79"/>
                <a:gd name="T19" fmla="*/ 12 h 107"/>
                <a:gd name="T20" fmla="*/ 16 w 79"/>
                <a:gd name="T21" fmla="*/ 26 h 107"/>
                <a:gd name="T22" fmla="*/ 79 w 79"/>
                <a:gd name="T23" fmla="*/ 77 h 107"/>
                <a:gd name="T24" fmla="*/ 38 w 79"/>
                <a:gd name="T25" fmla="*/ 107 h 107"/>
                <a:gd name="T26" fmla="*/ 0 w 79"/>
                <a:gd name="T27" fmla="*/ 95 h 107"/>
                <a:gd name="T28" fmla="*/ 0 w 79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7">
                  <a:moveTo>
                    <a:pt x="0" y="79"/>
                  </a:moveTo>
                  <a:cubicBezTo>
                    <a:pt x="5" y="79"/>
                    <a:pt x="5" y="79"/>
                    <a:pt x="5" y="79"/>
                  </a:cubicBezTo>
                  <a:cubicBezTo>
                    <a:pt x="11" y="87"/>
                    <a:pt x="25" y="94"/>
                    <a:pt x="38" y="94"/>
                  </a:cubicBezTo>
                  <a:cubicBezTo>
                    <a:pt x="55" y="94"/>
                    <a:pt x="63" y="89"/>
                    <a:pt x="63" y="78"/>
                  </a:cubicBezTo>
                  <a:cubicBezTo>
                    <a:pt x="63" y="57"/>
                    <a:pt x="0" y="64"/>
                    <a:pt x="0" y="29"/>
                  </a:cubicBezTo>
                  <a:cubicBezTo>
                    <a:pt x="0" y="11"/>
                    <a:pt x="13" y="0"/>
                    <a:pt x="41" y="0"/>
                  </a:cubicBezTo>
                  <a:cubicBezTo>
                    <a:pt x="57" y="0"/>
                    <a:pt x="68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5" y="20"/>
                    <a:pt x="56" y="12"/>
                    <a:pt x="41" y="12"/>
                  </a:cubicBezTo>
                  <a:cubicBezTo>
                    <a:pt x="24" y="12"/>
                    <a:pt x="16" y="18"/>
                    <a:pt x="16" y="26"/>
                  </a:cubicBezTo>
                  <a:cubicBezTo>
                    <a:pt x="16" y="51"/>
                    <a:pt x="79" y="41"/>
                    <a:pt x="79" y="77"/>
                  </a:cubicBezTo>
                  <a:cubicBezTo>
                    <a:pt x="79" y="96"/>
                    <a:pt x="67" y="107"/>
                    <a:pt x="38" y="107"/>
                  </a:cubicBezTo>
                  <a:cubicBezTo>
                    <a:pt x="23" y="107"/>
                    <a:pt x="9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49">
              <a:extLst>
                <a:ext uri="{FF2B5EF4-FFF2-40B4-BE49-F238E27FC236}">
                  <a16:creationId xmlns:a16="http://schemas.microsoft.com/office/drawing/2014/main" id="{C914391C-FD7C-4B2A-A02D-6170D095A3D1}"/>
                </a:ext>
              </a:extLst>
            </p:cNvPr>
            <p:cNvSpPr/>
            <p:nvPr userDrawn="1">
              <p:custDataLst>
                <p:tags r:id="rId50"/>
              </p:custDataLst>
            </p:nvPr>
          </p:nvSpPr>
          <p:spPr bwMode="auto">
            <a:xfrm>
              <a:off x="71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2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50">
              <a:extLst>
                <a:ext uri="{FF2B5EF4-FFF2-40B4-BE49-F238E27FC236}">
                  <a16:creationId xmlns:a16="http://schemas.microsoft.com/office/drawing/2014/main" id="{B177F2D2-7A5A-4AD9-81DB-FDDB79D43628}"/>
                </a:ext>
              </a:extLst>
            </p:cNvPr>
            <p:cNvSpPr>
              <a:spLocks noEditPoints="1"/>
            </p:cNvSpPr>
            <p:nvPr userDrawn="1">
              <p:custDataLst>
                <p:tags r:id="rId51"/>
              </p:custDataLst>
            </p:nvPr>
          </p:nvSpPr>
          <p:spPr bwMode="auto">
            <a:xfrm>
              <a:off x="7203" y="2073"/>
              <a:ext cx="134" cy="140"/>
            </a:xfrm>
            <a:custGeom>
              <a:avLst/>
              <a:gdLst>
                <a:gd name="T0" fmla="*/ 51 w 104"/>
                <a:gd name="T1" fmla="*/ 0 h 108"/>
                <a:gd name="T2" fmla="*/ 104 w 104"/>
                <a:gd name="T3" fmla="*/ 53 h 108"/>
                <a:gd name="T4" fmla="*/ 51 w 104"/>
                <a:gd name="T5" fmla="*/ 108 h 108"/>
                <a:gd name="T6" fmla="*/ 0 w 104"/>
                <a:gd name="T7" fmla="*/ 54 h 108"/>
                <a:gd name="T8" fmla="*/ 51 w 104"/>
                <a:gd name="T9" fmla="*/ 0 h 108"/>
                <a:gd name="T10" fmla="*/ 51 w 104"/>
                <a:gd name="T11" fmla="*/ 94 h 108"/>
                <a:gd name="T12" fmla="*/ 87 w 104"/>
                <a:gd name="T13" fmla="*/ 54 h 108"/>
                <a:gd name="T14" fmla="*/ 51 w 104"/>
                <a:gd name="T15" fmla="*/ 13 h 108"/>
                <a:gd name="T16" fmla="*/ 16 w 104"/>
                <a:gd name="T17" fmla="*/ 54 h 108"/>
                <a:gd name="T18" fmla="*/ 51 w 104"/>
                <a:gd name="T19" fmla="*/ 9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8">
                  <a:moveTo>
                    <a:pt x="51" y="0"/>
                  </a:moveTo>
                  <a:cubicBezTo>
                    <a:pt x="83" y="0"/>
                    <a:pt x="104" y="21"/>
                    <a:pt x="104" y="53"/>
                  </a:cubicBezTo>
                  <a:cubicBezTo>
                    <a:pt x="104" y="87"/>
                    <a:pt x="84" y="108"/>
                    <a:pt x="51" y="108"/>
                  </a:cubicBezTo>
                  <a:cubicBezTo>
                    <a:pt x="20" y="108"/>
                    <a:pt x="0" y="86"/>
                    <a:pt x="0" y="54"/>
                  </a:cubicBezTo>
                  <a:cubicBezTo>
                    <a:pt x="0" y="21"/>
                    <a:pt x="20" y="0"/>
                    <a:pt x="51" y="0"/>
                  </a:cubicBezTo>
                  <a:close/>
                  <a:moveTo>
                    <a:pt x="51" y="94"/>
                  </a:moveTo>
                  <a:cubicBezTo>
                    <a:pt x="71" y="94"/>
                    <a:pt x="87" y="79"/>
                    <a:pt x="87" y="54"/>
                  </a:cubicBezTo>
                  <a:cubicBezTo>
                    <a:pt x="87" y="28"/>
                    <a:pt x="72" y="13"/>
                    <a:pt x="51" y="13"/>
                  </a:cubicBezTo>
                  <a:cubicBezTo>
                    <a:pt x="33" y="13"/>
                    <a:pt x="16" y="28"/>
                    <a:pt x="16" y="54"/>
                  </a:cubicBezTo>
                  <a:cubicBezTo>
                    <a:pt x="16" y="79"/>
                    <a:pt x="33" y="94"/>
                    <a:pt x="51" y="94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51">
              <a:extLst>
                <a:ext uri="{FF2B5EF4-FFF2-40B4-BE49-F238E27FC236}">
                  <a16:creationId xmlns:a16="http://schemas.microsoft.com/office/drawing/2014/main" id="{94F5420D-E005-4F18-A2AD-41717627F67E}"/>
                </a:ext>
              </a:extLst>
            </p:cNvPr>
            <p:cNvSpPr/>
            <p:nvPr userDrawn="1">
              <p:custDataLst>
                <p:tags r:id="rId52"/>
              </p:custDataLst>
            </p:nvPr>
          </p:nvSpPr>
          <p:spPr bwMode="auto">
            <a:xfrm>
              <a:off x="7364" y="2074"/>
              <a:ext cx="119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3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5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52">
              <a:extLst>
                <a:ext uri="{FF2B5EF4-FFF2-40B4-BE49-F238E27FC236}">
                  <a16:creationId xmlns:a16="http://schemas.microsoft.com/office/drawing/2014/main" id="{41AC68CE-0E62-4DDF-BF40-89EC4876981C}"/>
                </a:ext>
              </a:extLst>
            </p:cNvPr>
            <p:cNvSpPr>
              <a:spLocks noEditPoints="1"/>
            </p:cNvSpPr>
            <p:nvPr userDrawn="1">
              <p:custDataLst>
                <p:tags r:id="rId53"/>
              </p:custDataLst>
            </p:nvPr>
          </p:nvSpPr>
          <p:spPr bwMode="auto">
            <a:xfrm>
              <a:off x="7516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53">
              <a:extLst>
                <a:ext uri="{FF2B5EF4-FFF2-40B4-BE49-F238E27FC236}">
                  <a16:creationId xmlns:a16="http://schemas.microsoft.com/office/drawing/2014/main" id="{71F26964-CDE7-4482-8EC0-6A54730D3695}"/>
                </a:ext>
              </a:extLst>
            </p:cNvPr>
            <p:cNvSpPr>
              <a:spLocks noEditPoints="1"/>
            </p:cNvSpPr>
            <p:nvPr userDrawn="1">
              <p:custDataLst>
                <p:tags r:id="rId54"/>
              </p:custDataLst>
            </p:nvPr>
          </p:nvSpPr>
          <p:spPr bwMode="auto">
            <a:xfrm>
              <a:off x="7565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5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4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6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50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8"/>
                    <a:pt x="40" y="42"/>
                  </a:cubicBezTo>
                  <a:cubicBezTo>
                    <a:pt x="47" y="40"/>
                    <a:pt x="63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5"/>
                    <a:pt x="44" y="15"/>
                  </a:cubicBezTo>
                  <a:cubicBezTo>
                    <a:pt x="29" y="15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4" y="53"/>
                    <a:pt x="51" y="55"/>
                    <a:pt x="46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01776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y_2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rgbClr val="0000F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  <p:custDataLst>
              <p:tags r:id="rId2"/>
            </p:custDataLst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rgbClr val="0000F0"/>
              </a:buClr>
              <a:defRPr>
                <a:solidFill>
                  <a:srgbClr val="0000F0"/>
                </a:solidFill>
              </a:defRPr>
            </a:lvl1pPr>
            <a:lvl2pPr>
              <a:buClr>
                <a:srgbClr val="0000F0"/>
              </a:buClr>
              <a:defRPr>
                <a:solidFill>
                  <a:srgbClr val="0000F0"/>
                </a:solidFill>
              </a:defRPr>
            </a:lvl2pPr>
            <a:lvl3pPr>
              <a:buClr>
                <a:srgbClr val="0000F0"/>
              </a:buClr>
              <a:defRPr>
                <a:solidFill>
                  <a:srgbClr val="0000F0"/>
                </a:solidFill>
              </a:defRPr>
            </a:lvl3pPr>
            <a:lvl4pPr>
              <a:buClr>
                <a:srgbClr val="0000F0"/>
              </a:buClr>
              <a:defRPr>
                <a:solidFill>
                  <a:srgbClr val="0000F0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 level</a:t>
            </a:r>
            <a:endParaRPr lang="en-GB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394016EB-E113-4661-883A-31E1AAE31B56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6096001" y="3429000"/>
            <a:ext cx="4964112" cy="2808288"/>
          </a:xfrm>
        </p:spPr>
        <p:txBody>
          <a:bodyPr anchor="t" anchorCtr="0"/>
          <a:lstStyle>
            <a:lvl1pPr>
              <a:buClr>
                <a:srgbClr val="0000F0"/>
              </a:buClr>
              <a:defRPr>
                <a:solidFill>
                  <a:srgbClr val="0000F0"/>
                </a:solidFill>
              </a:defRPr>
            </a:lvl1pPr>
            <a:lvl2pPr>
              <a:buClr>
                <a:srgbClr val="0000F0"/>
              </a:buClr>
              <a:defRPr>
                <a:solidFill>
                  <a:srgbClr val="0000F0"/>
                </a:solidFill>
              </a:defRPr>
            </a:lvl2pPr>
            <a:lvl3pPr>
              <a:buClr>
                <a:srgbClr val="0000F0"/>
              </a:buClr>
              <a:defRPr>
                <a:solidFill>
                  <a:srgbClr val="0000F0"/>
                </a:solidFill>
              </a:defRPr>
            </a:lvl3pPr>
            <a:lvl4pPr>
              <a:buClr>
                <a:srgbClr val="0000F0"/>
              </a:buClr>
              <a:defRPr>
                <a:solidFill>
                  <a:srgbClr val="0000F0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 level</a:t>
            </a:r>
            <a:endParaRPr lang="en-GB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6420658-ADF2-4E61-B24C-C89463791836}"/>
              </a:ext>
            </a:extLst>
          </p:cNvPr>
          <p:cNvGrpSpPr>
            <a:grpSpLocks noChangeAspect="1"/>
          </p:cNvGrpSpPr>
          <p:nvPr userDrawn="1">
            <p:custDataLst>
              <p:tags r:id="rId4"/>
            </p:custDataLst>
          </p:nvPr>
        </p:nvGrpSpPr>
        <p:grpSpPr>
          <a:xfrm>
            <a:off x="7913089" y="6466809"/>
            <a:ext cx="4015386" cy="154800"/>
            <a:chOff x="1" y="2013"/>
            <a:chExt cx="7678" cy="296"/>
          </a:xfrm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7BE0A01A-5380-4132-9C8D-8FE4696F504C}"/>
                </a:ext>
              </a:extLst>
            </p:cNvPr>
            <p:cNvSpPr/>
            <p:nvPr userDrawn="1">
              <p:custDataLst>
                <p:tags r:id="rId5"/>
              </p:custDataLst>
            </p:nvPr>
          </p:nvSpPr>
          <p:spPr bwMode="auto">
            <a:xfrm>
              <a:off x="1184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id="{AF3F83FB-056A-46AE-ADB8-5DDE76AEF1CF}"/>
                </a:ext>
              </a:extLst>
            </p:cNvPr>
            <p:cNvSpPr/>
            <p:nvPr userDrawn="1">
              <p:custDataLst>
                <p:tags r:id="rId6"/>
              </p:custDataLst>
            </p:nvPr>
          </p:nvSpPr>
          <p:spPr bwMode="auto">
            <a:xfrm>
              <a:off x="132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7">
              <a:extLst>
                <a:ext uri="{FF2B5EF4-FFF2-40B4-BE49-F238E27FC236}">
                  <a16:creationId xmlns:a16="http://schemas.microsoft.com/office/drawing/2014/main" id="{E5FB8B1C-B1D5-4AFC-90A9-E66C4D351EEE}"/>
                </a:ext>
              </a:extLst>
            </p:cNvPr>
            <p:cNvSpPr/>
            <p:nvPr userDrawn="1">
              <p:custDataLst>
                <p:tags r:id="rId7"/>
              </p:custDataLst>
            </p:nvPr>
          </p:nvSpPr>
          <p:spPr bwMode="auto">
            <a:xfrm>
              <a:off x="14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8">
              <a:extLst>
                <a:ext uri="{FF2B5EF4-FFF2-40B4-BE49-F238E27FC236}">
                  <a16:creationId xmlns:a16="http://schemas.microsoft.com/office/drawing/2014/main" id="{B991AF3D-BECD-42FD-A4AB-DAE9100137AE}"/>
                </a:ext>
              </a:extLst>
            </p:cNvPr>
            <p:cNvSpPr>
              <a:spLocks noEditPoints="1"/>
            </p:cNvSpPr>
            <p:nvPr userDrawn="1">
              <p:custDataLst>
                <p:tags r:id="rId8"/>
              </p:custDataLst>
            </p:nvPr>
          </p:nvSpPr>
          <p:spPr bwMode="auto">
            <a:xfrm>
              <a:off x="1504" y="2073"/>
              <a:ext cx="124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4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8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5" y="108"/>
                    <a:pt x="54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8" y="13"/>
                  </a:cubicBezTo>
                  <a:cubicBezTo>
                    <a:pt x="29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9">
              <a:extLst>
                <a:ext uri="{FF2B5EF4-FFF2-40B4-BE49-F238E27FC236}">
                  <a16:creationId xmlns:a16="http://schemas.microsoft.com/office/drawing/2014/main" id="{94BC71D0-9B99-4896-AC06-FFEB5B842126}"/>
                </a:ext>
              </a:extLst>
            </p:cNvPr>
            <p:cNvSpPr/>
            <p:nvPr userDrawn="1">
              <p:custDataLst>
                <p:tags r:id="rId9"/>
              </p:custDataLst>
            </p:nvPr>
          </p:nvSpPr>
          <p:spPr bwMode="auto">
            <a:xfrm>
              <a:off x="1638" y="2076"/>
              <a:ext cx="134" cy="133"/>
            </a:xfrm>
            <a:custGeom>
              <a:avLst/>
              <a:gdLst>
                <a:gd name="T0" fmla="*/ 134 w 134"/>
                <a:gd name="T1" fmla="*/ 0 h 133"/>
                <a:gd name="T2" fmla="*/ 134 w 134"/>
                <a:gd name="T3" fmla="*/ 6 h 133"/>
                <a:gd name="T4" fmla="*/ 79 w 134"/>
                <a:gd name="T5" fmla="*/ 133 h 133"/>
                <a:gd name="T6" fmla="*/ 54 w 134"/>
                <a:gd name="T7" fmla="*/ 133 h 133"/>
                <a:gd name="T8" fmla="*/ 0 w 134"/>
                <a:gd name="T9" fmla="*/ 6 h 133"/>
                <a:gd name="T10" fmla="*/ 0 w 134"/>
                <a:gd name="T11" fmla="*/ 0 h 133"/>
                <a:gd name="T12" fmla="*/ 20 w 134"/>
                <a:gd name="T13" fmla="*/ 0 h 133"/>
                <a:gd name="T14" fmla="*/ 60 w 134"/>
                <a:gd name="T15" fmla="*/ 100 h 133"/>
                <a:gd name="T16" fmla="*/ 64 w 134"/>
                <a:gd name="T17" fmla="*/ 114 h 133"/>
                <a:gd name="T18" fmla="*/ 68 w 134"/>
                <a:gd name="T19" fmla="*/ 114 h 133"/>
                <a:gd name="T20" fmla="*/ 73 w 134"/>
                <a:gd name="T21" fmla="*/ 101 h 133"/>
                <a:gd name="T22" fmla="*/ 113 w 134"/>
                <a:gd name="T23" fmla="*/ 0 h 133"/>
                <a:gd name="T24" fmla="*/ 134 w 134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3">
                  <a:moveTo>
                    <a:pt x="134" y="0"/>
                  </a:moveTo>
                  <a:lnTo>
                    <a:pt x="134" y="6"/>
                  </a:lnTo>
                  <a:lnTo>
                    <a:pt x="79" y="133"/>
                  </a:lnTo>
                  <a:lnTo>
                    <a:pt x="54" y="133"/>
                  </a:lnTo>
                  <a:lnTo>
                    <a:pt x="0" y="6"/>
                  </a:lnTo>
                  <a:lnTo>
                    <a:pt x="0" y="0"/>
                  </a:lnTo>
                  <a:lnTo>
                    <a:pt x="20" y="0"/>
                  </a:lnTo>
                  <a:lnTo>
                    <a:pt x="60" y="100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3" y="101"/>
                  </a:lnTo>
                  <a:lnTo>
                    <a:pt x="113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0">
              <a:extLst>
                <a:ext uri="{FF2B5EF4-FFF2-40B4-BE49-F238E27FC236}">
                  <a16:creationId xmlns:a16="http://schemas.microsoft.com/office/drawing/2014/main" id="{DAE06C27-0EA9-42DE-9108-6522E9A55816}"/>
                </a:ext>
              </a:extLst>
            </p:cNvPr>
            <p:cNvSpPr>
              <a:spLocks noEditPoint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1781" y="2017"/>
              <a:ext cx="134" cy="196"/>
            </a:xfrm>
            <a:custGeom>
              <a:avLst/>
              <a:gdLst>
                <a:gd name="T0" fmla="*/ 52 w 104"/>
                <a:gd name="T1" fmla="*/ 43 h 151"/>
                <a:gd name="T2" fmla="*/ 104 w 104"/>
                <a:gd name="T3" fmla="*/ 96 h 151"/>
                <a:gd name="T4" fmla="*/ 52 w 104"/>
                <a:gd name="T5" fmla="*/ 151 h 151"/>
                <a:gd name="T6" fmla="*/ 0 w 104"/>
                <a:gd name="T7" fmla="*/ 97 h 151"/>
                <a:gd name="T8" fmla="*/ 52 w 104"/>
                <a:gd name="T9" fmla="*/ 43 h 151"/>
                <a:gd name="T10" fmla="*/ 52 w 104"/>
                <a:gd name="T11" fmla="*/ 137 h 151"/>
                <a:gd name="T12" fmla="*/ 87 w 104"/>
                <a:gd name="T13" fmla="*/ 97 h 151"/>
                <a:gd name="T14" fmla="*/ 52 w 104"/>
                <a:gd name="T15" fmla="*/ 56 h 151"/>
                <a:gd name="T16" fmla="*/ 17 w 104"/>
                <a:gd name="T17" fmla="*/ 97 h 151"/>
                <a:gd name="T18" fmla="*/ 52 w 104"/>
                <a:gd name="T19" fmla="*/ 137 h 151"/>
                <a:gd name="T20" fmla="*/ 67 w 104"/>
                <a:gd name="T21" fmla="*/ 10 h 151"/>
                <a:gd name="T22" fmla="*/ 75 w 104"/>
                <a:gd name="T23" fmla="*/ 2 h 151"/>
                <a:gd name="T24" fmla="*/ 86 w 104"/>
                <a:gd name="T25" fmla="*/ 5 h 151"/>
                <a:gd name="T26" fmla="*/ 66 w 104"/>
                <a:gd name="T27" fmla="*/ 22 h 151"/>
                <a:gd name="T28" fmla="*/ 38 w 104"/>
                <a:gd name="T29" fmla="*/ 12 h 151"/>
                <a:gd name="T30" fmla="*/ 28 w 104"/>
                <a:gd name="T31" fmla="*/ 20 h 151"/>
                <a:gd name="T32" fmla="*/ 18 w 104"/>
                <a:gd name="T33" fmla="*/ 15 h 151"/>
                <a:gd name="T34" fmla="*/ 39 w 104"/>
                <a:gd name="T35" fmla="*/ 0 h 151"/>
                <a:gd name="T36" fmla="*/ 67 w 104"/>
                <a:gd name="T37" fmla="*/ 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1">
                  <a:moveTo>
                    <a:pt x="52" y="43"/>
                  </a:moveTo>
                  <a:cubicBezTo>
                    <a:pt x="83" y="43"/>
                    <a:pt x="104" y="64"/>
                    <a:pt x="104" y="96"/>
                  </a:cubicBezTo>
                  <a:cubicBezTo>
                    <a:pt x="104" y="130"/>
                    <a:pt x="84" y="151"/>
                    <a:pt x="52" y="151"/>
                  </a:cubicBezTo>
                  <a:cubicBezTo>
                    <a:pt x="20" y="151"/>
                    <a:pt x="0" y="129"/>
                    <a:pt x="0" y="97"/>
                  </a:cubicBezTo>
                  <a:cubicBezTo>
                    <a:pt x="0" y="64"/>
                    <a:pt x="21" y="43"/>
                    <a:pt x="52" y="43"/>
                  </a:cubicBezTo>
                  <a:close/>
                  <a:moveTo>
                    <a:pt x="52" y="137"/>
                  </a:moveTo>
                  <a:cubicBezTo>
                    <a:pt x="72" y="137"/>
                    <a:pt x="87" y="122"/>
                    <a:pt x="87" y="97"/>
                  </a:cubicBezTo>
                  <a:cubicBezTo>
                    <a:pt x="87" y="71"/>
                    <a:pt x="72" y="56"/>
                    <a:pt x="52" y="56"/>
                  </a:cubicBezTo>
                  <a:cubicBezTo>
                    <a:pt x="33" y="56"/>
                    <a:pt x="17" y="71"/>
                    <a:pt x="17" y="97"/>
                  </a:cubicBezTo>
                  <a:cubicBezTo>
                    <a:pt x="17" y="122"/>
                    <a:pt x="33" y="137"/>
                    <a:pt x="52" y="137"/>
                  </a:cubicBezTo>
                  <a:close/>
                  <a:moveTo>
                    <a:pt x="67" y="10"/>
                  </a:moveTo>
                  <a:cubicBezTo>
                    <a:pt x="70" y="10"/>
                    <a:pt x="74" y="7"/>
                    <a:pt x="75" y="2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3" y="16"/>
                    <a:pt x="76" y="22"/>
                    <a:pt x="66" y="22"/>
                  </a:cubicBezTo>
                  <a:cubicBezTo>
                    <a:pt x="51" y="22"/>
                    <a:pt x="47" y="12"/>
                    <a:pt x="38" y="12"/>
                  </a:cubicBezTo>
                  <a:cubicBezTo>
                    <a:pt x="35" y="12"/>
                    <a:pt x="30" y="12"/>
                    <a:pt x="28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3"/>
                    <a:pt x="30" y="0"/>
                    <a:pt x="39" y="0"/>
                  </a:cubicBezTo>
                  <a:cubicBezTo>
                    <a:pt x="52" y="0"/>
                    <a:pt x="56" y="10"/>
                    <a:pt x="67" y="10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013C331C-96D8-4689-9DCC-D044571BD8B2}"/>
                </a:ext>
              </a:extLst>
            </p:cNvPr>
            <p:cNvSpPr/>
            <p:nvPr userDrawn="1">
              <p:custDataLst>
                <p:tags r:id="rId11"/>
              </p:custDataLst>
            </p:nvPr>
          </p:nvSpPr>
          <p:spPr bwMode="auto">
            <a:xfrm>
              <a:off x="1929" y="2030"/>
              <a:ext cx="72" cy="179"/>
            </a:xfrm>
            <a:custGeom>
              <a:avLst/>
              <a:gdLst>
                <a:gd name="T0" fmla="*/ 32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2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2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2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12">
              <a:extLst>
                <a:ext uri="{FF2B5EF4-FFF2-40B4-BE49-F238E27FC236}">
                  <a16:creationId xmlns:a16="http://schemas.microsoft.com/office/drawing/2014/main" id="{56FE6F32-8592-46DA-8109-D2F4965679E1}"/>
                </a:ext>
              </a:extLst>
            </p:cNvPr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2030" y="2013"/>
              <a:ext cx="21" cy="196"/>
            </a:xfrm>
            <a:prstGeom prst="rect">
              <a:avLst/>
            </a:pr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3">
              <a:extLst>
                <a:ext uri="{FF2B5EF4-FFF2-40B4-BE49-F238E27FC236}">
                  <a16:creationId xmlns:a16="http://schemas.microsoft.com/office/drawing/2014/main" id="{0DEB9C23-EF39-4C99-B6E0-D281211F180D}"/>
                </a:ext>
              </a:extLst>
            </p:cNvPr>
            <p:cNvSpPr/>
            <p:nvPr userDrawn="1">
              <p:custDataLst>
                <p:tags r:id="rId13"/>
              </p:custDataLst>
            </p:nvPr>
          </p:nvSpPr>
          <p:spPr bwMode="auto">
            <a:xfrm>
              <a:off x="2086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40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4">
              <a:extLst>
                <a:ext uri="{FF2B5EF4-FFF2-40B4-BE49-F238E27FC236}">
                  <a16:creationId xmlns:a16="http://schemas.microsoft.com/office/drawing/2014/main" id="{2F3648F2-9E77-4217-920E-BA3A0131B033}"/>
                </a:ext>
              </a:extLst>
            </p:cNvPr>
            <p:cNvSpPr/>
            <p:nvPr userDrawn="1">
              <p:custDataLst>
                <p:tags r:id="rId14"/>
              </p:custDataLst>
            </p:nvPr>
          </p:nvSpPr>
          <p:spPr bwMode="auto">
            <a:xfrm>
              <a:off x="2234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5">
              <a:extLst>
                <a:ext uri="{FF2B5EF4-FFF2-40B4-BE49-F238E27FC236}">
                  <a16:creationId xmlns:a16="http://schemas.microsoft.com/office/drawing/2014/main" id="{09751F2D-C115-444B-80F4-1428169C7C9C}"/>
                </a:ext>
              </a:extLst>
            </p:cNvPr>
            <p:cNvSpPr>
              <a:spLocks noEditPoint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2353" y="2073"/>
              <a:ext cx="126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2 h 108"/>
                <a:gd name="T10" fmla="*/ 93 w 98"/>
                <a:gd name="T11" fmla="*/ 82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3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2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3"/>
                    <a:pt x="49" y="13"/>
                  </a:cubicBezTo>
                  <a:cubicBezTo>
                    <a:pt x="30" y="13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6">
              <a:extLst>
                <a:ext uri="{FF2B5EF4-FFF2-40B4-BE49-F238E27FC236}">
                  <a16:creationId xmlns:a16="http://schemas.microsoft.com/office/drawing/2014/main" id="{952524D9-03CD-40ED-A935-4EE82A544548}"/>
                </a:ext>
              </a:extLst>
            </p:cNvPr>
            <p:cNvSpPr>
              <a:spLocks noEditPoint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2561" y="2020"/>
              <a:ext cx="174" cy="189"/>
            </a:xfrm>
            <a:custGeom>
              <a:avLst/>
              <a:gdLst>
                <a:gd name="T0" fmla="*/ 70 w 174"/>
                <a:gd name="T1" fmla="*/ 0 h 189"/>
                <a:gd name="T2" fmla="*/ 105 w 174"/>
                <a:gd name="T3" fmla="*/ 0 h 189"/>
                <a:gd name="T4" fmla="*/ 174 w 174"/>
                <a:gd name="T5" fmla="*/ 183 h 189"/>
                <a:gd name="T6" fmla="*/ 174 w 174"/>
                <a:gd name="T7" fmla="*/ 189 h 189"/>
                <a:gd name="T8" fmla="*/ 152 w 174"/>
                <a:gd name="T9" fmla="*/ 189 h 189"/>
                <a:gd name="T10" fmla="*/ 127 w 174"/>
                <a:gd name="T11" fmla="*/ 122 h 189"/>
                <a:gd name="T12" fmla="*/ 45 w 174"/>
                <a:gd name="T13" fmla="*/ 122 h 189"/>
                <a:gd name="T14" fmla="*/ 21 w 174"/>
                <a:gd name="T15" fmla="*/ 189 h 189"/>
                <a:gd name="T16" fmla="*/ 0 w 174"/>
                <a:gd name="T17" fmla="*/ 189 h 189"/>
                <a:gd name="T18" fmla="*/ 0 w 174"/>
                <a:gd name="T19" fmla="*/ 183 h 189"/>
                <a:gd name="T20" fmla="*/ 70 w 174"/>
                <a:gd name="T21" fmla="*/ 0 h 189"/>
                <a:gd name="T22" fmla="*/ 53 w 174"/>
                <a:gd name="T23" fmla="*/ 102 h 189"/>
                <a:gd name="T24" fmla="*/ 119 w 174"/>
                <a:gd name="T25" fmla="*/ 102 h 189"/>
                <a:gd name="T26" fmla="*/ 90 w 174"/>
                <a:gd name="T27" fmla="*/ 27 h 189"/>
                <a:gd name="T28" fmla="*/ 87 w 174"/>
                <a:gd name="T29" fmla="*/ 15 h 189"/>
                <a:gd name="T30" fmla="*/ 85 w 174"/>
                <a:gd name="T31" fmla="*/ 15 h 189"/>
                <a:gd name="T32" fmla="*/ 81 w 174"/>
                <a:gd name="T33" fmla="*/ 27 h 189"/>
                <a:gd name="T34" fmla="*/ 53 w 174"/>
                <a:gd name="T35" fmla="*/ 10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189">
                  <a:moveTo>
                    <a:pt x="70" y="0"/>
                  </a:moveTo>
                  <a:lnTo>
                    <a:pt x="105" y="0"/>
                  </a:lnTo>
                  <a:lnTo>
                    <a:pt x="174" y="183"/>
                  </a:lnTo>
                  <a:lnTo>
                    <a:pt x="174" y="189"/>
                  </a:lnTo>
                  <a:lnTo>
                    <a:pt x="152" y="189"/>
                  </a:lnTo>
                  <a:lnTo>
                    <a:pt x="127" y="122"/>
                  </a:lnTo>
                  <a:lnTo>
                    <a:pt x="45" y="122"/>
                  </a:lnTo>
                  <a:lnTo>
                    <a:pt x="21" y="189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70" y="0"/>
                  </a:lnTo>
                  <a:close/>
                  <a:moveTo>
                    <a:pt x="53" y="102"/>
                  </a:moveTo>
                  <a:lnTo>
                    <a:pt x="119" y="102"/>
                  </a:lnTo>
                  <a:lnTo>
                    <a:pt x="90" y="27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1" y="27"/>
                  </a:lnTo>
                  <a:lnTo>
                    <a:pt x="53" y="102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7">
              <a:extLst>
                <a:ext uri="{FF2B5EF4-FFF2-40B4-BE49-F238E27FC236}">
                  <a16:creationId xmlns:a16="http://schemas.microsoft.com/office/drawing/2014/main" id="{626F2AD2-501D-4B7A-BFB9-13887E3B35E7}"/>
                </a:ext>
              </a:extLst>
            </p:cNvPr>
            <p:cNvSpPr/>
            <p:nvPr userDrawn="1">
              <p:custDataLst>
                <p:tags r:id="rId17"/>
              </p:custDataLst>
            </p:nvPr>
          </p:nvSpPr>
          <p:spPr bwMode="auto">
            <a:xfrm>
              <a:off x="2761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7 w 56"/>
                <a:gd name="T3" fmla="*/ 1 h 104"/>
                <a:gd name="T4" fmla="*/ 17 w 56"/>
                <a:gd name="T5" fmla="*/ 19 h 104"/>
                <a:gd name="T6" fmla="*/ 20 w 56"/>
                <a:gd name="T7" fmla="*/ 19 h 104"/>
                <a:gd name="T8" fmla="*/ 42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2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7"/>
                    <a:pt x="3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0" y="15"/>
                    <a:pt x="19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8">
              <a:extLst>
                <a:ext uri="{FF2B5EF4-FFF2-40B4-BE49-F238E27FC236}">
                  <a16:creationId xmlns:a16="http://schemas.microsoft.com/office/drawing/2014/main" id="{00A83A2D-F1BE-40DC-9F82-58D5BF4D0D21}"/>
                </a:ext>
              </a:extLst>
            </p:cNvPr>
            <p:cNvSpPr>
              <a:spLocks noEditPoint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2840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9">
              <a:extLst>
                <a:ext uri="{FF2B5EF4-FFF2-40B4-BE49-F238E27FC236}">
                  <a16:creationId xmlns:a16="http://schemas.microsoft.com/office/drawing/2014/main" id="{D738EB0C-EE85-455E-92BA-88034D1C0042}"/>
                </a:ext>
              </a:extLst>
            </p:cNvPr>
            <p:cNvSpPr/>
            <p:nvPr userDrawn="1">
              <p:custDataLst>
                <p:tags r:id="rId19"/>
              </p:custDataLst>
            </p:nvPr>
          </p:nvSpPr>
          <p:spPr bwMode="auto">
            <a:xfrm>
              <a:off x="2992" y="2074"/>
              <a:ext cx="117" cy="135"/>
            </a:xfrm>
            <a:custGeom>
              <a:avLst/>
              <a:gdLst>
                <a:gd name="T0" fmla="*/ 75 w 91"/>
                <a:gd name="T1" fmla="*/ 40 h 104"/>
                <a:gd name="T2" fmla="*/ 46 w 91"/>
                <a:gd name="T3" fmla="*/ 14 h 104"/>
                <a:gd name="T4" fmla="*/ 16 w 91"/>
                <a:gd name="T5" fmla="*/ 38 h 104"/>
                <a:gd name="T6" fmla="*/ 16 w 91"/>
                <a:gd name="T7" fmla="*/ 104 h 104"/>
                <a:gd name="T8" fmla="*/ 0 w 91"/>
                <a:gd name="T9" fmla="*/ 104 h 104"/>
                <a:gd name="T10" fmla="*/ 0 w 91"/>
                <a:gd name="T11" fmla="*/ 1 h 104"/>
                <a:gd name="T12" fmla="*/ 15 w 91"/>
                <a:gd name="T13" fmla="*/ 1 h 104"/>
                <a:gd name="T14" fmla="*/ 15 w 91"/>
                <a:gd name="T15" fmla="*/ 19 h 104"/>
                <a:gd name="T16" fmla="*/ 18 w 91"/>
                <a:gd name="T17" fmla="*/ 19 h 104"/>
                <a:gd name="T18" fmla="*/ 52 w 91"/>
                <a:gd name="T19" fmla="*/ 0 h 104"/>
                <a:gd name="T20" fmla="*/ 91 w 91"/>
                <a:gd name="T21" fmla="*/ 38 h 104"/>
                <a:gd name="T22" fmla="*/ 91 w 91"/>
                <a:gd name="T23" fmla="*/ 104 h 104"/>
                <a:gd name="T24" fmla="*/ 75 w 91"/>
                <a:gd name="T25" fmla="*/ 104 h 104"/>
                <a:gd name="T26" fmla="*/ 75 w 91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4">
                  <a:moveTo>
                    <a:pt x="75" y="40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4" y="14"/>
                    <a:pt x="16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8" y="0"/>
                    <a:pt x="52" y="0"/>
                  </a:cubicBezTo>
                  <a:cubicBezTo>
                    <a:pt x="75" y="0"/>
                    <a:pt x="91" y="11"/>
                    <a:pt x="91" y="38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0">
              <a:extLst>
                <a:ext uri="{FF2B5EF4-FFF2-40B4-BE49-F238E27FC236}">
                  <a16:creationId xmlns:a16="http://schemas.microsoft.com/office/drawing/2014/main" id="{D040AFC8-586D-4D12-BED0-D7E019906E15}"/>
                </a:ext>
              </a:extLst>
            </p:cNvPr>
            <p:cNvSpPr>
              <a:spLocks noEditPoint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3136" y="2015"/>
              <a:ext cx="129" cy="197"/>
            </a:xfrm>
            <a:custGeom>
              <a:avLst/>
              <a:gdLst>
                <a:gd name="T0" fmla="*/ 100 w 100"/>
                <a:gd name="T1" fmla="*/ 0 h 152"/>
                <a:gd name="T2" fmla="*/ 100 w 100"/>
                <a:gd name="T3" fmla="*/ 150 h 152"/>
                <a:gd name="T4" fmla="*/ 83 w 100"/>
                <a:gd name="T5" fmla="*/ 150 h 152"/>
                <a:gd name="T6" fmla="*/ 83 w 100"/>
                <a:gd name="T7" fmla="*/ 137 h 152"/>
                <a:gd name="T8" fmla="*/ 80 w 100"/>
                <a:gd name="T9" fmla="*/ 137 h 152"/>
                <a:gd name="T10" fmla="*/ 49 w 100"/>
                <a:gd name="T11" fmla="*/ 152 h 152"/>
                <a:gd name="T12" fmla="*/ 0 w 100"/>
                <a:gd name="T13" fmla="*/ 100 h 152"/>
                <a:gd name="T14" fmla="*/ 52 w 100"/>
                <a:gd name="T15" fmla="*/ 45 h 152"/>
                <a:gd name="T16" fmla="*/ 83 w 100"/>
                <a:gd name="T17" fmla="*/ 61 h 152"/>
                <a:gd name="T18" fmla="*/ 83 w 100"/>
                <a:gd name="T19" fmla="*/ 0 h 152"/>
                <a:gd name="T20" fmla="*/ 100 w 100"/>
                <a:gd name="T21" fmla="*/ 0 h 152"/>
                <a:gd name="T22" fmla="*/ 83 w 100"/>
                <a:gd name="T23" fmla="*/ 109 h 152"/>
                <a:gd name="T24" fmla="*/ 83 w 100"/>
                <a:gd name="T25" fmla="*/ 81 h 152"/>
                <a:gd name="T26" fmla="*/ 54 w 100"/>
                <a:gd name="T27" fmla="*/ 59 h 152"/>
                <a:gd name="T28" fmla="*/ 17 w 100"/>
                <a:gd name="T29" fmla="*/ 99 h 152"/>
                <a:gd name="T30" fmla="*/ 54 w 100"/>
                <a:gd name="T31" fmla="*/ 138 h 152"/>
                <a:gd name="T32" fmla="*/ 83 w 100"/>
                <a:gd name="T33" fmla="*/ 10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52">
                  <a:moveTo>
                    <a:pt x="100" y="0"/>
                  </a:moveTo>
                  <a:cubicBezTo>
                    <a:pt x="100" y="150"/>
                    <a:pt x="100" y="150"/>
                    <a:pt x="100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72" y="147"/>
                    <a:pt x="62" y="152"/>
                    <a:pt x="49" y="152"/>
                  </a:cubicBezTo>
                  <a:cubicBezTo>
                    <a:pt x="21" y="152"/>
                    <a:pt x="0" y="131"/>
                    <a:pt x="0" y="100"/>
                  </a:cubicBezTo>
                  <a:cubicBezTo>
                    <a:pt x="0" y="66"/>
                    <a:pt x="24" y="45"/>
                    <a:pt x="52" y="45"/>
                  </a:cubicBezTo>
                  <a:cubicBezTo>
                    <a:pt x="64" y="45"/>
                    <a:pt x="80" y="51"/>
                    <a:pt x="83" y="61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100" y="0"/>
                  </a:lnTo>
                  <a:close/>
                  <a:moveTo>
                    <a:pt x="83" y="109"/>
                  </a:moveTo>
                  <a:cubicBezTo>
                    <a:pt x="83" y="81"/>
                    <a:pt x="83" y="81"/>
                    <a:pt x="83" y="81"/>
                  </a:cubicBezTo>
                  <a:cubicBezTo>
                    <a:pt x="83" y="67"/>
                    <a:pt x="70" y="59"/>
                    <a:pt x="54" y="59"/>
                  </a:cubicBezTo>
                  <a:cubicBezTo>
                    <a:pt x="36" y="59"/>
                    <a:pt x="17" y="72"/>
                    <a:pt x="17" y="99"/>
                  </a:cubicBezTo>
                  <a:cubicBezTo>
                    <a:pt x="17" y="124"/>
                    <a:pt x="35" y="138"/>
                    <a:pt x="54" y="138"/>
                  </a:cubicBezTo>
                  <a:cubicBezTo>
                    <a:pt x="69" y="138"/>
                    <a:pt x="83" y="125"/>
                    <a:pt x="83" y="109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1">
              <a:extLst>
                <a:ext uri="{FF2B5EF4-FFF2-40B4-BE49-F238E27FC236}">
                  <a16:creationId xmlns:a16="http://schemas.microsoft.com/office/drawing/2014/main" id="{69D11FF6-360D-4FD6-80AF-5F9E172C84E4}"/>
                </a:ext>
              </a:extLst>
            </p:cNvPr>
            <p:cNvSpPr>
              <a:spLocks noEditPoint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3293" y="2073"/>
              <a:ext cx="113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3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49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6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2">
              <a:extLst>
                <a:ext uri="{FF2B5EF4-FFF2-40B4-BE49-F238E27FC236}">
                  <a16:creationId xmlns:a16="http://schemas.microsoft.com/office/drawing/2014/main" id="{D9144B5F-9644-4A51-8F21-9F9EDD3A5DD1}"/>
                </a:ext>
              </a:extLst>
            </p:cNvPr>
            <p:cNvSpPr/>
            <p:nvPr userDrawn="1">
              <p:custDataLst>
                <p:tags r:id="rId22"/>
              </p:custDataLst>
            </p:nvPr>
          </p:nvSpPr>
          <p:spPr bwMode="auto">
            <a:xfrm>
              <a:off x="3441" y="2074"/>
              <a:ext cx="213" cy="135"/>
            </a:xfrm>
            <a:custGeom>
              <a:avLst/>
              <a:gdLst>
                <a:gd name="T0" fmla="*/ 75 w 165"/>
                <a:gd name="T1" fmla="*/ 38 h 104"/>
                <a:gd name="T2" fmla="*/ 46 w 165"/>
                <a:gd name="T3" fmla="*/ 14 h 104"/>
                <a:gd name="T4" fmla="*/ 16 w 165"/>
                <a:gd name="T5" fmla="*/ 38 h 104"/>
                <a:gd name="T6" fmla="*/ 16 w 165"/>
                <a:gd name="T7" fmla="*/ 104 h 104"/>
                <a:gd name="T8" fmla="*/ 0 w 165"/>
                <a:gd name="T9" fmla="*/ 104 h 104"/>
                <a:gd name="T10" fmla="*/ 0 w 165"/>
                <a:gd name="T11" fmla="*/ 1 h 104"/>
                <a:gd name="T12" fmla="*/ 16 w 165"/>
                <a:gd name="T13" fmla="*/ 1 h 104"/>
                <a:gd name="T14" fmla="*/ 16 w 165"/>
                <a:gd name="T15" fmla="*/ 19 h 104"/>
                <a:gd name="T16" fmla="*/ 18 w 165"/>
                <a:gd name="T17" fmla="*/ 19 h 104"/>
                <a:gd name="T18" fmla="*/ 51 w 165"/>
                <a:gd name="T19" fmla="*/ 0 h 104"/>
                <a:gd name="T20" fmla="*/ 86 w 165"/>
                <a:gd name="T21" fmla="*/ 21 h 104"/>
                <a:gd name="T22" fmla="*/ 89 w 165"/>
                <a:gd name="T23" fmla="*/ 21 h 104"/>
                <a:gd name="T24" fmla="*/ 125 w 165"/>
                <a:gd name="T25" fmla="*/ 0 h 104"/>
                <a:gd name="T26" fmla="*/ 165 w 165"/>
                <a:gd name="T27" fmla="*/ 37 h 104"/>
                <a:gd name="T28" fmla="*/ 165 w 165"/>
                <a:gd name="T29" fmla="*/ 104 h 104"/>
                <a:gd name="T30" fmla="*/ 149 w 165"/>
                <a:gd name="T31" fmla="*/ 104 h 104"/>
                <a:gd name="T32" fmla="*/ 149 w 165"/>
                <a:gd name="T33" fmla="*/ 38 h 104"/>
                <a:gd name="T34" fmla="*/ 121 w 165"/>
                <a:gd name="T35" fmla="*/ 14 h 104"/>
                <a:gd name="T36" fmla="*/ 91 w 165"/>
                <a:gd name="T37" fmla="*/ 39 h 104"/>
                <a:gd name="T38" fmla="*/ 91 w 165"/>
                <a:gd name="T39" fmla="*/ 104 h 104"/>
                <a:gd name="T40" fmla="*/ 75 w 165"/>
                <a:gd name="T41" fmla="*/ 104 h 104"/>
                <a:gd name="T42" fmla="*/ 75 w 165"/>
                <a:gd name="T43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104">
                  <a:moveTo>
                    <a:pt x="75" y="38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5" y="5"/>
                    <a:pt x="39" y="0"/>
                    <a:pt x="51" y="0"/>
                  </a:cubicBezTo>
                  <a:cubicBezTo>
                    <a:pt x="72" y="0"/>
                    <a:pt x="82" y="9"/>
                    <a:pt x="86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7"/>
                    <a:pt x="112" y="0"/>
                    <a:pt x="125" y="0"/>
                  </a:cubicBezTo>
                  <a:cubicBezTo>
                    <a:pt x="149" y="0"/>
                    <a:pt x="165" y="11"/>
                    <a:pt x="165" y="37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9" y="23"/>
                    <a:pt x="137" y="14"/>
                    <a:pt x="121" y="14"/>
                  </a:cubicBezTo>
                  <a:cubicBezTo>
                    <a:pt x="110" y="14"/>
                    <a:pt x="91" y="24"/>
                    <a:pt x="91" y="3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38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3">
              <a:extLst>
                <a:ext uri="{FF2B5EF4-FFF2-40B4-BE49-F238E27FC236}">
                  <a16:creationId xmlns:a16="http://schemas.microsoft.com/office/drawing/2014/main" id="{DBA89738-8FB6-4031-AF04-EB821DC0E266}"/>
                </a:ext>
              </a:extLst>
            </p:cNvPr>
            <p:cNvSpPr>
              <a:spLocks noEditPoint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3687" y="2016"/>
              <a:ext cx="22" cy="193"/>
            </a:xfrm>
            <a:custGeom>
              <a:avLst/>
              <a:gdLst>
                <a:gd name="T0" fmla="*/ 0 w 22"/>
                <a:gd name="T1" fmla="*/ 27 h 193"/>
                <a:gd name="T2" fmla="*/ 0 w 22"/>
                <a:gd name="T3" fmla="*/ 0 h 193"/>
                <a:gd name="T4" fmla="*/ 22 w 22"/>
                <a:gd name="T5" fmla="*/ 0 h 193"/>
                <a:gd name="T6" fmla="*/ 22 w 22"/>
                <a:gd name="T7" fmla="*/ 27 h 193"/>
                <a:gd name="T8" fmla="*/ 0 w 22"/>
                <a:gd name="T9" fmla="*/ 27 h 193"/>
                <a:gd name="T10" fmla="*/ 0 w 22"/>
                <a:gd name="T11" fmla="*/ 193 h 193"/>
                <a:gd name="T12" fmla="*/ 0 w 22"/>
                <a:gd name="T13" fmla="*/ 60 h 193"/>
                <a:gd name="T14" fmla="*/ 22 w 22"/>
                <a:gd name="T15" fmla="*/ 60 h 193"/>
                <a:gd name="T16" fmla="*/ 22 w 22"/>
                <a:gd name="T17" fmla="*/ 193 h 193"/>
                <a:gd name="T18" fmla="*/ 0 w 22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3">
                  <a:moveTo>
                    <a:pt x="0" y="2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2" y="60"/>
                  </a:lnTo>
                  <a:lnTo>
                    <a:pt x="22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4">
              <a:extLst>
                <a:ext uri="{FF2B5EF4-FFF2-40B4-BE49-F238E27FC236}">
                  <a16:creationId xmlns:a16="http://schemas.microsoft.com/office/drawing/2014/main" id="{43C10A18-1203-487A-A5F7-1650AA3348E0}"/>
                </a:ext>
              </a:extLst>
            </p:cNvPr>
            <p:cNvSpPr/>
            <p:nvPr userDrawn="1">
              <p:custDataLst>
                <p:tags r:id="rId24"/>
              </p:custDataLst>
            </p:nvPr>
          </p:nvSpPr>
          <p:spPr bwMode="auto">
            <a:xfrm>
              <a:off x="3739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5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9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5">
              <a:extLst>
                <a:ext uri="{FF2B5EF4-FFF2-40B4-BE49-F238E27FC236}">
                  <a16:creationId xmlns:a16="http://schemas.microsoft.com/office/drawing/2014/main" id="{D296C316-C587-4C38-89B1-8A45989BB5B7}"/>
                </a:ext>
              </a:extLst>
            </p:cNvPr>
            <p:cNvSpPr>
              <a:spLocks noEditPoints="1"/>
            </p:cNvSpPr>
            <p:nvPr userDrawn="1">
              <p:custDataLst>
                <p:tags r:id="rId25"/>
              </p:custDataLst>
            </p:nvPr>
          </p:nvSpPr>
          <p:spPr bwMode="auto">
            <a:xfrm>
              <a:off x="3857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9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9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80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5" y="94"/>
                    <a:pt x="78" y="90"/>
                    <a:pt x="89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6">
              <a:extLst>
                <a:ext uri="{FF2B5EF4-FFF2-40B4-BE49-F238E27FC236}">
                  <a16:creationId xmlns:a16="http://schemas.microsoft.com/office/drawing/2014/main" id="{6C8FCE64-3084-494F-87AB-F1CD73E63201}"/>
                </a:ext>
              </a:extLst>
            </p:cNvPr>
            <p:cNvSpPr/>
            <p:nvPr userDrawn="1">
              <p:custDataLst>
                <p:tags r:id="rId26"/>
              </p:custDataLst>
            </p:nvPr>
          </p:nvSpPr>
          <p:spPr bwMode="auto">
            <a:xfrm>
              <a:off x="4070" y="2017"/>
              <a:ext cx="146" cy="196"/>
            </a:xfrm>
            <a:custGeom>
              <a:avLst/>
              <a:gdLst>
                <a:gd name="T0" fmla="*/ 0 w 113"/>
                <a:gd name="T1" fmla="*/ 111 h 151"/>
                <a:gd name="T2" fmla="*/ 4 w 113"/>
                <a:gd name="T3" fmla="*/ 111 h 151"/>
                <a:gd name="T4" fmla="*/ 60 w 113"/>
                <a:gd name="T5" fmla="*/ 135 h 151"/>
                <a:gd name="T6" fmla="*/ 96 w 113"/>
                <a:gd name="T7" fmla="*/ 111 h 151"/>
                <a:gd name="T8" fmla="*/ 56 w 113"/>
                <a:gd name="T9" fmla="*/ 84 h 151"/>
                <a:gd name="T10" fmla="*/ 2 w 113"/>
                <a:gd name="T11" fmla="*/ 41 h 151"/>
                <a:gd name="T12" fmla="*/ 59 w 113"/>
                <a:gd name="T13" fmla="*/ 0 h 151"/>
                <a:gd name="T14" fmla="*/ 108 w 113"/>
                <a:gd name="T15" fmla="*/ 16 h 151"/>
                <a:gd name="T16" fmla="*/ 108 w 113"/>
                <a:gd name="T17" fmla="*/ 32 h 151"/>
                <a:gd name="T18" fmla="*/ 103 w 113"/>
                <a:gd name="T19" fmla="*/ 32 h 151"/>
                <a:gd name="T20" fmla="*/ 55 w 113"/>
                <a:gd name="T21" fmla="*/ 15 h 151"/>
                <a:gd name="T22" fmla="*/ 19 w 113"/>
                <a:gd name="T23" fmla="*/ 41 h 151"/>
                <a:gd name="T24" fmla="*/ 58 w 113"/>
                <a:gd name="T25" fmla="*/ 68 h 151"/>
                <a:gd name="T26" fmla="*/ 113 w 113"/>
                <a:gd name="T27" fmla="*/ 111 h 151"/>
                <a:gd name="T28" fmla="*/ 60 w 113"/>
                <a:gd name="T29" fmla="*/ 151 h 151"/>
                <a:gd name="T30" fmla="*/ 0 w 113"/>
                <a:gd name="T31" fmla="*/ 131 h 151"/>
                <a:gd name="T32" fmla="*/ 0 w 113"/>
                <a:gd name="T33" fmla="*/ 11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" h="151">
                  <a:moveTo>
                    <a:pt x="0" y="111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18" y="125"/>
                    <a:pt x="41" y="135"/>
                    <a:pt x="60" y="135"/>
                  </a:cubicBezTo>
                  <a:cubicBezTo>
                    <a:pt x="84" y="135"/>
                    <a:pt x="96" y="122"/>
                    <a:pt x="96" y="111"/>
                  </a:cubicBezTo>
                  <a:cubicBezTo>
                    <a:pt x="96" y="93"/>
                    <a:pt x="76" y="88"/>
                    <a:pt x="56" y="84"/>
                  </a:cubicBezTo>
                  <a:cubicBezTo>
                    <a:pt x="31" y="78"/>
                    <a:pt x="2" y="72"/>
                    <a:pt x="2" y="41"/>
                  </a:cubicBezTo>
                  <a:cubicBezTo>
                    <a:pt x="2" y="18"/>
                    <a:pt x="23" y="0"/>
                    <a:pt x="59" y="0"/>
                  </a:cubicBezTo>
                  <a:cubicBezTo>
                    <a:pt x="80" y="0"/>
                    <a:pt x="99" y="8"/>
                    <a:pt x="108" y="16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93" y="23"/>
                    <a:pt x="76" y="15"/>
                    <a:pt x="55" y="15"/>
                  </a:cubicBezTo>
                  <a:cubicBezTo>
                    <a:pt x="33" y="15"/>
                    <a:pt x="19" y="27"/>
                    <a:pt x="19" y="41"/>
                  </a:cubicBezTo>
                  <a:cubicBezTo>
                    <a:pt x="19" y="58"/>
                    <a:pt x="39" y="63"/>
                    <a:pt x="58" y="68"/>
                  </a:cubicBezTo>
                  <a:cubicBezTo>
                    <a:pt x="83" y="74"/>
                    <a:pt x="113" y="79"/>
                    <a:pt x="113" y="111"/>
                  </a:cubicBezTo>
                  <a:cubicBezTo>
                    <a:pt x="113" y="133"/>
                    <a:pt x="94" y="151"/>
                    <a:pt x="60" y="151"/>
                  </a:cubicBezTo>
                  <a:cubicBezTo>
                    <a:pt x="36" y="151"/>
                    <a:pt x="18" y="145"/>
                    <a:pt x="0" y="13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7">
              <a:extLst>
                <a:ext uri="{FF2B5EF4-FFF2-40B4-BE49-F238E27FC236}">
                  <a16:creationId xmlns:a16="http://schemas.microsoft.com/office/drawing/2014/main" id="{D44B4A4E-6C73-4006-9ACF-65778F4FE2F8}"/>
                </a:ext>
              </a:extLst>
            </p:cNvPr>
            <p:cNvSpPr>
              <a:spLocks noEditPoints="1"/>
            </p:cNvSpPr>
            <p:nvPr userDrawn="1">
              <p:custDataLst>
                <p:tags r:id="rId27"/>
              </p:custDataLst>
            </p:nvPr>
          </p:nvSpPr>
          <p:spPr bwMode="auto">
            <a:xfrm>
              <a:off x="4243" y="2016"/>
              <a:ext cx="20" cy="193"/>
            </a:xfrm>
            <a:custGeom>
              <a:avLst/>
              <a:gdLst>
                <a:gd name="T0" fmla="*/ 0 w 20"/>
                <a:gd name="T1" fmla="*/ 27 h 193"/>
                <a:gd name="T2" fmla="*/ 0 w 20"/>
                <a:gd name="T3" fmla="*/ 0 h 193"/>
                <a:gd name="T4" fmla="*/ 20 w 20"/>
                <a:gd name="T5" fmla="*/ 0 h 193"/>
                <a:gd name="T6" fmla="*/ 20 w 20"/>
                <a:gd name="T7" fmla="*/ 27 h 193"/>
                <a:gd name="T8" fmla="*/ 0 w 20"/>
                <a:gd name="T9" fmla="*/ 27 h 193"/>
                <a:gd name="T10" fmla="*/ 0 w 20"/>
                <a:gd name="T11" fmla="*/ 193 h 193"/>
                <a:gd name="T12" fmla="*/ 0 w 20"/>
                <a:gd name="T13" fmla="*/ 60 h 193"/>
                <a:gd name="T14" fmla="*/ 20 w 20"/>
                <a:gd name="T15" fmla="*/ 60 h 193"/>
                <a:gd name="T16" fmla="*/ 20 w 20"/>
                <a:gd name="T17" fmla="*/ 193 h 193"/>
                <a:gd name="T18" fmla="*/ 0 w 20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3">
                  <a:moveTo>
                    <a:pt x="0" y="27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0" y="60"/>
                  </a:lnTo>
                  <a:lnTo>
                    <a:pt x="20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8">
              <a:extLst>
                <a:ext uri="{FF2B5EF4-FFF2-40B4-BE49-F238E27FC236}">
                  <a16:creationId xmlns:a16="http://schemas.microsoft.com/office/drawing/2014/main" id="{EB6560B9-9E55-4CF3-931B-334D7290DAAF}"/>
                </a:ext>
              </a:extLst>
            </p:cNvPr>
            <p:cNvSpPr/>
            <p:nvPr userDrawn="1">
              <p:custDataLst>
                <p:tags r:id="rId28"/>
              </p:custDataLst>
            </p:nvPr>
          </p:nvSpPr>
          <p:spPr bwMode="auto">
            <a:xfrm>
              <a:off x="4301" y="2013"/>
              <a:ext cx="116" cy="196"/>
            </a:xfrm>
            <a:custGeom>
              <a:avLst/>
              <a:gdLst>
                <a:gd name="T0" fmla="*/ 74 w 90"/>
                <a:gd name="T1" fmla="*/ 87 h 151"/>
                <a:gd name="T2" fmla="*/ 46 w 90"/>
                <a:gd name="T3" fmla="*/ 61 h 151"/>
                <a:gd name="T4" fmla="*/ 16 w 90"/>
                <a:gd name="T5" fmla="*/ 85 h 151"/>
                <a:gd name="T6" fmla="*/ 16 w 90"/>
                <a:gd name="T7" fmla="*/ 151 h 151"/>
                <a:gd name="T8" fmla="*/ 0 w 90"/>
                <a:gd name="T9" fmla="*/ 151 h 151"/>
                <a:gd name="T10" fmla="*/ 0 w 90"/>
                <a:gd name="T11" fmla="*/ 0 h 151"/>
                <a:gd name="T12" fmla="*/ 16 w 90"/>
                <a:gd name="T13" fmla="*/ 0 h 151"/>
                <a:gd name="T14" fmla="*/ 16 w 90"/>
                <a:gd name="T15" fmla="*/ 66 h 151"/>
                <a:gd name="T16" fmla="*/ 18 w 90"/>
                <a:gd name="T17" fmla="*/ 66 h 151"/>
                <a:gd name="T18" fmla="*/ 51 w 90"/>
                <a:gd name="T19" fmla="*/ 47 h 151"/>
                <a:gd name="T20" fmla="*/ 90 w 90"/>
                <a:gd name="T21" fmla="*/ 85 h 151"/>
                <a:gd name="T22" fmla="*/ 90 w 90"/>
                <a:gd name="T23" fmla="*/ 151 h 151"/>
                <a:gd name="T24" fmla="*/ 74 w 90"/>
                <a:gd name="T25" fmla="*/ 151 h 151"/>
                <a:gd name="T26" fmla="*/ 74 w 90"/>
                <a:gd name="T27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51">
                  <a:moveTo>
                    <a:pt x="74" y="87"/>
                  </a:moveTo>
                  <a:cubicBezTo>
                    <a:pt x="74" y="70"/>
                    <a:pt x="62" y="61"/>
                    <a:pt x="46" y="61"/>
                  </a:cubicBezTo>
                  <a:cubicBezTo>
                    <a:pt x="34" y="61"/>
                    <a:pt x="17" y="70"/>
                    <a:pt x="16" y="8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52"/>
                    <a:pt x="37" y="47"/>
                    <a:pt x="51" y="47"/>
                  </a:cubicBezTo>
                  <a:cubicBezTo>
                    <a:pt x="74" y="47"/>
                    <a:pt x="90" y="58"/>
                    <a:pt x="90" y="85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74" y="151"/>
                    <a:pt x="74" y="151"/>
                    <a:pt x="74" y="151"/>
                  </a:cubicBezTo>
                  <a:lnTo>
                    <a:pt x="74" y="87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9">
              <a:extLst>
                <a:ext uri="{FF2B5EF4-FFF2-40B4-BE49-F238E27FC236}">
                  <a16:creationId xmlns:a16="http://schemas.microsoft.com/office/drawing/2014/main" id="{F7B2E63F-5589-496B-953B-207FF54B5E89}"/>
                </a:ext>
              </a:extLst>
            </p:cNvPr>
            <p:cNvSpPr/>
            <p:nvPr userDrawn="1">
              <p:custDataLst>
                <p:tags r:id="rId29"/>
              </p:custDataLst>
            </p:nvPr>
          </p:nvSpPr>
          <p:spPr bwMode="auto">
            <a:xfrm>
              <a:off x="4433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30">
              <a:extLst>
                <a:ext uri="{FF2B5EF4-FFF2-40B4-BE49-F238E27FC236}">
                  <a16:creationId xmlns:a16="http://schemas.microsoft.com/office/drawing/2014/main" id="{788732D6-3A93-4991-8AEB-3E9DA30E16A8}"/>
                </a:ext>
              </a:extLst>
            </p:cNvPr>
            <p:cNvSpPr>
              <a:spLocks noEditPoints="1"/>
            </p:cNvSpPr>
            <p:nvPr userDrawn="1">
              <p:custDataLst>
                <p:tags r:id="rId30"/>
              </p:custDataLst>
            </p:nvPr>
          </p:nvSpPr>
          <p:spPr bwMode="auto">
            <a:xfrm>
              <a:off x="4527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5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69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0 w 88"/>
                <a:gd name="T17" fmla="*/ 28 h 108"/>
                <a:gd name="T18" fmla="*/ 7 w 88"/>
                <a:gd name="T19" fmla="*/ 28 h 108"/>
                <a:gd name="T20" fmla="*/ 7 w 88"/>
                <a:gd name="T21" fmla="*/ 13 h 108"/>
                <a:gd name="T22" fmla="*/ 44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6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0" y="103"/>
                    <a:pt x="49" y="108"/>
                    <a:pt x="35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69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6" y="6"/>
                    <a:pt x="28" y="0"/>
                    <a:pt x="44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6" y="65"/>
                    <a:pt x="16" y="77"/>
                  </a:cubicBezTo>
                  <a:cubicBezTo>
                    <a:pt x="16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31">
              <a:extLst>
                <a:ext uri="{FF2B5EF4-FFF2-40B4-BE49-F238E27FC236}">
                  <a16:creationId xmlns:a16="http://schemas.microsoft.com/office/drawing/2014/main" id="{3765C6F2-5C2F-4364-B998-B0776BEF3532}"/>
                </a:ext>
              </a:extLst>
            </p:cNvPr>
            <p:cNvSpPr/>
            <p:nvPr userDrawn="1">
              <p:custDataLst>
                <p:tags r:id="rId31"/>
              </p:custDataLst>
            </p:nvPr>
          </p:nvSpPr>
          <p:spPr bwMode="auto">
            <a:xfrm>
              <a:off x="4670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9 w 79"/>
                <a:gd name="T5" fmla="*/ 95 h 108"/>
                <a:gd name="T6" fmla="*/ 64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0" y="64"/>
                    <a:pt x="0" y="29"/>
                  </a:cubicBezTo>
                  <a:cubicBezTo>
                    <a:pt x="0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2">
              <a:extLst>
                <a:ext uri="{FF2B5EF4-FFF2-40B4-BE49-F238E27FC236}">
                  <a16:creationId xmlns:a16="http://schemas.microsoft.com/office/drawing/2014/main" id="{1B7ED79A-D742-49F6-B62B-3BCD6293CE05}"/>
                </a:ext>
              </a:extLst>
            </p:cNvPr>
            <p:cNvSpPr/>
            <p:nvPr userDrawn="1">
              <p:custDataLst>
                <p:tags r:id="rId32"/>
              </p:custDataLst>
            </p:nvPr>
          </p:nvSpPr>
          <p:spPr bwMode="auto">
            <a:xfrm>
              <a:off x="4799" y="2076"/>
              <a:ext cx="119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6 w 92"/>
                <a:gd name="T13" fmla="*/ 103 h 104"/>
                <a:gd name="T14" fmla="*/ 76 w 92"/>
                <a:gd name="T15" fmla="*/ 85 h 104"/>
                <a:gd name="T16" fmla="*/ 74 w 92"/>
                <a:gd name="T17" fmla="*/ 85 h 104"/>
                <a:gd name="T18" fmla="*/ 39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39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3">
              <a:extLst>
                <a:ext uri="{FF2B5EF4-FFF2-40B4-BE49-F238E27FC236}">
                  <a16:creationId xmlns:a16="http://schemas.microsoft.com/office/drawing/2014/main" id="{AEF294CB-2046-4717-A447-BA9F3635C8D8}"/>
                </a:ext>
              </a:extLst>
            </p:cNvPr>
            <p:cNvSpPr/>
            <p:nvPr userDrawn="1">
              <p:custDataLst>
                <p:tags r:id="rId33"/>
              </p:custDataLst>
            </p:nvPr>
          </p:nvSpPr>
          <p:spPr bwMode="auto">
            <a:xfrm>
              <a:off x="493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4">
              <a:extLst>
                <a:ext uri="{FF2B5EF4-FFF2-40B4-BE49-F238E27FC236}">
                  <a16:creationId xmlns:a16="http://schemas.microsoft.com/office/drawing/2014/main" id="{F1CB4D86-FF0A-402C-B7F1-23786549B275}"/>
                </a:ext>
              </a:extLst>
            </p:cNvPr>
            <p:cNvSpPr/>
            <p:nvPr userDrawn="1">
              <p:custDataLst>
                <p:tags r:id="rId34"/>
              </p:custDataLst>
            </p:nvPr>
          </p:nvSpPr>
          <p:spPr bwMode="auto">
            <a:xfrm>
              <a:off x="5038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9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8" y="99"/>
                    <a:pt x="54" y="104"/>
                    <a:pt x="40" y="104"/>
                  </a:cubicBezTo>
                  <a:cubicBezTo>
                    <a:pt x="17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5">
              <a:extLst>
                <a:ext uri="{FF2B5EF4-FFF2-40B4-BE49-F238E27FC236}">
                  <a16:creationId xmlns:a16="http://schemas.microsoft.com/office/drawing/2014/main" id="{1B207B02-8B9A-444F-B3EF-A65C3C065A7C}"/>
                </a:ext>
              </a:extLst>
            </p:cNvPr>
            <p:cNvSpPr/>
            <p:nvPr userDrawn="1">
              <p:custDataLst>
                <p:tags r:id="rId35"/>
              </p:custDataLst>
            </p:nvPr>
          </p:nvSpPr>
          <p:spPr bwMode="auto">
            <a:xfrm>
              <a:off x="5186" y="2073"/>
              <a:ext cx="103" cy="140"/>
            </a:xfrm>
            <a:custGeom>
              <a:avLst/>
              <a:gdLst>
                <a:gd name="T0" fmla="*/ 0 w 80"/>
                <a:gd name="T1" fmla="*/ 80 h 108"/>
                <a:gd name="T2" fmla="*/ 6 w 80"/>
                <a:gd name="T3" fmla="*/ 80 h 108"/>
                <a:gd name="T4" fmla="*/ 39 w 80"/>
                <a:gd name="T5" fmla="*/ 95 h 108"/>
                <a:gd name="T6" fmla="*/ 64 w 80"/>
                <a:gd name="T7" fmla="*/ 79 h 108"/>
                <a:gd name="T8" fmla="*/ 1 w 80"/>
                <a:gd name="T9" fmla="*/ 29 h 108"/>
                <a:gd name="T10" fmla="*/ 41 w 80"/>
                <a:gd name="T11" fmla="*/ 0 h 108"/>
                <a:gd name="T12" fmla="*/ 74 w 80"/>
                <a:gd name="T13" fmla="*/ 9 h 108"/>
                <a:gd name="T14" fmla="*/ 74 w 80"/>
                <a:gd name="T15" fmla="*/ 25 h 108"/>
                <a:gd name="T16" fmla="*/ 70 w 80"/>
                <a:gd name="T17" fmla="*/ 25 h 108"/>
                <a:gd name="T18" fmla="*/ 41 w 80"/>
                <a:gd name="T19" fmla="*/ 13 h 108"/>
                <a:gd name="T20" fmla="*/ 16 w 80"/>
                <a:gd name="T21" fmla="*/ 27 h 108"/>
                <a:gd name="T22" fmla="*/ 80 w 80"/>
                <a:gd name="T23" fmla="*/ 78 h 108"/>
                <a:gd name="T24" fmla="*/ 39 w 80"/>
                <a:gd name="T25" fmla="*/ 108 h 108"/>
                <a:gd name="T26" fmla="*/ 0 w 80"/>
                <a:gd name="T27" fmla="*/ 96 h 108"/>
                <a:gd name="T28" fmla="*/ 0 w 80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8">
                  <a:moveTo>
                    <a:pt x="0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1" y="64"/>
                    <a:pt x="1" y="29"/>
                  </a:cubicBezTo>
                  <a:cubicBezTo>
                    <a:pt x="1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80" y="42"/>
                    <a:pt x="80" y="78"/>
                  </a:cubicBezTo>
                  <a:cubicBezTo>
                    <a:pt x="80" y="96"/>
                    <a:pt x="68" y="108"/>
                    <a:pt x="39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6">
              <a:extLst>
                <a:ext uri="{FF2B5EF4-FFF2-40B4-BE49-F238E27FC236}">
                  <a16:creationId xmlns:a16="http://schemas.microsoft.com/office/drawing/2014/main" id="{79FFFAFF-AEC1-4692-B83C-603F58622D11}"/>
                </a:ext>
              </a:extLst>
            </p:cNvPr>
            <p:cNvSpPr>
              <a:spLocks noEditPoints="1"/>
            </p:cNvSpPr>
            <p:nvPr userDrawn="1">
              <p:custDataLst>
                <p:tags r:id="rId36"/>
              </p:custDataLst>
            </p:nvPr>
          </p:nvSpPr>
          <p:spPr bwMode="auto">
            <a:xfrm>
              <a:off x="1" y="2017"/>
              <a:ext cx="938" cy="292"/>
            </a:xfrm>
            <a:custGeom>
              <a:avLst/>
              <a:gdLst>
                <a:gd name="T0" fmla="*/ 638 w 728"/>
                <a:gd name="T1" fmla="*/ 215 h 225"/>
                <a:gd name="T2" fmla="*/ 636 w 728"/>
                <a:gd name="T3" fmla="*/ 192 h 225"/>
                <a:gd name="T4" fmla="*/ 148 w 728"/>
                <a:gd name="T5" fmla="*/ 120 h 225"/>
                <a:gd name="T6" fmla="*/ 213 w 728"/>
                <a:gd name="T7" fmla="*/ 119 h 225"/>
                <a:gd name="T8" fmla="*/ 202 w 728"/>
                <a:gd name="T9" fmla="*/ 105 h 225"/>
                <a:gd name="T10" fmla="*/ 180 w 728"/>
                <a:gd name="T11" fmla="*/ 127 h 225"/>
                <a:gd name="T12" fmla="*/ 194 w 728"/>
                <a:gd name="T13" fmla="*/ 138 h 225"/>
                <a:gd name="T14" fmla="*/ 648 w 728"/>
                <a:gd name="T15" fmla="*/ 204 h 225"/>
                <a:gd name="T16" fmla="*/ 584 w 728"/>
                <a:gd name="T17" fmla="*/ 200 h 225"/>
                <a:gd name="T18" fmla="*/ 580 w 728"/>
                <a:gd name="T19" fmla="*/ 215 h 225"/>
                <a:gd name="T20" fmla="*/ 13 w 728"/>
                <a:gd name="T21" fmla="*/ 185 h 225"/>
                <a:gd name="T22" fmla="*/ 41 w 728"/>
                <a:gd name="T23" fmla="*/ 108 h 225"/>
                <a:gd name="T24" fmla="*/ 32 w 728"/>
                <a:gd name="T25" fmla="*/ 127 h 225"/>
                <a:gd name="T26" fmla="*/ 56 w 728"/>
                <a:gd name="T27" fmla="*/ 73 h 225"/>
                <a:gd name="T28" fmla="*/ 27 w 728"/>
                <a:gd name="T29" fmla="*/ 91 h 225"/>
                <a:gd name="T30" fmla="*/ 674 w 728"/>
                <a:gd name="T31" fmla="*/ 0 h 225"/>
                <a:gd name="T32" fmla="*/ 675 w 728"/>
                <a:gd name="T33" fmla="*/ 150 h 225"/>
                <a:gd name="T34" fmla="*/ 724 w 728"/>
                <a:gd name="T35" fmla="*/ 200 h 225"/>
                <a:gd name="T36" fmla="*/ 728 w 728"/>
                <a:gd name="T37" fmla="*/ 201 h 225"/>
                <a:gd name="T38" fmla="*/ 724 w 728"/>
                <a:gd name="T39" fmla="*/ 208 h 225"/>
                <a:gd name="T40" fmla="*/ 183 w 728"/>
                <a:gd name="T41" fmla="*/ 85 h 225"/>
                <a:gd name="T42" fmla="*/ 169 w 728"/>
                <a:gd name="T43" fmla="*/ 75 h 225"/>
                <a:gd name="T44" fmla="*/ 677 w 728"/>
                <a:gd name="T45" fmla="*/ 215 h 225"/>
                <a:gd name="T46" fmla="*/ 501 w 728"/>
                <a:gd name="T47" fmla="*/ 196 h 225"/>
                <a:gd name="T48" fmla="*/ 509 w 728"/>
                <a:gd name="T49" fmla="*/ 195 h 225"/>
                <a:gd name="T50" fmla="*/ 513 w 728"/>
                <a:gd name="T51" fmla="*/ 215 h 225"/>
                <a:gd name="T52" fmla="*/ 606 w 728"/>
                <a:gd name="T53" fmla="*/ 147 h 225"/>
                <a:gd name="T54" fmla="*/ 540 w 728"/>
                <a:gd name="T55" fmla="*/ 23 h 225"/>
                <a:gd name="T56" fmla="*/ 469 w 728"/>
                <a:gd name="T57" fmla="*/ 225 h 225"/>
                <a:gd name="T58" fmla="*/ 473 w 728"/>
                <a:gd name="T59" fmla="*/ 208 h 225"/>
                <a:gd name="T60" fmla="*/ 513 w 728"/>
                <a:gd name="T61" fmla="*/ 181 h 225"/>
                <a:gd name="T62" fmla="*/ 564 w 728"/>
                <a:gd name="T63" fmla="*/ 210 h 225"/>
                <a:gd name="T64" fmla="*/ 548 w 728"/>
                <a:gd name="T65" fmla="*/ 201 h 225"/>
                <a:gd name="T66" fmla="*/ 523 w 728"/>
                <a:gd name="T67" fmla="*/ 198 h 225"/>
                <a:gd name="T68" fmla="*/ 526 w 728"/>
                <a:gd name="T69" fmla="*/ 198 h 225"/>
                <a:gd name="T70" fmla="*/ 363 w 728"/>
                <a:gd name="T71" fmla="*/ 197 h 225"/>
                <a:gd name="T72" fmla="*/ 456 w 728"/>
                <a:gd name="T73" fmla="*/ 192 h 225"/>
                <a:gd name="T74" fmla="*/ 462 w 728"/>
                <a:gd name="T75" fmla="*/ 192 h 225"/>
                <a:gd name="T76" fmla="*/ 101 w 728"/>
                <a:gd name="T77" fmla="*/ 131 h 225"/>
                <a:gd name="T78" fmla="*/ 209 w 728"/>
                <a:gd name="T79" fmla="*/ 222 h 225"/>
                <a:gd name="T80" fmla="*/ 227 w 728"/>
                <a:gd name="T81" fmla="*/ 46 h 225"/>
                <a:gd name="T82" fmla="*/ 217 w 728"/>
                <a:gd name="T83" fmla="*/ 60 h 225"/>
                <a:gd name="T84" fmla="*/ 204 w 728"/>
                <a:gd name="T85" fmla="*/ 33 h 225"/>
                <a:gd name="T86" fmla="*/ 158 w 728"/>
                <a:gd name="T87" fmla="*/ 77 h 225"/>
                <a:gd name="T88" fmla="*/ 136 w 728"/>
                <a:gd name="T89" fmla="*/ 71 h 225"/>
                <a:gd name="T90" fmla="*/ 134 w 728"/>
                <a:gd name="T91" fmla="*/ 167 h 225"/>
                <a:gd name="T92" fmla="*/ 146 w 728"/>
                <a:gd name="T93" fmla="*/ 152 h 225"/>
                <a:gd name="T94" fmla="*/ 107 w 728"/>
                <a:gd name="T95" fmla="*/ 85 h 225"/>
                <a:gd name="T96" fmla="*/ 152 w 728"/>
                <a:gd name="T97" fmla="*/ 130 h 225"/>
                <a:gd name="T98" fmla="*/ 158 w 728"/>
                <a:gd name="T99" fmla="*/ 178 h 225"/>
                <a:gd name="T100" fmla="*/ 242 w 728"/>
                <a:gd name="T101" fmla="*/ 156 h 225"/>
                <a:gd name="T102" fmla="*/ 229 w 728"/>
                <a:gd name="T103" fmla="*/ 141 h 225"/>
                <a:gd name="T104" fmla="*/ 255 w 728"/>
                <a:gd name="T105" fmla="*/ 125 h 225"/>
                <a:gd name="T106" fmla="*/ 209 w 728"/>
                <a:gd name="T107" fmla="*/ 84 h 225"/>
                <a:gd name="T108" fmla="*/ 376 w 728"/>
                <a:gd name="T109" fmla="*/ 66 h 225"/>
                <a:gd name="T110" fmla="*/ 399 w 728"/>
                <a:gd name="T111" fmla="*/ 192 h 225"/>
                <a:gd name="T112" fmla="*/ 397 w 728"/>
                <a:gd name="T113" fmla="*/ 195 h 225"/>
                <a:gd name="T114" fmla="*/ 426 w 728"/>
                <a:gd name="T115" fmla="*/ 203 h 225"/>
                <a:gd name="T116" fmla="*/ 430 w 728"/>
                <a:gd name="T117" fmla="*/ 204 h 225"/>
                <a:gd name="T118" fmla="*/ 624 w 728"/>
                <a:gd name="T119" fmla="*/ 197 h 225"/>
                <a:gd name="T120" fmla="*/ 608 w 728"/>
                <a:gd name="T121" fmla="*/ 210 h 225"/>
                <a:gd name="T122" fmla="*/ 411 w 728"/>
                <a:gd name="T123" fmla="*/ 192 h 225"/>
                <a:gd name="T124" fmla="*/ 418 w 728"/>
                <a:gd name="T125" fmla="*/ 20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8" h="225">
                  <a:moveTo>
                    <a:pt x="636" y="184"/>
                  </a:moveTo>
                  <a:cubicBezTo>
                    <a:pt x="632" y="184"/>
                    <a:pt x="632" y="184"/>
                    <a:pt x="632" y="184"/>
                  </a:cubicBezTo>
                  <a:cubicBezTo>
                    <a:pt x="632" y="192"/>
                    <a:pt x="632" y="192"/>
                    <a:pt x="632" y="192"/>
                  </a:cubicBezTo>
                  <a:cubicBezTo>
                    <a:pt x="628" y="192"/>
                    <a:pt x="628" y="192"/>
                    <a:pt x="628" y="192"/>
                  </a:cubicBezTo>
                  <a:cubicBezTo>
                    <a:pt x="628" y="195"/>
                    <a:pt x="628" y="195"/>
                    <a:pt x="628" y="195"/>
                  </a:cubicBezTo>
                  <a:cubicBezTo>
                    <a:pt x="632" y="195"/>
                    <a:pt x="632" y="195"/>
                    <a:pt x="632" y="195"/>
                  </a:cubicBezTo>
                  <a:cubicBezTo>
                    <a:pt x="632" y="208"/>
                    <a:pt x="632" y="208"/>
                    <a:pt x="632" y="208"/>
                  </a:cubicBezTo>
                  <a:cubicBezTo>
                    <a:pt x="632" y="214"/>
                    <a:pt x="634" y="215"/>
                    <a:pt x="638" y="215"/>
                  </a:cubicBezTo>
                  <a:cubicBezTo>
                    <a:pt x="641" y="215"/>
                    <a:pt x="641" y="215"/>
                    <a:pt x="641" y="215"/>
                  </a:cubicBezTo>
                  <a:cubicBezTo>
                    <a:pt x="641" y="212"/>
                    <a:pt x="641" y="212"/>
                    <a:pt x="641" y="212"/>
                  </a:cubicBezTo>
                  <a:cubicBezTo>
                    <a:pt x="639" y="212"/>
                    <a:pt x="639" y="212"/>
                    <a:pt x="639" y="212"/>
                  </a:cubicBezTo>
                  <a:cubicBezTo>
                    <a:pt x="637" y="212"/>
                    <a:pt x="636" y="212"/>
                    <a:pt x="636" y="209"/>
                  </a:cubicBezTo>
                  <a:cubicBezTo>
                    <a:pt x="636" y="195"/>
                    <a:pt x="636" y="195"/>
                    <a:pt x="636" y="195"/>
                  </a:cubicBezTo>
                  <a:cubicBezTo>
                    <a:pt x="641" y="195"/>
                    <a:pt x="641" y="195"/>
                    <a:pt x="641" y="195"/>
                  </a:cubicBezTo>
                  <a:cubicBezTo>
                    <a:pt x="641" y="192"/>
                    <a:pt x="641" y="192"/>
                    <a:pt x="641" y="192"/>
                  </a:cubicBezTo>
                  <a:cubicBezTo>
                    <a:pt x="636" y="192"/>
                    <a:pt x="636" y="192"/>
                    <a:pt x="636" y="192"/>
                  </a:cubicBezTo>
                  <a:lnTo>
                    <a:pt x="636" y="184"/>
                  </a:lnTo>
                  <a:close/>
                  <a:moveTo>
                    <a:pt x="150" y="94"/>
                  </a:moveTo>
                  <a:cubicBezTo>
                    <a:pt x="149" y="93"/>
                    <a:pt x="147" y="93"/>
                    <a:pt x="146" y="94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35" y="106"/>
                    <a:pt x="135" y="107"/>
                  </a:cubicBezTo>
                  <a:cubicBezTo>
                    <a:pt x="135" y="107"/>
                    <a:pt x="136" y="108"/>
                    <a:pt x="136" y="108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7" y="119"/>
                    <a:pt x="148" y="120"/>
                    <a:pt x="148" y="120"/>
                  </a:cubicBezTo>
                  <a:cubicBezTo>
                    <a:pt x="149" y="120"/>
                    <a:pt x="150" y="119"/>
                    <a:pt x="150" y="11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7"/>
                    <a:pt x="161" y="107"/>
                  </a:cubicBezTo>
                  <a:cubicBezTo>
                    <a:pt x="161" y="106"/>
                    <a:pt x="161" y="105"/>
                    <a:pt x="161" y="105"/>
                  </a:cubicBezTo>
                  <a:lnTo>
                    <a:pt x="150" y="94"/>
                  </a:lnTo>
                  <a:close/>
                  <a:moveTo>
                    <a:pt x="202" y="107"/>
                  </a:moveTo>
                  <a:cubicBezTo>
                    <a:pt x="202" y="107"/>
                    <a:pt x="202" y="108"/>
                    <a:pt x="202" y="108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213" y="119"/>
                    <a:pt x="214" y="120"/>
                    <a:pt x="215" y="120"/>
                  </a:cubicBezTo>
                  <a:cubicBezTo>
                    <a:pt x="215" y="120"/>
                    <a:pt x="216" y="119"/>
                    <a:pt x="217" y="119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8" y="107"/>
                    <a:pt x="228" y="106"/>
                    <a:pt x="227" y="105"/>
                  </a:cubicBezTo>
                  <a:cubicBezTo>
                    <a:pt x="217" y="94"/>
                    <a:pt x="217" y="94"/>
                    <a:pt x="217" y="94"/>
                  </a:cubicBezTo>
                  <a:cubicBezTo>
                    <a:pt x="216" y="94"/>
                    <a:pt x="215" y="93"/>
                    <a:pt x="215" y="93"/>
                  </a:cubicBezTo>
                  <a:cubicBezTo>
                    <a:pt x="214" y="93"/>
                    <a:pt x="213" y="94"/>
                    <a:pt x="213" y="94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5"/>
                    <a:pt x="202" y="106"/>
                    <a:pt x="202" y="107"/>
                  </a:cubicBezTo>
                  <a:close/>
                  <a:moveTo>
                    <a:pt x="700" y="215"/>
                  </a:moveTo>
                  <a:cubicBezTo>
                    <a:pt x="704" y="215"/>
                    <a:pt x="704" y="215"/>
                    <a:pt x="704" y="215"/>
                  </a:cubicBezTo>
                  <a:cubicBezTo>
                    <a:pt x="704" y="192"/>
                    <a:pt x="704" y="192"/>
                    <a:pt x="704" y="192"/>
                  </a:cubicBezTo>
                  <a:cubicBezTo>
                    <a:pt x="700" y="192"/>
                    <a:pt x="700" y="192"/>
                    <a:pt x="700" y="192"/>
                  </a:cubicBezTo>
                  <a:lnTo>
                    <a:pt x="700" y="215"/>
                  </a:lnTo>
                  <a:close/>
                  <a:moveTo>
                    <a:pt x="183" y="127"/>
                  </a:moveTo>
                  <a:cubicBezTo>
                    <a:pt x="182" y="126"/>
                    <a:pt x="181" y="126"/>
                    <a:pt x="180" y="127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9" y="138"/>
                    <a:pt x="168" y="139"/>
                    <a:pt x="168" y="140"/>
                  </a:cubicBezTo>
                  <a:cubicBezTo>
                    <a:pt x="168" y="140"/>
                    <a:pt x="169" y="141"/>
                    <a:pt x="169" y="141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1" y="153"/>
                    <a:pt x="182" y="153"/>
                  </a:cubicBezTo>
                  <a:cubicBezTo>
                    <a:pt x="182" y="153"/>
                    <a:pt x="183" y="152"/>
                    <a:pt x="183" y="152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39"/>
                    <a:pt x="194" y="138"/>
                  </a:cubicBezTo>
                  <a:lnTo>
                    <a:pt x="183" y="127"/>
                  </a:lnTo>
                  <a:close/>
                  <a:moveTo>
                    <a:pt x="656" y="191"/>
                  </a:moveTo>
                  <a:cubicBezTo>
                    <a:pt x="649" y="191"/>
                    <a:pt x="644" y="196"/>
                    <a:pt x="644" y="204"/>
                  </a:cubicBezTo>
                  <a:cubicBezTo>
                    <a:pt x="644" y="211"/>
                    <a:pt x="649" y="216"/>
                    <a:pt x="656" y="216"/>
                  </a:cubicBezTo>
                  <a:cubicBezTo>
                    <a:pt x="663" y="216"/>
                    <a:pt x="668" y="211"/>
                    <a:pt x="668" y="204"/>
                  </a:cubicBezTo>
                  <a:cubicBezTo>
                    <a:pt x="668" y="196"/>
                    <a:pt x="663" y="191"/>
                    <a:pt x="656" y="191"/>
                  </a:cubicBezTo>
                  <a:close/>
                  <a:moveTo>
                    <a:pt x="656" y="213"/>
                  </a:moveTo>
                  <a:cubicBezTo>
                    <a:pt x="651" y="213"/>
                    <a:pt x="648" y="209"/>
                    <a:pt x="648" y="204"/>
                  </a:cubicBezTo>
                  <a:cubicBezTo>
                    <a:pt x="648" y="198"/>
                    <a:pt x="651" y="194"/>
                    <a:pt x="656" y="194"/>
                  </a:cubicBezTo>
                  <a:cubicBezTo>
                    <a:pt x="660" y="194"/>
                    <a:pt x="664" y="198"/>
                    <a:pt x="664" y="204"/>
                  </a:cubicBezTo>
                  <a:cubicBezTo>
                    <a:pt x="664" y="209"/>
                    <a:pt x="660" y="213"/>
                    <a:pt x="656" y="213"/>
                  </a:cubicBezTo>
                  <a:close/>
                  <a:moveTo>
                    <a:pt x="580" y="215"/>
                  </a:moveTo>
                  <a:cubicBezTo>
                    <a:pt x="603" y="215"/>
                    <a:pt x="603" y="215"/>
                    <a:pt x="603" y="215"/>
                  </a:cubicBezTo>
                  <a:cubicBezTo>
                    <a:pt x="603" y="212"/>
                    <a:pt x="603" y="212"/>
                    <a:pt x="603" y="212"/>
                  </a:cubicBezTo>
                  <a:cubicBezTo>
                    <a:pt x="584" y="212"/>
                    <a:pt x="584" y="212"/>
                    <a:pt x="584" y="212"/>
                  </a:cubicBezTo>
                  <a:cubicBezTo>
                    <a:pt x="584" y="200"/>
                    <a:pt x="584" y="200"/>
                    <a:pt x="584" y="200"/>
                  </a:cubicBezTo>
                  <a:cubicBezTo>
                    <a:pt x="601" y="200"/>
                    <a:pt x="601" y="200"/>
                    <a:pt x="601" y="200"/>
                  </a:cubicBezTo>
                  <a:cubicBezTo>
                    <a:pt x="601" y="197"/>
                    <a:pt x="601" y="197"/>
                    <a:pt x="601" y="197"/>
                  </a:cubicBezTo>
                  <a:cubicBezTo>
                    <a:pt x="584" y="197"/>
                    <a:pt x="584" y="197"/>
                    <a:pt x="584" y="197"/>
                  </a:cubicBezTo>
                  <a:cubicBezTo>
                    <a:pt x="584" y="185"/>
                    <a:pt x="584" y="185"/>
                    <a:pt x="584" y="185"/>
                  </a:cubicBezTo>
                  <a:cubicBezTo>
                    <a:pt x="603" y="185"/>
                    <a:pt x="603" y="185"/>
                    <a:pt x="603" y="185"/>
                  </a:cubicBezTo>
                  <a:cubicBezTo>
                    <a:pt x="603" y="182"/>
                    <a:pt x="603" y="182"/>
                    <a:pt x="603" y="182"/>
                  </a:cubicBezTo>
                  <a:cubicBezTo>
                    <a:pt x="580" y="182"/>
                    <a:pt x="580" y="182"/>
                    <a:pt x="580" y="182"/>
                  </a:cubicBezTo>
                  <a:lnTo>
                    <a:pt x="580" y="215"/>
                  </a:lnTo>
                  <a:close/>
                  <a:moveTo>
                    <a:pt x="41" y="108"/>
                  </a:moveTo>
                  <a:cubicBezTo>
                    <a:pt x="37" y="105"/>
                    <a:pt x="31" y="105"/>
                    <a:pt x="27" y="108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5"/>
                    <a:pt x="0" y="137"/>
                    <a:pt x="0" y="140"/>
                  </a:cubicBezTo>
                  <a:cubicBezTo>
                    <a:pt x="0" y="142"/>
                    <a:pt x="1" y="145"/>
                    <a:pt x="3" y="147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10" y="175"/>
                    <a:pt x="10" y="181"/>
                    <a:pt x="13" y="185"/>
                  </a:cubicBezTo>
                  <a:cubicBezTo>
                    <a:pt x="15" y="187"/>
                    <a:pt x="18" y="188"/>
                    <a:pt x="21" y="188"/>
                  </a:cubicBezTo>
                  <a:cubicBezTo>
                    <a:pt x="23" y="188"/>
                    <a:pt x="26" y="187"/>
                    <a:pt x="28" y="185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7" y="145"/>
                    <a:pt x="68" y="142"/>
                    <a:pt x="68" y="140"/>
                  </a:cubicBezTo>
                  <a:cubicBezTo>
                    <a:pt x="68" y="137"/>
                    <a:pt x="67" y="135"/>
                    <a:pt x="66" y="133"/>
                  </a:cubicBezTo>
                  <a:lnTo>
                    <a:pt x="41" y="108"/>
                  </a:lnTo>
                  <a:close/>
                  <a:moveTo>
                    <a:pt x="47" y="141"/>
                  </a:move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5" y="152"/>
                    <a:pt x="34" y="152"/>
                  </a:cubicBezTo>
                  <a:cubicBezTo>
                    <a:pt x="34" y="152"/>
                    <a:pt x="33" y="152"/>
                    <a:pt x="32" y="152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1" y="141"/>
                    <a:pt x="21" y="140"/>
                    <a:pt x="21" y="139"/>
                  </a:cubicBezTo>
                  <a:cubicBezTo>
                    <a:pt x="21" y="139"/>
                    <a:pt x="21" y="138"/>
                    <a:pt x="22" y="13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6"/>
                    <a:pt x="35" y="126"/>
                    <a:pt x="36" y="12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9"/>
                    <a:pt x="48" y="140"/>
                    <a:pt x="47" y="141"/>
                  </a:cubicBezTo>
                  <a:close/>
                  <a:moveTo>
                    <a:pt x="27" y="91"/>
                  </a:moveTo>
                  <a:cubicBezTo>
                    <a:pt x="29" y="93"/>
                    <a:pt x="32" y="94"/>
                    <a:pt x="34" y="94"/>
                  </a:cubicBezTo>
                  <a:cubicBezTo>
                    <a:pt x="37" y="94"/>
                    <a:pt x="39" y="93"/>
                    <a:pt x="41" y="91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5" y="78"/>
                    <a:pt x="56" y="75"/>
                    <a:pt x="56" y="73"/>
                  </a:cubicBezTo>
                  <a:cubicBezTo>
                    <a:pt x="56" y="70"/>
                    <a:pt x="55" y="68"/>
                    <a:pt x="53" y="66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9" y="52"/>
                    <a:pt x="37" y="51"/>
                    <a:pt x="34" y="51"/>
                  </a:cubicBezTo>
                  <a:cubicBezTo>
                    <a:pt x="32" y="51"/>
                    <a:pt x="29" y="52"/>
                    <a:pt x="27" y="5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4" y="68"/>
                    <a:pt x="13" y="70"/>
                    <a:pt x="13" y="73"/>
                  </a:cubicBezTo>
                  <a:cubicBezTo>
                    <a:pt x="13" y="75"/>
                    <a:pt x="14" y="78"/>
                    <a:pt x="16" y="80"/>
                  </a:cubicBezTo>
                  <a:lnTo>
                    <a:pt x="27" y="91"/>
                  </a:lnTo>
                  <a:close/>
                  <a:moveTo>
                    <a:pt x="728" y="111"/>
                  </a:moveTo>
                  <a:cubicBezTo>
                    <a:pt x="728" y="79"/>
                    <a:pt x="698" y="73"/>
                    <a:pt x="674" y="67"/>
                  </a:cubicBezTo>
                  <a:cubicBezTo>
                    <a:pt x="654" y="62"/>
                    <a:pt x="635" y="58"/>
                    <a:pt x="635" y="41"/>
                  </a:cubicBezTo>
                  <a:cubicBezTo>
                    <a:pt x="635" y="27"/>
                    <a:pt x="648" y="15"/>
                    <a:pt x="670" y="15"/>
                  </a:cubicBezTo>
                  <a:cubicBezTo>
                    <a:pt x="691" y="15"/>
                    <a:pt x="708" y="23"/>
                    <a:pt x="718" y="32"/>
                  </a:cubicBezTo>
                  <a:cubicBezTo>
                    <a:pt x="723" y="32"/>
                    <a:pt x="723" y="32"/>
                    <a:pt x="723" y="32"/>
                  </a:cubicBezTo>
                  <a:cubicBezTo>
                    <a:pt x="723" y="16"/>
                    <a:pt x="723" y="16"/>
                    <a:pt x="723" y="16"/>
                  </a:cubicBezTo>
                  <a:cubicBezTo>
                    <a:pt x="714" y="8"/>
                    <a:pt x="695" y="0"/>
                    <a:pt x="674" y="0"/>
                  </a:cubicBezTo>
                  <a:cubicBezTo>
                    <a:pt x="638" y="0"/>
                    <a:pt x="617" y="18"/>
                    <a:pt x="617" y="41"/>
                  </a:cubicBezTo>
                  <a:cubicBezTo>
                    <a:pt x="617" y="72"/>
                    <a:pt x="647" y="77"/>
                    <a:pt x="672" y="83"/>
                  </a:cubicBezTo>
                  <a:cubicBezTo>
                    <a:pt x="691" y="88"/>
                    <a:pt x="711" y="93"/>
                    <a:pt x="711" y="111"/>
                  </a:cubicBezTo>
                  <a:cubicBezTo>
                    <a:pt x="711" y="121"/>
                    <a:pt x="699" y="134"/>
                    <a:pt x="675" y="134"/>
                  </a:cubicBezTo>
                  <a:cubicBezTo>
                    <a:pt x="657" y="134"/>
                    <a:pt x="633" y="124"/>
                    <a:pt x="620" y="110"/>
                  </a:cubicBezTo>
                  <a:cubicBezTo>
                    <a:pt x="615" y="110"/>
                    <a:pt x="615" y="110"/>
                    <a:pt x="615" y="110"/>
                  </a:cubicBezTo>
                  <a:cubicBezTo>
                    <a:pt x="615" y="130"/>
                    <a:pt x="615" y="130"/>
                    <a:pt x="615" y="130"/>
                  </a:cubicBezTo>
                  <a:cubicBezTo>
                    <a:pt x="633" y="144"/>
                    <a:pt x="652" y="150"/>
                    <a:pt x="675" y="150"/>
                  </a:cubicBezTo>
                  <a:cubicBezTo>
                    <a:pt x="709" y="150"/>
                    <a:pt x="728" y="132"/>
                    <a:pt x="728" y="111"/>
                  </a:cubicBezTo>
                  <a:close/>
                  <a:moveTo>
                    <a:pt x="718" y="191"/>
                  </a:moveTo>
                  <a:cubicBezTo>
                    <a:pt x="714" y="191"/>
                    <a:pt x="712" y="193"/>
                    <a:pt x="710" y="194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3" y="196"/>
                    <a:pt x="715" y="195"/>
                    <a:pt x="718" y="195"/>
                  </a:cubicBezTo>
                  <a:cubicBezTo>
                    <a:pt x="721" y="195"/>
                    <a:pt x="723" y="197"/>
                    <a:pt x="724" y="199"/>
                  </a:cubicBezTo>
                  <a:cubicBezTo>
                    <a:pt x="724" y="200"/>
                    <a:pt x="724" y="200"/>
                    <a:pt x="724" y="200"/>
                  </a:cubicBezTo>
                  <a:cubicBezTo>
                    <a:pt x="722" y="200"/>
                    <a:pt x="719" y="201"/>
                    <a:pt x="717" y="201"/>
                  </a:cubicBezTo>
                  <a:cubicBezTo>
                    <a:pt x="712" y="202"/>
                    <a:pt x="708" y="204"/>
                    <a:pt x="708" y="209"/>
                  </a:cubicBezTo>
                  <a:cubicBezTo>
                    <a:pt x="708" y="213"/>
                    <a:pt x="711" y="216"/>
                    <a:pt x="716" y="216"/>
                  </a:cubicBezTo>
                  <a:cubicBezTo>
                    <a:pt x="719" y="216"/>
                    <a:pt x="722" y="215"/>
                    <a:pt x="724" y="212"/>
                  </a:cubicBezTo>
                  <a:cubicBezTo>
                    <a:pt x="724" y="212"/>
                    <a:pt x="724" y="212"/>
                    <a:pt x="724" y="212"/>
                  </a:cubicBezTo>
                  <a:cubicBezTo>
                    <a:pt x="724" y="215"/>
                    <a:pt x="724" y="215"/>
                    <a:pt x="724" y="215"/>
                  </a:cubicBezTo>
                  <a:cubicBezTo>
                    <a:pt x="728" y="215"/>
                    <a:pt x="728" y="215"/>
                    <a:pt x="728" y="215"/>
                  </a:cubicBezTo>
                  <a:cubicBezTo>
                    <a:pt x="728" y="210"/>
                    <a:pt x="728" y="206"/>
                    <a:pt x="728" y="201"/>
                  </a:cubicBezTo>
                  <a:cubicBezTo>
                    <a:pt x="728" y="195"/>
                    <a:pt x="724" y="191"/>
                    <a:pt x="718" y="191"/>
                  </a:cubicBezTo>
                  <a:close/>
                  <a:moveTo>
                    <a:pt x="724" y="208"/>
                  </a:moveTo>
                  <a:cubicBezTo>
                    <a:pt x="724" y="208"/>
                    <a:pt x="724" y="208"/>
                    <a:pt x="724" y="208"/>
                  </a:cubicBezTo>
                  <a:cubicBezTo>
                    <a:pt x="724" y="211"/>
                    <a:pt x="720" y="213"/>
                    <a:pt x="718" y="213"/>
                  </a:cubicBezTo>
                  <a:cubicBezTo>
                    <a:pt x="714" y="213"/>
                    <a:pt x="712" y="211"/>
                    <a:pt x="712" y="209"/>
                  </a:cubicBezTo>
                  <a:cubicBezTo>
                    <a:pt x="712" y="206"/>
                    <a:pt x="714" y="205"/>
                    <a:pt x="718" y="204"/>
                  </a:cubicBezTo>
                  <a:cubicBezTo>
                    <a:pt x="720" y="204"/>
                    <a:pt x="722" y="203"/>
                    <a:pt x="724" y="203"/>
                  </a:cubicBezTo>
                  <a:lnTo>
                    <a:pt x="724" y="208"/>
                  </a:lnTo>
                  <a:close/>
                  <a:moveTo>
                    <a:pt x="700" y="186"/>
                  </a:moveTo>
                  <a:cubicBezTo>
                    <a:pt x="704" y="186"/>
                    <a:pt x="704" y="186"/>
                    <a:pt x="704" y="186"/>
                  </a:cubicBezTo>
                  <a:cubicBezTo>
                    <a:pt x="704" y="181"/>
                    <a:pt x="704" y="181"/>
                    <a:pt x="704" y="181"/>
                  </a:cubicBezTo>
                  <a:cubicBezTo>
                    <a:pt x="700" y="181"/>
                    <a:pt x="700" y="181"/>
                    <a:pt x="700" y="181"/>
                  </a:cubicBezTo>
                  <a:lnTo>
                    <a:pt x="700" y="186"/>
                  </a:lnTo>
                  <a:close/>
                  <a:moveTo>
                    <a:pt x="180" y="85"/>
                  </a:moveTo>
                  <a:cubicBezTo>
                    <a:pt x="180" y="86"/>
                    <a:pt x="181" y="86"/>
                    <a:pt x="182" y="86"/>
                  </a:cubicBezTo>
                  <a:cubicBezTo>
                    <a:pt x="182" y="86"/>
                    <a:pt x="183" y="86"/>
                    <a:pt x="183" y="8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5" y="74"/>
                    <a:pt x="195" y="72"/>
                    <a:pt x="194" y="7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0"/>
                    <a:pt x="182" y="60"/>
                    <a:pt x="182" y="60"/>
                  </a:cubicBezTo>
                  <a:cubicBezTo>
                    <a:pt x="181" y="60"/>
                    <a:pt x="180" y="60"/>
                    <a:pt x="180" y="61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69" y="72"/>
                    <a:pt x="168" y="72"/>
                    <a:pt x="168" y="73"/>
                  </a:cubicBezTo>
                  <a:cubicBezTo>
                    <a:pt x="168" y="74"/>
                    <a:pt x="169" y="75"/>
                    <a:pt x="169" y="75"/>
                  </a:cubicBezTo>
                  <a:lnTo>
                    <a:pt x="180" y="85"/>
                  </a:lnTo>
                  <a:close/>
                  <a:moveTo>
                    <a:pt x="685" y="192"/>
                  </a:moveTo>
                  <a:cubicBezTo>
                    <a:pt x="682" y="192"/>
                    <a:pt x="678" y="193"/>
                    <a:pt x="677" y="196"/>
                  </a:cubicBezTo>
                  <a:cubicBezTo>
                    <a:pt x="676" y="196"/>
                    <a:pt x="676" y="196"/>
                    <a:pt x="676" y="196"/>
                  </a:cubicBezTo>
                  <a:cubicBezTo>
                    <a:pt x="676" y="192"/>
                    <a:pt x="676" y="192"/>
                    <a:pt x="676" y="192"/>
                  </a:cubicBezTo>
                  <a:cubicBezTo>
                    <a:pt x="673" y="192"/>
                    <a:pt x="673" y="192"/>
                    <a:pt x="673" y="192"/>
                  </a:cubicBezTo>
                  <a:cubicBezTo>
                    <a:pt x="673" y="215"/>
                    <a:pt x="673" y="215"/>
                    <a:pt x="673" y="215"/>
                  </a:cubicBezTo>
                  <a:cubicBezTo>
                    <a:pt x="677" y="215"/>
                    <a:pt x="677" y="215"/>
                    <a:pt x="677" y="215"/>
                  </a:cubicBezTo>
                  <a:cubicBezTo>
                    <a:pt x="677" y="200"/>
                    <a:pt x="677" y="200"/>
                    <a:pt x="677" y="200"/>
                  </a:cubicBezTo>
                  <a:cubicBezTo>
                    <a:pt x="677" y="197"/>
                    <a:pt x="681" y="195"/>
                    <a:pt x="684" y="195"/>
                  </a:cubicBezTo>
                  <a:cubicBezTo>
                    <a:pt x="687" y="195"/>
                    <a:pt x="690" y="197"/>
                    <a:pt x="690" y="201"/>
                  </a:cubicBezTo>
                  <a:cubicBezTo>
                    <a:pt x="690" y="215"/>
                    <a:pt x="690" y="215"/>
                    <a:pt x="690" y="215"/>
                  </a:cubicBezTo>
                  <a:cubicBezTo>
                    <a:pt x="694" y="215"/>
                    <a:pt x="694" y="215"/>
                    <a:pt x="694" y="215"/>
                  </a:cubicBezTo>
                  <a:cubicBezTo>
                    <a:pt x="694" y="200"/>
                    <a:pt x="694" y="200"/>
                    <a:pt x="694" y="200"/>
                  </a:cubicBezTo>
                  <a:cubicBezTo>
                    <a:pt x="694" y="194"/>
                    <a:pt x="690" y="192"/>
                    <a:pt x="685" y="192"/>
                  </a:cubicBezTo>
                  <a:close/>
                  <a:moveTo>
                    <a:pt x="501" y="196"/>
                  </a:moveTo>
                  <a:cubicBezTo>
                    <a:pt x="500" y="196"/>
                    <a:pt x="500" y="196"/>
                    <a:pt x="500" y="196"/>
                  </a:cubicBezTo>
                  <a:cubicBezTo>
                    <a:pt x="500" y="192"/>
                    <a:pt x="500" y="192"/>
                    <a:pt x="500" y="192"/>
                  </a:cubicBezTo>
                  <a:cubicBezTo>
                    <a:pt x="496" y="192"/>
                    <a:pt x="496" y="192"/>
                    <a:pt x="496" y="192"/>
                  </a:cubicBezTo>
                  <a:cubicBezTo>
                    <a:pt x="496" y="215"/>
                    <a:pt x="496" y="215"/>
                    <a:pt x="496" y="215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501" y="198"/>
                    <a:pt x="503" y="195"/>
                    <a:pt x="506" y="195"/>
                  </a:cubicBezTo>
                  <a:cubicBezTo>
                    <a:pt x="509" y="195"/>
                    <a:pt x="509" y="195"/>
                    <a:pt x="509" y="195"/>
                  </a:cubicBezTo>
                  <a:cubicBezTo>
                    <a:pt x="509" y="192"/>
                    <a:pt x="509" y="192"/>
                    <a:pt x="509" y="192"/>
                  </a:cubicBezTo>
                  <a:cubicBezTo>
                    <a:pt x="506" y="192"/>
                    <a:pt x="506" y="192"/>
                    <a:pt x="506" y="192"/>
                  </a:cubicBezTo>
                  <a:cubicBezTo>
                    <a:pt x="503" y="192"/>
                    <a:pt x="501" y="193"/>
                    <a:pt x="501" y="196"/>
                  </a:cubicBezTo>
                  <a:close/>
                  <a:moveTo>
                    <a:pt x="513" y="215"/>
                  </a:moveTo>
                  <a:cubicBezTo>
                    <a:pt x="517" y="215"/>
                    <a:pt x="517" y="215"/>
                    <a:pt x="517" y="215"/>
                  </a:cubicBezTo>
                  <a:cubicBezTo>
                    <a:pt x="517" y="192"/>
                    <a:pt x="517" y="192"/>
                    <a:pt x="517" y="192"/>
                  </a:cubicBezTo>
                  <a:cubicBezTo>
                    <a:pt x="513" y="192"/>
                    <a:pt x="513" y="192"/>
                    <a:pt x="513" y="192"/>
                  </a:cubicBezTo>
                  <a:lnTo>
                    <a:pt x="513" y="215"/>
                  </a:lnTo>
                  <a:close/>
                  <a:moveTo>
                    <a:pt x="525" y="2"/>
                  </a:moveTo>
                  <a:cubicBezTo>
                    <a:pt x="472" y="142"/>
                    <a:pt x="472" y="142"/>
                    <a:pt x="472" y="142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506" y="95"/>
                    <a:pt x="506" y="95"/>
                    <a:pt x="506" y="95"/>
                  </a:cubicBezTo>
                  <a:cubicBezTo>
                    <a:pt x="569" y="95"/>
                    <a:pt x="569" y="95"/>
                    <a:pt x="569" y="95"/>
                  </a:cubicBezTo>
                  <a:cubicBezTo>
                    <a:pt x="589" y="147"/>
                    <a:pt x="589" y="147"/>
                    <a:pt x="589" y="147"/>
                  </a:cubicBezTo>
                  <a:cubicBezTo>
                    <a:pt x="606" y="147"/>
                    <a:pt x="606" y="147"/>
                    <a:pt x="606" y="147"/>
                  </a:cubicBezTo>
                  <a:cubicBezTo>
                    <a:pt x="606" y="142"/>
                    <a:pt x="606" y="142"/>
                    <a:pt x="606" y="142"/>
                  </a:cubicBezTo>
                  <a:cubicBezTo>
                    <a:pt x="551" y="2"/>
                    <a:pt x="551" y="2"/>
                    <a:pt x="551" y="2"/>
                  </a:cubicBezTo>
                  <a:lnTo>
                    <a:pt x="525" y="2"/>
                  </a:lnTo>
                  <a:close/>
                  <a:moveTo>
                    <a:pt x="512" y="81"/>
                  </a:moveTo>
                  <a:cubicBezTo>
                    <a:pt x="534" y="23"/>
                    <a:pt x="534" y="23"/>
                    <a:pt x="534" y="23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40" y="23"/>
                    <a:pt x="540" y="23"/>
                    <a:pt x="540" y="23"/>
                  </a:cubicBezTo>
                  <a:cubicBezTo>
                    <a:pt x="563" y="81"/>
                    <a:pt x="563" y="81"/>
                    <a:pt x="563" y="81"/>
                  </a:cubicBezTo>
                  <a:lnTo>
                    <a:pt x="512" y="81"/>
                  </a:lnTo>
                  <a:close/>
                  <a:moveTo>
                    <a:pt x="480" y="191"/>
                  </a:moveTo>
                  <a:cubicBezTo>
                    <a:pt x="477" y="191"/>
                    <a:pt x="474" y="193"/>
                    <a:pt x="473" y="195"/>
                  </a:cubicBezTo>
                  <a:cubicBezTo>
                    <a:pt x="473" y="195"/>
                    <a:pt x="473" y="195"/>
                    <a:pt x="473" y="195"/>
                  </a:cubicBezTo>
                  <a:cubicBezTo>
                    <a:pt x="473" y="192"/>
                    <a:pt x="473" y="192"/>
                    <a:pt x="473" y="192"/>
                  </a:cubicBezTo>
                  <a:cubicBezTo>
                    <a:pt x="469" y="192"/>
                    <a:pt x="469" y="192"/>
                    <a:pt x="469" y="192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4" y="214"/>
                    <a:pt x="477" y="216"/>
                    <a:pt x="480" y="216"/>
                  </a:cubicBezTo>
                  <a:cubicBezTo>
                    <a:pt x="486" y="216"/>
                    <a:pt x="491" y="211"/>
                    <a:pt x="491" y="203"/>
                  </a:cubicBezTo>
                  <a:cubicBezTo>
                    <a:pt x="491" y="196"/>
                    <a:pt x="487" y="191"/>
                    <a:pt x="480" y="191"/>
                  </a:cubicBezTo>
                  <a:close/>
                  <a:moveTo>
                    <a:pt x="479" y="212"/>
                  </a:moveTo>
                  <a:cubicBezTo>
                    <a:pt x="476" y="212"/>
                    <a:pt x="473" y="211"/>
                    <a:pt x="473" y="208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473" y="197"/>
                    <a:pt x="476" y="195"/>
                    <a:pt x="479" y="195"/>
                  </a:cubicBezTo>
                  <a:cubicBezTo>
                    <a:pt x="484" y="195"/>
                    <a:pt x="488" y="198"/>
                    <a:pt x="488" y="203"/>
                  </a:cubicBezTo>
                  <a:cubicBezTo>
                    <a:pt x="488" y="209"/>
                    <a:pt x="484" y="212"/>
                    <a:pt x="479" y="212"/>
                  </a:cubicBezTo>
                  <a:close/>
                  <a:moveTo>
                    <a:pt x="513" y="186"/>
                  </a:moveTo>
                  <a:cubicBezTo>
                    <a:pt x="517" y="186"/>
                    <a:pt x="517" y="186"/>
                    <a:pt x="517" y="186"/>
                  </a:cubicBezTo>
                  <a:cubicBezTo>
                    <a:pt x="517" y="181"/>
                    <a:pt x="517" y="181"/>
                    <a:pt x="517" y="181"/>
                  </a:cubicBezTo>
                  <a:cubicBezTo>
                    <a:pt x="513" y="181"/>
                    <a:pt x="513" y="181"/>
                    <a:pt x="513" y="181"/>
                  </a:cubicBezTo>
                  <a:lnTo>
                    <a:pt x="513" y="186"/>
                  </a:lnTo>
                  <a:close/>
                  <a:moveTo>
                    <a:pt x="566" y="204"/>
                  </a:moveTo>
                  <a:cubicBezTo>
                    <a:pt x="566" y="197"/>
                    <a:pt x="563" y="191"/>
                    <a:pt x="555" y="191"/>
                  </a:cubicBezTo>
                  <a:cubicBezTo>
                    <a:pt x="548" y="191"/>
                    <a:pt x="544" y="197"/>
                    <a:pt x="544" y="203"/>
                  </a:cubicBezTo>
                  <a:cubicBezTo>
                    <a:pt x="544" y="212"/>
                    <a:pt x="549" y="216"/>
                    <a:pt x="557" y="216"/>
                  </a:cubicBezTo>
                  <a:cubicBezTo>
                    <a:pt x="559" y="216"/>
                    <a:pt x="563" y="215"/>
                    <a:pt x="565" y="213"/>
                  </a:cubicBezTo>
                  <a:cubicBezTo>
                    <a:pt x="565" y="210"/>
                    <a:pt x="565" y="210"/>
                    <a:pt x="565" y="210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62" y="212"/>
                    <a:pt x="559" y="213"/>
                    <a:pt x="557" y="213"/>
                  </a:cubicBezTo>
                  <a:cubicBezTo>
                    <a:pt x="552" y="213"/>
                    <a:pt x="550" y="211"/>
                    <a:pt x="549" y="208"/>
                  </a:cubicBezTo>
                  <a:cubicBezTo>
                    <a:pt x="548" y="207"/>
                    <a:pt x="548" y="206"/>
                    <a:pt x="548" y="204"/>
                  </a:cubicBezTo>
                  <a:cubicBezTo>
                    <a:pt x="548" y="204"/>
                    <a:pt x="548" y="204"/>
                    <a:pt x="548" y="204"/>
                  </a:cubicBezTo>
                  <a:lnTo>
                    <a:pt x="566" y="204"/>
                  </a:lnTo>
                  <a:close/>
                  <a:moveTo>
                    <a:pt x="555" y="194"/>
                  </a:moveTo>
                  <a:cubicBezTo>
                    <a:pt x="559" y="194"/>
                    <a:pt x="562" y="197"/>
                    <a:pt x="562" y="201"/>
                  </a:cubicBezTo>
                  <a:cubicBezTo>
                    <a:pt x="548" y="201"/>
                    <a:pt x="548" y="201"/>
                    <a:pt x="548" y="201"/>
                  </a:cubicBezTo>
                  <a:cubicBezTo>
                    <a:pt x="549" y="197"/>
                    <a:pt x="551" y="194"/>
                    <a:pt x="555" y="194"/>
                  </a:cubicBezTo>
                  <a:close/>
                  <a:moveTo>
                    <a:pt x="526" y="198"/>
                  </a:moveTo>
                  <a:cubicBezTo>
                    <a:pt x="526" y="196"/>
                    <a:pt x="528" y="194"/>
                    <a:pt x="532" y="194"/>
                  </a:cubicBezTo>
                  <a:cubicBezTo>
                    <a:pt x="536" y="194"/>
                    <a:pt x="538" y="196"/>
                    <a:pt x="539" y="197"/>
                  </a:cubicBezTo>
                  <a:cubicBezTo>
                    <a:pt x="540" y="197"/>
                    <a:pt x="540" y="197"/>
                    <a:pt x="540" y="197"/>
                  </a:cubicBezTo>
                  <a:cubicBezTo>
                    <a:pt x="540" y="193"/>
                    <a:pt x="540" y="193"/>
                    <a:pt x="540" y="193"/>
                  </a:cubicBezTo>
                  <a:cubicBezTo>
                    <a:pt x="538" y="193"/>
                    <a:pt x="536" y="192"/>
                    <a:pt x="532" y="192"/>
                  </a:cubicBezTo>
                  <a:cubicBezTo>
                    <a:pt x="526" y="192"/>
                    <a:pt x="523" y="194"/>
                    <a:pt x="523" y="198"/>
                  </a:cubicBezTo>
                  <a:cubicBezTo>
                    <a:pt x="523" y="206"/>
                    <a:pt x="537" y="204"/>
                    <a:pt x="537" y="209"/>
                  </a:cubicBezTo>
                  <a:cubicBezTo>
                    <a:pt x="537" y="212"/>
                    <a:pt x="535" y="213"/>
                    <a:pt x="532" y="213"/>
                  </a:cubicBezTo>
                  <a:cubicBezTo>
                    <a:pt x="529" y="213"/>
                    <a:pt x="525" y="211"/>
                    <a:pt x="524" y="210"/>
                  </a:cubicBezTo>
                  <a:cubicBezTo>
                    <a:pt x="523" y="210"/>
                    <a:pt x="523" y="210"/>
                    <a:pt x="523" y="210"/>
                  </a:cubicBezTo>
                  <a:cubicBezTo>
                    <a:pt x="523" y="213"/>
                    <a:pt x="523" y="213"/>
                    <a:pt x="523" y="213"/>
                  </a:cubicBezTo>
                  <a:cubicBezTo>
                    <a:pt x="525" y="215"/>
                    <a:pt x="528" y="216"/>
                    <a:pt x="531" y="216"/>
                  </a:cubicBezTo>
                  <a:cubicBezTo>
                    <a:pt x="538" y="216"/>
                    <a:pt x="541" y="213"/>
                    <a:pt x="541" y="209"/>
                  </a:cubicBezTo>
                  <a:cubicBezTo>
                    <a:pt x="541" y="201"/>
                    <a:pt x="526" y="203"/>
                    <a:pt x="526" y="198"/>
                  </a:cubicBezTo>
                  <a:close/>
                  <a:moveTo>
                    <a:pt x="359" y="215"/>
                  </a:moveTo>
                  <a:cubicBezTo>
                    <a:pt x="382" y="215"/>
                    <a:pt x="382" y="215"/>
                    <a:pt x="382" y="215"/>
                  </a:cubicBezTo>
                  <a:cubicBezTo>
                    <a:pt x="382" y="212"/>
                    <a:pt x="382" y="212"/>
                    <a:pt x="382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63" y="200"/>
                    <a:pt x="363" y="200"/>
                    <a:pt x="363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197"/>
                    <a:pt x="381" y="197"/>
                    <a:pt x="381" y="197"/>
                  </a:cubicBezTo>
                  <a:cubicBezTo>
                    <a:pt x="363" y="197"/>
                    <a:pt x="363" y="197"/>
                    <a:pt x="363" y="197"/>
                  </a:cubicBezTo>
                  <a:cubicBezTo>
                    <a:pt x="363" y="185"/>
                    <a:pt x="363" y="185"/>
                    <a:pt x="363" y="185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82" y="182"/>
                    <a:pt x="382" y="182"/>
                    <a:pt x="382" y="182"/>
                  </a:cubicBezTo>
                  <a:cubicBezTo>
                    <a:pt x="359" y="182"/>
                    <a:pt x="359" y="182"/>
                    <a:pt x="359" y="182"/>
                  </a:cubicBezTo>
                  <a:lnTo>
                    <a:pt x="359" y="215"/>
                  </a:lnTo>
                  <a:close/>
                  <a:moveTo>
                    <a:pt x="457" y="196"/>
                  </a:moveTo>
                  <a:cubicBezTo>
                    <a:pt x="456" y="196"/>
                    <a:pt x="456" y="196"/>
                    <a:pt x="456" y="196"/>
                  </a:cubicBezTo>
                  <a:cubicBezTo>
                    <a:pt x="456" y="192"/>
                    <a:pt x="456" y="192"/>
                    <a:pt x="456" y="192"/>
                  </a:cubicBezTo>
                  <a:cubicBezTo>
                    <a:pt x="453" y="192"/>
                    <a:pt x="453" y="192"/>
                    <a:pt x="453" y="192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02"/>
                    <a:pt x="457" y="202"/>
                    <a:pt x="457" y="202"/>
                  </a:cubicBezTo>
                  <a:cubicBezTo>
                    <a:pt x="457" y="198"/>
                    <a:pt x="459" y="195"/>
                    <a:pt x="462" y="195"/>
                  </a:cubicBezTo>
                  <a:cubicBezTo>
                    <a:pt x="465" y="195"/>
                    <a:pt x="465" y="195"/>
                    <a:pt x="465" y="195"/>
                  </a:cubicBezTo>
                  <a:cubicBezTo>
                    <a:pt x="465" y="192"/>
                    <a:pt x="465" y="192"/>
                    <a:pt x="465" y="192"/>
                  </a:cubicBezTo>
                  <a:cubicBezTo>
                    <a:pt x="462" y="192"/>
                    <a:pt x="462" y="192"/>
                    <a:pt x="462" y="192"/>
                  </a:cubicBezTo>
                  <a:cubicBezTo>
                    <a:pt x="459" y="192"/>
                    <a:pt x="458" y="193"/>
                    <a:pt x="457" y="196"/>
                  </a:cubicBezTo>
                  <a:close/>
                  <a:moveTo>
                    <a:pt x="302" y="8"/>
                  </a:moveTo>
                  <a:cubicBezTo>
                    <a:pt x="301" y="4"/>
                    <a:pt x="297" y="2"/>
                    <a:pt x="293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2"/>
                    <a:pt x="159" y="3"/>
                    <a:pt x="157" y="5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69" y="92"/>
                    <a:pt x="69" y="99"/>
                    <a:pt x="73" y="103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5" y="147"/>
                    <a:pt x="85" y="153"/>
                    <a:pt x="89" y="157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5" y="203"/>
                    <a:pt x="141" y="203"/>
                    <a:pt x="145" y="199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95" y="222"/>
                    <a:pt x="195" y="222"/>
                    <a:pt x="195" y="222"/>
                  </a:cubicBezTo>
                  <a:cubicBezTo>
                    <a:pt x="197" y="224"/>
                    <a:pt x="199" y="225"/>
                    <a:pt x="202" y="225"/>
                  </a:cubicBezTo>
                  <a:cubicBezTo>
                    <a:pt x="204" y="225"/>
                    <a:pt x="207" y="224"/>
                    <a:pt x="209" y="222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00" y="131"/>
                    <a:pt x="301" y="128"/>
                    <a:pt x="301" y="126"/>
                  </a:cubicBezTo>
                  <a:cubicBezTo>
                    <a:pt x="301" y="123"/>
                    <a:pt x="300" y="120"/>
                    <a:pt x="298" y="119"/>
                  </a:cubicBezTo>
                  <a:cubicBezTo>
                    <a:pt x="249" y="69"/>
                    <a:pt x="249" y="69"/>
                    <a:pt x="249" y="69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3" y="16"/>
                    <a:pt x="304" y="12"/>
                    <a:pt x="302" y="8"/>
                  </a:cubicBezTo>
                  <a:close/>
                  <a:moveTo>
                    <a:pt x="217" y="57"/>
                  </a:moveTo>
                  <a:cubicBezTo>
                    <a:pt x="227" y="46"/>
                    <a:pt x="227" y="46"/>
                    <a:pt x="227" y="46"/>
                  </a:cubicBezTo>
                  <a:cubicBezTo>
                    <a:pt x="228" y="46"/>
                    <a:pt x="229" y="45"/>
                    <a:pt x="229" y="45"/>
                  </a:cubicBezTo>
                  <a:cubicBezTo>
                    <a:pt x="230" y="45"/>
                    <a:pt x="231" y="46"/>
                    <a:pt x="231" y="46"/>
                  </a:cubicBezTo>
                  <a:cubicBezTo>
                    <a:pt x="242" y="57"/>
                    <a:pt x="242" y="57"/>
                    <a:pt x="242" y="57"/>
                  </a:cubicBezTo>
                  <a:cubicBezTo>
                    <a:pt x="243" y="58"/>
                    <a:pt x="243" y="59"/>
                    <a:pt x="242" y="60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1"/>
                    <a:pt x="230" y="72"/>
                    <a:pt x="229" y="72"/>
                  </a:cubicBezTo>
                  <a:cubicBezTo>
                    <a:pt x="229" y="72"/>
                    <a:pt x="228" y="71"/>
                    <a:pt x="227" y="7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6" y="60"/>
                    <a:pt x="216" y="59"/>
                    <a:pt x="216" y="59"/>
                  </a:cubicBezTo>
                  <a:cubicBezTo>
                    <a:pt x="216" y="58"/>
                    <a:pt x="216" y="57"/>
                    <a:pt x="217" y="57"/>
                  </a:cubicBezTo>
                  <a:close/>
                  <a:moveTo>
                    <a:pt x="158" y="35"/>
                  </a:moveTo>
                  <a:cubicBezTo>
                    <a:pt x="158" y="34"/>
                    <a:pt x="158" y="33"/>
                    <a:pt x="160" y="33"/>
                  </a:cubicBezTo>
                  <a:cubicBezTo>
                    <a:pt x="161" y="32"/>
                    <a:pt x="162" y="32"/>
                    <a:pt x="163" y="3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1" y="32"/>
                    <a:pt x="202" y="32"/>
                    <a:pt x="204" y="33"/>
                  </a:cubicBezTo>
                  <a:cubicBezTo>
                    <a:pt x="205" y="33"/>
                    <a:pt x="205" y="34"/>
                    <a:pt x="205" y="35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9"/>
                    <a:pt x="204" y="7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1"/>
                    <a:pt x="182" y="101"/>
                    <a:pt x="182" y="101"/>
                  </a:cubicBezTo>
                  <a:cubicBezTo>
                    <a:pt x="181" y="101"/>
                    <a:pt x="180" y="101"/>
                    <a:pt x="179" y="100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8" y="79"/>
                    <a:pt x="158" y="78"/>
                    <a:pt x="158" y="77"/>
                  </a:cubicBezTo>
                  <a:lnTo>
                    <a:pt x="158" y="35"/>
                  </a:lnTo>
                  <a:close/>
                  <a:moveTo>
                    <a:pt x="121" y="57"/>
                  </a:moveTo>
                  <a:cubicBezTo>
                    <a:pt x="132" y="46"/>
                    <a:pt x="132" y="46"/>
                    <a:pt x="132" y="46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4" y="45"/>
                    <a:pt x="135" y="46"/>
                    <a:pt x="136" y="4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7" y="58"/>
                    <a:pt x="147" y="59"/>
                    <a:pt x="146" y="6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71"/>
                    <a:pt x="134" y="72"/>
                    <a:pt x="134" y="72"/>
                  </a:cubicBezTo>
                  <a:cubicBezTo>
                    <a:pt x="133" y="72"/>
                    <a:pt x="132" y="71"/>
                    <a:pt x="132" y="71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1" y="59"/>
                    <a:pt x="121" y="59"/>
                  </a:cubicBezTo>
                  <a:cubicBezTo>
                    <a:pt x="121" y="58"/>
                    <a:pt x="121" y="57"/>
                    <a:pt x="121" y="57"/>
                  </a:cubicBezTo>
                  <a:close/>
                  <a:moveTo>
                    <a:pt x="146" y="156"/>
                  </a:moveTo>
                  <a:cubicBezTo>
                    <a:pt x="136" y="166"/>
                    <a:pt x="136" y="166"/>
                    <a:pt x="136" y="166"/>
                  </a:cubicBezTo>
                  <a:cubicBezTo>
                    <a:pt x="135" y="167"/>
                    <a:pt x="134" y="167"/>
                    <a:pt x="134" y="167"/>
                  </a:cubicBezTo>
                  <a:cubicBezTo>
                    <a:pt x="133" y="167"/>
                    <a:pt x="132" y="167"/>
                    <a:pt x="132" y="16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3"/>
                    <a:pt x="121" y="153"/>
                    <a:pt x="121" y="1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1"/>
                    <a:pt x="133" y="141"/>
                    <a:pt x="134" y="141"/>
                  </a:cubicBezTo>
                  <a:cubicBezTo>
                    <a:pt x="134" y="141"/>
                    <a:pt x="135" y="141"/>
                    <a:pt x="136" y="142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7" y="153"/>
                    <a:pt x="147" y="155"/>
                    <a:pt x="146" y="156"/>
                  </a:cubicBezTo>
                  <a:close/>
                  <a:moveTo>
                    <a:pt x="152" y="130"/>
                  </a:moveTo>
                  <a:cubicBezTo>
                    <a:pt x="110" y="130"/>
                    <a:pt x="110" y="130"/>
                    <a:pt x="110" y="130"/>
                  </a:cubicBezTo>
                  <a:cubicBezTo>
                    <a:pt x="109" y="130"/>
                    <a:pt x="108" y="130"/>
                    <a:pt x="107" y="129"/>
                  </a:cubicBezTo>
                  <a:cubicBezTo>
                    <a:pt x="107" y="127"/>
                    <a:pt x="107" y="126"/>
                    <a:pt x="108" y="125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87"/>
                    <a:pt x="107" y="86"/>
                    <a:pt x="107" y="85"/>
                  </a:cubicBezTo>
                  <a:cubicBezTo>
                    <a:pt x="108" y="83"/>
                    <a:pt x="109" y="83"/>
                    <a:pt x="110" y="83"/>
                  </a:cubicBezTo>
                  <a:cubicBezTo>
                    <a:pt x="152" y="83"/>
                    <a:pt x="152" y="83"/>
                    <a:pt x="152" y="83"/>
                  </a:cubicBezTo>
                  <a:cubicBezTo>
                    <a:pt x="153" y="83"/>
                    <a:pt x="153" y="83"/>
                    <a:pt x="154" y="84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5"/>
                    <a:pt x="176" y="106"/>
                    <a:pt x="176" y="107"/>
                  </a:cubicBezTo>
                  <a:cubicBezTo>
                    <a:pt x="176" y="107"/>
                    <a:pt x="175" y="108"/>
                    <a:pt x="175" y="109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3" y="130"/>
                    <a:pt x="153" y="130"/>
                    <a:pt x="152" y="130"/>
                  </a:cubicBezTo>
                  <a:close/>
                  <a:moveTo>
                    <a:pt x="205" y="178"/>
                  </a:moveTo>
                  <a:cubicBezTo>
                    <a:pt x="205" y="179"/>
                    <a:pt x="205" y="180"/>
                    <a:pt x="204" y="181"/>
                  </a:cubicBezTo>
                  <a:cubicBezTo>
                    <a:pt x="203" y="181"/>
                    <a:pt x="203" y="181"/>
                    <a:pt x="202" y="181"/>
                  </a:cubicBezTo>
                  <a:cubicBezTo>
                    <a:pt x="202" y="181"/>
                    <a:pt x="201" y="181"/>
                    <a:pt x="200" y="180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1" y="181"/>
                    <a:pt x="160" y="181"/>
                  </a:cubicBezTo>
                  <a:cubicBezTo>
                    <a:pt x="158" y="180"/>
                    <a:pt x="158" y="179"/>
                    <a:pt x="158" y="178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5"/>
                    <a:pt x="159" y="134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1" y="112"/>
                    <a:pt x="182" y="112"/>
                    <a:pt x="184" y="113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5" y="135"/>
                    <a:pt x="205" y="136"/>
                    <a:pt x="205" y="136"/>
                  </a:cubicBezTo>
                  <a:lnTo>
                    <a:pt x="205" y="178"/>
                  </a:lnTo>
                  <a:close/>
                  <a:moveTo>
                    <a:pt x="242" y="156"/>
                  </a:moveTo>
                  <a:cubicBezTo>
                    <a:pt x="231" y="166"/>
                    <a:pt x="231" y="166"/>
                    <a:pt x="231" y="166"/>
                  </a:cubicBezTo>
                  <a:cubicBezTo>
                    <a:pt x="231" y="167"/>
                    <a:pt x="230" y="167"/>
                    <a:pt x="229" y="167"/>
                  </a:cubicBezTo>
                  <a:cubicBezTo>
                    <a:pt x="229" y="167"/>
                    <a:pt x="228" y="167"/>
                    <a:pt x="227" y="166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6" y="155"/>
                    <a:pt x="216" y="155"/>
                    <a:pt x="216" y="154"/>
                  </a:cubicBezTo>
                  <a:cubicBezTo>
                    <a:pt x="216" y="153"/>
                    <a:pt x="216" y="153"/>
                    <a:pt x="217" y="15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8" y="141"/>
                    <a:pt x="229" y="141"/>
                    <a:pt x="229" y="141"/>
                  </a:cubicBezTo>
                  <a:cubicBezTo>
                    <a:pt x="230" y="141"/>
                    <a:pt x="231" y="141"/>
                    <a:pt x="231" y="142"/>
                  </a:cubicBezTo>
                  <a:cubicBezTo>
                    <a:pt x="242" y="152"/>
                    <a:pt x="242" y="152"/>
                    <a:pt x="242" y="152"/>
                  </a:cubicBezTo>
                  <a:cubicBezTo>
                    <a:pt x="243" y="153"/>
                    <a:pt x="243" y="155"/>
                    <a:pt x="242" y="156"/>
                  </a:cubicBezTo>
                  <a:close/>
                  <a:moveTo>
                    <a:pt x="253" y="83"/>
                  </a:moveTo>
                  <a:cubicBezTo>
                    <a:pt x="254" y="83"/>
                    <a:pt x="255" y="83"/>
                    <a:pt x="256" y="85"/>
                  </a:cubicBezTo>
                  <a:cubicBezTo>
                    <a:pt x="256" y="86"/>
                    <a:pt x="256" y="87"/>
                    <a:pt x="255" y="88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6"/>
                    <a:pt x="256" y="127"/>
                    <a:pt x="256" y="129"/>
                  </a:cubicBezTo>
                  <a:cubicBezTo>
                    <a:pt x="255" y="130"/>
                    <a:pt x="254" y="130"/>
                    <a:pt x="253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0" y="130"/>
                    <a:pt x="210" y="130"/>
                    <a:pt x="209" y="13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7" y="107"/>
                    <a:pt x="187" y="107"/>
                  </a:cubicBezTo>
                  <a:cubicBezTo>
                    <a:pt x="187" y="106"/>
                    <a:pt x="188" y="105"/>
                    <a:pt x="188" y="104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0" y="83"/>
                    <a:pt x="210" y="83"/>
                    <a:pt x="211" y="83"/>
                  </a:cubicBezTo>
                  <a:lnTo>
                    <a:pt x="253" y="83"/>
                  </a:lnTo>
                  <a:close/>
                  <a:moveTo>
                    <a:pt x="458" y="132"/>
                  </a:moveTo>
                  <a:cubicBezTo>
                    <a:pt x="376" y="132"/>
                    <a:pt x="376" y="132"/>
                    <a:pt x="376" y="132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2" y="66"/>
                    <a:pt x="452" y="66"/>
                    <a:pt x="452" y="66"/>
                  </a:cubicBezTo>
                  <a:cubicBezTo>
                    <a:pt x="376" y="66"/>
                    <a:pt x="376" y="66"/>
                    <a:pt x="376" y="66"/>
                  </a:cubicBezTo>
                  <a:cubicBezTo>
                    <a:pt x="376" y="17"/>
                    <a:pt x="376" y="17"/>
                    <a:pt x="376" y="17"/>
                  </a:cubicBezTo>
                  <a:cubicBezTo>
                    <a:pt x="458" y="17"/>
                    <a:pt x="458" y="17"/>
                    <a:pt x="458" y="17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147"/>
                    <a:pt x="359" y="147"/>
                    <a:pt x="359" y="147"/>
                  </a:cubicBezTo>
                  <a:cubicBezTo>
                    <a:pt x="458" y="147"/>
                    <a:pt x="458" y="147"/>
                    <a:pt x="458" y="147"/>
                  </a:cubicBezTo>
                  <a:lnTo>
                    <a:pt x="458" y="132"/>
                  </a:lnTo>
                  <a:close/>
                  <a:moveTo>
                    <a:pt x="399" y="192"/>
                  </a:moveTo>
                  <a:cubicBezTo>
                    <a:pt x="395" y="192"/>
                    <a:pt x="392" y="193"/>
                    <a:pt x="391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90" y="215"/>
                    <a:pt x="390" y="215"/>
                    <a:pt x="390" y="215"/>
                  </a:cubicBezTo>
                  <a:cubicBezTo>
                    <a:pt x="390" y="200"/>
                    <a:pt x="390" y="200"/>
                    <a:pt x="390" y="200"/>
                  </a:cubicBezTo>
                  <a:cubicBezTo>
                    <a:pt x="391" y="197"/>
                    <a:pt x="395" y="195"/>
                    <a:pt x="397" y="195"/>
                  </a:cubicBezTo>
                  <a:cubicBezTo>
                    <a:pt x="401" y="195"/>
                    <a:pt x="404" y="197"/>
                    <a:pt x="404" y="201"/>
                  </a:cubicBezTo>
                  <a:cubicBezTo>
                    <a:pt x="404" y="215"/>
                    <a:pt x="404" y="215"/>
                    <a:pt x="404" y="215"/>
                  </a:cubicBezTo>
                  <a:cubicBezTo>
                    <a:pt x="408" y="215"/>
                    <a:pt x="408" y="215"/>
                    <a:pt x="408" y="215"/>
                  </a:cubicBezTo>
                  <a:cubicBezTo>
                    <a:pt x="408" y="200"/>
                    <a:pt x="408" y="200"/>
                    <a:pt x="408" y="200"/>
                  </a:cubicBezTo>
                  <a:cubicBezTo>
                    <a:pt x="408" y="194"/>
                    <a:pt x="404" y="192"/>
                    <a:pt x="399" y="192"/>
                  </a:cubicBezTo>
                  <a:close/>
                  <a:moveTo>
                    <a:pt x="448" y="204"/>
                  </a:moveTo>
                  <a:cubicBezTo>
                    <a:pt x="448" y="197"/>
                    <a:pt x="445" y="191"/>
                    <a:pt x="437" y="191"/>
                  </a:cubicBezTo>
                  <a:cubicBezTo>
                    <a:pt x="430" y="191"/>
                    <a:pt x="426" y="197"/>
                    <a:pt x="426" y="203"/>
                  </a:cubicBezTo>
                  <a:cubicBezTo>
                    <a:pt x="426" y="212"/>
                    <a:pt x="431" y="216"/>
                    <a:pt x="439" y="216"/>
                  </a:cubicBezTo>
                  <a:cubicBezTo>
                    <a:pt x="441" y="216"/>
                    <a:pt x="445" y="215"/>
                    <a:pt x="447" y="213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4" y="212"/>
                    <a:pt x="441" y="213"/>
                    <a:pt x="439" y="213"/>
                  </a:cubicBezTo>
                  <a:cubicBezTo>
                    <a:pt x="435" y="213"/>
                    <a:pt x="432" y="211"/>
                    <a:pt x="431" y="208"/>
                  </a:cubicBezTo>
                  <a:cubicBezTo>
                    <a:pt x="430" y="207"/>
                    <a:pt x="430" y="206"/>
                    <a:pt x="430" y="204"/>
                  </a:cubicBezTo>
                  <a:cubicBezTo>
                    <a:pt x="430" y="204"/>
                    <a:pt x="430" y="204"/>
                    <a:pt x="430" y="204"/>
                  </a:cubicBezTo>
                  <a:lnTo>
                    <a:pt x="448" y="204"/>
                  </a:lnTo>
                  <a:close/>
                  <a:moveTo>
                    <a:pt x="437" y="194"/>
                  </a:moveTo>
                  <a:cubicBezTo>
                    <a:pt x="442" y="194"/>
                    <a:pt x="444" y="197"/>
                    <a:pt x="444" y="201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1" y="197"/>
                    <a:pt x="433" y="194"/>
                    <a:pt x="437" y="194"/>
                  </a:cubicBezTo>
                  <a:close/>
                  <a:moveTo>
                    <a:pt x="612" y="198"/>
                  </a:moveTo>
                  <a:cubicBezTo>
                    <a:pt x="612" y="196"/>
                    <a:pt x="614" y="194"/>
                    <a:pt x="617" y="194"/>
                  </a:cubicBezTo>
                  <a:cubicBezTo>
                    <a:pt x="621" y="194"/>
                    <a:pt x="623" y="196"/>
                    <a:pt x="624" y="197"/>
                  </a:cubicBezTo>
                  <a:cubicBezTo>
                    <a:pt x="625" y="197"/>
                    <a:pt x="625" y="197"/>
                    <a:pt x="625" y="197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4" y="193"/>
                    <a:pt x="621" y="192"/>
                    <a:pt x="617" y="192"/>
                  </a:cubicBezTo>
                  <a:cubicBezTo>
                    <a:pt x="611" y="192"/>
                    <a:pt x="608" y="194"/>
                    <a:pt x="608" y="198"/>
                  </a:cubicBezTo>
                  <a:cubicBezTo>
                    <a:pt x="608" y="206"/>
                    <a:pt x="622" y="204"/>
                    <a:pt x="622" y="209"/>
                  </a:cubicBezTo>
                  <a:cubicBezTo>
                    <a:pt x="622" y="212"/>
                    <a:pt x="621" y="213"/>
                    <a:pt x="617" y="213"/>
                  </a:cubicBezTo>
                  <a:cubicBezTo>
                    <a:pt x="614" y="213"/>
                    <a:pt x="611" y="211"/>
                    <a:pt x="609" y="210"/>
                  </a:cubicBezTo>
                  <a:cubicBezTo>
                    <a:pt x="608" y="210"/>
                    <a:pt x="608" y="210"/>
                    <a:pt x="608" y="210"/>
                  </a:cubicBezTo>
                  <a:cubicBezTo>
                    <a:pt x="608" y="213"/>
                    <a:pt x="608" y="213"/>
                    <a:pt x="608" y="213"/>
                  </a:cubicBezTo>
                  <a:cubicBezTo>
                    <a:pt x="610" y="215"/>
                    <a:pt x="613" y="216"/>
                    <a:pt x="617" y="216"/>
                  </a:cubicBezTo>
                  <a:cubicBezTo>
                    <a:pt x="623" y="216"/>
                    <a:pt x="626" y="213"/>
                    <a:pt x="626" y="209"/>
                  </a:cubicBezTo>
                  <a:cubicBezTo>
                    <a:pt x="626" y="201"/>
                    <a:pt x="612" y="203"/>
                    <a:pt x="612" y="198"/>
                  </a:cubicBezTo>
                  <a:close/>
                  <a:moveTo>
                    <a:pt x="418" y="184"/>
                  </a:moveTo>
                  <a:cubicBezTo>
                    <a:pt x="415" y="184"/>
                    <a:pt x="415" y="184"/>
                    <a:pt x="415" y="184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1" y="192"/>
                    <a:pt x="411" y="192"/>
                    <a:pt x="411" y="192"/>
                  </a:cubicBezTo>
                  <a:cubicBezTo>
                    <a:pt x="411" y="195"/>
                    <a:pt x="411" y="195"/>
                    <a:pt x="411" y="195"/>
                  </a:cubicBezTo>
                  <a:cubicBezTo>
                    <a:pt x="415" y="195"/>
                    <a:pt x="415" y="195"/>
                    <a:pt x="415" y="195"/>
                  </a:cubicBezTo>
                  <a:cubicBezTo>
                    <a:pt x="414" y="208"/>
                    <a:pt x="414" y="208"/>
                    <a:pt x="414" y="208"/>
                  </a:cubicBezTo>
                  <a:cubicBezTo>
                    <a:pt x="414" y="214"/>
                    <a:pt x="416" y="215"/>
                    <a:pt x="420" y="215"/>
                  </a:cubicBezTo>
                  <a:cubicBezTo>
                    <a:pt x="423" y="215"/>
                    <a:pt x="423" y="215"/>
                    <a:pt x="423" y="215"/>
                  </a:cubicBezTo>
                  <a:cubicBezTo>
                    <a:pt x="423" y="212"/>
                    <a:pt x="423" y="212"/>
                    <a:pt x="423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9" y="212"/>
                    <a:pt x="418" y="212"/>
                    <a:pt x="418" y="209"/>
                  </a:cubicBezTo>
                  <a:cubicBezTo>
                    <a:pt x="418" y="195"/>
                    <a:pt x="418" y="195"/>
                    <a:pt x="418" y="195"/>
                  </a:cubicBezTo>
                  <a:cubicBezTo>
                    <a:pt x="424" y="195"/>
                    <a:pt x="424" y="195"/>
                    <a:pt x="424" y="195"/>
                  </a:cubicBezTo>
                  <a:cubicBezTo>
                    <a:pt x="424" y="192"/>
                    <a:pt x="424" y="192"/>
                    <a:pt x="424" y="192"/>
                  </a:cubicBezTo>
                  <a:cubicBezTo>
                    <a:pt x="418" y="192"/>
                    <a:pt x="418" y="192"/>
                    <a:pt x="418" y="192"/>
                  </a:cubicBezTo>
                  <a:lnTo>
                    <a:pt x="418" y="18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7">
              <a:extLst>
                <a:ext uri="{FF2B5EF4-FFF2-40B4-BE49-F238E27FC236}">
                  <a16:creationId xmlns:a16="http://schemas.microsoft.com/office/drawing/2014/main" id="{AC028A62-EBFE-4D94-8E0E-15D7A4020E6D}"/>
                </a:ext>
              </a:extLst>
            </p:cNvPr>
            <p:cNvSpPr/>
            <p:nvPr userDrawn="1">
              <p:custDataLst>
                <p:tags r:id="rId37"/>
              </p:custDataLst>
            </p:nvPr>
          </p:nvSpPr>
          <p:spPr bwMode="auto">
            <a:xfrm>
              <a:off x="5568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0 w 129"/>
                <a:gd name="T13" fmla="*/ 83 h 189"/>
                <a:gd name="T14" fmla="*/ 120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8 w 129"/>
                <a:gd name="T21" fmla="*/ 170 h 189"/>
                <a:gd name="T22" fmla="*/ 128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0" y="83"/>
                  </a:lnTo>
                  <a:lnTo>
                    <a:pt x="120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8" y="170"/>
                  </a:lnTo>
                  <a:lnTo>
                    <a:pt x="128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8">
              <a:extLst>
                <a:ext uri="{FF2B5EF4-FFF2-40B4-BE49-F238E27FC236}">
                  <a16:creationId xmlns:a16="http://schemas.microsoft.com/office/drawing/2014/main" id="{94E52D8A-9A25-4ECB-8E4D-A29CBEDF13FB}"/>
                </a:ext>
              </a:extLst>
            </p:cNvPr>
            <p:cNvSpPr/>
            <p:nvPr userDrawn="1">
              <p:custDataLst>
                <p:tags r:id="rId38"/>
              </p:custDataLst>
            </p:nvPr>
          </p:nvSpPr>
          <p:spPr bwMode="auto">
            <a:xfrm>
              <a:off x="5726" y="2074"/>
              <a:ext cx="118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4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6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39">
              <a:extLst>
                <a:ext uri="{FF2B5EF4-FFF2-40B4-BE49-F238E27FC236}">
                  <a16:creationId xmlns:a16="http://schemas.microsoft.com/office/drawing/2014/main" id="{BCC02CE4-5FF8-4345-BACF-BAE79B17E1CF}"/>
                </a:ext>
              </a:extLst>
            </p:cNvPr>
            <p:cNvSpPr/>
            <p:nvPr userDrawn="1">
              <p:custDataLst>
                <p:tags r:id="rId39"/>
              </p:custDataLst>
            </p:nvPr>
          </p:nvSpPr>
          <p:spPr bwMode="auto">
            <a:xfrm>
              <a:off x="5860" y="2030"/>
              <a:ext cx="73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7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7 w 57"/>
                <a:gd name="T27" fmla="*/ 35 h 138"/>
                <a:gd name="T28" fmla="*/ 17 w 57"/>
                <a:gd name="T29" fmla="*/ 0 h 138"/>
                <a:gd name="T30" fmla="*/ 33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2"/>
                    <a:pt x="16" y="10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40">
              <a:extLst>
                <a:ext uri="{FF2B5EF4-FFF2-40B4-BE49-F238E27FC236}">
                  <a16:creationId xmlns:a16="http://schemas.microsoft.com/office/drawing/2014/main" id="{4272A4D7-C3D7-455C-ABC0-647010EE96C8}"/>
                </a:ext>
              </a:extLst>
            </p:cNvPr>
            <p:cNvSpPr>
              <a:spLocks noEditPoints="1"/>
            </p:cNvSpPr>
            <p:nvPr userDrawn="1">
              <p:custDataLst>
                <p:tags r:id="rId40"/>
              </p:custDataLst>
            </p:nvPr>
          </p:nvSpPr>
          <p:spPr bwMode="auto">
            <a:xfrm>
              <a:off x="5952" y="2073"/>
              <a:ext cx="127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3 h 108"/>
                <a:gd name="T10" fmla="*/ 93 w 98"/>
                <a:gd name="T11" fmla="*/ 83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4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3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4"/>
                    <a:pt x="49" y="14"/>
                  </a:cubicBezTo>
                  <a:cubicBezTo>
                    <a:pt x="30" y="14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41">
              <a:extLst>
                <a:ext uri="{FF2B5EF4-FFF2-40B4-BE49-F238E27FC236}">
                  <a16:creationId xmlns:a16="http://schemas.microsoft.com/office/drawing/2014/main" id="{59FD1CE2-9B52-42FB-A0A1-EB7225D28027}"/>
                </a:ext>
              </a:extLst>
            </p:cNvPr>
            <p:cNvSpPr/>
            <p:nvPr userDrawn="1">
              <p:custDataLst>
                <p:tags r:id="rId41"/>
              </p:custDataLst>
            </p:nvPr>
          </p:nvSpPr>
          <p:spPr bwMode="auto">
            <a:xfrm>
              <a:off x="6106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2">
              <a:extLst>
                <a:ext uri="{FF2B5EF4-FFF2-40B4-BE49-F238E27FC236}">
                  <a16:creationId xmlns:a16="http://schemas.microsoft.com/office/drawing/2014/main" id="{51D3F250-FABB-4D1A-9070-F71CC8FC27F1}"/>
                </a:ext>
              </a:extLst>
            </p:cNvPr>
            <p:cNvSpPr>
              <a:spLocks noEditPoints="1"/>
            </p:cNvSpPr>
            <p:nvPr userDrawn="1">
              <p:custDataLst>
                <p:tags r:id="rId42"/>
              </p:custDataLst>
            </p:nvPr>
          </p:nvSpPr>
          <p:spPr bwMode="auto">
            <a:xfrm>
              <a:off x="6200" y="2073"/>
              <a:ext cx="129" cy="193"/>
            </a:xfrm>
            <a:custGeom>
              <a:avLst/>
              <a:gdLst>
                <a:gd name="T0" fmla="*/ 0 w 100"/>
                <a:gd name="T1" fmla="*/ 2 h 149"/>
                <a:gd name="T2" fmla="*/ 17 w 100"/>
                <a:gd name="T3" fmla="*/ 2 h 149"/>
                <a:gd name="T4" fmla="*/ 17 w 100"/>
                <a:gd name="T5" fmla="*/ 15 h 149"/>
                <a:gd name="T6" fmla="*/ 19 w 100"/>
                <a:gd name="T7" fmla="*/ 15 h 149"/>
                <a:gd name="T8" fmla="*/ 50 w 100"/>
                <a:gd name="T9" fmla="*/ 0 h 149"/>
                <a:gd name="T10" fmla="*/ 100 w 100"/>
                <a:gd name="T11" fmla="*/ 52 h 149"/>
                <a:gd name="T12" fmla="*/ 49 w 100"/>
                <a:gd name="T13" fmla="*/ 107 h 149"/>
                <a:gd name="T14" fmla="*/ 19 w 100"/>
                <a:gd name="T15" fmla="*/ 90 h 149"/>
                <a:gd name="T16" fmla="*/ 17 w 100"/>
                <a:gd name="T17" fmla="*/ 90 h 149"/>
                <a:gd name="T18" fmla="*/ 17 w 100"/>
                <a:gd name="T19" fmla="*/ 149 h 149"/>
                <a:gd name="T20" fmla="*/ 0 w 100"/>
                <a:gd name="T21" fmla="*/ 149 h 149"/>
                <a:gd name="T22" fmla="*/ 0 w 100"/>
                <a:gd name="T23" fmla="*/ 2 h 149"/>
                <a:gd name="T24" fmla="*/ 17 w 100"/>
                <a:gd name="T25" fmla="*/ 42 h 149"/>
                <a:gd name="T26" fmla="*/ 17 w 100"/>
                <a:gd name="T27" fmla="*/ 72 h 149"/>
                <a:gd name="T28" fmla="*/ 46 w 100"/>
                <a:gd name="T29" fmla="*/ 93 h 149"/>
                <a:gd name="T30" fmla="*/ 83 w 100"/>
                <a:gd name="T31" fmla="*/ 52 h 149"/>
                <a:gd name="T32" fmla="*/ 47 w 100"/>
                <a:gd name="T33" fmla="*/ 14 h 149"/>
                <a:gd name="T34" fmla="*/ 17 w 100"/>
                <a:gd name="T35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49">
                  <a:moveTo>
                    <a:pt x="0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4" y="6"/>
                    <a:pt x="36" y="0"/>
                    <a:pt x="50" y="0"/>
                  </a:cubicBezTo>
                  <a:cubicBezTo>
                    <a:pt x="80" y="0"/>
                    <a:pt x="100" y="21"/>
                    <a:pt x="100" y="52"/>
                  </a:cubicBezTo>
                  <a:cubicBezTo>
                    <a:pt x="100" y="85"/>
                    <a:pt x="77" y="107"/>
                    <a:pt x="49" y="107"/>
                  </a:cubicBezTo>
                  <a:cubicBezTo>
                    <a:pt x="38" y="107"/>
                    <a:pt x="24" y="101"/>
                    <a:pt x="19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0" y="2"/>
                  </a:lnTo>
                  <a:close/>
                  <a:moveTo>
                    <a:pt x="17" y="42"/>
                  </a:moveTo>
                  <a:cubicBezTo>
                    <a:pt x="17" y="72"/>
                    <a:pt x="17" y="72"/>
                    <a:pt x="17" y="72"/>
                  </a:cubicBezTo>
                  <a:cubicBezTo>
                    <a:pt x="17" y="85"/>
                    <a:pt x="32" y="93"/>
                    <a:pt x="46" y="93"/>
                  </a:cubicBezTo>
                  <a:cubicBezTo>
                    <a:pt x="66" y="93"/>
                    <a:pt x="83" y="80"/>
                    <a:pt x="83" y="52"/>
                  </a:cubicBezTo>
                  <a:cubicBezTo>
                    <a:pt x="83" y="28"/>
                    <a:pt x="67" y="14"/>
                    <a:pt x="47" y="14"/>
                  </a:cubicBezTo>
                  <a:cubicBezTo>
                    <a:pt x="32" y="14"/>
                    <a:pt x="17" y="26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3">
              <a:extLst>
                <a:ext uri="{FF2B5EF4-FFF2-40B4-BE49-F238E27FC236}">
                  <a16:creationId xmlns:a16="http://schemas.microsoft.com/office/drawing/2014/main" id="{9E24A3F4-F617-478B-8200-9E620C3D0950}"/>
                </a:ext>
              </a:extLst>
            </p:cNvPr>
            <p:cNvSpPr/>
            <p:nvPr userDrawn="1">
              <p:custDataLst>
                <p:tags r:id="rId43"/>
              </p:custDataLst>
            </p:nvPr>
          </p:nvSpPr>
          <p:spPr bwMode="auto">
            <a:xfrm>
              <a:off x="6357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4">
              <a:extLst>
                <a:ext uri="{FF2B5EF4-FFF2-40B4-BE49-F238E27FC236}">
                  <a16:creationId xmlns:a16="http://schemas.microsoft.com/office/drawing/2014/main" id="{DCED2C3E-4703-433E-8563-3C44C559BAA2}"/>
                </a:ext>
              </a:extLst>
            </p:cNvPr>
            <p:cNvSpPr>
              <a:spLocks noEditPoints="1"/>
            </p:cNvSpPr>
            <p:nvPr userDrawn="1">
              <p:custDataLst>
                <p:tags r:id="rId44"/>
              </p:custDataLst>
            </p:nvPr>
          </p:nvSpPr>
          <p:spPr bwMode="auto">
            <a:xfrm>
              <a:off x="6451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5">
              <a:extLst>
                <a:ext uri="{FF2B5EF4-FFF2-40B4-BE49-F238E27FC236}">
                  <a16:creationId xmlns:a16="http://schemas.microsoft.com/office/drawing/2014/main" id="{745AECA3-F58A-4298-920B-65ADB865A1A4}"/>
                </a:ext>
              </a:extLst>
            </p:cNvPr>
            <p:cNvSpPr/>
            <p:nvPr userDrawn="1">
              <p:custDataLst>
                <p:tags r:id="rId45"/>
              </p:custDataLst>
            </p:nvPr>
          </p:nvSpPr>
          <p:spPr bwMode="auto">
            <a:xfrm>
              <a:off x="6501" y="2074"/>
              <a:ext cx="103" cy="139"/>
            </a:xfrm>
            <a:custGeom>
              <a:avLst/>
              <a:gdLst>
                <a:gd name="T0" fmla="*/ 0 w 80"/>
                <a:gd name="T1" fmla="*/ 79 h 107"/>
                <a:gd name="T2" fmla="*/ 6 w 80"/>
                <a:gd name="T3" fmla="*/ 79 h 107"/>
                <a:gd name="T4" fmla="*/ 39 w 80"/>
                <a:gd name="T5" fmla="*/ 94 h 107"/>
                <a:gd name="T6" fmla="*/ 64 w 80"/>
                <a:gd name="T7" fmla="*/ 78 h 107"/>
                <a:gd name="T8" fmla="*/ 1 w 80"/>
                <a:gd name="T9" fmla="*/ 29 h 107"/>
                <a:gd name="T10" fmla="*/ 42 w 80"/>
                <a:gd name="T11" fmla="*/ 0 h 107"/>
                <a:gd name="T12" fmla="*/ 74 w 80"/>
                <a:gd name="T13" fmla="*/ 8 h 107"/>
                <a:gd name="T14" fmla="*/ 74 w 80"/>
                <a:gd name="T15" fmla="*/ 24 h 107"/>
                <a:gd name="T16" fmla="*/ 70 w 80"/>
                <a:gd name="T17" fmla="*/ 24 h 107"/>
                <a:gd name="T18" fmla="*/ 42 w 80"/>
                <a:gd name="T19" fmla="*/ 12 h 107"/>
                <a:gd name="T20" fmla="*/ 17 w 80"/>
                <a:gd name="T21" fmla="*/ 26 h 107"/>
                <a:gd name="T22" fmla="*/ 80 w 80"/>
                <a:gd name="T23" fmla="*/ 77 h 107"/>
                <a:gd name="T24" fmla="*/ 39 w 80"/>
                <a:gd name="T25" fmla="*/ 107 h 107"/>
                <a:gd name="T26" fmla="*/ 0 w 80"/>
                <a:gd name="T27" fmla="*/ 95 h 107"/>
                <a:gd name="T28" fmla="*/ 0 w 80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7">
                  <a:moveTo>
                    <a:pt x="0" y="79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1" y="87"/>
                    <a:pt x="26" y="94"/>
                    <a:pt x="39" y="94"/>
                  </a:cubicBezTo>
                  <a:cubicBezTo>
                    <a:pt x="55" y="94"/>
                    <a:pt x="64" y="89"/>
                    <a:pt x="64" y="78"/>
                  </a:cubicBezTo>
                  <a:cubicBezTo>
                    <a:pt x="64" y="57"/>
                    <a:pt x="1" y="64"/>
                    <a:pt x="1" y="29"/>
                  </a:cubicBezTo>
                  <a:cubicBezTo>
                    <a:pt x="1" y="11"/>
                    <a:pt x="14" y="0"/>
                    <a:pt x="42" y="0"/>
                  </a:cubicBezTo>
                  <a:cubicBezTo>
                    <a:pt x="57" y="0"/>
                    <a:pt x="69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6" y="20"/>
                    <a:pt x="56" y="12"/>
                    <a:pt x="42" y="12"/>
                  </a:cubicBezTo>
                  <a:cubicBezTo>
                    <a:pt x="24" y="12"/>
                    <a:pt x="17" y="18"/>
                    <a:pt x="17" y="26"/>
                  </a:cubicBezTo>
                  <a:cubicBezTo>
                    <a:pt x="17" y="51"/>
                    <a:pt x="80" y="41"/>
                    <a:pt x="80" y="77"/>
                  </a:cubicBezTo>
                  <a:cubicBezTo>
                    <a:pt x="80" y="96"/>
                    <a:pt x="68" y="107"/>
                    <a:pt x="39" y="107"/>
                  </a:cubicBezTo>
                  <a:cubicBezTo>
                    <a:pt x="23" y="107"/>
                    <a:pt x="10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6">
              <a:extLst>
                <a:ext uri="{FF2B5EF4-FFF2-40B4-BE49-F238E27FC236}">
                  <a16:creationId xmlns:a16="http://schemas.microsoft.com/office/drawing/2014/main" id="{779D719D-1D41-4124-BB72-58AE2018A371}"/>
                </a:ext>
              </a:extLst>
            </p:cNvPr>
            <p:cNvSpPr>
              <a:spLocks noEditPoints="1"/>
            </p:cNvSpPr>
            <p:nvPr userDrawn="1">
              <p:custDataLst>
                <p:tags r:id="rId46"/>
              </p:custDataLst>
            </p:nvPr>
          </p:nvSpPr>
          <p:spPr bwMode="auto">
            <a:xfrm>
              <a:off x="6621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8 w 97"/>
                <a:gd name="T9" fmla="*/ 83 h 108"/>
                <a:gd name="T10" fmla="*/ 92 w 97"/>
                <a:gd name="T11" fmla="*/ 83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4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3"/>
                    <a:pt x="17" y="68"/>
                    <a:pt x="19" y="72"/>
                  </a:cubicBezTo>
                  <a:cubicBezTo>
                    <a:pt x="25" y="86"/>
                    <a:pt x="36" y="94"/>
                    <a:pt x="55" y="94"/>
                  </a:cubicBezTo>
                  <a:cubicBezTo>
                    <a:pt x="65" y="94"/>
                    <a:pt x="78" y="90"/>
                    <a:pt x="88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4"/>
                    <a:pt x="49" y="14"/>
                  </a:cubicBezTo>
                  <a:cubicBezTo>
                    <a:pt x="30" y="14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7">
              <a:extLst>
                <a:ext uri="{FF2B5EF4-FFF2-40B4-BE49-F238E27FC236}">
                  <a16:creationId xmlns:a16="http://schemas.microsoft.com/office/drawing/2014/main" id="{5F05BC4E-2A32-4A66-8E94-90BF1FF00FC9}"/>
                </a:ext>
              </a:extLst>
            </p:cNvPr>
            <p:cNvSpPr/>
            <p:nvPr userDrawn="1">
              <p:custDataLst>
                <p:tags r:id="rId47"/>
              </p:custDataLst>
            </p:nvPr>
          </p:nvSpPr>
          <p:spPr bwMode="auto">
            <a:xfrm>
              <a:off x="6841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8">
              <a:extLst>
                <a:ext uri="{FF2B5EF4-FFF2-40B4-BE49-F238E27FC236}">
                  <a16:creationId xmlns:a16="http://schemas.microsoft.com/office/drawing/2014/main" id="{FBE884BC-21ED-4950-8A66-35384B38A2DD}"/>
                </a:ext>
              </a:extLst>
            </p:cNvPr>
            <p:cNvSpPr/>
            <p:nvPr userDrawn="1">
              <p:custDataLst>
                <p:tags r:id="rId48"/>
              </p:custDataLst>
            </p:nvPr>
          </p:nvSpPr>
          <p:spPr bwMode="auto">
            <a:xfrm>
              <a:off x="6995" y="2074"/>
              <a:ext cx="101" cy="139"/>
            </a:xfrm>
            <a:custGeom>
              <a:avLst/>
              <a:gdLst>
                <a:gd name="T0" fmla="*/ 0 w 79"/>
                <a:gd name="T1" fmla="*/ 79 h 107"/>
                <a:gd name="T2" fmla="*/ 5 w 79"/>
                <a:gd name="T3" fmla="*/ 79 h 107"/>
                <a:gd name="T4" fmla="*/ 38 w 79"/>
                <a:gd name="T5" fmla="*/ 94 h 107"/>
                <a:gd name="T6" fmla="*/ 63 w 79"/>
                <a:gd name="T7" fmla="*/ 78 h 107"/>
                <a:gd name="T8" fmla="*/ 0 w 79"/>
                <a:gd name="T9" fmla="*/ 29 h 107"/>
                <a:gd name="T10" fmla="*/ 41 w 79"/>
                <a:gd name="T11" fmla="*/ 0 h 107"/>
                <a:gd name="T12" fmla="*/ 74 w 79"/>
                <a:gd name="T13" fmla="*/ 8 h 107"/>
                <a:gd name="T14" fmla="*/ 74 w 79"/>
                <a:gd name="T15" fmla="*/ 24 h 107"/>
                <a:gd name="T16" fmla="*/ 69 w 79"/>
                <a:gd name="T17" fmla="*/ 24 h 107"/>
                <a:gd name="T18" fmla="*/ 41 w 79"/>
                <a:gd name="T19" fmla="*/ 12 h 107"/>
                <a:gd name="T20" fmla="*/ 16 w 79"/>
                <a:gd name="T21" fmla="*/ 26 h 107"/>
                <a:gd name="T22" fmla="*/ 79 w 79"/>
                <a:gd name="T23" fmla="*/ 77 h 107"/>
                <a:gd name="T24" fmla="*/ 38 w 79"/>
                <a:gd name="T25" fmla="*/ 107 h 107"/>
                <a:gd name="T26" fmla="*/ 0 w 79"/>
                <a:gd name="T27" fmla="*/ 95 h 107"/>
                <a:gd name="T28" fmla="*/ 0 w 79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7">
                  <a:moveTo>
                    <a:pt x="0" y="79"/>
                  </a:moveTo>
                  <a:cubicBezTo>
                    <a:pt x="5" y="79"/>
                    <a:pt x="5" y="79"/>
                    <a:pt x="5" y="79"/>
                  </a:cubicBezTo>
                  <a:cubicBezTo>
                    <a:pt x="11" y="87"/>
                    <a:pt x="25" y="94"/>
                    <a:pt x="38" y="94"/>
                  </a:cubicBezTo>
                  <a:cubicBezTo>
                    <a:pt x="55" y="94"/>
                    <a:pt x="63" y="89"/>
                    <a:pt x="63" y="78"/>
                  </a:cubicBezTo>
                  <a:cubicBezTo>
                    <a:pt x="63" y="57"/>
                    <a:pt x="0" y="64"/>
                    <a:pt x="0" y="29"/>
                  </a:cubicBezTo>
                  <a:cubicBezTo>
                    <a:pt x="0" y="11"/>
                    <a:pt x="13" y="0"/>
                    <a:pt x="41" y="0"/>
                  </a:cubicBezTo>
                  <a:cubicBezTo>
                    <a:pt x="57" y="0"/>
                    <a:pt x="68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5" y="20"/>
                    <a:pt x="56" y="12"/>
                    <a:pt x="41" y="12"/>
                  </a:cubicBezTo>
                  <a:cubicBezTo>
                    <a:pt x="24" y="12"/>
                    <a:pt x="16" y="18"/>
                    <a:pt x="16" y="26"/>
                  </a:cubicBezTo>
                  <a:cubicBezTo>
                    <a:pt x="16" y="51"/>
                    <a:pt x="79" y="41"/>
                    <a:pt x="79" y="77"/>
                  </a:cubicBezTo>
                  <a:cubicBezTo>
                    <a:pt x="79" y="96"/>
                    <a:pt x="67" y="107"/>
                    <a:pt x="38" y="107"/>
                  </a:cubicBezTo>
                  <a:cubicBezTo>
                    <a:pt x="23" y="107"/>
                    <a:pt x="9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49">
              <a:extLst>
                <a:ext uri="{FF2B5EF4-FFF2-40B4-BE49-F238E27FC236}">
                  <a16:creationId xmlns:a16="http://schemas.microsoft.com/office/drawing/2014/main" id="{BF9F485C-2830-4BCC-A5C1-3EBF6A07FB3D}"/>
                </a:ext>
              </a:extLst>
            </p:cNvPr>
            <p:cNvSpPr/>
            <p:nvPr userDrawn="1">
              <p:custDataLst>
                <p:tags r:id="rId49"/>
              </p:custDataLst>
            </p:nvPr>
          </p:nvSpPr>
          <p:spPr bwMode="auto">
            <a:xfrm>
              <a:off x="71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2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50">
              <a:extLst>
                <a:ext uri="{FF2B5EF4-FFF2-40B4-BE49-F238E27FC236}">
                  <a16:creationId xmlns:a16="http://schemas.microsoft.com/office/drawing/2014/main" id="{1E883370-5E31-4A54-9A5D-3F29C2D1B756}"/>
                </a:ext>
              </a:extLst>
            </p:cNvPr>
            <p:cNvSpPr>
              <a:spLocks noEditPoints="1"/>
            </p:cNvSpPr>
            <p:nvPr userDrawn="1">
              <p:custDataLst>
                <p:tags r:id="rId50"/>
              </p:custDataLst>
            </p:nvPr>
          </p:nvSpPr>
          <p:spPr bwMode="auto">
            <a:xfrm>
              <a:off x="7203" y="2073"/>
              <a:ext cx="134" cy="140"/>
            </a:xfrm>
            <a:custGeom>
              <a:avLst/>
              <a:gdLst>
                <a:gd name="T0" fmla="*/ 51 w 104"/>
                <a:gd name="T1" fmla="*/ 0 h 108"/>
                <a:gd name="T2" fmla="*/ 104 w 104"/>
                <a:gd name="T3" fmla="*/ 53 h 108"/>
                <a:gd name="T4" fmla="*/ 51 w 104"/>
                <a:gd name="T5" fmla="*/ 108 h 108"/>
                <a:gd name="T6" fmla="*/ 0 w 104"/>
                <a:gd name="T7" fmla="*/ 54 h 108"/>
                <a:gd name="T8" fmla="*/ 51 w 104"/>
                <a:gd name="T9" fmla="*/ 0 h 108"/>
                <a:gd name="T10" fmla="*/ 51 w 104"/>
                <a:gd name="T11" fmla="*/ 94 h 108"/>
                <a:gd name="T12" fmla="*/ 87 w 104"/>
                <a:gd name="T13" fmla="*/ 54 h 108"/>
                <a:gd name="T14" fmla="*/ 51 w 104"/>
                <a:gd name="T15" fmla="*/ 13 h 108"/>
                <a:gd name="T16" fmla="*/ 16 w 104"/>
                <a:gd name="T17" fmla="*/ 54 h 108"/>
                <a:gd name="T18" fmla="*/ 51 w 104"/>
                <a:gd name="T19" fmla="*/ 9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8">
                  <a:moveTo>
                    <a:pt x="51" y="0"/>
                  </a:moveTo>
                  <a:cubicBezTo>
                    <a:pt x="83" y="0"/>
                    <a:pt x="104" y="21"/>
                    <a:pt x="104" y="53"/>
                  </a:cubicBezTo>
                  <a:cubicBezTo>
                    <a:pt x="104" y="87"/>
                    <a:pt x="84" y="108"/>
                    <a:pt x="51" y="108"/>
                  </a:cubicBezTo>
                  <a:cubicBezTo>
                    <a:pt x="20" y="108"/>
                    <a:pt x="0" y="86"/>
                    <a:pt x="0" y="54"/>
                  </a:cubicBezTo>
                  <a:cubicBezTo>
                    <a:pt x="0" y="21"/>
                    <a:pt x="20" y="0"/>
                    <a:pt x="51" y="0"/>
                  </a:cubicBezTo>
                  <a:close/>
                  <a:moveTo>
                    <a:pt x="51" y="94"/>
                  </a:moveTo>
                  <a:cubicBezTo>
                    <a:pt x="71" y="94"/>
                    <a:pt x="87" y="79"/>
                    <a:pt x="87" y="54"/>
                  </a:cubicBezTo>
                  <a:cubicBezTo>
                    <a:pt x="87" y="28"/>
                    <a:pt x="72" y="13"/>
                    <a:pt x="51" y="13"/>
                  </a:cubicBezTo>
                  <a:cubicBezTo>
                    <a:pt x="33" y="13"/>
                    <a:pt x="16" y="28"/>
                    <a:pt x="16" y="54"/>
                  </a:cubicBezTo>
                  <a:cubicBezTo>
                    <a:pt x="16" y="79"/>
                    <a:pt x="33" y="94"/>
                    <a:pt x="51" y="94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51">
              <a:extLst>
                <a:ext uri="{FF2B5EF4-FFF2-40B4-BE49-F238E27FC236}">
                  <a16:creationId xmlns:a16="http://schemas.microsoft.com/office/drawing/2014/main" id="{E165B76D-B39D-4616-B413-824711E83DDB}"/>
                </a:ext>
              </a:extLst>
            </p:cNvPr>
            <p:cNvSpPr/>
            <p:nvPr userDrawn="1">
              <p:custDataLst>
                <p:tags r:id="rId51"/>
              </p:custDataLst>
            </p:nvPr>
          </p:nvSpPr>
          <p:spPr bwMode="auto">
            <a:xfrm>
              <a:off x="7364" y="2074"/>
              <a:ext cx="119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3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5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52">
              <a:extLst>
                <a:ext uri="{FF2B5EF4-FFF2-40B4-BE49-F238E27FC236}">
                  <a16:creationId xmlns:a16="http://schemas.microsoft.com/office/drawing/2014/main" id="{1EECB341-5926-4341-BD4E-1B206492EDD8}"/>
                </a:ext>
              </a:extLst>
            </p:cNvPr>
            <p:cNvSpPr>
              <a:spLocks noEditPoints="1"/>
            </p:cNvSpPr>
            <p:nvPr userDrawn="1">
              <p:custDataLst>
                <p:tags r:id="rId52"/>
              </p:custDataLst>
            </p:nvPr>
          </p:nvSpPr>
          <p:spPr bwMode="auto">
            <a:xfrm>
              <a:off x="7516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53">
              <a:extLst>
                <a:ext uri="{FF2B5EF4-FFF2-40B4-BE49-F238E27FC236}">
                  <a16:creationId xmlns:a16="http://schemas.microsoft.com/office/drawing/2014/main" id="{1E6D159B-9FFF-4777-9800-BFC0CD612CD6}"/>
                </a:ext>
              </a:extLst>
            </p:cNvPr>
            <p:cNvSpPr>
              <a:spLocks noEditPoints="1"/>
            </p:cNvSpPr>
            <p:nvPr userDrawn="1">
              <p:custDataLst>
                <p:tags r:id="rId53"/>
              </p:custDataLst>
            </p:nvPr>
          </p:nvSpPr>
          <p:spPr bwMode="auto">
            <a:xfrm>
              <a:off x="7565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5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4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6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50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8"/>
                    <a:pt x="40" y="42"/>
                  </a:cubicBezTo>
                  <a:cubicBezTo>
                    <a:pt x="47" y="40"/>
                    <a:pt x="63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5"/>
                    <a:pt x="44" y="15"/>
                  </a:cubicBezTo>
                  <a:cubicBezTo>
                    <a:pt x="29" y="15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4" y="53"/>
                    <a:pt x="51" y="55"/>
                    <a:pt x="46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94474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_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7" y="658801"/>
            <a:ext cx="9446704" cy="974638"/>
          </a:xfrm>
        </p:spPr>
        <p:txBody>
          <a:bodyPr/>
          <a:lstStyle>
            <a:lvl1pPr>
              <a:defRPr>
                <a:solidFill>
                  <a:srgbClr val="0000F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  <p:custDataLst>
              <p:tags r:id="rId2"/>
            </p:custDataLst>
          </p:nvPr>
        </p:nvSpPr>
        <p:spPr>
          <a:xfrm>
            <a:off x="623887" y="1633439"/>
            <a:ext cx="9446704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rgbClr val="0000F0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  <p:custDataLst>
              <p:tags r:id="rId3"/>
            </p:custDataLst>
          </p:nvPr>
        </p:nvSpPr>
        <p:spPr>
          <a:xfrm>
            <a:off x="623887" y="3994150"/>
            <a:ext cx="9446705" cy="2243138"/>
          </a:xfrm>
        </p:spPr>
        <p:txBody>
          <a:bodyPr wrap="square" bIns="0"/>
          <a:lstStyle>
            <a:lvl1pPr>
              <a:buClr>
                <a:srgbClr val="0000F0"/>
              </a:buClr>
              <a:defRPr>
                <a:solidFill>
                  <a:srgbClr val="0000F0"/>
                </a:solidFill>
              </a:defRPr>
            </a:lvl1pPr>
            <a:lvl2pPr>
              <a:buClr>
                <a:srgbClr val="0000F0"/>
              </a:buClr>
              <a:defRPr>
                <a:solidFill>
                  <a:srgbClr val="0000F0"/>
                </a:solidFill>
              </a:defRPr>
            </a:lvl2pPr>
            <a:lvl3pPr>
              <a:buClr>
                <a:srgbClr val="0000F0"/>
              </a:buClr>
              <a:defRPr>
                <a:solidFill>
                  <a:srgbClr val="0000F0"/>
                </a:solidFill>
              </a:defRPr>
            </a:lvl3pPr>
            <a:lvl4pPr>
              <a:buClr>
                <a:srgbClr val="0000F0"/>
              </a:buClr>
              <a:defRPr>
                <a:solidFill>
                  <a:srgbClr val="0000F0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 level</a:t>
            </a:r>
            <a:endParaRPr lang="en-GB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C498788-53D6-4F21-93E3-0607CFF247AD}"/>
              </a:ext>
            </a:extLst>
          </p:cNvPr>
          <p:cNvGrpSpPr>
            <a:grpSpLocks noChangeAspect="1"/>
          </p:cNvGrpSpPr>
          <p:nvPr userDrawn="1">
            <p:custDataLst>
              <p:tags r:id="rId4"/>
            </p:custDataLst>
          </p:nvPr>
        </p:nvGrpSpPr>
        <p:grpSpPr>
          <a:xfrm>
            <a:off x="7913089" y="6466809"/>
            <a:ext cx="4015386" cy="154800"/>
            <a:chOff x="1" y="2013"/>
            <a:chExt cx="7678" cy="296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5D7D05C7-5BAA-4C4A-8F17-0439FD4EFBAE}"/>
                </a:ext>
              </a:extLst>
            </p:cNvPr>
            <p:cNvSpPr/>
            <p:nvPr userDrawn="1">
              <p:custDataLst>
                <p:tags r:id="rId5"/>
              </p:custDataLst>
            </p:nvPr>
          </p:nvSpPr>
          <p:spPr bwMode="auto">
            <a:xfrm>
              <a:off x="1184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B9DCEF79-6700-4939-BAC0-49229C263E73}"/>
                </a:ext>
              </a:extLst>
            </p:cNvPr>
            <p:cNvSpPr/>
            <p:nvPr userDrawn="1">
              <p:custDataLst>
                <p:tags r:id="rId6"/>
              </p:custDataLst>
            </p:nvPr>
          </p:nvSpPr>
          <p:spPr bwMode="auto">
            <a:xfrm>
              <a:off x="132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91FDCD57-7A74-4B3D-8B43-7845AF69565A}"/>
                </a:ext>
              </a:extLst>
            </p:cNvPr>
            <p:cNvSpPr/>
            <p:nvPr userDrawn="1">
              <p:custDataLst>
                <p:tags r:id="rId7"/>
              </p:custDataLst>
            </p:nvPr>
          </p:nvSpPr>
          <p:spPr bwMode="auto">
            <a:xfrm>
              <a:off x="14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19C005DA-3881-4C21-96F1-1402262152CA}"/>
                </a:ext>
              </a:extLst>
            </p:cNvPr>
            <p:cNvSpPr>
              <a:spLocks noEditPoints="1"/>
            </p:cNvSpPr>
            <p:nvPr userDrawn="1">
              <p:custDataLst>
                <p:tags r:id="rId8"/>
              </p:custDataLst>
            </p:nvPr>
          </p:nvSpPr>
          <p:spPr bwMode="auto">
            <a:xfrm>
              <a:off x="1504" y="2073"/>
              <a:ext cx="124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4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8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5" y="108"/>
                    <a:pt x="54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8" y="13"/>
                  </a:cubicBezTo>
                  <a:cubicBezTo>
                    <a:pt x="29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02F83CE0-BF02-402D-BAD1-9179E65D5B61}"/>
                </a:ext>
              </a:extLst>
            </p:cNvPr>
            <p:cNvSpPr/>
            <p:nvPr userDrawn="1">
              <p:custDataLst>
                <p:tags r:id="rId9"/>
              </p:custDataLst>
            </p:nvPr>
          </p:nvSpPr>
          <p:spPr bwMode="auto">
            <a:xfrm>
              <a:off x="1638" y="2076"/>
              <a:ext cx="134" cy="133"/>
            </a:xfrm>
            <a:custGeom>
              <a:avLst/>
              <a:gdLst>
                <a:gd name="T0" fmla="*/ 134 w 134"/>
                <a:gd name="T1" fmla="*/ 0 h 133"/>
                <a:gd name="T2" fmla="*/ 134 w 134"/>
                <a:gd name="T3" fmla="*/ 6 h 133"/>
                <a:gd name="T4" fmla="*/ 79 w 134"/>
                <a:gd name="T5" fmla="*/ 133 h 133"/>
                <a:gd name="T6" fmla="*/ 54 w 134"/>
                <a:gd name="T7" fmla="*/ 133 h 133"/>
                <a:gd name="T8" fmla="*/ 0 w 134"/>
                <a:gd name="T9" fmla="*/ 6 h 133"/>
                <a:gd name="T10" fmla="*/ 0 w 134"/>
                <a:gd name="T11" fmla="*/ 0 h 133"/>
                <a:gd name="T12" fmla="*/ 20 w 134"/>
                <a:gd name="T13" fmla="*/ 0 h 133"/>
                <a:gd name="T14" fmla="*/ 60 w 134"/>
                <a:gd name="T15" fmla="*/ 100 h 133"/>
                <a:gd name="T16" fmla="*/ 64 w 134"/>
                <a:gd name="T17" fmla="*/ 114 h 133"/>
                <a:gd name="T18" fmla="*/ 68 w 134"/>
                <a:gd name="T19" fmla="*/ 114 h 133"/>
                <a:gd name="T20" fmla="*/ 73 w 134"/>
                <a:gd name="T21" fmla="*/ 101 h 133"/>
                <a:gd name="T22" fmla="*/ 113 w 134"/>
                <a:gd name="T23" fmla="*/ 0 h 133"/>
                <a:gd name="T24" fmla="*/ 134 w 134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3">
                  <a:moveTo>
                    <a:pt x="134" y="0"/>
                  </a:moveTo>
                  <a:lnTo>
                    <a:pt x="134" y="6"/>
                  </a:lnTo>
                  <a:lnTo>
                    <a:pt x="79" y="133"/>
                  </a:lnTo>
                  <a:lnTo>
                    <a:pt x="54" y="133"/>
                  </a:lnTo>
                  <a:lnTo>
                    <a:pt x="0" y="6"/>
                  </a:lnTo>
                  <a:lnTo>
                    <a:pt x="0" y="0"/>
                  </a:lnTo>
                  <a:lnTo>
                    <a:pt x="20" y="0"/>
                  </a:lnTo>
                  <a:lnTo>
                    <a:pt x="60" y="100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3" y="101"/>
                  </a:lnTo>
                  <a:lnTo>
                    <a:pt x="113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899D65AA-4B6B-4E7D-B482-18523C12155F}"/>
                </a:ext>
              </a:extLst>
            </p:cNvPr>
            <p:cNvSpPr>
              <a:spLocks noEditPoint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1781" y="2017"/>
              <a:ext cx="134" cy="196"/>
            </a:xfrm>
            <a:custGeom>
              <a:avLst/>
              <a:gdLst>
                <a:gd name="T0" fmla="*/ 52 w 104"/>
                <a:gd name="T1" fmla="*/ 43 h 151"/>
                <a:gd name="T2" fmla="*/ 104 w 104"/>
                <a:gd name="T3" fmla="*/ 96 h 151"/>
                <a:gd name="T4" fmla="*/ 52 w 104"/>
                <a:gd name="T5" fmla="*/ 151 h 151"/>
                <a:gd name="T6" fmla="*/ 0 w 104"/>
                <a:gd name="T7" fmla="*/ 97 h 151"/>
                <a:gd name="T8" fmla="*/ 52 w 104"/>
                <a:gd name="T9" fmla="*/ 43 h 151"/>
                <a:gd name="T10" fmla="*/ 52 w 104"/>
                <a:gd name="T11" fmla="*/ 137 h 151"/>
                <a:gd name="T12" fmla="*/ 87 w 104"/>
                <a:gd name="T13" fmla="*/ 97 h 151"/>
                <a:gd name="T14" fmla="*/ 52 w 104"/>
                <a:gd name="T15" fmla="*/ 56 h 151"/>
                <a:gd name="T16" fmla="*/ 17 w 104"/>
                <a:gd name="T17" fmla="*/ 97 h 151"/>
                <a:gd name="T18" fmla="*/ 52 w 104"/>
                <a:gd name="T19" fmla="*/ 137 h 151"/>
                <a:gd name="T20" fmla="*/ 67 w 104"/>
                <a:gd name="T21" fmla="*/ 10 h 151"/>
                <a:gd name="T22" fmla="*/ 75 w 104"/>
                <a:gd name="T23" fmla="*/ 2 h 151"/>
                <a:gd name="T24" fmla="*/ 86 w 104"/>
                <a:gd name="T25" fmla="*/ 5 h 151"/>
                <a:gd name="T26" fmla="*/ 66 w 104"/>
                <a:gd name="T27" fmla="*/ 22 h 151"/>
                <a:gd name="T28" fmla="*/ 38 w 104"/>
                <a:gd name="T29" fmla="*/ 12 h 151"/>
                <a:gd name="T30" fmla="*/ 28 w 104"/>
                <a:gd name="T31" fmla="*/ 20 h 151"/>
                <a:gd name="T32" fmla="*/ 18 w 104"/>
                <a:gd name="T33" fmla="*/ 15 h 151"/>
                <a:gd name="T34" fmla="*/ 39 w 104"/>
                <a:gd name="T35" fmla="*/ 0 h 151"/>
                <a:gd name="T36" fmla="*/ 67 w 104"/>
                <a:gd name="T37" fmla="*/ 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1">
                  <a:moveTo>
                    <a:pt x="52" y="43"/>
                  </a:moveTo>
                  <a:cubicBezTo>
                    <a:pt x="83" y="43"/>
                    <a:pt x="104" y="64"/>
                    <a:pt x="104" y="96"/>
                  </a:cubicBezTo>
                  <a:cubicBezTo>
                    <a:pt x="104" y="130"/>
                    <a:pt x="84" y="151"/>
                    <a:pt x="52" y="151"/>
                  </a:cubicBezTo>
                  <a:cubicBezTo>
                    <a:pt x="20" y="151"/>
                    <a:pt x="0" y="129"/>
                    <a:pt x="0" y="97"/>
                  </a:cubicBezTo>
                  <a:cubicBezTo>
                    <a:pt x="0" y="64"/>
                    <a:pt x="21" y="43"/>
                    <a:pt x="52" y="43"/>
                  </a:cubicBezTo>
                  <a:close/>
                  <a:moveTo>
                    <a:pt x="52" y="137"/>
                  </a:moveTo>
                  <a:cubicBezTo>
                    <a:pt x="72" y="137"/>
                    <a:pt x="87" y="122"/>
                    <a:pt x="87" y="97"/>
                  </a:cubicBezTo>
                  <a:cubicBezTo>
                    <a:pt x="87" y="71"/>
                    <a:pt x="72" y="56"/>
                    <a:pt x="52" y="56"/>
                  </a:cubicBezTo>
                  <a:cubicBezTo>
                    <a:pt x="33" y="56"/>
                    <a:pt x="17" y="71"/>
                    <a:pt x="17" y="97"/>
                  </a:cubicBezTo>
                  <a:cubicBezTo>
                    <a:pt x="17" y="122"/>
                    <a:pt x="33" y="137"/>
                    <a:pt x="52" y="137"/>
                  </a:cubicBezTo>
                  <a:close/>
                  <a:moveTo>
                    <a:pt x="67" y="10"/>
                  </a:moveTo>
                  <a:cubicBezTo>
                    <a:pt x="70" y="10"/>
                    <a:pt x="74" y="7"/>
                    <a:pt x="75" y="2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3" y="16"/>
                    <a:pt x="76" y="22"/>
                    <a:pt x="66" y="22"/>
                  </a:cubicBezTo>
                  <a:cubicBezTo>
                    <a:pt x="51" y="22"/>
                    <a:pt x="47" y="12"/>
                    <a:pt x="38" y="12"/>
                  </a:cubicBezTo>
                  <a:cubicBezTo>
                    <a:pt x="35" y="12"/>
                    <a:pt x="30" y="12"/>
                    <a:pt x="28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3"/>
                    <a:pt x="30" y="0"/>
                    <a:pt x="39" y="0"/>
                  </a:cubicBezTo>
                  <a:cubicBezTo>
                    <a:pt x="52" y="0"/>
                    <a:pt x="56" y="10"/>
                    <a:pt x="67" y="10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003B6F46-ED94-4229-A5E8-12E890116F81}"/>
                </a:ext>
              </a:extLst>
            </p:cNvPr>
            <p:cNvSpPr/>
            <p:nvPr userDrawn="1">
              <p:custDataLst>
                <p:tags r:id="rId11"/>
              </p:custDataLst>
            </p:nvPr>
          </p:nvSpPr>
          <p:spPr bwMode="auto">
            <a:xfrm>
              <a:off x="1929" y="2030"/>
              <a:ext cx="72" cy="179"/>
            </a:xfrm>
            <a:custGeom>
              <a:avLst/>
              <a:gdLst>
                <a:gd name="T0" fmla="*/ 32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2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2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2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12">
              <a:extLst>
                <a:ext uri="{FF2B5EF4-FFF2-40B4-BE49-F238E27FC236}">
                  <a16:creationId xmlns:a16="http://schemas.microsoft.com/office/drawing/2014/main" id="{48D2DA7F-B422-4A16-B986-F2429454C3C5}"/>
                </a:ext>
              </a:extLst>
            </p:cNvPr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2030" y="2013"/>
              <a:ext cx="21" cy="196"/>
            </a:xfrm>
            <a:prstGeom prst="rect">
              <a:avLst/>
            </a:pr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3">
              <a:extLst>
                <a:ext uri="{FF2B5EF4-FFF2-40B4-BE49-F238E27FC236}">
                  <a16:creationId xmlns:a16="http://schemas.microsoft.com/office/drawing/2014/main" id="{9AA7AA87-B254-454F-86B2-1268C71E4CF2}"/>
                </a:ext>
              </a:extLst>
            </p:cNvPr>
            <p:cNvSpPr/>
            <p:nvPr userDrawn="1">
              <p:custDataLst>
                <p:tags r:id="rId13"/>
              </p:custDataLst>
            </p:nvPr>
          </p:nvSpPr>
          <p:spPr bwMode="auto">
            <a:xfrm>
              <a:off x="2086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40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4">
              <a:extLst>
                <a:ext uri="{FF2B5EF4-FFF2-40B4-BE49-F238E27FC236}">
                  <a16:creationId xmlns:a16="http://schemas.microsoft.com/office/drawing/2014/main" id="{5B1EBC75-02F1-4E8D-9109-25CAEEDC21BC}"/>
                </a:ext>
              </a:extLst>
            </p:cNvPr>
            <p:cNvSpPr/>
            <p:nvPr userDrawn="1">
              <p:custDataLst>
                <p:tags r:id="rId14"/>
              </p:custDataLst>
            </p:nvPr>
          </p:nvSpPr>
          <p:spPr bwMode="auto">
            <a:xfrm>
              <a:off x="2234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5">
              <a:extLst>
                <a:ext uri="{FF2B5EF4-FFF2-40B4-BE49-F238E27FC236}">
                  <a16:creationId xmlns:a16="http://schemas.microsoft.com/office/drawing/2014/main" id="{99B904A3-BECE-4CE0-86F2-05C4150A9CD2}"/>
                </a:ext>
              </a:extLst>
            </p:cNvPr>
            <p:cNvSpPr>
              <a:spLocks noEditPoint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2353" y="2073"/>
              <a:ext cx="126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2 h 108"/>
                <a:gd name="T10" fmla="*/ 93 w 98"/>
                <a:gd name="T11" fmla="*/ 82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3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2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3"/>
                    <a:pt x="49" y="13"/>
                  </a:cubicBezTo>
                  <a:cubicBezTo>
                    <a:pt x="30" y="13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6">
              <a:extLst>
                <a:ext uri="{FF2B5EF4-FFF2-40B4-BE49-F238E27FC236}">
                  <a16:creationId xmlns:a16="http://schemas.microsoft.com/office/drawing/2014/main" id="{E3D8287F-92CC-4D16-AF58-152BCFBCEBF7}"/>
                </a:ext>
              </a:extLst>
            </p:cNvPr>
            <p:cNvSpPr>
              <a:spLocks noEditPoint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2561" y="2020"/>
              <a:ext cx="174" cy="189"/>
            </a:xfrm>
            <a:custGeom>
              <a:avLst/>
              <a:gdLst>
                <a:gd name="T0" fmla="*/ 70 w 174"/>
                <a:gd name="T1" fmla="*/ 0 h 189"/>
                <a:gd name="T2" fmla="*/ 105 w 174"/>
                <a:gd name="T3" fmla="*/ 0 h 189"/>
                <a:gd name="T4" fmla="*/ 174 w 174"/>
                <a:gd name="T5" fmla="*/ 183 h 189"/>
                <a:gd name="T6" fmla="*/ 174 w 174"/>
                <a:gd name="T7" fmla="*/ 189 h 189"/>
                <a:gd name="T8" fmla="*/ 152 w 174"/>
                <a:gd name="T9" fmla="*/ 189 h 189"/>
                <a:gd name="T10" fmla="*/ 127 w 174"/>
                <a:gd name="T11" fmla="*/ 122 h 189"/>
                <a:gd name="T12" fmla="*/ 45 w 174"/>
                <a:gd name="T13" fmla="*/ 122 h 189"/>
                <a:gd name="T14" fmla="*/ 21 w 174"/>
                <a:gd name="T15" fmla="*/ 189 h 189"/>
                <a:gd name="T16" fmla="*/ 0 w 174"/>
                <a:gd name="T17" fmla="*/ 189 h 189"/>
                <a:gd name="T18" fmla="*/ 0 w 174"/>
                <a:gd name="T19" fmla="*/ 183 h 189"/>
                <a:gd name="T20" fmla="*/ 70 w 174"/>
                <a:gd name="T21" fmla="*/ 0 h 189"/>
                <a:gd name="T22" fmla="*/ 53 w 174"/>
                <a:gd name="T23" fmla="*/ 102 h 189"/>
                <a:gd name="T24" fmla="*/ 119 w 174"/>
                <a:gd name="T25" fmla="*/ 102 h 189"/>
                <a:gd name="T26" fmla="*/ 90 w 174"/>
                <a:gd name="T27" fmla="*/ 27 h 189"/>
                <a:gd name="T28" fmla="*/ 87 w 174"/>
                <a:gd name="T29" fmla="*/ 15 h 189"/>
                <a:gd name="T30" fmla="*/ 85 w 174"/>
                <a:gd name="T31" fmla="*/ 15 h 189"/>
                <a:gd name="T32" fmla="*/ 81 w 174"/>
                <a:gd name="T33" fmla="*/ 27 h 189"/>
                <a:gd name="T34" fmla="*/ 53 w 174"/>
                <a:gd name="T35" fmla="*/ 10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189">
                  <a:moveTo>
                    <a:pt x="70" y="0"/>
                  </a:moveTo>
                  <a:lnTo>
                    <a:pt x="105" y="0"/>
                  </a:lnTo>
                  <a:lnTo>
                    <a:pt x="174" y="183"/>
                  </a:lnTo>
                  <a:lnTo>
                    <a:pt x="174" y="189"/>
                  </a:lnTo>
                  <a:lnTo>
                    <a:pt x="152" y="189"/>
                  </a:lnTo>
                  <a:lnTo>
                    <a:pt x="127" y="122"/>
                  </a:lnTo>
                  <a:lnTo>
                    <a:pt x="45" y="122"/>
                  </a:lnTo>
                  <a:lnTo>
                    <a:pt x="21" y="189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70" y="0"/>
                  </a:lnTo>
                  <a:close/>
                  <a:moveTo>
                    <a:pt x="53" y="102"/>
                  </a:moveTo>
                  <a:lnTo>
                    <a:pt x="119" y="102"/>
                  </a:lnTo>
                  <a:lnTo>
                    <a:pt x="90" y="27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1" y="27"/>
                  </a:lnTo>
                  <a:lnTo>
                    <a:pt x="53" y="102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7">
              <a:extLst>
                <a:ext uri="{FF2B5EF4-FFF2-40B4-BE49-F238E27FC236}">
                  <a16:creationId xmlns:a16="http://schemas.microsoft.com/office/drawing/2014/main" id="{7B54EF6A-A6FF-48E8-82CD-F0A1C9F1BB0B}"/>
                </a:ext>
              </a:extLst>
            </p:cNvPr>
            <p:cNvSpPr/>
            <p:nvPr userDrawn="1">
              <p:custDataLst>
                <p:tags r:id="rId17"/>
              </p:custDataLst>
            </p:nvPr>
          </p:nvSpPr>
          <p:spPr bwMode="auto">
            <a:xfrm>
              <a:off x="2761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7 w 56"/>
                <a:gd name="T3" fmla="*/ 1 h 104"/>
                <a:gd name="T4" fmla="*/ 17 w 56"/>
                <a:gd name="T5" fmla="*/ 19 h 104"/>
                <a:gd name="T6" fmla="*/ 20 w 56"/>
                <a:gd name="T7" fmla="*/ 19 h 104"/>
                <a:gd name="T8" fmla="*/ 42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2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7"/>
                    <a:pt x="3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0" y="15"/>
                    <a:pt x="19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8">
              <a:extLst>
                <a:ext uri="{FF2B5EF4-FFF2-40B4-BE49-F238E27FC236}">
                  <a16:creationId xmlns:a16="http://schemas.microsoft.com/office/drawing/2014/main" id="{39D0B281-912E-4651-9301-DB0296383E28}"/>
                </a:ext>
              </a:extLst>
            </p:cNvPr>
            <p:cNvSpPr>
              <a:spLocks noEditPoint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2840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9">
              <a:extLst>
                <a:ext uri="{FF2B5EF4-FFF2-40B4-BE49-F238E27FC236}">
                  <a16:creationId xmlns:a16="http://schemas.microsoft.com/office/drawing/2014/main" id="{04467054-EAE5-4071-8BA5-1DEE3B2106E6}"/>
                </a:ext>
              </a:extLst>
            </p:cNvPr>
            <p:cNvSpPr/>
            <p:nvPr userDrawn="1">
              <p:custDataLst>
                <p:tags r:id="rId19"/>
              </p:custDataLst>
            </p:nvPr>
          </p:nvSpPr>
          <p:spPr bwMode="auto">
            <a:xfrm>
              <a:off x="2992" y="2074"/>
              <a:ext cx="117" cy="135"/>
            </a:xfrm>
            <a:custGeom>
              <a:avLst/>
              <a:gdLst>
                <a:gd name="T0" fmla="*/ 75 w 91"/>
                <a:gd name="T1" fmla="*/ 40 h 104"/>
                <a:gd name="T2" fmla="*/ 46 w 91"/>
                <a:gd name="T3" fmla="*/ 14 h 104"/>
                <a:gd name="T4" fmla="*/ 16 w 91"/>
                <a:gd name="T5" fmla="*/ 38 h 104"/>
                <a:gd name="T6" fmla="*/ 16 w 91"/>
                <a:gd name="T7" fmla="*/ 104 h 104"/>
                <a:gd name="T8" fmla="*/ 0 w 91"/>
                <a:gd name="T9" fmla="*/ 104 h 104"/>
                <a:gd name="T10" fmla="*/ 0 w 91"/>
                <a:gd name="T11" fmla="*/ 1 h 104"/>
                <a:gd name="T12" fmla="*/ 15 w 91"/>
                <a:gd name="T13" fmla="*/ 1 h 104"/>
                <a:gd name="T14" fmla="*/ 15 w 91"/>
                <a:gd name="T15" fmla="*/ 19 h 104"/>
                <a:gd name="T16" fmla="*/ 18 w 91"/>
                <a:gd name="T17" fmla="*/ 19 h 104"/>
                <a:gd name="T18" fmla="*/ 52 w 91"/>
                <a:gd name="T19" fmla="*/ 0 h 104"/>
                <a:gd name="T20" fmla="*/ 91 w 91"/>
                <a:gd name="T21" fmla="*/ 38 h 104"/>
                <a:gd name="T22" fmla="*/ 91 w 91"/>
                <a:gd name="T23" fmla="*/ 104 h 104"/>
                <a:gd name="T24" fmla="*/ 75 w 91"/>
                <a:gd name="T25" fmla="*/ 104 h 104"/>
                <a:gd name="T26" fmla="*/ 75 w 91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4">
                  <a:moveTo>
                    <a:pt x="75" y="40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4" y="14"/>
                    <a:pt x="16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8" y="0"/>
                    <a:pt x="52" y="0"/>
                  </a:cubicBezTo>
                  <a:cubicBezTo>
                    <a:pt x="75" y="0"/>
                    <a:pt x="91" y="11"/>
                    <a:pt x="91" y="38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0">
              <a:extLst>
                <a:ext uri="{FF2B5EF4-FFF2-40B4-BE49-F238E27FC236}">
                  <a16:creationId xmlns:a16="http://schemas.microsoft.com/office/drawing/2014/main" id="{559BA419-70F7-47E7-B67A-BC49110D533D}"/>
                </a:ext>
              </a:extLst>
            </p:cNvPr>
            <p:cNvSpPr>
              <a:spLocks noEditPoint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3136" y="2015"/>
              <a:ext cx="129" cy="197"/>
            </a:xfrm>
            <a:custGeom>
              <a:avLst/>
              <a:gdLst>
                <a:gd name="T0" fmla="*/ 100 w 100"/>
                <a:gd name="T1" fmla="*/ 0 h 152"/>
                <a:gd name="T2" fmla="*/ 100 w 100"/>
                <a:gd name="T3" fmla="*/ 150 h 152"/>
                <a:gd name="T4" fmla="*/ 83 w 100"/>
                <a:gd name="T5" fmla="*/ 150 h 152"/>
                <a:gd name="T6" fmla="*/ 83 w 100"/>
                <a:gd name="T7" fmla="*/ 137 h 152"/>
                <a:gd name="T8" fmla="*/ 80 w 100"/>
                <a:gd name="T9" fmla="*/ 137 h 152"/>
                <a:gd name="T10" fmla="*/ 49 w 100"/>
                <a:gd name="T11" fmla="*/ 152 h 152"/>
                <a:gd name="T12" fmla="*/ 0 w 100"/>
                <a:gd name="T13" fmla="*/ 100 h 152"/>
                <a:gd name="T14" fmla="*/ 52 w 100"/>
                <a:gd name="T15" fmla="*/ 45 h 152"/>
                <a:gd name="T16" fmla="*/ 83 w 100"/>
                <a:gd name="T17" fmla="*/ 61 h 152"/>
                <a:gd name="T18" fmla="*/ 83 w 100"/>
                <a:gd name="T19" fmla="*/ 0 h 152"/>
                <a:gd name="T20" fmla="*/ 100 w 100"/>
                <a:gd name="T21" fmla="*/ 0 h 152"/>
                <a:gd name="T22" fmla="*/ 83 w 100"/>
                <a:gd name="T23" fmla="*/ 109 h 152"/>
                <a:gd name="T24" fmla="*/ 83 w 100"/>
                <a:gd name="T25" fmla="*/ 81 h 152"/>
                <a:gd name="T26" fmla="*/ 54 w 100"/>
                <a:gd name="T27" fmla="*/ 59 h 152"/>
                <a:gd name="T28" fmla="*/ 17 w 100"/>
                <a:gd name="T29" fmla="*/ 99 h 152"/>
                <a:gd name="T30" fmla="*/ 54 w 100"/>
                <a:gd name="T31" fmla="*/ 138 h 152"/>
                <a:gd name="T32" fmla="*/ 83 w 100"/>
                <a:gd name="T33" fmla="*/ 10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52">
                  <a:moveTo>
                    <a:pt x="100" y="0"/>
                  </a:moveTo>
                  <a:cubicBezTo>
                    <a:pt x="100" y="150"/>
                    <a:pt x="100" y="150"/>
                    <a:pt x="100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72" y="147"/>
                    <a:pt x="62" y="152"/>
                    <a:pt x="49" y="152"/>
                  </a:cubicBezTo>
                  <a:cubicBezTo>
                    <a:pt x="21" y="152"/>
                    <a:pt x="0" y="131"/>
                    <a:pt x="0" y="100"/>
                  </a:cubicBezTo>
                  <a:cubicBezTo>
                    <a:pt x="0" y="66"/>
                    <a:pt x="24" y="45"/>
                    <a:pt x="52" y="45"/>
                  </a:cubicBezTo>
                  <a:cubicBezTo>
                    <a:pt x="64" y="45"/>
                    <a:pt x="80" y="51"/>
                    <a:pt x="83" y="61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100" y="0"/>
                  </a:lnTo>
                  <a:close/>
                  <a:moveTo>
                    <a:pt x="83" y="109"/>
                  </a:moveTo>
                  <a:cubicBezTo>
                    <a:pt x="83" y="81"/>
                    <a:pt x="83" y="81"/>
                    <a:pt x="83" y="81"/>
                  </a:cubicBezTo>
                  <a:cubicBezTo>
                    <a:pt x="83" y="67"/>
                    <a:pt x="70" y="59"/>
                    <a:pt x="54" y="59"/>
                  </a:cubicBezTo>
                  <a:cubicBezTo>
                    <a:pt x="36" y="59"/>
                    <a:pt x="17" y="72"/>
                    <a:pt x="17" y="99"/>
                  </a:cubicBezTo>
                  <a:cubicBezTo>
                    <a:pt x="17" y="124"/>
                    <a:pt x="35" y="138"/>
                    <a:pt x="54" y="138"/>
                  </a:cubicBezTo>
                  <a:cubicBezTo>
                    <a:pt x="69" y="138"/>
                    <a:pt x="83" y="125"/>
                    <a:pt x="83" y="109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1">
              <a:extLst>
                <a:ext uri="{FF2B5EF4-FFF2-40B4-BE49-F238E27FC236}">
                  <a16:creationId xmlns:a16="http://schemas.microsoft.com/office/drawing/2014/main" id="{F6DABD66-67A6-4161-8DD8-2B2178E00BD0}"/>
                </a:ext>
              </a:extLst>
            </p:cNvPr>
            <p:cNvSpPr>
              <a:spLocks noEditPoint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3293" y="2073"/>
              <a:ext cx="113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3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49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6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2">
              <a:extLst>
                <a:ext uri="{FF2B5EF4-FFF2-40B4-BE49-F238E27FC236}">
                  <a16:creationId xmlns:a16="http://schemas.microsoft.com/office/drawing/2014/main" id="{78458295-1309-4E38-B8D9-8140DC258261}"/>
                </a:ext>
              </a:extLst>
            </p:cNvPr>
            <p:cNvSpPr/>
            <p:nvPr userDrawn="1">
              <p:custDataLst>
                <p:tags r:id="rId22"/>
              </p:custDataLst>
            </p:nvPr>
          </p:nvSpPr>
          <p:spPr bwMode="auto">
            <a:xfrm>
              <a:off x="3441" y="2074"/>
              <a:ext cx="213" cy="135"/>
            </a:xfrm>
            <a:custGeom>
              <a:avLst/>
              <a:gdLst>
                <a:gd name="T0" fmla="*/ 75 w 165"/>
                <a:gd name="T1" fmla="*/ 38 h 104"/>
                <a:gd name="T2" fmla="*/ 46 w 165"/>
                <a:gd name="T3" fmla="*/ 14 h 104"/>
                <a:gd name="T4" fmla="*/ 16 w 165"/>
                <a:gd name="T5" fmla="*/ 38 h 104"/>
                <a:gd name="T6" fmla="*/ 16 w 165"/>
                <a:gd name="T7" fmla="*/ 104 h 104"/>
                <a:gd name="T8" fmla="*/ 0 w 165"/>
                <a:gd name="T9" fmla="*/ 104 h 104"/>
                <a:gd name="T10" fmla="*/ 0 w 165"/>
                <a:gd name="T11" fmla="*/ 1 h 104"/>
                <a:gd name="T12" fmla="*/ 16 w 165"/>
                <a:gd name="T13" fmla="*/ 1 h 104"/>
                <a:gd name="T14" fmla="*/ 16 w 165"/>
                <a:gd name="T15" fmla="*/ 19 h 104"/>
                <a:gd name="T16" fmla="*/ 18 w 165"/>
                <a:gd name="T17" fmla="*/ 19 h 104"/>
                <a:gd name="T18" fmla="*/ 51 w 165"/>
                <a:gd name="T19" fmla="*/ 0 h 104"/>
                <a:gd name="T20" fmla="*/ 86 w 165"/>
                <a:gd name="T21" fmla="*/ 21 h 104"/>
                <a:gd name="T22" fmla="*/ 89 w 165"/>
                <a:gd name="T23" fmla="*/ 21 h 104"/>
                <a:gd name="T24" fmla="*/ 125 w 165"/>
                <a:gd name="T25" fmla="*/ 0 h 104"/>
                <a:gd name="T26" fmla="*/ 165 w 165"/>
                <a:gd name="T27" fmla="*/ 37 h 104"/>
                <a:gd name="T28" fmla="*/ 165 w 165"/>
                <a:gd name="T29" fmla="*/ 104 h 104"/>
                <a:gd name="T30" fmla="*/ 149 w 165"/>
                <a:gd name="T31" fmla="*/ 104 h 104"/>
                <a:gd name="T32" fmla="*/ 149 w 165"/>
                <a:gd name="T33" fmla="*/ 38 h 104"/>
                <a:gd name="T34" fmla="*/ 121 w 165"/>
                <a:gd name="T35" fmla="*/ 14 h 104"/>
                <a:gd name="T36" fmla="*/ 91 w 165"/>
                <a:gd name="T37" fmla="*/ 39 h 104"/>
                <a:gd name="T38" fmla="*/ 91 w 165"/>
                <a:gd name="T39" fmla="*/ 104 h 104"/>
                <a:gd name="T40" fmla="*/ 75 w 165"/>
                <a:gd name="T41" fmla="*/ 104 h 104"/>
                <a:gd name="T42" fmla="*/ 75 w 165"/>
                <a:gd name="T43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104">
                  <a:moveTo>
                    <a:pt x="75" y="38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5" y="5"/>
                    <a:pt x="39" y="0"/>
                    <a:pt x="51" y="0"/>
                  </a:cubicBezTo>
                  <a:cubicBezTo>
                    <a:pt x="72" y="0"/>
                    <a:pt x="82" y="9"/>
                    <a:pt x="86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7"/>
                    <a:pt x="112" y="0"/>
                    <a:pt x="125" y="0"/>
                  </a:cubicBezTo>
                  <a:cubicBezTo>
                    <a:pt x="149" y="0"/>
                    <a:pt x="165" y="11"/>
                    <a:pt x="165" y="37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9" y="23"/>
                    <a:pt x="137" y="14"/>
                    <a:pt x="121" y="14"/>
                  </a:cubicBezTo>
                  <a:cubicBezTo>
                    <a:pt x="110" y="14"/>
                    <a:pt x="91" y="24"/>
                    <a:pt x="91" y="3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38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3">
              <a:extLst>
                <a:ext uri="{FF2B5EF4-FFF2-40B4-BE49-F238E27FC236}">
                  <a16:creationId xmlns:a16="http://schemas.microsoft.com/office/drawing/2014/main" id="{0C8429AC-88C5-47D5-9B2F-87AA334BE5FB}"/>
                </a:ext>
              </a:extLst>
            </p:cNvPr>
            <p:cNvSpPr>
              <a:spLocks noEditPoint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3687" y="2016"/>
              <a:ext cx="22" cy="193"/>
            </a:xfrm>
            <a:custGeom>
              <a:avLst/>
              <a:gdLst>
                <a:gd name="T0" fmla="*/ 0 w 22"/>
                <a:gd name="T1" fmla="*/ 27 h 193"/>
                <a:gd name="T2" fmla="*/ 0 w 22"/>
                <a:gd name="T3" fmla="*/ 0 h 193"/>
                <a:gd name="T4" fmla="*/ 22 w 22"/>
                <a:gd name="T5" fmla="*/ 0 h 193"/>
                <a:gd name="T6" fmla="*/ 22 w 22"/>
                <a:gd name="T7" fmla="*/ 27 h 193"/>
                <a:gd name="T8" fmla="*/ 0 w 22"/>
                <a:gd name="T9" fmla="*/ 27 h 193"/>
                <a:gd name="T10" fmla="*/ 0 w 22"/>
                <a:gd name="T11" fmla="*/ 193 h 193"/>
                <a:gd name="T12" fmla="*/ 0 w 22"/>
                <a:gd name="T13" fmla="*/ 60 h 193"/>
                <a:gd name="T14" fmla="*/ 22 w 22"/>
                <a:gd name="T15" fmla="*/ 60 h 193"/>
                <a:gd name="T16" fmla="*/ 22 w 22"/>
                <a:gd name="T17" fmla="*/ 193 h 193"/>
                <a:gd name="T18" fmla="*/ 0 w 22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3">
                  <a:moveTo>
                    <a:pt x="0" y="2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2" y="60"/>
                  </a:lnTo>
                  <a:lnTo>
                    <a:pt x="22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4">
              <a:extLst>
                <a:ext uri="{FF2B5EF4-FFF2-40B4-BE49-F238E27FC236}">
                  <a16:creationId xmlns:a16="http://schemas.microsoft.com/office/drawing/2014/main" id="{8111896B-A787-4EB1-B40C-4EFE264DFB15}"/>
                </a:ext>
              </a:extLst>
            </p:cNvPr>
            <p:cNvSpPr/>
            <p:nvPr userDrawn="1">
              <p:custDataLst>
                <p:tags r:id="rId24"/>
              </p:custDataLst>
            </p:nvPr>
          </p:nvSpPr>
          <p:spPr bwMode="auto">
            <a:xfrm>
              <a:off x="3739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5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9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5">
              <a:extLst>
                <a:ext uri="{FF2B5EF4-FFF2-40B4-BE49-F238E27FC236}">
                  <a16:creationId xmlns:a16="http://schemas.microsoft.com/office/drawing/2014/main" id="{D44A4B42-689F-4160-9332-BB9E3BD140CA}"/>
                </a:ext>
              </a:extLst>
            </p:cNvPr>
            <p:cNvSpPr>
              <a:spLocks noEditPoints="1"/>
            </p:cNvSpPr>
            <p:nvPr userDrawn="1">
              <p:custDataLst>
                <p:tags r:id="rId25"/>
              </p:custDataLst>
            </p:nvPr>
          </p:nvSpPr>
          <p:spPr bwMode="auto">
            <a:xfrm>
              <a:off x="3857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9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9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80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5" y="94"/>
                    <a:pt x="78" y="90"/>
                    <a:pt x="89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6">
              <a:extLst>
                <a:ext uri="{FF2B5EF4-FFF2-40B4-BE49-F238E27FC236}">
                  <a16:creationId xmlns:a16="http://schemas.microsoft.com/office/drawing/2014/main" id="{6067BACD-2CE9-43D4-8173-A26189FF4F17}"/>
                </a:ext>
              </a:extLst>
            </p:cNvPr>
            <p:cNvSpPr/>
            <p:nvPr userDrawn="1">
              <p:custDataLst>
                <p:tags r:id="rId26"/>
              </p:custDataLst>
            </p:nvPr>
          </p:nvSpPr>
          <p:spPr bwMode="auto">
            <a:xfrm>
              <a:off x="4070" y="2017"/>
              <a:ext cx="146" cy="196"/>
            </a:xfrm>
            <a:custGeom>
              <a:avLst/>
              <a:gdLst>
                <a:gd name="T0" fmla="*/ 0 w 113"/>
                <a:gd name="T1" fmla="*/ 111 h 151"/>
                <a:gd name="T2" fmla="*/ 4 w 113"/>
                <a:gd name="T3" fmla="*/ 111 h 151"/>
                <a:gd name="T4" fmla="*/ 60 w 113"/>
                <a:gd name="T5" fmla="*/ 135 h 151"/>
                <a:gd name="T6" fmla="*/ 96 w 113"/>
                <a:gd name="T7" fmla="*/ 111 h 151"/>
                <a:gd name="T8" fmla="*/ 56 w 113"/>
                <a:gd name="T9" fmla="*/ 84 h 151"/>
                <a:gd name="T10" fmla="*/ 2 w 113"/>
                <a:gd name="T11" fmla="*/ 41 h 151"/>
                <a:gd name="T12" fmla="*/ 59 w 113"/>
                <a:gd name="T13" fmla="*/ 0 h 151"/>
                <a:gd name="T14" fmla="*/ 108 w 113"/>
                <a:gd name="T15" fmla="*/ 16 h 151"/>
                <a:gd name="T16" fmla="*/ 108 w 113"/>
                <a:gd name="T17" fmla="*/ 32 h 151"/>
                <a:gd name="T18" fmla="*/ 103 w 113"/>
                <a:gd name="T19" fmla="*/ 32 h 151"/>
                <a:gd name="T20" fmla="*/ 55 w 113"/>
                <a:gd name="T21" fmla="*/ 15 h 151"/>
                <a:gd name="T22" fmla="*/ 19 w 113"/>
                <a:gd name="T23" fmla="*/ 41 h 151"/>
                <a:gd name="T24" fmla="*/ 58 w 113"/>
                <a:gd name="T25" fmla="*/ 68 h 151"/>
                <a:gd name="T26" fmla="*/ 113 w 113"/>
                <a:gd name="T27" fmla="*/ 111 h 151"/>
                <a:gd name="T28" fmla="*/ 60 w 113"/>
                <a:gd name="T29" fmla="*/ 151 h 151"/>
                <a:gd name="T30" fmla="*/ 0 w 113"/>
                <a:gd name="T31" fmla="*/ 131 h 151"/>
                <a:gd name="T32" fmla="*/ 0 w 113"/>
                <a:gd name="T33" fmla="*/ 11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" h="151">
                  <a:moveTo>
                    <a:pt x="0" y="111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18" y="125"/>
                    <a:pt x="41" y="135"/>
                    <a:pt x="60" y="135"/>
                  </a:cubicBezTo>
                  <a:cubicBezTo>
                    <a:pt x="84" y="135"/>
                    <a:pt x="96" y="122"/>
                    <a:pt x="96" y="111"/>
                  </a:cubicBezTo>
                  <a:cubicBezTo>
                    <a:pt x="96" y="93"/>
                    <a:pt x="76" y="88"/>
                    <a:pt x="56" y="84"/>
                  </a:cubicBezTo>
                  <a:cubicBezTo>
                    <a:pt x="31" y="78"/>
                    <a:pt x="2" y="72"/>
                    <a:pt x="2" y="41"/>
                  </a:cubicBezTo>
                  <a:cubicBezTo>
                    <a:pt x="2" y="18"/>
                    <a:pt x="23" y="0"/>
                    <a:pt x="59" y="0"/>
                  </a:cubicBezTo>
                  <a:cubicBezTo>
                    <a:pt x="80" y="0"/>
                    <a:pt x="99" y="8"/>
                    <a:pt x="108" y="16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93" y="23"/>
                    <a:pt x="76" y="15"/>
                    <a:pt x="55" y="15"/>
                  </a:cubicBezTo>
                  <a:cubicBezTo>
                    <a:pt x="33" y="15"/>
                    <a:pt x="19" y="27"/>
                    <a:pt x="19" y="41"/>
                  </a:cubicBezTo>
                  <a:cubicBezTo>
                    <a:pt x="19" y="58"/>
                    <a:pt x="39" y="63"/>
                    <a:pt x="58" y="68"/>
                  </a:cubicBezTo>
                  <a:cubicBezTo>
                    <a:pt x="83" y="74"/>
                    <a:pt x="113" y="79"/>
                    <a:pt x="113" y="111"/>
                  </a:cubicBezTo>
                  <a:cubicBezTo>
                    <a:pt x="113" y="133"/>
                    <a:pt x="94" y="151"/>
                    <a:pt x="60" y="151"/>
                  </a:cubicBezTo>
                  <a:cubicBezTo>
                    <a:pt x="36" y="151"/>
                    <a:pt x="18" y="145"/>
                    <a:pt x="0" y="13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7">
              <a:extLst>
                <a:ext uri="{FF2B5EF4-FFF2-40B4-BE49-F238E27FC236}">
                  <a16:creationId xmlns:a16="http://schemas.microsoft.com/office/drawing/2014/main" id="{5318E9C0-DB55-4120-B90F-91418E1730AC}"/>
                </a:ext>
              </a:extLst>
            </p:cNvPr>
            <p:cNvSpPr>
              <a:spLocks noEditPoints="1"/>
            </p:cNvSpPr>
            <p:nvPr userDrawn="1">
              <p:custDataLst>
                <p:tags r:id="rId27"/>
              </p:custDataLst>
            </p:nvPr>
          </p:nvSpPr>
          <p:spPr bwMode="auto">
            <a:xfrm>
              <a:off x="4243" y="2016"/>
              <a:ext cx="20" cy="193"/>
            </a:xfrm>
            <a:custGeom>
              <a:avLst/>
              <a:gdLst>
                <a:gd name="T0" fmla="*/ 0 w 20"/>
                <a:gd name="T1" fmla="*/ 27 h 193"/>
                <a:gd name="T2" fmla="*/ 0 w 20"/>
                <a:gd name="T3" fmla="*/ 0 h 193"/>
                <a:gd name="T4" fmla="*/ 20 w 20"/>
                <a:gd name="T5" fmla="*/ 0 h 193"/>
                <a:gd name="T6" fmla="*/ 20 w 20"/>
                <a:gd name="T7" fmla="*/ 27 h 193"/>
                <a:gd name="T8" fmla="*/ 0 w 20"/>
                <a:gd name="T9" fmla="*/ 27 h 193"/>
                <a:gd name="T10" fmla="*/ 0 w 20"/>
                <a:gd name="T11" fmla="*/ 193 h 193"/>
                <a:gd name="T12" fmla="*/ 0 w 20"/>
                <a:gd name="T13" fmla="*/ 60 h 193"/>
                <a:gd name="T14" fmla="*/ 20 w 20"/>
                <a:gd name="T15" fmla="*/ 60 h 193"/>
                <a:gd name="T16" fmla="*/ 20 w 20"/>
                <a:gd name="T17" fmla="*/ 193 h 193"/>
                <a:gd name="T18" fmla="*/ 0 w 20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3">
                  <a:moveTo>
                    <a:pt x="0" y="27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0" y="60"/>
                  </a:lnTo>
                  <a:lnTo>
                    <a:pt x="20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8">
              <a:extLst>
                <a:ext uri="{FF2B5EF4-FFF2-40B4-BE49-F238E27FC236}">
                  <a16:creationId xmlns:a16="http://schemas.microsoft.com/office/drawing/2014/main" id="{92D84005-D53D-484F-81C7-9426069C2BF4}"/>
                </a:ext>
              </a:extLst>
            </p:cNvPr>
            <p:cNvSpPr/>
            <p:nvPr userDrawn="1">
              <p:custDataLst>
                <p:tags r:id="rId28"/>
              </p:custDataLst>
            </p:nvPr>
          </p:nvSpPr>
          <p:spPr bwMode="auto">
            <a:xfrm>
              <a:off x="4301" y="2013"/>
              <a:ext cx="116" cy="196"/>
            </a:xfrm>
            <a:custGeom>
              <a:avLst/>
              <a:gdLst>
                <a:gd name="T0" fmla="*/ 74 w 90"/>
                <a:gd name="T1" fmla="*/ 87 h 151"/>
                <a:gd name="T2" fmla="*/ 46 w 90"/>
                <a:gd name="T3" fmla="*/ 61 h 151"/>
                <a:gd name="T4" fmla="*/ 16 w 90"/>
                <a:gd name="T5" fmla="*/ 85 h 151"/>
                <a:gd name="T6" fmla="*/ 16 w 90"/>
                <a:gd name="T7" fmla="*/ 151 h 151"/>
                <a:gd name="T8" fmla="*/ 0 w 90"/>
                <a:gd name="T9" fmla="*/ 151 h 151"/>
                <a:gd name="T10" fmla="*/ 0 w 90"/>
                <a:gd name="T11" fmla="*/ 0 h 151"/>
                <a:gd name="T12" fmla="*/ 16 w 90"/>
                <a:gd name="T13" fmla="*/ 0 h 151"/>
                <a:gd name="T14" fmla="*/ 16 w 90"/>
                <a:gd name="T15" fmla="*/ 66 h 151"/>
                <a:gd name="T16" fmla="*/ 18 w 90"/>
                <a:gd name="T17" fmla="*/ 66 h 151"/>
                <a:gd name="T18" fmla="*/ 51 w 90"/>
                <a:gd name="T19" fmla="*/ 47 h 151"/>
                <a:gd name="T20" fmla="*/ 90 w 90"/>
                <a:gd name="T21" fmla="*/ 85 h 151"/>
                <a:gd name="T22" fmla="*/ 90 w 90"/>
                <a:gd name="T23" fmla="*/ 151 h 151"/>
                <a:gd name="T24" fmla="*/ 74 w 90"/>
                <a:gd name="T25" fmla="*/ 151 h 151"/>
                <a:gd name="T26" fmla="*/ 74 w 90"/>
                <a:gd name="T27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51">
                  <a:moveTo>
                    <a:pt x="74" y="87"/>
                  </a:moveTo>
                  <a:cubicBezTo>
                    <a:pt x="74" y="70"/>
                    <a:pt x="62" y="61"/>
                    <a:pt x="46" y="61"/>
                  </a:cubicBezTo>
                  <a:cubicBezTo>
                    <a:pt x="34" y="61"/>
                    <a:pt x="17" y="70"/>
                    <a:pt x="16" y="8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52"/>
                    <a:pt x="37" y="47"/>
                    <a:pt x="51" y="47"/>
                  </a:cubicBezTo>
                  <a:cubicBezTo>
                    <a:pt x="74" y="47"/>
                    <a:pt x="90" y="58"/>
                    <a:pt x="90" y="85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74" y="151"/>
                    <a:pt x="74" y="151"/>
                    <a:pt x="74" y="151"/>
                  </a:cubicBezTo>
                  <a:lnTo>
                    <a:pt x="74" y="87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9">
              <a:extLst>
                <a:ext uri="{FF2B5EF4-FFF2-40B4-BE49-F238E27FC236}">
                  <a16:creationId xmlns:a16="http://schemas.microsoft.com/office/drawing/2014/main" id="{40166A99-1F21-435E-B6BF-40CEE3B4DB49}"/>
                </a:ext>
              </a:extLst>
            </p:cNvPr>
            <p:cNvSpPr/>
            <p:nvPr userDrawn="1">
              <p:custDataLst>
                <p:tags r:id="rId29"/>
              </p:custDataLst>
            </p:nvPr>
          </p:nvSpPr>
          <p:spPr bwMode="auto">
            <a:xfrm>
              <a:off x="4433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30">
              <a:extLst>
                <a:ext uri="{FF2B5EF4-FFF2-40B4-BE49-F238E27FC236}">
                  <a16:creationId xmlns:a16="http://schemas.microsoft.com/office/drawing/2014/main" id="{85DFA70F-F381-4232-8FDC-82D979303227}"/>
                </a:ext>
              </a:extLst>
            </p:cNvPr>
            <p:cNvSpPr>
              <a:spLocks noEditPoints="1"/>
            </p:cNvSpPr>
            <p:nvPr userDrawn="1">
              <p:custDataLst>
                <p:tags r:id="rId30"/>
              </p:custDataLst>
            </p:nvPr>
          </p:nvSpPr>
          <p:spPr bwMode="auto">
            <a:xfrm>
              <a:off x="4527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5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69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0 w 88"/>
                <a:gd name="T17" fmla="*/ 28 h 108"/>
                <a:gd name="T18" fmla="*/ 7 w 88"/>
                <a:gd name="T19" fmla="*/ 28 h 108"/>
                <a:gd name="T20" fmla="*/ 7 w 88"/>
                <a:gd name="T21" fmla="*/ 13 h 108"/>
                <a:gd name="T22" fmla="*/ 44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6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0" y="103"/>
                    <a:pt x="49" y="108"/>
                    <a:pt x="35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69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6" y="6"/>
                    <a:pt x="28" y="0"/>
                    <a:pt x="44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6" y="65"/>
                    <a:pt x="16" y="77"/>
                  </a:cubicBezTo>
                  <a:cubicBezTo>
                    <a:pt x="16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1">
              <a:extLst>
                <a:ext uri="{FF2B5EF4-FFF2-40B4-BE49-F238E27FC236}">
                  <a16:creationId xmlns:a16="http://schemas.microsoft.com/office/drawing/2014/main" id="{CCAA1067-8C56-4502-ABC5-4BDCEA36361E}"/>
                </a:ext>
              </a:extLst>
            </p:cNvPr>
            <p:cNvSpPr/>
            <p:nvPr userDrawn="1">
              <p:custDataLst>
                <p:tags r:id="rId31"/>
              </p:custDataLst>
            </p:nvPr>
          </p:nvSpPr>
          <p:spPr bwMode="auto">
            <a:xfrm>
              <a:off x="4670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9 w 79"/>
                <a:gd name="T5" fmla="*/ 95 h 108"/>
                <a:gd name="T6" fmla="*/ 64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0" y="64"/>
                    <a:pt x="0" y="29"/>
                  </a:cubicBezTo>
                  <a:cubicBezTo>
                    <a:pt x="0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2">
              <a:extLst>
                <a:ext uri="{FF2B5EF4-FFF2-40B4-BE49-F238E27FC236}">
                  <a16:creationId xmlns:a16="http://schemas.microsoft.com/office/drawing/2014/main" id="{338CFC0B-2A84-4537-BE5F-2836EA3298F9}"/>
                </a:ext>
              </a:extLst>
            </p:cNvPr>
            <p:cNvSpPr/>
            <p:nvPr userDrawn="1">
              <p:custDataLst>
                <p:tags r:id="rId32"/>
              </p:custDataLst>
            </p:nvPr>
          </p:nvSpPr>
          <p:spPr bwMode="auto">
            <a:xfrm>
              <a:off x="4799" y="2076"/>
              <a:ext cx="119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6 w 92"/>
                <a:gd name="T13" fmla="*/ 103 h 104"/>
                <a:gd name="T14" fmla="*/ 76 w 92"/>
                <a:gd name="T15" fmla="*/ 85 h 104"/>
                <a:gd name="T16" fmla="*/ 74 w 92"/>
                <a:gd name="T17" fmla="*/ 85 h 104"/>
                <a:gd name="T18" fmla="*/ 39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39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3">
              <a:extLst>
                <a:ext uri="{FF2B5EF4-FFF2-40B4-BE49-F238E27FC236}">
                  <a16:creationId xmlns:a16="http://schemas.microsoft.com/office/drawing/2014/main" id="{7F003F7D-52C5-4BA8-A688-50510C769DB9}"/>
                </a:ext>
              </a:extLst>
            </p:cNvPr>
            <p:cNvSpPr/>
            <p:nvPr userDrawn="1">
              <p:custDataLst>
                <p:tags r:id="rId33"/>
              </p:custDataLst>
            </p:nvPr>
          </p:nvSpPr>
          <p:spPr bwMode="auto">
            <a:xfrm>
              <a:off x="493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4">
              <a:extLst>
                <a:ext uri="{FF2B5EF4-FFF2-40B4-BE49-F238E27FC236}">
                  <a16:creationId xmlns:a16="http://schemas.microsoft.com/office/drawing/2014/main" id="{CB84C983-20B8-4E82-9107-2EB9DD5C337D}"/>
                </a:ext>
              </a:extLst>
            </p:cNvPr>
            <p:cNvSpPr/>
            <p:nvPr userDrawn="1">
              <p:custDataLst>
                <p:tags r:id="rId34"/>
              </p:custDataLst>
            </p:nvPr>
          </p:nvSpPr>
          <p:spPr bwMode="auto">
            <a:xfrm>
              <a:off x="5038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9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8" y="99"/>
                    <a:pt x="54" y="104"/>
                    <a:pt x="40" y="104"/>
                  </a:cubicBezTo>
                  <a:cubicBezTo>
                    <a:pt x="17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5">
              <a:extLst>
                <a:ext uri="{FF2B5EF4-FFF2-40B4-BE49-F238E27FC236}">
                  <a16:creationId xmlns:a16="http://schemas.microsoft.com/office/drawing/2014/main" id="{29B5361F-D26E-430A-B4C6-6F20B97235E7}"/>
                </a:ext>
              </a:extLst>
            </p:cNvPr>
            <p:cNvSpPr/>
            <p:nvPr userDrawn="1">
              <p:custDataLst>
                <p:tags r:id="rId35"/>
              </p:custDataLst>
            </p:nvPr>
          </p:nvSpPr>
          <p:spPr bwMode="auto">
            <a:xfrm>
              <a:off x="5186" y="2073"/>
              <a:ext cx="103" cy="140"/>
            </a:xfrm>
            <a:custGeom>
              <a:avLst/>
              <a:gdLst>
                <a:gd name="T0" fmla="*/ 0 w 80"/>
                <a:gd name="T1" fmla="*/ 80 h 108"/>
                <a:gd name="T2" fmla="*/ 6 w 80"/>
                <a:gd name="T3" fmla="*/ 80 h 108"/>
                <a:gd name="T4" fmla="*/ 39 w 80"/>
                <a:gd name="T5" fmla="*/ 95 h 108"/>
                <a:gd name="T6" fmla="*/ 64 w 80"/>
                <a:gd name="T7" fmla="*/ 79 h 108"/>
                <a:gd name="T8" fmla="*/ 1 w 80"/>
                <a:gd name="T9" fmla="*/ 29 h 108"/>
                <a:gd name="T10" fmla="*/ 41 w 80"/>
                <a:gd name="T11" fmla="*/ 0 h 108"/>
                <a:gd name="T12" fmla="*/ 74 w 80"/>
                <a:gd name="T13" fmla="*/ 9 h 108"/>
                <a:gd name="T14" fmla="*/ 74 w 80"/>
                <a:gd name="T15" fmla="*/ 25 h 108"/>
                <a:gd name="T16" fmla="*/ 70 w 80"/>
                <a:gd name="T17" fmla="*/ 25 h 108"/>
                <a:gd name="T18" fmla="*/ 41 w 80"/>
                <a:gd name="T19" fmla="*/ 13 h 108"/>
                <a:gd name="T20" fmla="*/ 16 w 80"/>
                <a:gd name="T21" fmla="*/ 27 h 108"/>
                <a:gd name="T22" fmla="*/ 80 w 80"/>
                <a:gd name="T23" fmla="*/ 78 h 108"/>
                <a:gd name="T24" fmla="*/ 39 w 80"/>
                <a:gd name="T25" fmla="*/ 108 h 108"/>
                <a:gd name="T26" fmla="*/ 0 w 80"/>
                <a:gd name="T27" fmla="*/ 96 h 108"/>
                <a:gd name="T28" fmla="*/ 0 w 80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8">
                  <a:moveTo>
                    <a:pt x="0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1" y="64"/>
                    <a:pt x="1" y="29"/>
                  </a:cubicBezTo>
                  <a:cubicBezTo>
                    <a:pt x="1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80" y="42"/>
                    <a:pt x="80" y="78"/>
                  </a:cubicBezTo>
                  <a:cubicBezTo>
                    <a:pt x="80" y="96"/>
                    <a:pt x="68" y="108"/>
                    <a:pt x="39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6">
              <a:extLst>
                <a:ext uri="{FF2B5EF4-FFF2-40B4-BE49-F238E27FC236}">
                  <a16:creationId xmlns:a16="http://schemas.microsoft.com/office/drawing/2014/main" id="{B16F0936-E3E7-4D14-A649-51B67996BB96}"/>
                </a:ext>
              </a:extLst>
            </p:cNvPr>
            <p:cNvSpPr>
              <a:spLocks noEditPoints="1"/>
            </p:cNvSpPr>
            <p:nvPr userDrawn="1">
              <p:custDataLst>
                <p:tags r:id="rId36"/>
              </p:custDataLst>
            </p:nvPr>
          </p:nvSpPr>
          <p:spPr bwMode="auto">
            <a:xfrm>
              <a:off x="1" y="2017"/>
              <a:ext cx="938" cy="292"/>
            </a:xfrm>
            <a:custGeom>
              <a:avLst/>
              <a:gdLst>
                <a:gd name="T0" fmla="*/ 638 w 728"/>
                <a:gd name="T1" fmla="*/ 215 h 225"/>
                <a:gd name="T2" fmla="*/ 636 w 728"/>
                <a:gd name="T3" fmla="*/ 192 h 225"/>
                <a:gd name="T4" fmla="*/ 148 w 728"/>
                <a:gd name="T5" fmla="*/ 120 h 225"/>
                <a:gd name="T6" fmla="*/ 213 w 728"/>
                <a:gd name="T7" fmla="*/ 119 h 225"/>
                <a:gd name="T8" fmla="*/ 202 w 728"/>
                <a:gd name="T9" fmla="*/ 105 h 225"/>
                <a:gd name="T10" fmla="*/ 180 w 728"/>
                <a:gd name="T11" fmla="*/ 127 h 225"/>
                <a:gd name="T12" fmla="*/ 194 w 728"/>
                <a:gd name="T13" fmla="*/ 138 h 225"/>
                <a:gd name="T14" fmla="*/ 648 w 728"/>
                <a:gd name="T15" fmla="*/ 204 h 225"/>
                <a:gd name="T16" fmla="*/ 584 w 728"/>
                <a:gd name="T17" fmla="*/ 200 h 225"/>
                <a:gd name="T18" fmla="*/ 580 w 728"/>
                <a:gd name="T19" fmla="*/ 215 h 225"/>
                <a:gd name="T20" fmla="*/ 13 w 728"/>
                <a:gd name="T21" fmla="*/ 185 h 225"/>
                <a:gd name="T22" fmla="*/ 41 w 728"/>
                <a:gd name="T23" fmla="*/ 108 h 225"/>
                <a:gd name="T24" fmla="*/ 32 w 728"/>
                <a:gd name="T25" fmla="*/ 127 h 225"/>
                <a:gd name="T26" fmla="*/ 56 w 728"/>
                <a:gd name="T27" fmla="*/ 73 h 225"/>
                <a:gd name="T28" fmla="*/ 27 w 728"/>
                <a:gd name="T29" fmla="*/ 91 h 225"/>
                <a:gd name="T30" fmla="*/ 674 w 728"/>
                <a:gd name="T31" fmla="*/ 0 h 225"/>
                <a:gd name="T32" fmla="*/ 675 w 728"/>
                <a:gd name="T33" fmla="*/ 150 h 225"/>
                <a:gd name="T34" fmla="*/ 724 w 728"/>
                <a:gd name="T35" fmla="*/ 200 h 225"/>
                <a:gd name="T36" fmla="*/ 728 w 728"/>
                <a:gd name="T37" fmla="*/ 201 h 225"/>
                <a:gd name="T38" fmla="*/ 724 w 728"/>
                <a:gd name="T39" fmla="*/ 208 h 225"/>
                <a:gd name="T40" fmla="*/ 183 w 728"/>
                <a:gd name="T41" fmla="*/ 85 h 225"/>
                <a:gd name="T42" fmla="*/ 169 w 728"/>
                <a:gd name="T43" fmla="*/ 75 h 225"/>
                <a:gd name="T44" fmla="*/ 677 w 728"/>
                <a:gd name="T45" fmla="*/ 215 h 225"/>
                <a:gd name="T46" fmla="*/ 501 w 728"/>
                <a:gd name="T47" fmla="*/ 196 h 225"/>
                <a:gd name="T48" fmla="*/ 509 w 728"/>
                <a:gd name="T49" fmla="*/ 195 h 225"/>
                <a:gd name="T50" fmla="*/ 513 w 728"/>
                <a:gd name="T51" fmla="*/ 215 h 225"/>
                <a:gd name="T52" fmla="*/ 606 w 728"/>
                <a:gd name="T53" fmla="*/ 147 h 225"/>
                <a:gd name="T54" fmla="*/ 540 w 728"/>
                <a:gd name="T55" fmla="*/ 23 h 225"/>
                <a:gd name="T56" fmla="*/ 469 w 728"/>
                <a:gd name="T57" fmla="*/ 225 h 225"/>
                <a:gd name="T58" fmla="*/ 473 w 728"/>
                <a:gd name="T59" fmla="*/ 208 h 225"/>
                <a:gd name="T60" fmla="*/ 513 w 728"/>
                <a:gd name="T61" fmla="*/ 181 h 225"/>
                <a:gd name="T62" fmla="*/ 564 w 728"/>
                <a:gd name="T63" fmla="*/ 210 h 225"/>
                <a:gd name="T64" fmla="*/ 548 w 728"/>
                <a:gd name="T65" fmla="*/ 201 h 225"/>
                <a:gd name="T66" fmla="*/ 523 w 728"/>
                <a:gd name="T67" fmla="*/ 198 h 225"/>
                <a:gd name="T68" fmla="*/ 526 w 728"/>
                <a:gd name="T69" fmla="*/ 198 h 225"/>
                <a:gd name="T70" fmla="*/ 363 w 728"/>
                <a:gd name="T71" fmla="*/ 197 h 225"/>
                <a:gd name="T72" fmla="*/ 456 w 728"/>
                <a:gd name="T73" fmla="*/ 192 h 225"/>
                <a:gd name="T74" fmla="*/ 462 w 728"/>
                <a:gd name="T75" fmla="*/ 192 h 225"/>
                <a:gd name="T76" fmla="*/ 101 w 728"/>
                <a:gd name="T77" fmla="*/ 131 h 225"/>
                <a:gd name="T78" fmla="*/ 209 w 728"/>
                <a:gd name="T79" fmla="*/ 222 h 225"/>
                <a:gd name="T80" fmla="*/ 227 w 728"/>
                <a:gd name="T81" fmla="*/ 46 h 225"/>
                <a:gd name="T82" fmla="*/ 217 w 728"/>
                <a:gd name="T83" fmla="*/ 60 h 225"/>
                <a:gd name="T84" fmla="*/ 204 w 728"/>
                <a:gd name="T85" fmla="*/ 33 h 225"/>
                <a:gd name="T86" fmla="*/ 158 w 728"/>
                <a:gd name="T87" fmla="*/ 77 h 225"/>
                <a:gd name="T88" fmla="*/ 136 w 728"/>
                <a:gd name="T89" fmla="*/ 71 h 225"/>
                <a:gd name="T90" fmla="*/ 134 w 728"/>
                <a:gd name="T91" fmla="*/ 167 h 225"/>
                <a:gd name="T92" fmla="*/ 146 w 728"/>
                <a:gd name="T93" fmla="*/ 152 h 225"/>
                <a:gd name="T94" fmla="*/ 107 w 728"/>
                <a:gd name="T95" fmla="*/ 85 h 225"/>
                <a:gd name="T96" fmla="*/ 152 w 728"/>
                <a:gd name="T97" fmla="*/ 130 h 225"/>
                <a:gd name="T98" fmla="*/ 158 w 728"/>
                <a:gd name="T99" fmla="*/ 178 h 225"/>
                <a:gd name="T100" fmla="*/ 242 w 728"/>
                <a:gd name="T101" fmla="*/ 156 h 225"/>
                <a:gd name="T102" fmla="*/ 229 w 728"/>
                <a:gd name="T103" fmla="*/ 141 h 225"/>
                <a:gd name="T104" fmla="*/ 255 w 728"/>
                <a:gd name="T105" fmla="*/ 125 h 225"/>
                <a:gd name="T106" fmla="*/ 209 w 728"/>
                <a:gd name="T107" fmla="*/ 84 h 225"/>
                <a:gd name="T108" fmla="*/ 376 w 728"/>
                <a:gd name="T109" fmla="*/ 66 h 225"/>
                <a:gd name="T110" fmla="*/ 399 w 728"/>
                <a:gd name="T111" fmla="*/ 192 h 225"/>
                <a:gd name="T112" fmla="*/ 397 w 728"/>
                <a:gd name="T113" fmla="*/ 195 h 225"/>
                <a:gd name="T114" fmla="*/ 426 w 728"/>
                <a:gd name="T115" fmla="*/ 203 h 225"/>
                <a:gd name="T116" fmla="*/ 430 w 728"/>
                <a:gd name="T117" fmla="*/ 204 h 225"/>
                <a:gd name="T118" fmla="*/ 624 w 728"/>
                <a:gd name="T119" fmla="*/ 197 h 225"/>
                <a:gd name="T120" fmla="*/ 608 w 728"/>
                <a:gd name="T121" fmla="*/ 210 h 225"/>
                <a:gd name="T122" fmla="*/ 411 w 728"/>
                <a:gd name="T123" fmla="*/ 192 h 225"/>
                <a:gd name="T124" fmla="*/ 418 w 728"/>
                <a:gd name="T125" fmla="*/ 20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8" h="225">
                  <a:moveTo>
                    <a:pt x="636" y="184"/>
                  </a:moveTo>
                  <a:cubicBezTo>
                    <a:pt x="632" y="184"/>
                    <a:pt x="632" y="184"/>
                    <a:pt x="632" y="184"/>
                  </a:cubicBezTo>
                  <a:cubicBezTo>
                    <a:pt x="632" y="192"/>
                    <a:pt x="632" y="192"/>
                    <a:pt x="632" y="192"/>
                  </a:cubicBezTo>
                  <a:cubicBezTo>
                    <a:pt x="628" y="192"/>
                    <a:pt x="628" y="192"/>
                    <a:pt x="628" y="192"/>
                  </a:cubicBezTo>
                  <a:cubicBezTo>
                    <a:pt x="628" y="195"/>
                    <a:pt x="628" y="195"/>
                    <a:pt x="628" y="195"/>
                  </a:cubicBezTo>
                  <a:cubicBezTo>
                    <a:pt x="632" y="195"/>
                    <a:pt x="632" y="195"/>
                    <a:pt x="632" y="195"/>
                  </a:cubicBezTo>
                  <a:cubicBezTo>
                    <a:pt x="632" y="208"/>
                    <a:pt x="632" y="208"/>
                    <a:pt x="632" y="208"/>
                  </a:cubicBezTo>
                  <a:cubicBezTo>
                    <a:pt x="632" y="214"/>
                    <a:pt x="634" y="215"/>
                    <a:pt x="638" y="215"/>
                  </a:cubicBezTo>
                  <a:cubicBezTo>
                    <a:pt x="641" y="215"/>
                    <a:pt x="641" y="215"/>
                    <a:pt x="641" y="215"/>
                  </a:cubicBezTo>
                  <a:cubicBezTo>
                    <a:pt x="641" y="212"/>
                    <a:pt x="641" y="212"/>
                    <a:pt x="641" y="212"/>
                  </a:cubicBezTo>
                  <a:cubicBezTo>
                    <a:pt x="639" y="212"/>
                    <a:pt x="639" y="212"/>
                    <a:pt x="639" y="212"/>
                  </a:cubicBezTo>
                  <a:cubicBezTo>
                    <a:pt x="637" y="212"/>
                    <a:pt x="636" y="212"/>
                    <a:pt x="636" y="209"/>
                  </a:cubicBezTo>
                  <a:cubicBezTo>
                    <a:pt x="636" y="195"/>
                    <a:pt x="636" y="195"/>
                    <a:pt x="636" y="195"/>
                  </a:cubicBezTo>
                  <a:cubicBezTo>
                    <a:pt x="641" y="195"/>
                    <a:pt x="641" y="195"/>
                    <a:pt x="641" y="195"/>
                  </a:cubicBezTo>
                  <a:cubicBezTo>
                    <a:pt x="641" y="192"/>
                    <a:pt x="641" y="192"/>
                    <a:pt x="641" y="192"/>
                  </a:cubicBezTo>
                  <a:cubicBezTo>
                    <a:pt x="636" y="192"/>
                    <a:pt x="636" y="192"/>
                    <a:pt x="636" y="192"/>
                  </a:cubicBezTo>
                  <a:lnTo>
                    <a:pt x="636" y="184"/>
                  </a:lnTo>
                  <a:close/>
                  <a:moveTo>
                    <a:pt x="150" y="94"/>
                  </a:moveTo>
                  <a:cubicBezTo>
                    <a:pt x="149" y="93"/>
                    <a:pt x="147" y="93"/>
                    <a:pt x="146" y="94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35" y="106"/>
                    <a:pt x="135" y="107"/>
                  </a:cubicBezTo>
                  <a:cubicBezTo>
                    <a:pt x="135" y="107"/>
                    <a:pt x="136" y="108"/>
                    <a:pt x="136" y="108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7" y="119"/>
                    <a:pt x="148" y="120"/>
                    <a:pt x="148" y="120"/>
                  </a:cubicBezTo>
                  <a:cubicBezTo>
                    <a:pt x="149" y="120"/>
                    <a:pt x="150" y="119"/>
                    <a:pt x="150" y="11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7"/>
                    <a:pt x="161" y="107"/>
                  </a:cubicBezTo>
                  <a:cubicBezTo>
                    <a:pt x="161" y="106"/>
                    <a:pt x="161" y="105"/>
                    <a:pt x="161" y="105"/>
                  </a:cubicBezTo>
                  <a:lnTo>
                    <a:pt x="150" y="94"/>
                  </a:lnTo>
                  <a:close/>
                  <a:moveTo>
                    <a:pt x="202" y="107"/>
                  </a:moveTo>
                  <a:cubicBezTo>
                    <a:pt x="202" y="107"/>
                    <a:pt x="202" y="108"/>
                    <a:pt x="202" y="108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213" y="119"/>
                    <a:pt x="214" y="120"/>
                    <a:pt x="215" y="120"/>
                  </a:cubicBezTo>
                  <a:cubicBezTo>
                    <a:pt x="215" y="120"/>
                    <a:pt x="216" y="119"/>
                    <a:pt x="217" y="119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8" y="107"/>
                    <a:pt x="228" y="106"/>
                    <a:pt x="227" y="105"/>
                  </a:cubicBezTo>
                  <a:cubicBezTo>
                    <a:pt x="217" y="94"/>
                    <a:pt x="217" y="94"/>
                    <a:pt x="217" y="94"/>
                  </a:cubicBezTo>
                  <a:cubicBezTo>
                    <a:pt x="216" y="94"/>
                    <a:pt x="215" y="93"/>
                    <a:pt x="215" y="93"/>
                  </a:cubicBezTo>
                  <a:cubicBezTo>
                    <a:pt x="214" y="93"/>
                    <a:pt x="213" y="94"/>
                    <a:pt x="213" y="94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5"/>
                    <a:pt x="202" y="106"/>
                    <a:pt x="202" y="107"/>
                  </a:cubicBezTo>
                  <a:close/>
                  <a:moveTo>
                    <a:pt x="700" y="215"/>
                  </a:moveTo>
                  <a:cubicBezTo>
                    <a:pt x="704" y="215"/>
                    <a:pt x="704" y="215"/>
                    <a:pt x="704" y="215"/>
                  </a:cubicBezTo>
                  <a:cubicBezTo>
                    <a:pt x="704" y="192"/>
                    <a:pt x="704" y="192"/>
                    <a:pt x="704" y="192"/>
                  </a:cubicBezTo>
                  <a:cubicBezTo>
                    <a:pt x="700" y="192"/>
                    <a:pt x="700" y="192"/>
                    <a:pt x="700" y="192"/>
                  </a:cubicBezTo>
                  <a:lnTo>
                    <a:pt x="700" y="215"/>
                  </a:lnTo>
                  <a:close/>
                  <a:moveTo>
                    <a:pt x="183" y="127"/>
                  </a:moveTo>
                  <a:cubicBezTo>
                    <a:pt x="182" y="126"/>
                    <a:pt x="181" y="126"/>
                    <a:pt x="180" y="127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9" y="138"/>
                    <a:pt x="168" y="139"/>
                    <a:pt x="168" y="140"/>
                  </a:cubicBezTo>
                  <a:cubicBezTo>
                    <a:pt x="168" y="140"/>
                    <a:pt x="169" y="141"/>
                    <a:pt x="169" y="141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1" y="153"/>
                    <a:pt x="182" y="153"/>
                  </a:cubicBezTo>
                  <a:cubicBezTo>
                    <a:pt x="182" y="153"/>
                    <a:pt x="183" y="152"/>
                    <a:pt x="183" y="152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39"/>
                    <a:pt x="194" y="138"/>
                  </a:cubicBezTo>
                  <a:lnTo>
                    <a:pt x="183" y="127"/>
                  </a:lnTo>
                  <a:close/>
                  <a:moveTo>
                    <a:pt x="656" y="191"/>
                  </a:moveTo>
                  <a:cubicBezTo>
                    <a:pt x="649" y="191"/>
                    <a:pt x="644" y="196"/>
                    <a:pt x="644" y="204"/>
                  </a:cubicBezTo>
                  <a:cubicBezTo>
                    <a:pt x="644" y="211"/>
                    <a:pt x="649" y="216"/>
                    <a:pt x="656" y="216"/>
                  </a:cubicBezTo>
                  <a:cubicBezTo>
                    <a:pt x="663" y="216"/>
                    <a:pt x="668" y="211"/>
                    <a:pt x="668" y="204"/>
                  </a:cubicBezTo>
                  <a:cubicBezTo>
                    <a:pt x="668" y="196"/>
                    <a:pt x="663" y="191"/>
                    <a:pt x="656" y="191"/>
                  </a:cubicBezTo>
                  <a:close/>
                  <a:moveTo>
                    <a:pt x="656" y="213"/>
                  </a:moveTo>
                  <a:cubicBezTo>
                    <a:pt x="651" y="213"/>
                    <a:pt x="648" y="209"/>
                    <a:pt x="648" y="204"/>
                  </a:cubicBezTo>
                  <a:cubicBezTo>
                    <a:pt x="648" y="198"/>
                    <a:pt x="651" y="194"/>
                    <a:pt x="656" y="194"/>
                  </a:cubicBezTo>
                  <a:cubicBezTo>
                    <a:pt x="660" y="194"/>
                    <a:pt x="664" y="198"/>
                    <a:pt x="664" y="204"/>
                  </a:cubicBezTo>
                  <a:cubicBezTo>
                    <a:pt x="664" y="209"/>
                    <a:pt x="660" y="213"/>
                    <a:pt x="656" y="213"/>
                  </a:cubicBezTo>
                  <a:close/>
                  <a:moveTo>
                    <a:pt x="580" y="215"/>
                  </a:moveTo>
                  <a:cubicBezTo>
                    <a:pt x="603" y="215"/>
                    <a:pt x="603" y="215"/>
                    <a:pt x="603" y="215"/>
                  </a:cubicBezTo>
                  <a:cubicBezTo>
                    <a:pt x="603" y="212"/>
                    <a:pt x="603" y="212"/>
                    <a:pt x="603" y="212"/>
                  </a:cubicBezTo>
                  <a:cubicBezTo>
                    <a:pt x="584" y="212"/>
                    <a:pt x="584" y="212"/>
                    <a:pt x="584" y="212"/>
                  </a:cubicBezTo>
                  <a:cubicBezTo>
                    <a:pt x="584" y="200"/>
                    <a:pt x="584" y="200"/>
                    <a:pt x="584" y="200"/>
                  </a:cubicBezTo>
                  <a:cubicBezTo>
                    <a:pt x="601" y="200"/>
                    <a:pt x="601" y="200"/>
                    <a:pt x="601" y="200"/>
                  </a:cubicBezTo>
                  <a:cubicBezTo>
                    <a:pt x="601" y="197"/>
                    <a:pt x="601" y="197"/>
                    <a:pt x="601" y="197"/>
                  </a:cubicBezTo>
                  <a:cubicBezTo>
                    <a:pt x="584" y="197"/>
                    <a:pt x="584" y="197"/>
                    <a:pt x="584" y="197"/>
                  </a:cubicBezTo>
                  <a:cubicBezTo>
                    <a:pt x="584" y="185"/>
                    <a:pt x="584" y="185"/>
                    <a:pt x="584" y="185"/>
                  </a:cubicBezTo>
                  <a:cubicBezTo>
                    <a:pt x="603" y="185"/>
                    <a:pt x="603" y="185"/>
                    <a:pt x="603" y="185"/>
                  </a:cubicBezTo>
                  <a:cubicBezTo>
                    <a:pt x="603" y="182"/>
                    <a:pt x="603" y="182"/>
                    <a:pt x="603" y="182"/>
                  </a:cubicBezTo>
                  <a:cubicBezTo>
                    <a:pt x="580" y="182"/>
                    <a:pt x="580" y="182"/>
                    <a:pt x="580" y="182"/>
                  </a:cubicBezTo>
                  <a:lnTo>
                    <a:pt x="580" y="215"/>
                  </a:lnTo>
                  <a:close/>
                  <a:moveTo>
                    <a:pt x="41" y="108"/>
                  </a:moveTo>
                  <a:cubicBezTo>
                    <a:pt x="37" y="105"/>
                    <a:pt x="31" y="105"/>
                    <a:pt x="27" y="108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5"/>
                    <a:pt x="0" y="137"/>
                    <a:pt x="0" y="140"/>
                  </a:cubicBezTo>
                  <a:cubicBezTo>
                    <a:pt x="0" y="142"/>
                    <a:pt x="1" y="145"/>
                    <a:pt x="3" y="147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10" y="175"/>
                    <a:pt x="10" y="181"/>
                    <a:pt x="13" y="185"/>
                  </a:cubicBezTo>
                  <a:cubicBezTo>
                    <a:pt x="15" y="187"/>
                    <a:pt x="18" y="188"/>
                    <a:pt x="21" y="188"/>
                  </a:cubicBezTo>
                  <a:cubicBezTo>
                    <a:pt x="23" y="188"/>
                    <a:pt x="26" y="187"/>
                    <a:pt x="28" y="185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7" y="145"/>
                    <a:pt x="68" y="142"/>
                    <a:pt x="68" y="140"/>
                  </a:cubicBezTo>
                  <a:cubicBezTo>
                    <a:pt x="68" y="137"/>
                    <a:pt x="67" y="135"/>
                    <a:pt x="66" y="133"/>
                  </a:cubicBezTo>
                  <a:lnTo>
                    <a:pt x="41" y="108"/>
                  </a:lnTo>
                  <a:close/>
                  <a:moveTo>
                    <a:pt x="47" y="141"/>
                  </a:move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5" y="152"/>
                    <a:pt x="34" y="152"/>
                  </a:cubicBezTo>
                  <a:cubicBezTo>
                    <a:pt x="34" y="152"/>
                    <a:pt x="33" y="152"/>
                    <a:pt x="32" y="152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1" y="141"/>
                    <a:pt x="21" y="140"/>
                    <a:pt x="21" y="139"/>
                  </a:cubicBezTo>
                  <a:cubicBezTo>
                    <a:pt x="21" y="139"/>
                    <a:pt x="21" y="138"/>
                    <a:pt x="22" y="13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6"/>
                    <a:pt x="35" y="126"/>
                    <a:pt x="36" y="12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9"/>
                    <a:pt x="48" y="140"/>
                    <a:pt x="47" y="141"/>
                  </a:cubicBezTo>
                  <a:close/>
                  <a:moveTo>
                    <a:pt x="27" y="91"/>
                  </a:moveTo>
                  <a:cubicBezTo>
                    <a:pt x="29" y="93"/>
                    <a:pt x="32" y="94"/>
                    <a:pt x="34" y="94"/>
                  </a:cubicBezTo>
                  <a:cubicBezTo>
                    <a:pt x="37" y="94"/>
                    <a:pt x="39" y="93"/>
                    <a:pt x="41" y="91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5" y="78"/>
                    <a:pt x="56" y="75"/>
                    <a:pt x="56" y="73"/>
                  </a:cubicBezTo>
                  <a:cubicBezTo>
                    <a:pt x="56" y="70"/>
                    <a:pt x="55" y="68"/>
                    <a:pt x="53" y="66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9" y="52"/>
                    <a:pt x="37" y="51"/>
                    <a:pt x="34" y="51"/>
                  </a:cubicBezTo>
                  <a:cubicBezTo>
                    <a:pt x="32" y="51"/>
                    <a:pt x="29" y="52"/>
                    <a:pt x="27" y="5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4" y="68"/>
                    <a:pt x="13" y="70"/>
                    <a:pt x="13" y="73"/>
                  </a:cubicBezTo>
                  <a:cubicBezTo>
                    <a:pt x="13" y="75"/>
                    <a:pt x="14" y="78"/>
                    <a:pt x="16" y="80"/>
                  </a:cubicBezTo>
                  <a:lnTo>
                    <a:pt x="27" y="91"/>
                  </a:lnTo>
                  <a:close/>
                  <a:moveTo>
                    <a:pt x="728" y="111"/>
                  </a:moveTo>
                  <a:cubicBezTo>
                    <a:pt x="728" y="79"/>
                    <a:pt x="698" y="73"/>
                    <a:pt x="674" y="67"/>
                  </a:cubicBezTo>
                  <a:cubicBezTo>
                    <a:pt x="654" y="62"/>
                    <a:pt x="635" y="58"/>
                    <a:pt x="635" y="41"/>
                  </a:cubicBezTo>
                  <a:cubicBezTo>
                    <a:pt x="635" y="27"/>
                    <a:pt x="648" y="15"/>
                    <a:pt x="670" y="15"/>
                  </a:cubicBezTo>
                  <a:cubicBezTo>
                    <a:pt x="691" y="15"/>
                    <a:pt x="708" y="23"/>
                    <a:pt x="718" y="32"/>
                  </a:cubicBezTo>
                  <a:cubicBezTo>
                    <a:pt x="723" y="32"/>
                    <a:pt x="723" y="32"/>
                    <a:pt x="723" y="32"/>
                  </a:cubicBezTo>
                  <a:cubicBezTo>
                    <a:pt x="723" y="16"/>
                    <a:pt x="723" y="16"/>
                    <a:pt x="723" y="16"/>
                  </a:cubicBezTo>
                  <a:cubicBezTo>
                    <a:pt x="714" y="8"/>
                    <a:pt x="695" y="0"/>
                    <a:pt x="674" y="0"/>
                  </a:cubicBezTo>
                  <a:cubicBezTo>
                    <a:pt x="638" y="0"/>
                    <a:pt x="617" y="18"/>
                    <a:pt x="617" y="41"/>
                  </a:cubicBezTo>
                  <a:cubicBezTo>
                    <a:pt x="617" y="72"/>
                    <a:pt x="647" y="77"/>
                    <a:pt x="672" y="83"/>
                  </a:cubicBezTo>
                  <a:cubicBezTo>
                    <a:pt x="691" y="88"/>
                    <a:pt x="711" y="93"/>
                    <a:pt x="711" y="111"/>
                  </a:cubicBezTo>
                  <a:cubicBezTo>
                    <a:pt x="711" y="121"/>
                    <a:pt x="699" y="134"/>
                    <a:pt x="675" y="134"/>
                  </a:cubicBezTo>
                  <a:cubicBezTo>
                    <a:pt x="657" y="134"/>
                    <a:pt x="633" y="124"/>
                    <a:pt x="620" y="110"/>
                  </a:cubicBezTo>
                  <a:cubicBezTo>
                    <a:pt x="615" y="110"/>
                    <a:pt x="615" y="110"/>
                    <a:pt x="615" y="110"/>
                  </a:cubicBezTo>
                  <a:cubicBezTo>
                    <a:pt x="615" y="130"/>
                    <a:pt x="615" y="130"/>
                    <a:pt x="615" y="130"/>
                  </a:cubicBezTo>
                  <a:cubicBezTo>
                    <a:pt x="633" y="144"/>
                    <a:pt x="652" y="150"/>
                    <a:pt x="675" y="150"/>
                  </a:cubicBezTo>
                  <a:cubicBezTo>
                    <a:pt x="709" y="150"/>
                    <a:pt x="728" y="132"/>
                    <a:pt x="728" y="111"/>
                  </a:cubicBezTo>
                  <a:close/>
                  <a:moveTo>
                    <a:pt x="718" y="191"/>
                  </a:moveTo>
                  <a:cubicBezTo>
                    <a:pt x="714" y="191"/>
                    <a:pt x="712" y="193"/>
                    <a:pt x="710" y="194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3" y="196"/>
                    <a:pt x="715" y="195"/>
                    <a:pt x="718" y="195"/>
                  </a:cubicBezTo>
                  <a:cubicBezTo>
                    <a:pt x="721" y="195"/>
                    <a:pt x="723" y="197"/>
                    <a:pt x="724" y="199"/>
                  </a:cubicBezTo>
                  <a:cubicBezTo>
                    <a:pt x="724" y="200"/>
                    <a:pt x="724" y="200"/>
                    <a:pt x="724" y="200"/>
                  </a:cubicBezTo>
                  <a:cubicBezTo>
                    <a:pt x="722" y="200"/>
                    <a:pt x="719" y="201"/>
                    <a:pt x="717" y="201"/>
                  </a:cubicBezTo>
                  <a:cubicBezTo>
                    <a:pt x="712" y="202"/>
                    <a:pt x="708" y="204"/>
                    <a:pt x="708" y="209"/>
                  </a:cubicBezTo>
                  <a:cubicBezTo>
                    <a:pt x="708" y="213"/>
                    <a:pt x="711" y="216"/>
                    <a:pt x="716" y="216"/>
                  </a:cubicBezTo>
                  <a:cubicBezTo>
                    <a:pt x="719" y="216"/>
                    <a:pt x="722" y="215"/>
                    <a:pt x="724" y="212"/>
                  </a:cubicBezTo>
                  <a:cubicBezTo>
                    <a:pt x="724" y="212"/>
                    <a:pt x="724" y="212"/>
                    <a:pt x="724" y="212"/>
                  </a:cubicBezTo>
                  <a:cubicBezTo>
                    <a:pt x="724" y="215"/>
                    <a:pt x="724" y="215"/>
                    <a:pt x="724" y="215"/>
                  </a:cubicBezTo>
                  <a:cubicBezTo>
                    <a:pt x="728" y="215"/>
                    <a:pt x="728" y="215"/>
                    <a:pt x="728" y="215"/>
                  </a:cubicBezTo>
                  <a:cubicBezTo>
                    <a:pt x="728" y="210"/>
                    <a:pt x="728" y="206"/>
                    <a:pt x="728" y="201"/>
                  </a:cubicBezTo>
                  <a:cubicBezTo>
                    <a:pt x="728" y="195"/>
                    <a:pt x="724" y="191"/>
                    <a:pt x="718" y="191"/>
                  </a:cubicBezTo>
                  <a:close/>
                  <a:moveTo>
                    <a:pt x="724" y="208"/>
                  </a:moveTo>
                  <a:cubicBezTo>
                    <a:pt x="724" y="208"/>
                    <a:pt x="724" y="208"/>
                    <a:pt x="724" y="208"/>
                  </a:cubicBezTo>
                  <a:cubicBezTo>
                    <a:pt x="724" y="211"/>
                    <a:pt x="720" y="213"/>
                    <a:pt x="718" y="213"/>
                  </a:cubicBezTo>
                  <a:cubicBezTo>
                    <a:pt x="714" y="213"/>
                    <a:pt x="712" y="211"/>
                    <a:pt x="712" y="209"/>
                  </a:cubicBezTo>
                  <a:cubicBezTo>
                    <a:pt x="712" y="206"/>
                    <a:pt x="714" y="205"/>
                    <a:pt x="718" y="204"/>
                  </a:cubicBezTo>
                  <a:cubicBezTo>
                    <a:pt x="720" y="204"/>
                    <a:pt x="722" y="203"/>
                    <a:pt x="724" y="203"/>
                  </a:cubicBezTo>
                  <a:lnTo>
                    <a:pt x="724" y="208"/>
                  </a:lnTo>
                  <a:close/>
                  <a:moveTo>
                    <a:pt x="700" y="186"/>
                  </a:moveTo>
                  <a:cubicBezTo>
                    <a:pt x="704" y="186"/>
                    <a:pt x="704" y="186"/>
                    <a:pt x="704" y="186"/>
                  </a:cubicBezTo>
                  <a:cubicBezTo>
                    <a:pt x="704" y="181"/>
                    <a:pt x="704" y="181"/>
                    <a:pt x="704" y="181"/>
                  </a:cubicBezTo>
                  <a:cubicBezTo>
                    <a:pt x="700" y="181"/>
                    <a:pt x="700" y="181"/>
                    <a:pt x="700" y="181"/>
                  </a:cubicBezTo>
                  <a:lnTo>
                    <a:pt x="700" y="186"/>
                  </a:lnTo>
                  <a:close/>
                  <a:moveTo>
                    <a:pt x="180" y="85"/>
                  </a:moveTo>
                  <a:cubicBezTo>
                    <a:pt x="180" y="86"/>
                    <a:pt x="181" y="86"/>
                    <a:pt x="182" y="86"/>
                  </a:cubicBezTo>
                  <a:cubicBezTo>
                    <a:pt x="182" y="86"/>
                    <a:pt x="183" y="86"/>
                    <a:pt x="183" y="8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5" y="74"/>
                    <a:pt x="195" y="72"/>
                    <a:pt x="194" y="7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0"/>
                    <a:pt x="182" y="60"/>
                    <a:pt x="182" y="60"/>
                  </a:cubicBezTo>
                  <a:cubicBezTo>
                    <a:pt x="181" y="60"/>
                    <a:pt x="180" y="60"/>
                    <a:pt x="180" y="61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69" y="72"/>
                    <a:pt x="168" y="72"/>
                    <a:pt x="168" y="73"/>
                  </a:cubicBezTo>
                  <a:cubicBezTo>
                    <a:pt x="168" y="74"/>
                    <a:pt x="169" y="75"/>
                    <a:pt x="169" y="75"/>
                  </a:cubicBezTo>
                  <a:lnTo>
                    <a:pt x="180" y="85"/>
                  </a:lnTo>
                  <a:close/>
                  <a:moveTo>
                    <a:pt x="685" y="192"/>
                  </a:moveTo>
                  <a:cubicBezTo>
                    <a:pt x="682" y="192"/>
                    <a:pt x="678" y="193"/>
                    <a:pt x="677" y="196"/>
                  </a:cubicBezTo>
                  <a:cubicBezTo>
                    <a:pt x="676" y="196"/>
                    <a:pt x="676" y="196"/>
                    <a:pt x="676" y="196"/>
                  </a:cubicBezTo>
                  <a:cubicBezTo>
                    <a:pt x="676" y="192"/>
                    <a:pt x="676" y="192"/>
                    <a:pt x="676" y="192"/>
                  </a:cubicBezTo>
                  <a:cubicBezTo>
                    <a:pt x="673" y="192"/>
                    <a:pt x="673" y="192"/>
                    <a:pt x="673" y="192"/>
                  </a:cubicBezTo>
                  <a:cubicBezTo>
                    <a:pt x="673" y="215"/>
                    <a:pt x="673" y="215"/>
                    <a:pt x="673" y="215"/>
                  </a:cubicBezTo>
                  <a:cubicBezTo>
                    <a:pt x="677" y="215"/>
                    <a:pt x="677" y="215"/>
                    <a:pt x="677" y="215"/>
                  </a:cubicBezTo>
                  <a:cubicBezTo>
                    <a:pt x="677" y="200"/>
                    <a:pt x="677" y="200"/>
                    <a:pt x="677" y="200"/>
                  </a:cubicBezTo>
                  <a:cubicBezTo>
                    <a:pt x="677" y="197"/>
                    <a:pt x="681" y="195"/>
                    <a:pt x="684" y="195"/>
                  </a:cubicBezTo>
                  <a:cubicBezTo>
                    <a:pt x="687" y="195"/>
                    <a:pt x="690" y="197"/>
                    <a:pt x="690" y="201"/>
                  </a:cubicBezTo>
                  <a:cubicBezTo>
                    <a:pt x="690" y="215"/>
                    <a:pt x="690" y="215"/>
                    <a:pt x="690" y="215"/>
                  </a:cubicBezTo>
                  <a:cubicBezTo>
                    <a:pt x="694" y="215"/>
                    <a:pt x="694" y="215"/>
                    <a:pt x="694" y="215"/>
                  </a:cubicBezTo>
                  <a:cubicBezTo>
                    <a:pt x="694" y="200"/>
                    <a:pt x="694" y="200"/>
                    <a:pt x="694" y="200"/>
                  </a:cubicBezTo>
                  <a:cubicBezTo>
                    <a:pt x="694" y="194"/>
                    <a:pt x="690" y="192"/>
                    <a:pt x="685" y="192"/>
                  </a:cubicBezTo>
                  <a:close/>
                  <a:moveTo>
                    <a:pt x="501" y="196"/>
                  </a:moveTo>
                  <a:cubicBezTo>
                    <a:pt x="500" y="196"/>
                    <a:pt x="500" y="196"/>
                    <a:pt x="500" y="196"/>
                  </a:cubicBezTo>
                  <a:cubicBezTo>
                    <a:pt x="500" y="192"/>
                    <a:pt x="500" y="192"/>
                    <a:pt x="500" y="192"/>
                  </a:cubicBezTo>
                  <a:cubicBezTo>
                    <a:pt x="496" y="192"/>
                    <a:pt x="496" y="192"/>
                    <a:pt x="496" y="192"/>
                  </a:cubicBezTo>
                  <a:cubicBezTo>
                    <a:pt x="496" y="215"/>
                    <a:pt x="496" y="215"/>
                    <a:pt x="496" y="215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501" y="198"/>
                    <a:pt x="503" y="195"/>
                    <a:pt x="506" y="195"/>
                  </a:cubicBezTo>
                  <a:cubicBezTo>
                    <a:pt x="509" y="195"/>
                    <a:pt x="509" y="195"/>
                    <a:pt x="509" y="195"/>
                  </a:cubicBezTo>
                  <a:cubicBezTo>
                    <a:pt x="509" y="192"/>
                    <a:pt x="509" y="192"/>
                    <a:pt x="509" y="192"/>
                  </a:cubicBezTo>
                  <a:cubicBezTo>
                    <a:pt x="506" y="192"/>
                    <a:pt x="506" y="192"/>
                    <a:pt x="506" y="192"/>
                  </a:cubicBezTo>
                  <a:cubicBezTo>
                    <a:pt x="503" y="192"/>
                    <a:pt x="501" y="193"/>
                    <a:pt x="501" y="196"/>
                  </a:cubicBezTo>
                  <a:close/>
                  <a:moveTo>
                    <a:pt x="513" y="215"/>
                  </a:moveTo>
                  <a:cubicBezTo>
                    <a:pt x="517" y="215"/>
                    <a:pt x="517" y="215"/>
                    <a:pt x="517" y="215"/>
                  </a:cubicBezTo>
                  <a:cubicBezTo>
                    <a:pt x="517" y="192"/>
                    <a:pt x="517" y="192"/>
                    <a:pt x="517" y="192"/>
                  </a:cubicBezTo>
                  <a:cubicBezTo>
                    <a:pt x="513" y="192"/>
                    <a:pt x="513" y="192"/>
                    <a:pt x="513" y="192"/>
                  </a:cubicBezTo>
                  <a:lnTo>
                    <a:pt x="513" y="215"/>
                  </a:lnTo>
                  <a:close/>
                  <a:moveTo>
                    <a:pt x="525" y="2"/>
                  </a:moveTo>
                  <a:cubicBezTo>
                    <a:pt x="472" y="142"/>
                    <a:pt x="472" y="142"/>
                    <a:pt x="472" y="142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506" y="95"/>
                    <a:pt x="506" y="95"/>
                    <a:pt x="506" y="95"/>
                  </a:cubicBezTo>
                  <a:cubicBezTo>
                    <a:pt x="569" y="95"/>
                    <a:pt x="569" y="95"/>
                    <a:pt x="569" y="95"/>
                  </a:cubicBezTo>
                  <a:cubicBezTo>
                    <a:pt x="589" y="147"/>
                    <a:pt x="589" y="147"/>
                    <a:pt x="589" y="147"/>
                  </a:cubicBezTo>
                  <a:cubicBezTo>
                    <a:pt x="606" y="147"/>
                    <a:pt x="606" y="147"/>
                    <a:pt x="606" y="147"/>
                  </a:cubicBezTo>
                  <a:cubicBezTo>
                    <a:pt x="606" y="142"/>
                    <a:pt x="606" y="142"/>
                    <a:pt x="606" y="142"/>
                  </a:cubicBezTo>
                  <a:cubicBezTo>
                    <a:pt x="551" y="2"/>
                    <a:pt x="551" y="2"/>
                    <a:pt x="551" y="2"/>
                  </a:cubicBezTo>
                  <a:lnTo>
                    <a:pt x="525" y="2"/>
                  </a:lnTo>
                  <a:close/>
                  <a:moveTo>
                    <a:pt x="512" y="81"/>
                  </a:moveTo>
                  <a:cubicBezTo>
                    <a:pt x="534" y="23"/>
                    <a:pt x="534" y="23"/>
                    <a:pt x="534" y="23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40" y="23"/>
                    <a:pt x="540" y="23"/>
                    <a:pt x="540" y="23"/>
                  </a:cubicBezTo>
                  <a:cubicBezTo>
                    <a:pt x="563" y="81"/>
                    <a:pt x="563" y="81"/>
                    <a:pt x="563" y="81"/>
                  </a:cubicBezTo>
                  <a:lnTo>
                    <a:pt x="512" y="81"/>
                  </a:lnTo>
                  <a:close/>
                  <a:moveTo>
                    <a:pt x="480" y="191"/>
                  </a:moveTo>
                  <a:cubicBezTo>
                    <a:pt x="477" y="191"/>
                    <a:pt x="474" y="193"/>
                    <a:pt x="473" y="195"/>
                  </a:cubicBezTo>
                  <a:cubicBezTo>
                    <a:pt x="473" y="195"/>
                    <a:pt x="473" y="195"/>
                    <a:pt x="473" y="195"/>
                  </a:cubicBezTo>
                  <a:cubicBezTo>
                    <a:pt x="473" y="192"/>
                    <a:pt x="473" y="192"/>
                    <a:pt x="473" y="192"/>
                  </a:cubicBezTo>
                  <a:cubicBezTo>
                    <a:pt x="469" y="192"/>
                    <a:pt x="469" y="192"/>
                    <a:pt x="469" y="192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4" y="214"/>
                    <a:pt x="477" y="216"/>
                    <a:pt x="480" y="216"/>
                  </a:cubicBezTo>
                  <a:cubicBezTo>
                    <a:pt x="486" y="216"/>
                    <a:pt x="491" y="211"/>
                    <a:pt x="491" y="203"/>
                  </a:cubicBezTo>
                  <a:cubicBezTo>
                    <a:pt x="491" y="196"/>
                    <a:pt x="487" y="191"/>
                    <a:pt x="480" y="191"/>
                  </a:cubicBezTo>
                  <a:close/>
                  <a:moveTo>
                    <a:pt x="479" y="212"/>
                  </a:moveTo>
                  <a:cubicBezTo>
                    <a:pt x="476" y="212"/>
                    <a:pt x="473" y="211"/>
                    <a:pt x="473" y="208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473" y="197"/>
                    <a:pt x="476" y="195"/>
                    <a:pt x="479" y="195"/>
                  </a:cubicBezTo>
                  <a:cubicBezTo>
                    <a:pt x="484" y="195"/>
                    <a:pt x="488" y="198"/>
                    <a:pt x="488" y="203"/>
                  </a:cubicBezTo>
                  <a:cubicBezTo>
                    <a:pt x="488" y="209"/>
                    <a:pt x="484" y="212"/>
                    <a:pt x="479" y="212"/>
                  </a:cubicBezTo>
                  <a:close/>
                  <a:moveTo>
                    <a:pt x="513" y="186"/>
                  </a:moveTo>
                  <a:cubicBezTo>
                    <a:pt x="517" y="186"/>
                    <a:pt x="517" y="186"/>
                    <a:pt x="517" y="186"/>
                  </a:cubicBezTo>
                  <a:cubicBezTo>
                    <a:pt x="517" y="181"/>
                    <a:pt x="517" y="181"/>
                    <a:pt x="517" y="181"/>
                  </a:cubicBezTo>
                  <a:cubicBezTo>
                    <a:pt x="513" y="181"/>
                    <a:pt x="513" y="181"/>
                    <a:pt x="513" y="181"/>
                  </a:cubicBezTo>
                  <a:lnTo>
                    <a:pt x="513" y="186"/>
                  </a:lnTo>
                  <a:close/>
                  <a:moveTo>
                    <a:pt x="566" y="204"/>
                  </a:moveTo>
                  <a:cubicBezTo>
                    <a:pt x="566" y="197"/>
                    <a:pt x="563" y="191"/>
                    <a:pt x="555" y="191"/>
                  </a:cubicBezTo>
                  <a:cubicBezTo>
                    <a:pt x="548" y="191"/>
                    <a:pt x="544" y="197"/>
                    <a:pt x="544" y="203"/>
                  </a:cubicBezTo>
                  <a:cubicBezTo>
                    <a:pt x="544" y="212"/>
                    <a:pt x="549" y="216"/>
                    <a:pt x="557" y="216"/>
                  </a:cubicBezTo>
                  <a:cubicBezTo>
                    <a:pt x="559" y="216"/>
                    <a:pt x="563" y="215"/>
                    <a:pt x="565" y="213"/>
                  </a:cubicBezTo>
                  <a:cubicBezTo>
                    <a:pt x="565" y="210"/>
                    <a:pt x="565" y="210"/>
                    <a:pt x="565" y="210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62" y="212"/>
                    <a:pt x="559" y="213"/>
                    <a:pt x="557" y="213"/>
                  </a:cubicBezTo>
                  <a:cubicBezTo>
                    <a:pt x="552" y="213"/>
                    <a:pt x="550" y="211"/>
                    <a:pt x="549" y="208"/>
                  </a:cubicBezTo>
                  <a:cubicBezTo>
                    <a:pt x="548" y="207"/>
                    <a:pt x="548" y="206"/>
                    <a:pt x="548" y="204"/>
                  </a:cubicBezTo>
                  <a:cubicBezTo>
                    <a:pt x="548" y="204"/>
                    <a:pt x="548" y="204"/>
                    <a:pt x="548" y="204"/>
                  </a:cubicBezTo>
                  <a:lnTo>
                    <a:pt x="566" y="204"/>
                  </a:lnTo>
                  <a:close/>
                  <a:moveTo>
                    <a:pt x="555" y="194"/>
                  </a:moveTo>
                  <a:cubicBezTo>
                    <a:pt x="559" y="194"/>
                    <a:pt x="562" y="197"/>
                    <a:pt x="562" y="201"/>
                  </a:cubicBezTo>
                  <a:cubicBezTo>
                    <a:pt x="548" y="201"/>
                    <a:pt x="548" y="201"/>
                    <a:pt x="548" y="201"/>
                  </a:cubicBezTo>
                  <a:cubicBezTo>
                    <a:pt x="549" y="197"/>
                    <a:pt x="551" y="194"/>
                    <a:pt x="555" y="194"/>
                  </a:cubicBezTo>
                  <a:close/>
                  <a:moveTo>
                    <a:pt x="526" y="198"/>
                  </a:moveTo>
                  <a:cubicBezTo>
                    <a:pt x="526" y="196"/>
                    <a:pt x="528" y="194"/>
                    <a:pt x="532" y="194"/>
                  </a:cubicBezTo>
                  <a:cubicBezTo>
                    <a:pt x="536" y="194"/>
                    <a:pt x="538" y="196"/>
                    <a:pt x="539" y="197"/>
                  </a:cubicBezTo>
                  <a:cubicBezTo>
                    <a:pt x="540" y="197"/>
                    <a:pt x="540" y="197"/>
                    <a:pt x="540" y="197"/>
                  </a:cubicBezTo>
                  <a:cubicBezTo>
                    <a:pt x="540" y="193"/>
                    <a:pt x="540" y="193"/>
                    <a:pt x="540" y="193"/>
                  </a:cubicBezTo>
                  <a:cubicBezTo>
                    <a:pt x="538" y="193"/>
                    <a:pt x="536" y="192"/>
                    <a:pt x="532" y="192"/>
                  </a:cubicBezTo>
                  <a:cubicBezTo>
                    <a:pt x="526" y="192"/>
                    <a:pt x="523" y="194"/>
                    <a:pt x="523" y="198"/>
                  </a:cubicBezTo>
                  <a:cubicBezTo>
                    <a:pt x="523" y="206"/>
                    <a:pt x="537" y="204"/>
                    <a:pt x="537" y="209"/>
                  </a:cubicBezTo>
                  <a:cubicBezTo>
                    <a:pt x="537" y="212"/>
                    <a:pt x="535" y="213"/>
                    <a:pt x="532" y="213"/>
                  </a:cubicBezTo>
                  <a:cubicBezTo>
                    <a:pt x="529" y="213"/>
                    <a:pt x="525" y="211"/>
                    <a:pt x="524" y="210"/>
                  </a:cubicBezTo>
                  <a:cubicBezTo>
                    <a:pt x="523" y="210"/>
                    <a:pt x="523" y="210"/>
                    <a:pt x="523" y="210"/>
                  </a:cubicBezTo>
                  <a:cubicBezTo>
                    <a:pt x="523" y="213"/>
                    <a:pt x="523" y="213"/>
                    <a:pt x="523" y="213"/>
                  </a:cubicBezTo>
                  <a:cubicBezTo>
                    <a:pt x="525" y="215"/>
                    <a:pt x="528" y="216"/>
                    <a:pt x="531" y="216"/>
                  </a:cubicBezTo>
                  <a:cubicBezTo>
                    <a:pt x="538" y="216"/>
                    <a:pt x="541" y="213"/>
                    <a:pt x="541" y="209"/>
                  </a:cubicBezTo>
                  <a:cubicBezTo>
                    <a:pt x="541" y="201"/>
                    <a:pt x="526" y="203"/>
                    <a:pt x="526" y="198"/>
                  </a:cubicBezTo>
                  <a:close/>
                  <a:moveTo>
                    <a:pt x="359" y="215"/>
                  </a:moveTo>
                  <a:cubicBezTo>
                    <a:pt x="382" y="215"/>
                    <a:pt x="382" y="215"/>
                    <a:pt x="382" y="215"/>
                  </a:cubicBezTo>
                  <a:cubicBezTo>
                    <a:pt x="382" y="212"/>
                    <a:pt x="382" y="212"/>
                    <a:pt x="382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63" y="200"/>
                    <a:pt x="363" y="200"/>
                    <a:pt x="363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197"/>
                    <a:pt x="381" y="197"/>
                    <a:pt x="381" y="197"/>
                  </a:cubicBezTo>
                  <a:cubicBezTo>
                    <a:pt x="363" y="197"/>
                    <a:pt x="363" y="197"/>
                    <a:pt x="363" y="197"/>
                  </a:cubicBezTo>
                  <a:cubicBezTo>
                    <a:pt x="363" y="185"/>
                    <a:pt x="363" y="185"/>
                    <a:pt x="363" y="185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82" y="182"/>
                    <a:pt x="382" y="182"/>
                    <a:pt x="382" y="182"/>
                  </a:cubicBezTo>
                  <a:cubicBezTo>
                    <a:pt x="359" y="182"/>
                    <a:pt x="359" y="182"/>
                    <a:pt x="359" y="182"/>
                  </a:cubicBezTo>
                  <a:lnTo>
                    <a:pt x="359" y="215"/>
                  </a:lnTo>
                  <a:close/>
                  <a:moveTo>
                    <a:pt x="457" y="196"/>
                  </a:moveTo>
                  <a:cubicBezTo>
                    <a:pt x="456" y="196"/>
                    <a:pt x="456" y="196"/>
                    <a:pt x="456" y="196"/>
                  </a:cubicBezTo>
                  <a:cubicBezTo>
                    <a:pt x="456" y="192"/>
                    <a:pt x="456" y="192"/>
                    <a:pt x="456" y="192"/>
                  </a:cubicBezTo>
                  <a:cubicBezTo>
                    <a:pt x="453" y="192"/>
                    <a:pt x="453" y="192"/>
                    <a:pt x="453" y="192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02"/>
                    <a:pt x="457" y="202"/>
                    <a:pt x="457" y="202"/>
                  </a:cubicBezTo>
                  <a:cubicBezTo>
                    <a:pt x="457" y="198"/>
                    <a:pt x="459" y="195"/>
                    <a:pt x="462" y="195"/>
                  </a:cubicBezTo>
                  <a:cubicBezTo>
                    <a:pt x="465" y="195"/>
                    <a:pt x="465" y="195"/>
                    <a:pt x="465" y="195"/>
                  </a:cubicBezTo>
                  <a:cubicBezTo>
                    <a:pt x="465" y="192"/>
                    <a:pt x="465" y="192"/>
                    <a:pt x="465" y="192"/>
                  </a:cubicBezTo>
                  <a:cubicBezTo>
                    <a:pt x="462" y="192"/>
                    <a:pt x="462" y="192"/>
                    <a:pt x="462" y="192"/>
                  </a:cubicBezTo>
                  <a:cubicBezTo>
                    <a:pt x="459" y="192"/>
                    <a:pt x="458" y="193"/>
                    <a:pt x="457" y="196"/>
                  </a:cubicBezTo>
                  <a:close/>
                  <a:moveTo>
                    <a:pt x="302" y="8"/>
                  </a:moveTo>
                  <a:cubicBezTo>
                    <a:pt x="301" y="4"/>
                    <a:pt x="297" y="2"/>
                    <a:pt x="293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2"/>
                    <a:pt x="159" y="3"/>
                    <a:pt x="157" y="5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69" y="92"/>
                    <a:pt x="69" y="99"/>
                    <a:pt x="73" y="103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5" y="147"/>
                    <a:pt x="85" y="153"/>
                    <a:pt x="89" y="157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5" y="203"/>
                    <a:pt x="141" y="203"/>
                    <a:pt x="145" y="199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95" y="222"/>
                    <a:pt x="195" y="222"/>
                    <a:pt x="195" y="222"/>
                  </a:cubicBezTo>
                  <a:cubicBezTo>
                    <a:pt x="197" y="224"/>
                    <a:pt x="199" y="225"/>
                    <a:pt x="202" y="225"/>
                  </a:cubicBezTo>
                  <a:cubicBezTo>
                    <a:pt x="204" y="225"/>
                    <a:pt x="207" y="224"/>
                    <a:pt x="209" y="222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00" y="131"/>
                    <a:pt x="301" y="128"/>
                    <a:pt x="301" y="126"/>
                  </a:cubicBezTo>
                  <a:cubicBezTo>
                    <a:pt x="301" y="123"/>
                    <a:pt x="300" y="120"/>
                    <a:pt x="298" y="119"/>
                  </a:cubicBezTo>
                  <a:cubicBezTo>
                    <a:pt x="249" y="69"/>
                    <a:pt x="249" y="69"/>
                    <a:pt x="249" y="69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3" y="16"/>
                    <a:pt x="304" y="12"/>
                    <a:pt x="302" y="8"/>
                  </a:cubicBezTo>
                  <a:close/>
                  <a:moveTo>
                    <a:pt x="217" y="57"/>
                  </a:moveTo>
                  <a:cubicBezTo>
                    <a:pt x="227" y="46"/>
                    <a:pt x="227" y="46"/>
                    <a:pt x="227" y="46"/>
                  </a:cubicBezTo>
                  <a:cubicBezTo>
                    <a:pt x="228" y="46"/>
                    <a:pt x="229" y="45"/>
                    <a:pt x="229" y="45"/>
                  </a:cubicBezTo>
                  <a:cubicBezTo>
                    <a:pt x="230" y="45"/>
                    <a:pt x="231" y="46"/>
                    <a:pt x="231" y="46"/>
                  </a:cubicBezTo>
                  <a:cubicBezTo>
                    <a:pt x="242" y="57"/>
                    <a:pt x="242" y="57"/>
                    <a:pt x="242" y="57"/>
                  </a:cubicBezTo>
                  <a:cubicBezTo>
                    <a:pt x="243" y="58"/>
                    <a:pt x="243" y="59"/>
                    <a:pt x="242" y="60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1"/>
                    <a:pt x="230" y="72"/>
                    <a:pt x="229" y="72"/>
                  </a:cubicBezTo>
                  <a:cubicBezTo>
                    <a:pt x="229" y="72"/>
                    <a:pt x="228" y="71"/>
                    <a:pt x="227" y="7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6" y="60"/>
                    <a:pt x="216" y="59"/>
                    <a:pt x="216" y="59"/>
                  </a:cubicBezTo>
                  <a:cubicBezTo>
                    <a:pt x="216" y="58"/>
                    <a:pt x="216" y="57"/>
                    <a:pt x="217" y="57"/>
                  </a:cubicBezTo>
                  <a:close/>
                  <a:moveTo>
                    <a:pt x="158" y="35"/>
                  </a:moveTo>
                  <a:cubicBezTo>
                    <a:pt x="158" y="34"/>
                    <a:pt x="158" y="33"/>
                    <a:pt x="160" y="33"/>
                  </a:cubicBezTo>
                  <a:cubicBezTo>
                    <a:pt x="161" y="32"/>
                    <a:pt x="162" y="32"/>
                    <a:pt x="163" y="3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1" y="32"/>
                    <a:pt x="202" y="32"/>
                    <a:pt x="204" y="33"/>
                  </a:cubicBezTo>
                  <a:cubicBezTo>
                    <a:pt x="205" y="33"/>
                    <a:pt x="205" y="34"/>
                    <a:pt x="205" y="35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9"/>
                    <a:pt x="204" y="7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1"/>
                    <a:pt x="182" y="101"/>
                    <a:pt x="182" y="101"/>
                  </a:cubicBezTo>
                  <a:cubicBezTo>
                    <a:pt x="181" y="101"/>
                    <a:pt x="180" y="101"/>
                    <a:pt x="179" y="100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8" y="79"/>
                    <a:pt x="158" y="78"/>
                    <a:pt x="158" y="77"/>
                  </a:cubicBezTo>
                  <a:lnTo>
                    <a:pt x="158" y="35"/>
                  </a:lnTo>
                  <a:close/>
                  <a:moveTo>
                    <a:pt x="121" y="57"/>
                  </a:moveTo>
                  <a:cubicBezTo>
                    <a:pt x="132" y="46"/>
                    <a:pt x="132" y="46"/>
                    <a:pt x="132" y="46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4" y="45"/>
                    <a:pt x="135" y="46"/>
                    <a:pt x="136" y="4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7" y="58"/>
                    <a:pt x="147" y="59"/>
                    <a:pt x="146" y="6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71"/>
                    <a:pt x="134" y="72"/>
                    <a:pt x="134" y="72"/>
                  </a:cubicBezTo>
                  <a:cubicBezTo>
                    <a:pt x="133" y="72"/>
                    <a:pt x="132" y="71"/>
                    <a:pt x="132" y="71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1" y="59"/>
                    <a:pt x="121" y="59"/>
                  </a:cubicBezTo>
                  <a:cubicBezTo>
                    <a:pt x="121" y="58"/>
                    <a:pt x="121" y="57"/>
                    <a:pt x="121" y="57"/>
                  </a:cubicBezTo>
                  <a:close/>
                  <a:moveTo>
                    <a:pt x="146" y="156"/>
                  </a:moveTo>
                  <a:cubicBezTo>
                    <a:pt x="136" y="166"/>
                    <a:pt x="136" y="166"/>
                    <a:pt x="136" y="166"/>
                  </a:cubicBezTo>
                  <a:cubicBezTo>
                    <a:pt x="135" y="167"/>
                    <a:pt x="134" y="167"/>
                    <a:pt x="134" y="167"/>
                  </a:cubicBezTo>
                  <a:cubicBezTo>
                    <a:pt x="133" y="167"/>
                    <a:pt x="132" y="167"/>
                    <a:pt x="132" y="16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3"/>
                    <a:pt x="121" y="153"/>
                    <a:pt x="121" y="1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1"/>
                    <a:pt x="133" y="141"/>
                    <a:pt x="134" y="141"/>
                  </a:cubicBezTo>
                  <a:cubicBezTo>
                    <a:pt x="134" y="141"/>
                    <a:pt x="135" y="141"/>
                    <a:pt x="136" y="142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7" y="153"/>
                    <a:pt x="147" y="155"/>
                    <a:pt x="146" y="156"/>
                  </a:cubicBezTo>
                  <a:close/>
                  <a:moveTo>
                    <a:pt x="152" y="130"/>
                  </a:moveTo>
                  <a:cubicBezTo>
                    <a:pt x="110" y="130"/>
                    <a:pt x="110" y="130"/>
                    <a:pt x="110" y="130"/>
                  </a:cubicBezTo>
                  <a:cubicBezTo>
                    <a:pt x="109" y="130"/>
                    <a:pt x="108" y="130"/>
                    <a:pt x="107" y="129"/>
                  </a:cubicBezTo>
                  <a:cubicBezTo>
                    <a:pt x="107" y="127"/>
                    <a:pt x="107" y="126"/>
                    <a:pt x="108" y="125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87"/>
                    <a:pt x="107" y="86"/>
                    <a:pt x="107" y="85"/>
                  </a:cubicBezTo>
                  <a:cubicBezTo>
                    <a:pt x="108" y="83"/>
                    <a:pt x="109" y="83"/>
                    <a:pt x="110" y="83"/>
                  </a:cubicBezTo>
                  <a:cubicBezTo>
                    <a:pt x="152" y="83"/>
                    <a:pt x="152" y="83"/>
                    <a:pt x="152" y="83"/>
                  </a:cubicBezTo>
                  <a:cubicBezTo>
                    <a:pt x="153" y="83"/>
                    <a:pt x="153" y="83"/>
                    <a:pt x="154" y="84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5"/>
                    <a:pt x="176" y="106"/>
                    <a:pt x="176" y="107"/>
                  </a:cubicBezTo>
                  <a:cubicBezTo>
                    <a:pt x="176" y="107"/>
                    <a:pt x="175" y="108"/>
                    <a:pt x="175" y="109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3" y="130"/>
                    <a:pt x="153" y="130"/>
                    <a:pt x="152" y="130"/>
                  </a:cubicBezTo>
                  <a:close/>
                  <a:moveTo>
                    <a:pt x="205" y="178"/>
                  </a:moveTo>
                  <a:cubicBezTo>
                    <a:pt x="205" y="179"/>
                    <a:pt x="205" y="180"/>
                    <a:pt x="204" y="181"/>
                  </a:cubicBezTo>
                  <a:cubicBezTo>
                    <a:pt x="203" y="181"/>
                    <a:pt x="203" y="181"/>
                    <a:pt x="202" y="181"/>
                  </a:cubicBezTo>
                  <a:cubicBezTo>
                    <a:pt x="202" y="181"/>
                    <a:pt x="201" y="181"/>
                    <a:pt x="200" y="180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1" y="181"/>
                    <a:pt x="160" y="181"/>
                  </a:cubicBezTo>
                  <a:cubicBezTo>
                    <a:pt x="158" y="180"/>
                    <a:pt x="158" y="179"/>
                    <a:pt x="158" y="178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5"/>
                    <a:pt x="159" y="134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1" y="112"/>
                    <a:pt x="182" y="112"/>
                    <a:pt x="184" y="113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5" y="135"/>
                    <a:pt x="205" y="136"/>
                    <a:pt x="205" y="136"/>
                  </a:cubicBezTo>
                  <a:lnTo>
                    <a:pt x="205" y="178"/>
                  </a:lnTo>
                  <a:close/>
                  <a:moveTo>
                    <a:pt x="242" y="156"/>
                  </a:moveTo>
                  <a:cubicBezTo>
                    <a:pt x="231" y="166"/>
                    <a:pt x="231" y="166"/>
                    <a:pt x="231" y="166"/>
                  </a:cubicBezTo>
                  <a:cubicBezTo>
                    <a:pt x="231" y="167"/>
                    <a:pt x="230" y="167"/>
                    <a:pt x="229" y="167"/>
                  </a:cubicBezTo>
                  <a:cubicBezTo>
                    <a:pt x="229" y="167"/>
                    <a:pt x="228" y="167"/>
                    <a:pt x="227" y="166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6" y="155"/>
                    <a:pt x="216" y="155"/>
                    <a:pt x="216" y="154"/>
                  </a:cubicBezTo>
                  <a:cubicBezTo>
                    <a:pt x="216" y="153"/>
                    <a:pt x="216" y="153"/>
                    <a:pt x="217" y="15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8" y="141"/>
                    <a:pt x="229" y="141"/>
                    <a:pt x="229" y="141"/>
                  </a:cubicBezTo>
                  <a:cubicBezTo>
                    <a:pt x="230" y="141"/>
                    <a:pt x="231" y="141"/>
                    <a:pt x="231" y="142"/>
                  </a:cubicBezTo>
                  <a:cubicBezTo>
                    <a:pt x="242" y="152"/>
                    <a:pt x="242" y="152"/>
                    <a:pt x="242" y="152"/>
                  </a:cubicBezTo>
                  <a:cubicBezTo>
                    <a:pt x="243" y="153"/>
                    <a:pt x="243" y="155"/>
                    <a:pt x="242" y="156"/>
                  </a:cubicBezTo>
                  <a:close/>
                  <a:moveTo>
                    <a:pt x="253" y="83"/>
                  </a:moveTo>
                  <a:cubicBezTo>
                    <a:pt x="254" y="83"/>
                    <a:pt x="255" y="83"/>
                    <a:pt x="256" y="85"/>
                  </a:cubicBezTo>
                  <a:cubicBezTo>
                    <a:pt x="256" y="86"/>
                    <a:pt x="256" y="87"/>
                    <a:pt x="255" y="88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6"/>
                    <a:pt x="256" y="127"/>
                    <a:pt x="256" y="129"/>
                  </a:cubicBezTo>
                  <a:cubicBezTo>
                    <a:pt x="255" y="130"/>
                    <a:pt x="254" y="130"/>
                    <a:pt x="253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0" y="130"/>
                    <a:pt x="210" y="130"/>
                    <a:pt x="209" y="13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7" y="107"/>
                    <a:pt x="187" y="107"/>
                  </a:cubicBezTo>
                  <a:cubicBezTo>
                    <a:pt x="187" y="106"/>
                    <a:pt x="188" y="105"/>
                    <a:pt x="188" y="104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0" y="83"/>
                    <a:pt x="210" y="83"/>
                    <a:pt x="211" y="83"/>
                  </a:cubicBezTo>
                  <a:lnTo>
                    <a:pt x="253" y="83"/>
                  </a:lnTo>
                  <a:close/>
                  <a:moveTo>
                    <a:pt x="458" y="132"/>
                  </a:moveTo>
                  <a:cubicBezTo>
                    <a:pt x="376" y="132"/>
                    <a:pt x="376" y="132"/>
                    <a:pt x="376" y="132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2" y="66"/>
                    <a:pt x="452" y="66"/>
                    <a:pt x="452" y="66"/>
                  </a:cubicBezTo>
                  <a:cubicBezTo>
                    <a:pt x="376" y="66"/>
                    <a:pt x="376" y="66"/>
                    <a:pt x="376" y="66"/>
                  </a:cubicBezTo>
                  <a:cubicBezTo>
                    <a:pt x="376" y="17"/>
                    <a:pt x="376" y="17"/>
                    <a:pt x="376" y="17"/>
                  </a:cubicBezTo>
                  <a:cubicBezTo>
                    <a:pt x="458" y="17"/>
                    <a:pt x="458" y="17"/>
                    <a:pt x="458" y="17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147"/>
                    <a:pt x="359" y="147"/>
                    <a:pt x="359" y="147"/>
                  </a:cubicBezTo>
                  <a:cubicBezTo>
                    <a:pt x="458" y="147"/>
                    <a:pt x="458" y="147"/>
                    <a:pt x="458" y="147"/>
                  </a:cubicBezTo>
                  <a:lnTo>
                    <a:pt x="458" y="132"/>
                  </a:lnTo>
                  <a:close/>
                  <a:moveTo>
                    <a:pt x="399" y="192"/>
                  </a:moveTo>
                  <a:cubicBezTo>
                    <a:pt x="395" y="192"/>
                    <a:pt x="392" y="193"/>
                    <a:pt x="391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90" y="215"/>
                    <a:pt x="390" y="215"/>
                    <a:pt x="390" y="215"/>
                  </a:cubicBezTo>
                  <a:cubicBezTo>
                    <a:pt x="390" y="200"/>
                    <a:pt x="390" y="200"/>
                    <a:pt x="390" y="200"/>
                  </a:cubicBezTo>
                  <a:cubicBezTo>
                    <a:pt x="391" y="197"/>
                    <a:pt x="395" y="195"/>
                    <a:pt x="397" y="195"/>
                  </a:cubicBezTo>
                  <a:cubicBezTo>
                    <a:pt x="401" y="195"/>
                    <a:pt x="404" y="197"/>
                    <a:pt x="404" y="201"/>
                  </a:cubicBezTo>
                  <a:cubicBezTo>
                    <a:pt x="404" y="215"/>
                    <a:pt x="404" y="215"/>
                    <a:pt x="404" y="215"/>
                  </a:cubicBezTo>
                  <a:cubicBezTo>
                    <a:pt x="408" y="215"/>
                    <a:pt x="408" y="215"/>
                    <a:pt x="408" y="215"/>
                  </a:cubicBezTo>
                  <a:cubicBezTo>
                    <a:pt x="408" y="200"/>
                    <a:pt x="408" y="200"/>
                    <a:pt x="408" y="200"/>
                  </a:cubicBezTo>
                  <a:cubicBezTo>
                    <a:pt x="408" y="194"/>
                    <a:pt x="404" y="192"/>
                    <a:pt x="399" y="192"/>
                  </a:cubicBezTo>
                  <a:close/>
                  <a:moveTo>
                    <a:pt x="448" y="204"/>
                  </a:moveTo>
                  <a:cubicBezTo>
                    <a:pt x="448" y="197"/>
                    <a:pt x="445" y="191"/>
                    <a:pt x="437" y="191"/>
                  </a:cubicBezTo>
                  <a:cubicBezTo>
                    <a:pt x="430" y="191"/>
                    <a:pt x="426" y="197"/>
                    <a:pt x="426" y="203"/>
                  </a:cubicBezTo>
                  <a:cubicBezTo>
                    <a:pt x="426" y="212"/>
                    <a:pt x="431" y="216"/>
                    <a:pt x="439" y="216"/>
                  </a:cubicBezTo>
                  <a:cubicBezTo>
                    <a:pt x="441" y="216"/>
                    <a:pt x="445" y="215"/>
                    <a:pt x="447" y="213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4" y="212"/>
                    <a:pt x="441" y="213"/>
                    <a:pt x="439" y="213"/>
                  </a:cubicBezTo>
                  <a:cubicBezTo>
                    <a:pt x="435" y="213"/>
                    <a:pt x="432" y="211"/>
                    <a:pt x="431" y="208"/>
                  </a:cubicBezTo>
                  <a:cubicBezTo>
                    <a:pt x="430" y="207"/>
                    <a:pt x="430" y="206"/>
                    <a:pt x="430" y="204"/>
                  </a:cubicBezTo>
                  <a:cubicBezTo>
                    <a:pt x="430" y="204"/>
                    <a:pt x="430" y="204"/>
                    <a:pt x="430" y="204"/>
                  </a:cubicBezTo>
                  <a:lnTo>
                    <a:pt x="448" y="204"/>
                  </a:lnTo>
                  <a:close/>
                  <a:moveTo>
                    <a:pt x="437" y="194"/>
                  </a:moveTo>
                  <a:cubicBezTo>
                    <a:pt x="442" y="194"/>
                    <a:pt x="444" y="197"/>
                    <a:pt x="444" y="201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1" y="197"/>
                    <a:pt x="433" y="194"/>
                    <a:pt x="437" y="194"/>
                  </a:cubicBezTo>
                  <a:close/>
                  <a:moveTo>
                    <a:pt x="612" y="198"/>
                  </a:moveTo>
                  <a:cubicBezTo>
                    <a:pt x="612" y="196"/>
                    <a:pt x="614" y="194"/>
                    <a:pt x="617" y="194"/>
                  </a:cubicBezTo>
                  <a:cubicBezTo>
                    <a:pt x="621" y="194"/>
                    <a:pt x="623" y="196"/>
                    <a:pt x="624" y="197"/>
                  </a:cubicBezTo>
                  <a:cubicBezTo>
                    <a:pt x="625" y="197"/>
                    <a:pt x="625" y="197"/>
                    <a:pt x="625" y="197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4" y="193"/>
                    <a:pt x="621" y="192"/>
                    <a:pt x="617" y="192"/>
                  </a:cubicBezTo>
                  <a:cubicBezTo>
                    <a:pt x="611" y="192"/>
                    <a:pt x="608" y="194"/>
                    <a:pt x="608" y="198"/>
                  </a:cubicBezTo>
                  <a:cubicBezTo>
                    <a:pt x="608" y="206"/>
                    <a:pt x="622" y="204"/>
                    <a:pt x="622" y="209"/>
                  </a:cubicBezTo>
                  <a:cubicBezTo>
                    <a:pt x="622" y="212"/>
                    <a:pt x="621" y="213"/>
                    <a:pt x="617" y="213"/>
                  </a:cubicBezTo>
                  <a:cubicBezTo>
                    <a:pt x="614" y="213"/>
                    <a:pt x="611" y="211"/>
                    <a:pt x="609" y="210"/>
                  </a:cubicBezTo>
                  <a:cubicBezTo>
                    <a:pt x="608" y="210"/>
                    <a:pt x="608" y="210"/>
                    <a:pt x="608" y="210"/>
                  </a:cubicBezTo>
                  <a:cubicBezTo>
                    <a:pt x="608" y="213"/>
                    <a:pt x="608" y="213"/>
                    <a:pt x="608" y="213"/>
                  </a:cubicBezTo>
                  <a:cubicBezTo>
                    <a:pt x="610" y="215"/>
                    <a:pt x="613" y="216"/>
                    <a:pt x="617" y="216"/>
                  </a:cubicBezTo>
                  <a:cubicBezTo>
                    <a:pt x="623" y="216"/>
                    <a:pt x="626" y="213"/>
                    <a:pt x="626" y="209"/>
                  </a:cubicBezTo>
                  <a:cubicBezTo>
                    <a:pt x="626" y="201"/>
                    <a:pt x="612" y="203"/>
                    <a:pt x="612" y="198"/>
                  </a:cubicBezTo>
                  <a:close/>
                  <a:moveTo>
                    <a:pt x="418" y="184"/>
                  </a:moveTo>
                  <a:cubicBezTo>
                    <a:pt x="415" y="184"/>
                    <a:pt x="415" y="184"/>
                    <a:pt x="415" y="184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1" y="192"/>
                    <a:pt x="411" y="192"/>
                    <a:pt x="411" y="192"/>
                  </a:cubicBezTo>
                  <a:cubicBezTo>
                    <a:pt x="411" y="195"/>
                    <a:pt x="411" y="195"/>
                    <a:pt x="411" y="195"/>
                  </a:cubicBezTo>
                  <a:cubicBezTo>
                    <a:pt x="415" y="195"/>
                    <a:pt x="415" y="195"/>
                    <a:pt x="415" y="195"/>
                  </a:cubicBezTo>
                  <a:cubicBezTo>
                    <a:pt x="414" y="208"/>
                    <a:pt x="414" y="208"/>
                    <a:pt x="414" y="208"/>
                  </a:cubicBezTo>
                  <a:cubicBezTo>
                    <a:pt x="414" y="214"/>
                    <a:pt x="416" y="215"/>
                    <a:pt x="420" y="215"/>
                  </a:cubicBezTo>
                  <a:cubicBezTo>
                    <a:pt x="423" y="215"/>
                    <a:pt x="423" y="215"/>
                    <a:pt x="423" y="215"/>
                  </a:cubicBezTo>
                  <a:cubicBezTo>
                    <a:pt x="423" y="212"/>
                    <a:pt x="423" y="212"/>
                    <a:pt x="423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9" y="212"/>
                    <a:pt x="418" y="212"/>
                    <a:pt x="418" y="209"/>
                  </a:cubicBezTo>
                  <a:cubicBezTo>
                    <a:pt x="418" y="195"/>
                    <a:pt x="418" y="195"/>
                    <a:pt x="418" y="195"/>
                  </a:cubicBezTo>
                  <a:cubicBezTo>
                    <a:pt x="424" y="195"/>
                    <a:pt x="424" y="195"/>
                    <a:pt x="424" y="195"/>
                  </a:cubicBezTo>
                  <a:cubicBezTo>
                    <a:pt x="424" y="192"/>
                    <a:pt x="424" y="192"/>
                    <a:pt x="424" y="192"/>
                  </a:cubicBezTo>
                  <a:cubicBezTo>
                    <a:pt x="418" y="192"/>
                    <a:pt x="418" y="192"/>
                    <a:pt x="418" y="192"/>
                  </a:cubicBezTo>
                  <a:lnTo>
                    <a:pt x="418" y="18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7">
              <a:extLst>
                <a:ext uri="{FF2B5EF4-FFF2-40B4-BE49-F238E27FC236}">
                  <a16:creationId xmlns:a16="http://schemas.microsoft.com/office/drawing/2014/main" id="{322EDC45-B306-487B-90BD-8BD3B43F12BB}"/>
                </a:ext>
              </a:extLst>
            </p:cNvPr>
            <p:cNvSpPr/>
            <p:nvPr userDrawn="1">
              <p:custDataLst>
                <p:tags r:id="rId37"/>
              </p:custDataLst>
            </p:nvPr>
          </p:nvSpPr>
          <p:spPr bwMode="auto">
            <a:xfrm>
              <a:off x="5568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0 w 129"/>
                <a:gd name="T13" fmla="*/ 83 h 189"/>
                <a:gd name="T14" fmla="*/ 120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8 w 129"/>
                <a:gd name="T21" fmla="*/ 170 h 189"/>
                <a:gd name="T22" fmla="*/ 128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0" y="83"/>
                  </a:lnTo>
                  <a:lnTo>
                    <a:pt x="120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8" y="170"/>
                  </a:lnTo>
                  <a:lnTo>
                    <a:pt x="128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38">
              <a:extLst>
                <a:ext uri="{FF2B5EF4-FFF2-40B4-BE49-F238E27FC236}">
                  <a16:creationId xmlns:a16="http://schemas.microsoft.com/office/drawing/2014/main" id="{6F33BA6B-6819-4AE8-8B98-13A1934519C7}"/>
                </a:ext>
              </a:extLst>
            </p:cNvPr>
            <p:cNvSpPr/>
            <p:nvPr userDrawn="1">
              <p:custDataLst>
                <p:tags r:id="rId38"/>
              </p:custDataLst>
            </p:nvPr>
          </p:nvSpPr>
          <p:spPr bwMode="auto">
            <a:xfrm>
              <a:off x="5726" y="2074"/>
              <a:ext cx="118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4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6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39">
              <a:extLst>
                <a:ext uri="{FF2B5EF4-FFF2-40B4-BE49-F238E27FC236}">
                  <a16:creationId xmlns:a16="http://schemas.microsoft.com/office/drawing/2014/main" id="{E363FF43-3F0E-4231-8B55-6F7553BCABDC}"/>
                </a:ext>
              </a:extLst>
            </p:cNvPr>
            <p:cNvSpPr/>
            <p:nvPr userDrawn="1">
              <p:custDataLst>
                <p:tags r:id="rId39"/>
              </p:custDataLst>
            </p:nvPr>
          </p:nvSpPr>
          <p:spPr bwMode="auto">
            <a:xfrm>
              <a:off x="5860" y="2030"/>
              <a:ext cx="73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7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7 w 57"/>
                <a:gd name="T27" fmla="*/ 35 h 138"/>
                <a:gd name="T28" fmla="*/ 17 w 57"/>
                <a:gd name="T29" fmla="*/ 0 h 138"/>
                <a:gd name="T30" fmla="*/ 33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2"/>
                    <a:pt x="16" y="10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40">
              <a:extLst>
                <a:ext uri="{FF2B5EF4-FFF2-40B4-BE49-F238E27FC236}">
                  <a16:creationId xmlns:a16="http://schemas.microsoft.com/office/drawing/2014/main" id="{FBFE63B0-E890-4C32-9A94-6FFA322BBBDE}"/>
                </a:ext>
              </a:extLst>
            </p:cNvPr>
            <p:cNvSpPr>
              <a:spLocks noEditPoints="1"/>
            </p:cNvSpPr>
            <p:nvPr userDrawn="1">
              <p:custDataLst>
                <p:tags r:id="rId40"/>
              </p:custDataLst>
            </p:nvPr>
          </p:nvSpPr>
          <p:spPr bwMode="auto">
            <a:xfrm>
              <a:off x="5952" y="2073"/>
              <a:ext cx="127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3 h 108"/>
                <a:gd name="T10" fmla="*/ 93 w 98"/>
                <a:gd name="T11" fmla="*/ 83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4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3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4"/>
                    <a:pt x="49" y="14"/>
                  </a:cubicBezTo>
                  <a:cubicBezTo>
                    <a:pt x="30" y="14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1">
              <a:extLst>
                <a:ext uri="{FF2B5EF4-FFF2-40B4-BE49-F238E27FC236}">
                  <a16:creationId xmlns:a16="http://schemas.microsoft.com/office/drawing/2014/main" id="{AD92D46D-6D1E-474B-9C41-6B326828853A}"/>
                </a:ext>
              </a:extLst>
            </p:cNvPr>
            <p:cNvSpPr/>
            <p:nvPr userDrawn="1">
              <p:custDataLst>
                <p:tags r:id="rId41"/>
              </p:custDataLst>
            </p:nvPr>
          </p:nvSpPr>
          <p:spPr bwMode="auto">
            <a:xfrm>
              <a:off x="6106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2">
              <a:extLst>
                <a:ext uri="{FF2B5EF4-FFF2-40B4-BE49-F238E27FC236}">
                  <a16:creationId xmlns:a16="http://schemas.microsoft.com/office/drawing/2014/main" id="{4CA073C1-5A49-45F2-B859-3ED8633FA36B}"/>
                </a:ext>
              </a:extLst>
            </p:cNvPr>
            <p:cNvSpPr>
              <a:spLocks noEditPoints="1"/>
            </p:cNvSpPr>
            <p:nvPr userDrawn="1">
              <p:custDataLst>
                <p:tags r:id="rId42"/>
              </p:custDataLst>
            </p:nvPr>
          </p:nvSpPr>
          <p:spPr bwMode="auto">
            <a:xfrm>
              <a:off x="6200" y="2073"/>
              <a:ext cx="129" cy="193"/>
            </a:xfrm>
            <a:custGeom>
              <a:avLst/>
              <a:gdLst>
                <a:gd name="T0" fmla="*/ 0 w 100"/>
                <a:gd name="T1" fmla="*/ 2 h 149"/>
                <a:gd name="T2" fmla="*/ 17 w 100"/>
                <a:gd name="T3" fmla="*/ 2 h 149"/>
                <a:gd name="T4" fmla="*/ 17 w 100"/>
                <a:gd name="T5" fmla="*/ 15 h 149"/>
                <a:gd name="T6" fmla="*/ 19 w 100"/>
                <a:gd name="T7" fmla="*/ 15 h 149"/>
                <a:gd name="T8" fmla="*/ 50 w 100"/>
                <a:gd name="T9" fmla="*/ 0 h 149"/>
                <a:gd name="T10" fmla="*/ 100 w 100"/>
                <a:gd name="T11" fmla="*/ 52 h 149"/>
                <a:gd name="T12" fmla="*/ 49 w 100"/>
                <a:gd name="T13" fmla="*/ 107 h 149"/>
                <a:gd name="T14" fmla="*/ 19 w 100"/>
                <a:gd name="T15" fmla="*/ 90 h 149"/>
                <a:gd name="T16" fmla="*/ 17 w 100"/>
                <a:gd name="T17" fmla="*/ 90 h 149"/>
                <a:gd name="T18" fmla="*/ 17 w 100"/>
                <a:gd name="T19" fmla="*/ 149 h 149"/>
                <a:gd name="T20" fmla="*/ 0 w 100"/>
                <a:gd name="T21" fmla="*/ 149 h 149"/>
                <a:gd name="T22" fmla="*/ 0 w 100"/>
                <a:gd name="T23" fmla="*/ 2 h 149"/>
                <a:gd name="T24" fmla="*/ 17 w 100"/>
                <a:gd name="T25" fmla="*/ 42 h 149"/>
                <a:gd name="T26" fmla="*/ 17 w 100"/>
                <a:gd name="T27" fmla="*/ 72 h 149"/>
                <a:gd name="T28" fmla="*/ 46 w 100"/>
                <a:gd name="T29" fmla="*/ 93 h 149"/>
                <a:gd name="T30" fmla="*/ 83 w 100"/>
                <a:gd name="T31" fmla="*/ 52 h 149"/>
                <a:gd name="T32" fmla="*/ 47 w 100"/>
                <a:gd name="T33" fmla="*/ 14 h 149"/>
                <a:gd name="T34" fmla="*/ 17 w 100"/>
                <a:gd name="T35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49">
                  <a:moveTo>
                    <a:pt x="0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4" y="6"/>
                    <a:pt x="36" y="0"/>
                    <a:pt x="50" y="0"/>
                  </a:cubicBezTo>
                  <a:cubicBezTo>
                    <a:pt x="80" y="0"/>
                    <a:pt x="100" y="21"/>
                    <a:pt x="100" y="52"/>
                  </a:cubicBezTo>
                  <a:cubicBezTo>
                    <a:pt x="100" y="85"/>
                    <a:pt x="77" y="107"/>
                    <a:pt x="49" y="107"/>
                  </a:cubicBezTo>
                  <a:cubicBezTo>
                    <a:pt x="38" y="107"/>
                    <a:pt x="24" y="101"/>
                    <a:pt x="19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0" y="2"/>
                  </a:lnTo>
                  <a:close/>
                  <a:moveTo>
                    <a:pt x="17" y="42"/>
                  </a:moveTo>
                  <a:cubicBezTo>
                    <a:pt x="17" y="72"/>
                    <a:pt x="17" y="72"/>
                    <a:pt x="17" y="72"/>
                  </a:cubicBezTo>
                  <a:cubicBezTo>
                    <a:pt x="17" y="85"/>
                    <a:pt x="32" y="93"/>
                    <a:pt x="46" y="93"/>
                  </a:cubicBezTo>
                  <a:cubicBezTo>
                    <a:pt x="66" y="93"/>
                    <a:pt x="83" y="80"/>
                    <a:pt x="83" y="52"/>
                  </a:cubicBezTo>
                  <a:cubicBezTo>
                    <a:pt x="83" y="28"/>
                    <a:pt x="67" y="14"/>
                    <a:pt x="47" y="14"/>
                  </a:cubicBezTo>
                  <a:cubicBezTo>
                    <a:pt x="32" y="14"/>
                    <a:pt x="17" y="26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3">
              <a:extLst>
                <a:ext uri="{FF2B5EF4-FFF2-40B4-BE49-F238E27FC236}">
                  <a16:creationId xmlns:a16="http://schemas.microsoft.com/office/drawing/2014/main" id="{5B961A72-F469-4310-81AB-F0C43D6A7EF2}"/>
                </a:ext>
              </a:extLst>
            </p:cNvPr>
            <p:cNvSpPr/>
            <p:nvPr userDrawn="1">
              <p:custDataLst>
                <p:tags r:id="rId43"/>
              </p:custDataLst>
            </p:nvPr>
          </p:nvSpPr>
          <p:spPr bwMode="auto">
            <a:xfrm>
              <a:off x="6357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4">
              <a:extLst>
                <a:ext uri="{FF2B5EF4-FFF2-40B4-BE49-F238E27FC236}">
                  <a16:creationId xmlns:a16="http://schemas.microsoft.com/office/drawing/2014/main" id="{C5A3CCBF-50AA-41D2-9EDD-162563D9028C}"/>
                </a:ext>
              </a:extLst>
            </p:cNvPr>
            <p:cNvSpPr>
              <a:spLocks noEditPoints="1"/>
            </p:cNvSpPr>
            <p:nvPr userDrawn="1">
              <p:custDataLst>
                <p:tags r:id="rId44"/>
              </p:custDataLst>
            </p:nvPr>
          </p:nvSpPr>
          <p:spPr bwMode="auto">
            <a:xfrm>
              <a:off x="6451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5">
              <a:extLst>
                <a:ext uri="{FF2B5EF4-FFF2-40B4-BE49-F238E27FC236}">
                  <a16:creationId xmlns:a16="http://schemas.microsoft.com/office/drawing/2014/main" id="{2B119E8A-84F0-4267-A894-AA1FF964D44F}"/>
                </a:ext>
              </a:extLst>
            </p:cNvPr>
            <p:cNvSpPr/>
            <p:nvPr userDrawn="1">
              <p:custDataLst>
                <p:tags r:id="rId45"/>
              </p:custDataLst>
            </p:nvPr>
          </p:nvSpPr>
          <p:spPr bwMode="auto">
            <a:xfrm>
              <a:off x="6501" y="2074"/>
              <a:ext cx="103" cy="139"/>
            </a:xfrm>
            <a:custGeom>
              <a:avLst/>
              <a:gdLst>
                <a:gd name="T0" fmla="*/ 0 w 80"/>
                <a:gd name="T1" fmla="*/ 79 h 107"/>
                <a:gd name="T2" fmla="*/ 6 w 80"/>
                <a:gd name="T3" fmla="*/ 79 h 107"/>
                <a:gd name="T4" fmla="*/ 39 w 80"/>
                <a:gd name="T5" fmla="*/ 94 h 107"/>
                <a:gd name="T6" fmla="*/ 64 w 80"/>
                <a:gd name="T7" fmla="*/ 78 h 107"/>
                <a:gd name="T8" fmla="*/ 1 w 80"/>
                <a:gd name="T9" fmla="*/ 29 h 107"/>
                <a:gd name="T10" fmla="*/ 42 w 80"/>
                <a:gd name="T11" fmla="*/ 0 h 107"/>
                <a:gd name="T12" fmla="*/ 74 w 80"/>
                <a:gd name="T13" fmla="*/ 8 h 107"/>
                <a:gd name="T14" fmla="*/ 74 w 80"/>
                <a:gd name="T15" fmla="*/ 24 h 107"/>
                <a:gd name="T16" fmla="*/ 70 w 80"/>
                <a:gd name="T17" fmla="*/ 24 h 107"/>
                <a:gd name="T18" fmla="*/ 42 w 80"/>
                <a:gd name="T19" fmla="*/ 12 h 107"/>
                <a:gd name="T20" fmla="*/ 17 w 80"/>
                <a:gd name="T21" fmla="*/ 26 h 107"/>
                <a:gd name="T22" fmla="*/ 80 w 80"/>
                <a:gd name="T23" fmla="*/ 77 h 107"/>
                <a:gd name="T24" fmla="*/ 39 w 80"/>
                <a:gd name="T25" fmla="*/ 107 h 107"/>
                <a:gd name="T26" fmla="*/ 0 w 80"/>
                <a:gd name="T27" fmla="*/ 95 h 107"/>
                <a:gd name="T28" fmla="*/ 0 w 80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7">
                  <a:moveTo>
                    <a:pt x="0" y="79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1" y="87"/>
                    <a:pt x="26" y="94"/>
                    <a:pt x="39" y="94"/>
                  </a:cubicBezTo>
                  <a:cubicBezTo>
                    <a:pt x="55" y="94"/>
                    <a:pt x="64" y="89"/>
                    <a:pt x="64" y="78"/>
                  </a:cubicBezTo>
                  <a:cubicBezTo>
                    <a:pt x="64" y="57"/>
                    <a:pt x="1" y="64"/>
                    <a:pt x="1" y="29"/>
                  </a:cubicBezTo>
                  <a:cubicBezTo>
                    <a:pt x="1" y="11"/>
                    <a:pt x="14" y="0"/>
                    <a:pt x="42" y="0"/>
                  </a:cubicBezTo>
                  <a:cubicBezTo>
                    <a:pt x="57" y="0"/>
                    <a:pt x="69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6" y="20"/>
                    <a:pt x="56" y="12"/>
                    <a:pt x="42" y="12"/>
                  </a:cubicBezTo>
                  <a:cubicBezTo>
                    <a:pt x="24" y="12"/>
                    <a:pt x="17" y="18"/>
                    <a:pt x="17" y="26"/>
                  </a:cubicBezTo>
                  <a:cubicBezTo>
                    <a:pt x="17" y="51"/>
                    <a:pt x="80" y="41"/>
                    <a:pt x="80" y="77"/>
                  </a:cubicBezTo>
                  <a:cubicBezTo>
                    <a:pt x="80" y="96"/>
                    <a:pt x="68" y="107"/>
                    <a:pt x="39" y="107"/>
                  </a:cubicBezTo>
                  <a:cubicBezTo>
                    <a:pt x="23" y="107"/>
                    <a:pt x="10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6">
              <a:extLst>
                <a:ext uri="{FF2B5EF4-FFF2-40B4-BE49-F238E27FC236}">
                  <a16:creationId xmlns:a16="http://schemas.microsoft.com/office/drawing/2014/main" id="{46A5D8F8-14D6-42EA-B0E5-1F912BCEB4EE}"/>
                </a:ext>
              </a:extLst>
            </p:cNvPr>
            <p:cNvSpPr>
              <a:spLocks noEditPoints="1"/>
            </p:cNvSpPr>
            <p:nvPr userDrawn="1">
              <p:custDataLst>
                <p:tags r:id="rId46"/>
              </p:custDataLst>
            </p:nvPr>
          </p:nvSpPr>
          <p:spPr bwMode="auto">
            <a:xfrm>
              <a:off x="6621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8 w 97"/>
                <a:gd name="T9" fmla="*/ 83 h 108"/>
                <a:gd name="T10" fmla="*/ 92 w 97"/>
                <a:gd name="T11" fmla="*/ 83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4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3"/>
                    <a:pt x="17" y="68"/>
                    <a:pt x="19" y="72"/>
                  </a:cubicBezTo>
                  <a:cubicBezTo>
                    <a:pt x="25" y="86"/>
                    <a:pt x="36" y="94"/>
                    <a:pt x="55" y="94"/>
                  </a:cubicBezTo>
                  <a:cubicBezTo>
                    <a:pt x="65" y="94"/>
                    <a:pt x="78" y="90"/>
                    <a:pt x="88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4"/>
                    <a:pt x="49" y="14"/>
                  </a:cubicBezTo>
                  <a:cubicBezTo>
                    <a:pt x="30" y="14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7">
              <a:extLst>
                <a:ext uri="{FF2B5EF4-FFF2-40B4-BE49-F238E27FC236}">
                  <a16:creationId xmlns:a16="http://schemas.microsoft.com/office/drawing/2014/main" id="{A3E51E7A-48A9-4E80-B201-F302E1782B0C}"/>
                </a:ext>
              </a:extLst>
            </p:cNvPr>
            <p:cNvSpPr/>
            <p:nvPr userDrawn="1">
              <p:custDataLst>
                <p:tags r:id="rId47"/>
              </p:custDataLst>
            </p:nvPr>
          </p:nvSpPr>
          <p:spPr bwMode="auto">
            <a:xfrm>
              <a:off x="6841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48">
              <a:extLst>
                <a:ext uri="{FF2B5EF4-FFF2-40B4-BE49-F238E27FC236}">
                  <a16:creationId xmlns:a16="http://schemas.microsoft.com/office/drawing/2014/main" id="{F688A0C7-0D60-4BAF-B56B-A2702044D585}"/>
                </a:ext>
              </a:extLst>
            </p:cNvPr>
            <p:cNvSpPr/>
            <p:nvPr userDrawn="1">
              <p:custDataLst>
                <p:tags r:id="rId48"/>
              </p:custDataLst>
            </p:nvPr>
          </p:nvSpPr>
          <p:spPr bwMode="auto">
            <a:xfrm>
              <a:off x="6995" y="2074"/>
              <a:ext cx="101" cy="139"/>
            </a:xfrm>
            <a:custGeom>
              <a:avLst/>
              <a:gdLst>
                <a:gd name="T0" fmla="*/ 0 w 79"/>
                <a:gd name="T1" fmla="*/ 79 h 107"/>
                <a:gd name="T2" fmla="*/ 5 w 79"/>
                <a:gd name="T3" fmla="*/ 79 h 107"/>
                <a:gd name="T4" fmla="*/ 38 w 79"/>
                <a:gd name="T5" fmla="*/ 94 h 107"/>
                <a:gd name="T6" fmla="*/ 63 w 79"/>
                <a:gd name="T7" fmla="*/ 78 h 107"/>
                <a:gd name="T8" fmla="*/ 0 w 79"/>
                <a:gd name="T9" fmla="*/ 29 h 107"/>
                <a:gd name="T10" fmla="*/ 41 w 79"/>
                <a:gd name="T11" fmla="*/ 0 h 107"/>
                <a:gd name="T12" fmla="*/ 74 w 79"/>
                <a:gd name="T13" fmla="*/ 8 h 107"/>
                <a:gd name="T14" fmla="*/ 74 w 79"/>
                <a:gd name="T15" fmla="*/ 24 h 107"/>
                <a:gd name="T16" fmla="*/ 69 w 79"/>
                <a:gd name="T17" fmla="*/ 24 h 107"/>
                <a:gd name="T18" fmla="*/ 41 w 79"/>
                <a:gd name="T19" fmla="*/ 12 h 107"/>
                <a:gd name="T20" fmla="*/ 16 w 79"/>
                <a:gd name="T21" fmla="*/ 26 h 107"/>
                <a:gd name="T22" fmla="*/ 79 w 79"/>
                <a:gd name="T23" fmla="*/ 77 h 107"/>
                <a:gd name="T24" fmla="*/ 38 w 79"/>
                <a:gd name="T25" fmla="*/ 107 h 107"/>
                <a:gd name="T26" fmla="*/ 0 w 79"/>
                <a:gd name="T27" fmla="*/ 95 h 107"/>
                <a:gd name="T28" fmla="*/ 0 w 79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7">
                  <a:moveTo>
                    <a:pt x="0" y="79"/>
                  </a:moveTo>
                  <a:cubicBezTo>
                    <a:pt x="5" y="79"/>
                    <a:pt x="5" y="79"/>
                    <a:pt x="5" y="79"/>
                  </a:cubicBezTo>
                  <a:cubicBezTo>
                    <a:pt x="11" y="87"/>
                    <a:pt x="25" y="94"/>
                    <a:pt x="38" y="94"/>
                  </a:cubicBezTo>
                  <a:cubicBezTo>
                    <a:pt x="55" y="94"/>
                    <a:pt x="63" y="89"/>
                    <a:pt x="63" y="78"/>
                  </a:cubicBezTo>
                  <a:cubicBezTo>
                    <a:pt x="63" y="57"/>
                    <a:pt x="0" y="64"/>
                    <a:pt x="0" y="29"/>
                  </a:cubicBezTo>
                  <a:cubicBezTo>
                    <a:pt x="0" y="11"/>
                    <a:pt x="13" y="0"/>
                    <a:pt x="41" y="0"/>
                  </a:cubicBezTo>
                  <a:cubicBezTo>
                    <a:pt x="57" y="0"/>
                    <a:pt x="68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5" y="20"/>
                    <a:pt x="56" y="12"/>
                    <a:pt x="41" y="12"/>
                  </a:cubicBezTo>
                  <a:cubicBezTo>
                    <a:pt x="24" y="12"/>
                    <a:pt x="16" y="18"/>
                    <a:pt x="16" y="26"/>
                  </a:cubicBezTo>
                  <a:cubicBezTo>
                    <a:pt x="16" y="51"/>
                    <a:pt x="79" y="41"/>
                    <a:pt x="79" y="77"/>
                  </a:cubicBezTo>
                  <a:cubicBezTo>
                    <a:pt x="79" y="96"/>
                    <a:pt x="67" y="107"/>
                    <a:pt x="38" y="107"/>
                  </a:cubicBezTo>
                  <a:cubicBezTo>
                    <a:pt x="23" y="107"/>
                    <a:pt x="9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49">
              <a:extLst>
                <a:ext uri="{FF2B5EF4-FFF2-40B4-BE49-F238E27FC236}">
                  <a16:creationId xmlns:a16="http://schemas.microsoft.com/office/drawing/2014/main" id="{86D7C4A1-5439-433D-800E-DFB43B92F987}"/>
                </a:ext>
              </a:extLst>
            </p:cNvPr>
            <p:cNvSpPr/>
            <p:nvPr userDrawn="1">
              <p:custDataLst>
                <p:tags r:id="rId49"/>
              </p:custDataLst>
            </p:nvPr>
          </p:nvSpPr>
          <p:spPr bwMode="auto">
            <a:xfrm>
              <a:off x="71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2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50">
              <a:extLst>
                <a:ext uri="{FF2B5EF4-FFF2-40B4-BE49-F238E27FC236}">
                  <a16:creationId xmlns:a16="http://schemas.microsoft.com/office/drawing/2014/main" id="{FC550EB2-3C03-4FF9-BF31-967AA1A4F588}"/>
                </a:ext>
              </a:extLst>
            </p:cNvPr>
            <p:cNvSpPr>
              <a:spLocks noEditPoints="1"/>
            </p:cNvSpPr>
            <p:nvPr userDrawn="1">
              <p:custDataLst>
                <p:tags r:id="rId50"/>
              </p:custDataLst>
            </p:nvPr>
          </p:nvSpPr>
          <p:spPr bwMode="auto">
            <a:xfrm>
              <a:off x="7203" y="2073"/>
              <a:ext cx="134" cy="140"/>
            </a:xfrm>
            <a:custGeom>
              <a:avLst/>
              <a:gdLst>
                <a:gd name="T0" fmla="*/ 51 w 104"/>
                <a:gd name="T1" fmla="*/ 0 h 108"/>
                <a:gd name="T2" fmla="*/ 104 w 104"/>
                <a:gd name="T3" fmla="*/ 53 h 108"/>
                <a:gd name="T4" fmla="*/ 51 w 104"/>
                <a:gd name="T5" fmla="*/ 108 h 108"/>
                <a:gd name="T6" fmla="*/ 0 w 104"/>
                <a:gd name="T7" fmla="*/ 54 h 108"/>
                <a:gd name="T8" fmla="*/ 51 w 104"/>
                <a:gd name="T9" fmla="*/ 0 h 108"/>
                <a:gd name="T10" fmla="*/ 51 w 104"/>
                <a:gd name="T11" fmla="*/ 94 h 108"/>
                <a:gd name="T12" fmla="*/ 87 w 104"/>
                <a:gd name="T13" fmla="*/ 54 h 108"/>
                <a:gd name="T14" fmla="*/ 51 w 104"/>
                <a:gd name="T15" fmla="*/ 13 h 108"/>
                <a:gd name="T16" fmla="*/ 16 w 104"/>
                <a:gd name="T17" fmla="*/ 54 h 108"/>
                <a:gd name="T18" fmla="*/ 51 w 104"/>
                <a:gd name="T19" fmla="*/ 9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8">
                  <a:moveTo>
                    <a:pt x="51" y="0"/>
                  </a:moveTo>
                  <a:cubicBezTo>
                    <a:pt x="83" y="0"/>
                    <a:pt x="104" y="21"/>
                    <a:pt x="104" y="53"/>
                  </a:cubicBezTo>
                  <a:cubicBezTo>
                    <a:pt x="104" y="87"/>
                    <a:pt x="84" y="108"/>
                    <a:pt x="51" y="108"/>
                  </a:cubicBezTo>
                  <a:cubicBezTo>
                    <a:pt x="20" y="108"/>
                    <a:pt x="0" y="86"/>
                    <a:pt x="0" y="54"/>
                  </a:cubicBezTo>
                  <a:cubicBezTo>
                    <a:pt x="0" y="21"/>
                    <a:pt x="20" y="0"/>
                    <a:pt x="51" y="0"/>
                  </a:cubicBezTo>
                  <a:close/>
                  <a:moveTo>
                    <a:pt x="51" y="94"/>
                  </a:moveTo>
                  <a:cubicBezTo>
                    <a:pt x="71" y="94"/>
                    <a:pt x="87" y="79"/>
                    <a:pt x="87" y="54"/>
                  </a:cubicBezTo>
                  <a:cubicBezTo>
                    <a:pt x="87" y="28"/>
                    <a:pt x="72" y="13"/>
                    <a:pt x="51" y="13"/>
                  </a:cubicBezTo>
                  <a:cubicBezTo>
                    <a:pt x="33" y="13"/>
                    <a:pt x="16" y="28"/>
                    <a:pt x="16" y="54"/>
                  </a:cubicBezTo>
                  <a:cubicBezTo>
                    <a:pt x="16" y="79"/>
                    <a:pt x="33" y="94"/>
                    <a:pt x="51" y="94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51">
              <a:extLst>
                <a:ext uri="{FF2B5EF4-FFF2-40B4-BE49-F238E27FC236}">
                  <a16:creationId xmlns:a16="http://schemas.microsoft.com/office/drawing/2014/main" id="{693B45FF-324D-4CB4-9686-055FD0F9E92E}"/>
                </a:ext>
              </a:extLst>
            </p:cNvPr>
            <p:cNvSpPr/>
            <p:nvPr userDrawn="1">
              <p:custDataLst>
                <p:tags r:id="rId51"/>
              </p:custDataLst>
            </p:nvPr>
          </p:nvSpPr>
          <p:spPr bwMode="auto">
            <a:xfrm>
              <a:off x="7364" y="2074"/>
              <a:ext cx="119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3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5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52">
              <a:extLst>
                <a:ext uri="{FF2B5EF4-FFF2-40B4-BE49-F238E27FC236}">
                  <a16:creationId xmlns:a16="http://schemas.microsoft.com/office/drawing/2014/main" id="{EE9DA151-2DF4-456A-BAD8-481A14CD2577}"/>
                </a:ext>
              </a:extLst>
            </p:cNvPr>
            <p:cNvSpPr>
              <a:spLocks noEditPoints="1"/>
            </p:cNvSpPr>
            <p:nvPr userDrawn="1">
              <p:custDataLst>
                <p:tags r:id="rId52"/>
              </p:custDataLst>
            </p:nvPr>
          </p:nvSpPr>
          <p:spPr bwMode="auto">
            <a:xfrm>
              <a:off x="7516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53">
              <a:extLst>
                <a:ext uri="{FF2B5EF4-FFF2-40B4-BE49-F238E27FC236}">
                  <a16:creationId xmlns:a16="http://schemas.microsoft.com/office/drawing/2014/main" id="{BB360B22-CDCA-4088-B4FF-C0DBBA929915}"/>
                </a:ext>
              </a:extLst>
            </p:cNvPr>
            <p:cNvSpPr>
              <a:spLocks noEditPoints="1"/>
            </p:cNvSpPr>
            <p:nvPr userDrawn="1">
              <p:custDataLst>
                <p:tags r:id="rId53"/>
              </p:custDataLst>
            </p:nvPr>
          </p:nvSpPr>
          <p:spPr bwMode="auto">
            <a:xfrm>
              <a:off x="7565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5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4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6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50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8"/>
                    <a:pt x="40" y="42"/>
                  </a:cubicBezTo>
                  <a:cubicBezTo>
                    <a:pt x="47" y="40"/>
                    <a:pt x="63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5"/>
                    <a:pt x="44" y="15"/>
                  </a:cubicBezTo>
                  <a:cubicBezTo>
                    <a:pt x="29" y="15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4" y="53"/>
                    <a:pt x="51" y="55"/>
                    <a:pt x="46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95734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7" y="658801"/>
            <a:ext cx="9495473" cy="1617674"/>
          </a:xfrm>
        </p:spPr>
        <p:txBody>
          <a:bodyPr/>
          <a:lstStyle>
            <a:lvl1pPr>
              <a:defRPr>
                <a:solidFill>
                  <a:srgbClr val="0000F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  <p:custDataLst>
              <p:tags r:id="rId2"/>
            </p:custDataLst>
          </p:nvPr>
        </p:nvSpPr>
        <p:spPr>
          <a:xfrm>
            <a:off x="623887" y="2276475"/>
            <a:ext cx="9495473" cy="3960813"/>
          </a:xfrm>
        </p:spPr>
        <p:txBody>
          <a:bodyPr wrap="square" bIns="0"/>
          <a:lstStyle>
            <a:lvl1pPr>
              <a:buClr>
                <a:srgbClr val="0000F0"/>
              </a:buClr>
              <a:defRPr>
                <a:solidFill>
                  <a:srgbClr val="0000F0"/>
                </a:solidFill>
              </a:defRPr>
            </a:lvl1pPr>
            <a:lvl2pPr>
              <a:buClr>
                <a:srgbClr val="0000F0"/>
              </a:buClr>
              <a:defRPr>
                <a:solidFill>
                  <a:srgbClr val="0000F0"/>
                </a:solidFill>
              </a:defRPr>
            </a:lvl2pPr>
            <a:lvl3pPr>
              <a:buClr>
                <a:srgbClr val="0000F0"/>
              </a:buClr>
              <a:defRPr>
                <a:solidFill>
                  <a:srgbClr val="0000F0"/>
                </a:solidFill>
              </a:defRPr>
            </a:lvl3pPr>
            <a:lvl4pPr>
              <a:buClr>
                <a:srgbClr val="0000F0"/>
              </a:buClr>
              <a:defRPr>
                <a:solidFill>
                  <a:srgbClr val="0000F0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 level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28F3BC6-7972-4BAC-96A0-2B73A31A2424}"/>
              </a:ext>
            </a:extLst>
          </p:cNvPr>
          <p:cNvGrpSpPr>
            <a:grpSpLocks noChangeAspect="1"/>
          </p:cNvGrpSpPr>
          <p:nvPr userDrawn="1">
            <p:custDataLst>
              <p:tags r:id="rId3"/>
            </p:custDataLst>
          </p:nvPr>
        </p:nvGrpSpPr>
        <p:grpSpPr>
          <a:xfrm>
            <a:off x="7913089" y="6466809"/>
            <a:ext cx="4015386" cy="154800"/>
            <a:chOff x="1" y="2013"/>
            <a:chExt cx="7678" cy="296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51A6A5FF-653C-46DB-8F94-0A243D849B0D}"/>
                </a:ext>
              </a:extLst>
            </p:cNvPr>
            <p:cNvSpPr/>
            <p:nvPr userDrawn="1">
              <p:custDataLst>
                <p:tags r:id="rId4"/>
              </p:custDataLst>
            </p:nvPr>
          </p:nvSpPr>
          <p:spPr bwMode="auto">
            <a:xfrm>
              <a:off x="1184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4E87F3C9-2AE8-419C-A2D5-D3AF3446339A}"/>
                </a:ext>
              </a:extLst>
            </p:cNvPr>
            <p:cNvSpPr/>
            <p:nvPr userDrawn="1">
              <p:custDataLst>
                <p:tags r:id="rId5"/>
              </p:custDataLst>
            </p:nvPr>
          </p:nvSpPr>
          <p:spPr bwMode="auto">
            <a:xfrm>
              <a:off x="132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9F96D739-1857-4389-8DEC-D8619A7AE785}"/>
                </a:ext>
              </a:extLst>
            </p:cNvPr>
            <p:cNvSpPr/>
            <p:nvPr userDrawn="1">
              <p:custDataLst>
                <p:tags r:id="rId6"/>
              </p:custDataLst>
            </p:nvPr>
          </p:nvSpPr>
          <p:spPr bwMode="auto">
            <a:xfrm>
              <a:off x="14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A6D00334-4FAD-415B-8878-10AF90C4A9B9}"/>
                </a:ext>
              </a:extLst>
            </p:cNvPr>
            <p:cNvSpPr>
              <a:spLocks noEditPoints="1"/>
            </p:cNvSpPr>
            <p:nvPr userDrawn="1">
              <p:custDataLst>
                <p:tags r:id="rId7"/>
              </p:custDataLst>
            </p:nvPr>
          </p:nvSpPr>
          <p:spPr bwMode="auto">
            <a:xfrm>
              <a:off x="1504" y="2073"/>
              <a:ext cx="124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4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8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5" y="108"/>
                    <a:pt x="54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8" y="13"/>
                  </a:cubicBezTo>
                  <a:cubicBezTo>
                    <a:pt x="29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8F8E5137-A1A5-4048-9D94-6665C1BB4B96}"/>
                </a:ext>
              </a:extLst>
            </p:cNvPr>
            <p:cNvSpPr/>
            <p:nvPr userDrawn="1">
              <p:custDataLst>
                <p:tags r:id="rId8"/>
              </p:custDataLst>
            </p:nvPr>
          </p:nvSpPr>
          <p:spPr bwMode="auto">
            <a:xfrm>
              <a:off x="1638" y="2076"/>
              <a:ext cx="134" cy="133"/>
            </a:xfrm>
            <a:custGeom>
              <a:avLst/>
              <a:gdLst>
                <a:gd name="T0" fmla="*/ 134 w 134"/>
                <a:gd name="T1" fmla="*/ 0 h 133"/>
                <a:gd name="T2" fmla="*/ 134 w 134"/>
                <a:gd name="T3" fmla="*/ 6 h 133"/>
                <a:gd name="T4" fmla="*/ 79 w 134"/>
                <a:gd name="T5" fmla="*/ 133 h 133"/>
                <a:gd name="T6" fmla="*/ 54 w 134"/>
                <a:gd name="T7" fmla="*/ 133 h 133"/>
                <a:gd name="T8" fmla="*/ 0 w 134"/>
                <a:gd name="T9" fmla="*/ 6 h 133"/>
                <a:gd name="T10" fmla="*/ 0 w 134"/>
                <a:gd name="T11" fmla="*/ 0 h 133"/>
                <a:gd name="T12" fmla="*/ 20 w 134"/>
                <a:gd name="T13" fmla="*/ 0 h 133"/>
                <a:gd name="T14" fmla="*/ 60 w 134"/>
                <a:gd name="T15" fmla="*/ 100 h 133"/>
                <a:gd name="T16" fmla="*/ 64 w 134"/>
                <a:gd name="T17" fmla="*/ 114 h 133"/>
                <a:gd name="T18" fmla="*/ 68 w 134"/>
                <a:gd name="T19" fmla="*/ 114 h 133"/>
                <a:gd name="T20" fmla="*/ 73 w 134"/>
                <a:gd name="T21" fmla="*/ 101 h 133"/>
                <a:gd name="T22" fmla="*/ 113 w 134"/>
                <a:gd name="T23" fmla="*/ 0 h 133"/>
                <a:gd name="T24" fmla="*/ 134 w 134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3">
                  <a:moveTo>
                    <a:pt x="134" y="0"/>
                  </a:moveTo>
                  <a:lnTo>
                    <a:pt x="134" y="6"/>
                  </a:lnTo>
                  <a:lnTo>
                    <a:pt x="79" y="133"/>
                  </a:lnTo>
                  <a:lnTo>
                    <a:pt x="54" y="133"/>
                  </a:lnTo>
                  <a:lnTo>
                    <a:pt x="0" y="6"/>
                  </a:lnTo>
                  <a:lnTo>
                    <a:pt x="0" y="0"/>
                  </a:lnTo>
                  <a:lnTo>
                    <a:pt x="20" y="0"/>
                  </a:lnTo>
                  <a:lnTo>
                    <a:pt x="60" y="100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3" y="101"/>
                  </a:lnTo>
                  <a:lnTo>
                    <a:pt x="113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81FA2180-7131-4875-8123-B1865EC964F8}"/>
                </a:ext>
              </a:extLst>
            </p:cNvPr>
            <p:cNvSpPr>
              <a:spLocks noEditPoint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1781" y="2017"/>
              <a:ext cx="134" cy="196"/>
            </a:xfrm>
            <a:custGeom>
              <a:avLst/>
              <a:gdLst>
                <a:gd name="T0" fmla="*/ 52 w 104"/>
                <a:gd name="T1" fmla="*/ 43 h 151"/>
                <a:gd name="T2" fmla="*/ 104 w 104"/>
                <a:gd name="T3" fmla="*/ 96 h 151"/>
                <a:gd name="T4" fmla="*/ 52 w 104"/>
                <a:gd name="T5" fmla="*/ 151 h 151"/>
                <a:gd name="T6" fmla="*/ 0 w 104"/>
                <a:gd name="T7" fmla="*/ 97 h 151"/>
                <a:gd name="T8" fmla="*/ 52 w 104"/>
                <a:gd name="T9" fmla="*/ 43 h 151"/>
                <a:gd name="T10" fmla="*/ 52 w 104"/>
                <a:gd name="T11" fmla="*/ 137 h 151"/>
                <a:gd name="T12" fmla="*/ 87 w 104"/>
                <a:gd name="T13" fmla="*/ 97 h 151"/>
                <a:gd name="T14" fmla="*/ 52 w 104"/>
                <a:gd name="T15" fmla="*/ 56 h 151"/>
                <a:gd name="T16" fmla="*/ 17 w 104"/>
                <a:gd name="T17" fmla="*/ 97 h 151"/>
                <a:gd name="T18" fmla="*/ 52 w 104"/>
                <a:gd name="T19" fmla="*/ 137 h 151"/>
                <a:gd name="T20" fmla="*/ 67 w 104"/>
                <a:gd name="T21" fmla="*/ 10 h 151"/>
                <a:gd name="T22" fmla="*/ 75 w 104"/>
                <a:gd name="T23" fmla="*/ 2 h 151"/>
                <a:gd name="T24" fmla="*/ 86 w 104"/>
                <a:gd name="T25" fmla="*/ 5 h 151"/>
                <a:gd name="T26" fmla="*/ 66 w 104"/>
                <a:gd name="T27" fmla="*/ 22 h 151"/>
                <a:gd name="T28" fmla="*/ 38 w 104"/>
                <a:gd name="T29" fmla="*/ 12 h 151"/>
                <a:gd name="T30" fmla="*/ 28 w 104"/>
                <a:gd name="T31" fmla="*/ 20 h 151"/>
                <a:gd name="T32" fmla="*/ 18 w 104"/>
                <a:gd name="T33" fmla="*/ 15 h 151"/>
                <a:gd name="T34" fmla="*/ 39 w 104"/>
                <a:gd name="T35" fmla="*/ 0 h 151"/>
                <a:gd name="T36" fmla="*/ 67 w 104"/>
                <a:gd name="T37" fmla="*/ 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1">
                  <a:moveTo>
                    <a:pt x="52" y="43"/>
                  </a:moveTo>
                  <a:cubicBezTo>
                    <a:pt x="83" y="43"/>
                    <a:pt x="104" y="64"/>
                    <a:pt x="104" y="96"/>
                  </a:cubicBezTo>
                  <a:cubicBezTo>
                    <a:pt x="104" y="130"/>
                    <a:pt x="84" y="151"/>
                    <a:pt x="52" y="151"/>
                  </a:cubicBezTo>
                  <a:cubicBezTo>
                    <a:pt x="20" y="151"/>
                    <a:pt x="0" y="129"/>
                    <a:pt x="0" y="97"/>
                  </a:cubicBezTo>
                  <a:cubicBezTo>
                    <a:pt x="0" y="64"/>
                    <a:pt x="21" y="43"/>
                    <a:pt x="52" y="43"/>
                  </a:cubicBezTo>
                  <a:close/>
                  <a:moveTo>
                    <a:pt x="52" y="137"/>
                  </a:moveTo>
                  <a:cubicBezTo>
                    <a:pt x="72" y="137"/>
                    <a:pt x="87" y="122"/>
                    <a:pt x="87" y="97"/>
                  </a:cubicBezTo>
                  <a:cubicBezTo>
                    <a:pt x="87" y="71"/>
                    <a:pt x="72" y="56"/>
                    <a:pt x="52" y="56"/>
                  </a:cubicBezTo>
                  <a:cubicBezTo>
                    <a:pt x="33" y="56"/>
                    <a:pt x="17" y="71"/>
                    <a:pt x="17" y="97"/>
                  </a:cubicBezTo>
                  <a:cubicBezTo>
                    <a:pt x="17" y="122"/>
                    <a:pt x="33" y="137"/>
                    <a:pt x="52" y="137"/>
                  </a:cubicBezTo>
                  <a:close/>
                  <a:moveTo>
                    <a:pt x="67" y="10"/>
                  </a:moveTo>
                  <a:cubicBezTo>
                    <a:pt x="70" y="10"/>
                    <a:pt x="74" y="7"/>
                    <a:pt x="75" y="2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3" y="16"/>
                    <a:pt x="76" y="22"/>
                    <a:pt x="66" y="22"/>
                  </a:cubicBezTo>
                  <a:cubicBezTo>
                    <a:pt x="51" y="22"/>
                    <a:pt x="47" y="12"/>
                    <a:pt x="38" y="12"/>
                  </a:cubicBezTo>
                  <a:cubicBezTo>
                    <a:pt x="35" y="12"/>
                    <a:pt x="30" y="12"/>
                    <a:pt x="28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3"/>
                    <a:pt x="30" y="0"/>
                    <a:pt x="39" y="0"/>
                  </a:cubicBezTo>
                  <a:cubicBezTo>
                    <a:pt x="52" y="0"/>
                    <a:pt x="56" y="10"/>
                    <a:pt x="67" y="10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669A1C7F-E994-43ED-BF7E-8A09ABF8DF6B}"/>
                </a:ext>
              </a:extLst>
            </p:cNvPr>
            <p:cNvSpPr/>
            <p:nvPr userDrawn="1">
              <p:custDataLst>
                <p:tags r:id="rId10"/>
              </p:custDataLst>
            </p:nvPr>
          </p:nvSpPr>
          <p:spPr bwMode="auto">
            <a:xfrm>
              <a:off x="1929" y="2030"/>
              <a:ext cx="72" cy="179"/>
            </a:xfrm>
            <a:custGeom>
              <a:avLst/>
              <a:gdLst>
                <a:gd name="T0" fmla="*/ 32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2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2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2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12">
              <a:extLst>
                <a:ext uri="{FF2B5EF4-FFF2-40B4-BE49-F238E27FC236}">
                  <a16:creationId xmlns:a16="http://schemas.microsoft.com/office/drawing/2014/main" id="{BEEF163A-239B-4EB5-9DF8-023A666BADF7}"/>
                </a:ext>
              </a:extLst>
            </p:cNvPr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2030" y="2013"/>
              <a:ext cx="21" cy="196"/>
            </a:xfrm>
            <a:prstGeom prst="rect">
              <a:avLst/>
            </a:pr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CCC1F7A7-B0FB-44A3-BD50-1447C19B9733}"/>
                </a:ext>
              </a:extLst>
            </p:cNvPr>
            <p:cNvSpPr/>
            <p:nvPr userDrawn="1">
              <p:custDataLst>
                <p:tags r:id="rId12"/>
              </p:custDataLst>
            </p:nvPr>
          </p:nvSpPr>
          <p:spPr bwMode="auto">
            <a:xfrm>
              <a:off x="2086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40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A896CBC9-ABCA-4119-9B57-B8BF4B5543BE}"/>
                </a:ext>
              </a:extLst>
            </p:cNvPr>
            <p:cNvSpPr/>
            <p:nvPr userDrawn="1">
              <p:custDataLst>
                <p:tags r:id="rId13"/>
              </p:custDataLst>
            </p:nvPr>
          </p:nvSpPr>
          <p:spPr bwMode="auto">
            <a:xfrm>
              <a:off x="2234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4677AA08-05FD-49EB-ACD2-D667BA321B60}"/>
                </a:ext>
              </a:extLst>
            </p:cNvPr>
            <p:cNvSpPr>
              <a:spLocks noEditPoint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2353" y="2073"/>
              <a:ext cx="126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2 h 108"/>
                <a:gd name="T10" fmla="*/ 93 w 98"/>
                <a:gd name="T11" fmla="*/ 82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3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2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3"/>
                    <a:pt x="49" y="13"/>
                  </a:cubicBezTo>
                  <a:cubicBezTo>
                    <a:pt x="30" y="13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6">
              <a:extLst>
                <a:ext uri="{FF2B5EF4-FFF2-40B4-BE49-F238E27FC236}">
                  <a16:creationId xmlns:a16="http://schemas.microsoft.com/office/drawing/2014/main" id="{1D08156B-568E-4793-B7B8-AFF454FBCDCB}"/>
                </a:ext>
              </a:extLst>
            </p:cNvPr>
            <p:cNvSpPr>
              <a:spLocks noEditPoint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2561" y="2020"/>
              <a:ext cx="174" cy="189"/>
            </a:xfrm>
            <a:custGeom>
              <a:avLst/>
              <a:gdLst>
                <a:gd name="T0" fmla="*/ 70 w 174"/>
                <a:gd name="T1" fmla="*/ 0 h 189"/>
                <a:gd name="T2" fmla="*/ 105 w 174"/>
                <a:gd name="T3" fmla="*/ 0 h 189"/>
                <a:gd name="T4" fmla="*/ 174 w 174"/>
                <a:gd name="T5" fmla="*/ 183 h 189"/>
                <a:gd name="T6" fmla="*/ 174 w 174"/>
                <a:gd name="T7" fmla="*/ 189 h 189"/>
                <a:gd name="T8" fmla="*/ 152 w 174"/>
                <a:gd name="T9" fmla="*/ 189 h 189"/>
                <a:gd name="T10" fmla="*/ 127 w 174"/>
                <a:gd name="T11" fmla="*/ 122 h 189"/>
                <a:gd name="T12" fmla="*/ 45 w 174"/>
                <a:gd name="T13" fmla="*/ 122 h 189"/>
                <a:gd name="T14" fmla="*/ 21 w 174"/>
                <a:gd name="T15" fmla="*/ 189 h 189"/>
                <a:gd name="T16" fmla="*/ 0 w 174"/>
                <a:gd name="T17" fmla="*/ 189 h 189"/>
                <a:gd name="T18" fmla="*/ 0 w 174"/>
                <a:gd name="T19" fmla="*/ 183 h 189"/>
                <a:gd name="T20" fmla="*/ 70 w 174"/>
                <a:gd name="T21" fmla="*/ 0 h 189"/>
                <a:gd name="T22" fmla="*/ 53 w 174"/>
                <a:gd name="T23" fmla="*/ 102 h 189"/>
                <a:gd name="T24" fmla="*/ 119 w 174"/>
                <a:gd name="T25" fmla="*/ 102 h 189"/>
                <a:gd name="T26" fmla="*/ 90 w 174"/>
                <a:gd name="T27" fmla="*/ 27 h 189"/>
                <a:gd name="T28" fmla="*/ 87 w 174"/>
                <a:gd name="T29" fmla="*/ 15 h 189"/>
                <a:gd name="T30" fmla="*/ 85 w 174"/>
                <a:gd name="T31" fmla="*/ 15 h 189"/>
                <a:gd name="T32" fmla="*/ 81 w 174"/>
                <a:gd name="T33" fmla="*/ 27 h 189"/>
                <a:gd name="T34" fmla="*/ 53 w 174"/>
                <a:gd name="T35" fmla="*/ 10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189">
                  <a:moveTo>
                    <a:pt x="70" y="0"/>
                  </a:moveTo>
                  <a:lnTo>
                    <a:pt x="105" y="0"/>
                  </a:lnTo>
                  <a:lnTo>
                    <a:pt x="174" y="183"/>
                  </a:lnTo>
                  <a:lnTo>
                    <a:pt x="174" y="189"/>
                  </a:lnTo>
                  <a:lnTo>
                    <a:pt x="152" y="189"/>
                  </a:lnTo>
                  <a:lnTo>
                    <a:pt x="127" y="122"/>
                  </a:lnTo>
                  <a:lnTo>
                    <a:pt x="45" y="122"/>
                  </a:lnTo>
                  <a:lnTo>
                    <a:pt x="21" y="189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70" y="0"/>
                  </a:lnTo>
                  <a:close/>
                  <a:moveTo>
                    <a:pt x="53" y="102"/>
                  </a:moveTo>
                  <a:lnTo>
                    <a:pt x="119" y="102"/>
                  </a:lnTo>
                  <a:lnTo>
                    <a:pt x="90" y="27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1" y="27"/>
                  </a:lnTo>
                  <a:lnTo>
                    <a:pt x="53" y="102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7">
              <a:extLst>
                <a:ext uri="{FF2B5EF4-FFF2-40B4-BE49-F238E27FC236}">
                  <a16:creationId xmlns:a16="http://schemas.microsoft.com/office/drawing/2014/main" id="{AA868916-32CD-4562-89B7-C3DDE4178A9A}"/>
                </a:ext>
              </a:extLst>
            </p:cNvPr>
            <p:cNvSpPr/>
            <p:nvPr userDrawn="1">
              <p:custDataLst>
                <p:tags r:id="rId16"/>
              </p:custDataLst>
            </p:nvPr>
          </p:nvSpPr>
          <p:spPr bwMode="auto">
            <a:xfrm>
              <a:off x="2761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7 w 56"/>
                <a:gd name="T3" fmla="*/ 1 h 104"/>
                <a:gd name="T4" fmla="*/ 17 w 56"/>
                <a:gd name="T5" fmla="*/ 19 h 104"/>
                <a:gd name="T6" fmla="*/ 20 w 56"/>
                <a:gd name="T7" fmla="*/ 19 h 104"/>
                <a:gd name="T8" fmla="*/ 42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2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7"/>
                    <a:pt x="3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0" y="15"/>
                    <a:pt x="19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8">
              <a:extLst>
                <a:ext uri="{FF2B5EF4-FFF2-40B4-BE49-F238E27FC236}">
                  <a16:creationId xmlns:a16="http://schemas.microsoft.com/office/drawing/2014/main" id="{9FD59890-A978-4A24-AFDC-4BE4623D3064}"/>
                </a:ext>
              </a:extLst>
            </p:cNvPr>
            <p:cNvSpPr>
              <a:spLocks noEditPoint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2840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9">
              <a:extLst>
                <a:ext uri="{FF2B5EF4-FFF2-40B4-BE49-F238E27FC236}">
                  <a16:creationId xmlns:a16="http://schemas.microsoft.com/office/drawing/2014/main" id="{95B098A9-5E16-42DD-89E4-C3D5EA2ED81E}"/>
                </a:ext>
              </a:extLst>
            </p:cNvPr>
            <p:cNvSpPr/>
            <p:nvPr userDrawn="1">
              <p:custDataLst>
                <p:tags r:id="rId18"/>
              </p:custDataLst>
            </p:nvPr>
          </p:nvSpPr>
          <p:spPr bwMode="auto">
            <a:xfrm>
              <a:off x="2992" y="2074"/>
              <a:ext cx="117" cy="135"/>
            </a:xfrm>
            <a:custGeom>
              <a:avLst/>
              <a:gdLst>
                <a:gd name="T0" fmla="*/ 75 w 91"/>
                <a:gd name="T1" fmla="*/ 40 h 104"/>
                <a:gd name="T2" fmla="*/ 46 w 91"/>
                <a:gd name="T3" fmla="*/ 14 h 104"/>
                <a:gd name="T4" fmla="*/ 16 w 91"/>
                <a:gd name="T5" fmla="*/ 38 h 104"/>
                <a:gd name="T6" fmla="*/ 16 w 91"/>
                <a:gd name="T7" fmla="*/ 104 h 104"/>
                <a:gd name="T8" fmla="*/ 0 w 91"/>
                <a:gd name="T9" fmla="*/ 104 h 104"/>
                <a:gd name="T10" fmla="*/ 0 w 91"/>
                <a:gd name="T11" fmla="*/ 1 h 104"/>
                <a:gd name="T12" fmla="*/ 15 w 91"/>
                <a:gd name="T13" fmla="*/ 1 h 104"/>
                <a:gd name="T14" fmla="*/ 15 w 91"/>
                <a:gd name="T15" fmla="*/ 19 h 104"/>
                <a:gd name="T16" fmla="*/ 18 w 91"/>
                <a:gd name="T17" fmla="*/ 19 h 104"/>
                <a:gd name="T18" fmla="*/ 52 w 91"/>
                <a:gd name="T19" fmla="*/ 0 h 104"/>
                <a:gd name="T20" fmla="*/ 91 w 91"/>
                <a:gd name="T21" fmla="*/ 38 h 104"/>
                <a:gd name="T22" fmla="*/ 91 w 91"/>
                <a:gd name="T23" fmla="*/ 104 h 104"/>
                <a:gd name="T24" fmla="*/ 75 w 91"/>
                <a:gd name="T25" fmla="*/ 104 h 104"/>
                <a:gd name="T26" fmla="*/ 75 w 91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4">
                  <a:moveTo>
                    <a:pt x="75" y="40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4" y="14"/>
                    <a:pt x="16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8" y="0"/>
                    <a:pt x="52" y="0"/>
                  </a:cubicBezTo>
                  <a:cubicBezTo>
                    <a:pt x="75" y="0"/>
                    <a:pt x="91" y="11"/>
                    <a:pt x="91" y="38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0">
              <a:extLst>
                <a:ext uri="{FF2B5EF4-FFF2-40B4-BE49-F238E27FC236}">
                  <a16:creationId xmlns:a16="http://schemas.microsoft.com/office/drawing/2014/main" id="{AACE7BEB-3A82-4D29-A531-AE81E4337F51}"/>
                </a:ext>
              </a:extLst>
            </p:cNvPr>
            <p:cNvSpPr>
              <a:spLocks noEditPoint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3136" y="2015"/>
              <a:ext cx="129" cy="197"/>
            </a:xfrm>
            <a:custGeom>
              <a:avLst/>
              <a:gdLst>
                <a:gd name="T0" fmla="*/ 100 w 100"/>
                <a:gd name="T1" fmla="*/ 0 h 152"/>
                <a:gd name="T2" fmla="*/ 100 w 100"/>
                <a:gd name="T3" fmla="*/ 150 h 152"/>
                <a:gd name="T4" fmla="*/ 83 w 100"/>
                <a:gd name="T5" fmla="*/ 150 h 152"/>
                <a:gd name="T6" fmla="*/ 83 w 100"/>
                <a:gd name="T7" fmla="*/ 137 h 152"/>
                <a:gd name="T8" fmla="*/ 80 w 100"/>
                <a:gd name="T9" fmla="*/ 137 h 152"/>
                <a:gd name="T10" fmla="*/ 49 w 100"/>
                <a:gd name="T11" fmla="*/ 152 h 152"/>
                <a:gd name="T12" fmla="*/ 0 w 100"/>
                <a:gd name="T13" fmla="*/ 100 h 152"/>
                <a:gd name="T14" fmla="*/ 52 w 100"/>
                <a:gd name="T15" fmla="*/ 45 h 152"/>
                <a:gd name="T16" fmla="*/ 83 w 100"/>
                <a:gd name="T17" fmla="*/ 61 h 152"/>
                <a:gd name="T18" fmla="*/ 83 w 100"/>
                <a:gd name="T19" fmla="*/ 0 h 152"/>
                <a:gd name="T20" fmla="*/ 100 w 100"/>
                <a:gd name="T21" fmla="*/ 0 h 152"/>
                <a:gd name="T22" fmla="*/ 83 w 100"/>
                <a:gd name="T23" fmla="*/ 109 h 152"/>
                <a:gd name="T24" fmla="*/ 83 w 100"/>
                <a:gd name="T25" fmla="*/ 81 h 152"/>
                <a:gd name="T26" fmla="*/ 54 w 100"/>
                <a:gd name="T27" fmla="*/ 59 h 152"/>
                <a:gd name="T28" fmla="*/ 17 w 100"/>
                <a:gd name="T29" fmla="*/ 99 h 152"/>
                <a:gd name="T30" fmla="*/ 54 w 100"/>
                <a:gd name="T31" fmla="*/ 138 h 152"/>
                <a:gd name="T32" fmla="*/ 83 w 100"/>
                <a:gd name="T33" fmla="*/ 10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52">
                  <a:moveTo>
                    <a:pt x="100" y="0"/>
                  </a:moveTo>
                  <a:cubicBezTo>
                    <a:pt x="100" y="150"/>
                    <a:pt x="100" y="150"/>
                    <a:pt x="100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72" y="147"/>
                    <a:pt x="62" y="152"/>
                    <a:pt x="49" y="152"/>
                  </a:cubicBezTo>
                  <a:cubicBezTo>
                    <a:pt x="21" y="152"/>
                    <a:pt x="0" y="131"/>
                    <a:pt x="0" y="100"/>
                  </a:cubicBezTo>
                  <a:cubicBezTo>
                    <a:pt x="0" y="66"/>
                    <a:pt x="24" y="45"/>
                    <a:pt x="52" y="45"/>
                  </a:cubicBezTo>
                  <a:cubicBezTo>
                    <a:pt x="64" y="45"/>
                    <a:pt x="80" y="51"/>
                    <a:pt x="83" y="61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100" y="0"/>
                  </a:lnTo>
                  <a:close/>
                  <a:moveTo>
                    <a:pt x="83" y="109"/>
                  </a:moveTo>
                  <a:cubicBezTo>
                    <a:pt x="83" y="81"/>
                    <a:pt x="83" y="81"/>
                    <a:pt x="83" y="81"/>
                  </a:cubicBezTo>
                  <a:cubicBezTo>
                    <a:pt x="83" y="67"/>
                    <a:pt x="70" y="59"/>
                    <a:pt x="54" y="59"/>
                  </a:cubicBezTo>
                  <a:cubicBezTo>
                    <a:pt x="36" y="59"/>
                    <a:pt x="17" y="72"/>
                    <a:pt x="17" y="99"/>
                  </a:cubicBezTo>
                  <a:cubicBezTo>
                    <a:pt x="17" y="124"/>
                    <a:pt x="35" y="138"/>
                    <a:pt x="54" y="138"/>
                  </a:cubicBezTo>
                  <a:cubicBezTo>
                    <a:pt x="69" y="138"/>
                    <a:pt x="83" y="125"/>
                    <a:pt x="83" y="109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34A2DAEA-8C58-4CE0-89AD-D16404C85861}"/>
                </a:ext>
              </a:extLst>
            </p:cNvPr>
            <p:cNvSpPr>
              <a:spLocks noEditPoint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3293" y="2073"/>
              <a:ext cx="113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3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49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6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2">
              <a:extLst>
                <a:ext uri="{FF2B5EF4-FFF2-40B4-BE49-F238E27FC236}">
                  <a16:creationId xmlns:a16="http://schemas.microsoft.com/office/drawing/2014/main" id="{82247F93-97C3-46A6-9285-1BFAF9F2917F}"/>
                </a:ext>
              </a:extLst>
            </p:cNvPr>
            <p:cNvSpPr/>
            <p:nvPr userDrawn="1">
              <p:custDataLst>
                <p:tags r:id="rId21"/>
              </p:custDataLst>
            </p:nvPr>
          </p:nvSpPr>
          <p:spPr bwMode="auto">
            <a:xfrm>
              <a:off x="3441" y="2074"/>
              <a:ext cx="213" cy="135"/>
            </a:xfrm>
            <a:custGeom>
              <a:avLst/>
              <a:gdLst>
                <a:gd name="T0" fmla="*/ 75 w 165"/>
                <a:gd name="T1" fmla="*/ 38 h 104"/>
                <a:gd name="T2" fmla="*/ 46 w 165"/>
                <a:gd name="T3" fmla="*/ 14 h 104"/>
                <a:gd name="T4" fmla="*/ 16 w 165"/>
                <a:gd name="T5" fmla="*/ 38 h 104"/>
                <a:gd name="T6" fmla="*/ 16 w 165"/>
                <a:gd name="T7" fmla="*/ 104 h 104"/>
                <a:gd name="T8" fmla="*/ 0 w 165"/>
                <a:gd name="T9" fmla="*/ 104 h 104"/>
                <a:gd name="T10" fmla="*/ 0 w 165"/>
                <a:gd name="T11" fmla="*/ 1 h 104"/>
                <a:gd name="T12" fmla="*/ 16 w 165"/>
                <a:gd name="T13" fmla="*/ 1 h 104"/>
                <a:gd name="T14" fmla="*/ 16 w 165"/>
                <a:gd name="T15" fmla="*/ 19 h 104"/>
                <a:gd name="T16" fmla="*/ 18 w 165"/>
                <a:gd name="T17" fmla="*/ 19 h 104"/>
                <a:gd name="T18" fmla="*/ 51 w 165"/>
                <a:gd name="T19" fmla="*/ 0 h 104"/>
                <a:gd name="T20" fmla="*/ 86 w 165"/>
                <a:gd name="T21" fmla="*/ 21 h 104"/>
                <a:gd name="T22" fmla="*/ 89 w 165"/>
                <a:gd name="T23" fmla="*/ 21 h 104"/>
                <a:gd name="T24" fmla="*/ 125 w 165"/>
                <a:gd name="T25" fmla="*/ 0 h 104"/>
                <a:gd name="T26" fmla="*/ 165 w 165"/>
                <a:gd name="T27" fmla="*/ 37 h 104"/>
                <a:gd name="T28" fmla="*/ 165 w 165"/>
                <a:gd name="T29" fmla="*/ 104 h 104"/>
                <a:gd name="T30" fmla="*/ 149 w 165"/>
                <a:gd name="T31" fmla="*/ 104 h 104"/>
                <a:gd name="T32" fmla="*/ 149 w 165"/>
                <a:gd name="T33" fmla="*/ 38 h 104"/>
                <a:gd name="T34" fmla="*/ 121 w 165"/>
                <a:gd name="T35" fmla="*/ 14 h 104"/>
                <a:gd name="T36" fmla="*/ 91 w 165"/>
                <a:gd name="T37" fmla="*/ 39 h 104"/>
                <a:gd name="T38" fmla="*/ 91 w 165"/>
                <a:gd name="T39" fmla="*/ 104 h 104"/>
                <a:gd name="T40" fmla="*/ 75 w 165"/>
                <a:gd name="T41" fmla="*/ 104 h 104"/>
                <a:gd name="T42" fmla="*/ 75 w 165"/>
                <a:gd name="T43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104">
                  <a:moveTo>
                    <a:pt x="75" y="38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5" y="5"/>
                    <a:pt x="39" y="0"/>
                    <a:pt x="51" y="0"/>
                  </a:cubicBezTo>
                  <a:cubicBezTo>
                    <a:pt x="72" y="0"/>
                    <a:pt x="82" y="9"/>
                    <a:pt x="86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7"/>
                    <a:pt x="112" y="0"/>
                    <a:pt x="125" y="0"/>
                  </a:cubicBezTo>
                  <a:cubicBezTo>
                    <a:pt x="149" y="0"/>
                    <a:pt x="165" y="11"/>
                    <a:pt x="165" y="37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9" y="23"/>
                    <a:pt x="137" y="14"/>
                    <a:pt x="121" y="14"/>
                  </a:cubicBezTo>
                  <a:cubicBezTo>
                    <a:pt x="110" y="14"/>
                    <a:pt x="91" y="24"/>
                    <a:pt x="91" y="3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38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3">
              <a:extLst>
                <a:ext uri="{FF2B5EF4-FFF2-40B4-BE49-F238E27FC236}">
                  <a16:creationId xmlns:a16="http://schemas.microsoft.com/office/drawing/2014/main" id="{13987450-EEB0-404D-9152-506178FA4F23}"/>
                </a:ext>
              </a:extLst>
            </p:cNvPr>
            <p:cNvSpPr>
              <a:spLocks noEditPoint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3687" y="2016"/>
              <a:ext cx="22" cy="193"/>
            </a:xfrm>
            <a:custGeom>
              <a:avLst/>
              <a:gdLst>
                <a:gd name="T0" fmla="*/ 0 w 22"/>
                <a:gd name="T1" fmla="*/ 27 h 193"/>
                <a:gd name="T2" fmla="*/ 0 w 22"/>
                <a:gd name="T3" fmla="*/ 0 h 193"/>
                <a:gd name="T4" fmla="*/ 22 w 22"/>
                <a:gd name="T5" fmla="*/ 0 h 193"/>
                <a:gd name="T6" fmla="*/ 22 w 22"/>
                <a:gd name="T7" fmla="*/ 27 h 193"/>
                <a:gd name="T8" fmla="*/ 0 w 22"/>
                <a:gd name="T9" fmla="*/ 27 h 193"/>
                <a:gd name="T10" fmla="*/ 0 w 22"/>
                <a:gd name="T11" fmla="*/ 193 h 193"/>
                <a:gd name="T12" fmla="*/ 0 w 22"/>
                <a:gd name="T13" fmla="*/ 60 h 193"/>
                <a:gd name="T14" fmla="*/ 22 w 22"/>
                <a:gd name="T15" fmla="*/ 60 h 193"/>
                <a:gd name="T16" fmla="*/ 22 w 22"/>
                <a:gd name="T17" fmla="*/ 193 h 193"/>
                <a:gd name="T18" fmla="*/ 0 w 22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3">
                  <a:moveTo>
                    <a:pt x="0" y="2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2" y="60"/>
                  </a:lnTo>
                  <a:lnTo>
                    <a:pt x="22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4">
              <a:extLst>
                <a:ext uri="{FF2B5EF4-FFF2-40B4-BE49-F238E27FC236}">
                  <a16:creationId xmlns:a16="http://schemas.microsoft.com/office/drawing/2014/main" id="{21F11BDF-409E-4FB5-9195-4932BBBEA0E2}"/>
                </a:ext>
              </a:extLst>
            </p:cNvPr>
            <p:cNvSpPr/>
            <p:nvPr userDrawn="1">
              <p:custDataLst>
                <p:tags r:id="rId23"/>
              </p:custDataLst>
            </p:nvPr>
          </p:nvSpPr>
          <p:spPr bwMode="auto">
            <a:xfrm>
              <a:off x="3739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5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9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5">
              <a:extLst>
                <a:ext uri="{FF2B5EF4-FFF2-40B4-BE49-F238E27FC236}">
                  <a16:creationId xmlns:a16="http://schemas.microsoft.com/office/drawing/2014/main" id="{28D81511-6C1E-480A-A1A4-28EEF4DE62CA}"/>
                </a:ext>
              </a:extLst>
            </p:cNvPr>
            <p:cNvSpPr>
              <a:spLocks noEditPoint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3857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9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9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80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5" y="94"/>
                    <a:pt x="78" y="90"/>
                    <a:pt x="89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6">
              <a:extLst>
                <a:ext uri="{FF2B5EF4-FFF2-40B4-BE49-F238E27FC236}">
                  <a16:creationId xmlns:a16="http://schemas.microsoft.com/office/drawing/2014/main" id="{F15C4581-71F7-443E-985B-E99A41C9C40A}"/>
                </a:ext>
              </a:extLst>
            </p:cNvPr>
            <p:cNvSpPr/>
            <p:nvPr userDrawn="1">
              <p:custDataLst>
                <p:tags r:id="rId25"/>
              </p:custDataLst>
            </p:nvPr>
          </p:nvSpPr>
          <p:spPr bwMode="auto">
            <a:xfrm>
              <a:off x="4070" y="2017"/>
              <a:ext cx="146" cy="196"/>
            </a:xfrm>
            <a:custGeom>
              <a:avLst/>
              <a:gdLst>
                <a:gd name="T0" fmla="*/ 0 w 113"/>
                <a:gd name="T1" fmla="*/ 111 h 151"/>
                <a:gd name="T2" fmla="*/ 4 w 113"/>
                <a:gd name="T3" fmla="*/ 111 h 151"/>
                <a:gd name="T4" fmla="*/ 60 w 113"/>
                <a:gd name="T5" fmla="*/ 135 h 151"/>
                <a:gd name="T6" fmla="*/ 96 w 113"/>
                <a:gd name="T7" fmla="*/ 111 h 151"/>
                <a:gd name="T8" fmla="*/ 56 w 113"/>
                <a:gd name="T9" fmla="*/ 84 h 151"/>
                <a:gd name="T10" fmla="*/ 2 w 113"/>
                <a:gd name="T11" fmla="*/ 41 h 151"/>
                <a:gd name="T12" fmla="*/ 59 w 113"/>
                <a:gd name="T13" fmla="*/ 0 h 151"/>
                <a:gd name="T14" fmla="*/ 108 w 113"/>
                <a:gd name="T15" fmla="*/ 16 h 151"/>
                <a:gd name="T16" fmla="*/ 108 w 113"/>
                <a:gd name="T17" fmla="*/ 32 h 151"/>
                <a:gd name="T18" fmla="*/ 103 w 113"/>
                <a:gd name="T19" fmla="*/ 32 h 151"/>
                <a:gd name="T20" fmla="*/ 55 w 113"/>
                <a:gd name="T21" fmla="*/ 15 h 151"/>
                <a:gd name="T22" fmla="*/ 19 w 113"/>
                <a:gd name="T23" fmla="*/ 41 h 151"/>
                <a:gd name="T24" fmla="*/ 58 w 113"/>
                <a:gd name="T25" fmla="*/ 68 h 151"/>
                <a:gd name="T26" fmla="*/ 113 w 113"/>
                <a:gd name="T27" fmla="*/ 111 h 151"/>
                <a:gd name="T28" fmla="*/ 60 w 113"/>
                <a:gd name="T29" fmla="*/ 151 h 151"/>
                <a:gd name="T30" fmla="*/ 0 w 113"/>
                <a:gd name="T31" fmla="*/ 131 h 151"/>
                <a:gd name="T32" fmla="*/ 0 w 113"/>
                <a:gd name="T33" fmla="*/ 11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" h="151">
                  <a:moveTo>
                    <a:pt x="0" y="111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18" y="125"/>
                    <a:pt x="41" y="135"/>
                    <a:pt x="60" y="135"/>
                  </a:cubicBezTo>
                  <a:cubicBezTo>
                    <a:pt x="84" y="135"/>
                    <a:pt x="96" y="122"/>
                    <a:pt x="96" y="111"/>
                  </a:cubicBezTo>
                  <a:cubicBezTo>
                    <a:pt x="96" y="93"/>
                    <a:pt x="76" y="88"/>
                    <a:pt x="56" y="84"/>
                  </a:cubicBezTo>
                  <a:cubicBezTo>
                    <a:pt x="31" y="78"/>
                    <a:pt x="2" y="72"/>
                    <a:pt x="2" y="41"/>
                  </a:cubicBezTo>
                  <a:cubicBezTo>
                    <a:pt x="2" y="18"/>
                    <a:pt x="23" y="0"/>
                    <a:pt x="59" y="0"/>
                  </a:cubicBezTo>
                  <a:cubicBezTo>
                    <a:pt x="80" y="0"/>
                    <a:pt x="99" y="8"/>
                    <a:pt x="108" y="16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93" y="23"/>
                    <a:pt x="76" y="15"/>
                    <a:pt x="55" y="15"/>
                  </a:cubicBezTo>
                  <a:cubicBezTo>
                    <a:pt x="33" y="15"/>
                    <a:pt x="19" y="27"/>
                    <a:pt x="19" y="41"/>
                  </a:cubicBezTo>
                  <a:cubicBezTo>
                    <a:pt x="19" y="58"/>
                    <a:pt x="39" y="63"/>
                    <a:pt x="58" y="68"/>
                  </a:cubicBezTo>
                  <a:cubicBezTo>
                    <a:pt x="83" y="74"/>
                    <a:pt x="113" y="79"/>
                    <a:pt x="113" y="111"/>
                  </a:cubicBezTo>
                  <a:cubicBezTo>
                    <a:pt x="113" y="133"/>
                    <a:pt x="94" y="151"/>
                    <a:pt x="60" y="151"/>
                  </a:cubicBezTo>
                  <a:cubicBezTo>
                    <a:pt x="36" y="151"/>
                    <a:pt x="18" y="145"/>
                    <a:pt x="0" y="13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7">
              <a:extLst>
                <a:ext uri="{FF2B5EF4-FFF2-40B4-BE49-F238E27FC236}">
                  <a16:creationId xmlns:a16="http://schemas.microsoft.com/office/drawing/2014/main" id="{33671415-7806-4F63-970F-B825E2A13C09}"/>
                </a:ext>
              </a:extLst>
            </p:cNvPr>
            <p:cNvSpPr>
              <a:spLocks noEditPoint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4243" y="2016"/>
              <a:ext cx="20" cy="193"/>
            </a:xfrm>
            <a:custGeom>
              <a:avLst/>
              <a:gdLst>
                <a:gd name="T0" fmla="*/ 0 w 20"/>
                <a:gd name="T1" fmla="*/ 27 h 193"/>
                <a:gd name="T2" fmla="*/ 0 w 20"/>
                <a:gd name="T3" fmla="*/ 0 h 193"/>
                <a:gd name="T4" fmla="*/ 20 w 20"/>
                <a:gd name="T5" fmla="*/ 0 h 193"/>
                <a:gd name="T6" fmla="*/ 20 w 20"/>
                <a:gd name="T7" fmla="*/ 27 h 193"/>
                <a:gd name="T8" fmla="*/ 0 w 20"/>
                <a:gd name="T9" fmla="*/ 27 h 193"/>
                <a:gd name="T10" fmla="*/ 0 w 20"/>
                <a:gd name="T11" fmla="*/ 193 h 193"/>
                <a:gd name="T12" fmla="*/ 0 w 20"/>
                <a:gd name="T13" fmla="*/ 60 h 193"/>
                <a:gd name="T14" fmla="*/ 20 w 20"/>
                <a:gd name="T15" fmla="*/ 60 h 193"/>
                <a:gd name="T16" fmla="*/ 20 w 20"/>
                <a:gd name="T17" fmla="*/ 193 h 193"/>
                <a:gd name="T18" fmla="*/ 0 w 20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3">
                  <a:moveTo>
                    <a:pt x="0" y="27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0" y="60"/>
                  </a:lnTo>
                  <a:lnTo>
                    <a:pt x="20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8">
              <a:extLst>
                <a:ext uri="{FF2B5EF4-FFF2-40B4-BE49-F238E27FC236}">
                  <a16:creationId xmlns:a16="http://schemas.microsoft.com/office/drawing/2014/main" id="{45379B6B-0D57-49F7-8DFB-DD8C13191F86}"/>
                </a:ext>
              </a:extLst>
            </p:cNvPr>
            <p:cNvSpPr/>
            <p:nvPr userDrawn="1">
              <p:custDataLst>
                <p:tags r:id="rId27"/>
              </p:custDataLst>
            </p:nvPr>
          </p:nvSpPr>
          <p:spPr bwMode="auto">
            <a:xfrm>
              <a:off x="4301" y="2013"/>
              <a:ext cx="116" cy="196"/>
            </a:xfrm>
            <a:custGeom>
              <a:avLst/>
              <a:gdLst>
                <a:gd name="T0" fmla="*/ 74 w 90"/>
                <a:gd name="T1" fmla="*/ 87 h 151"/>
                <a:gd name="T2" fmla="*/ 46 w 90"/>
                <a:gd name="T3" fmla="*/ 61 h 151"/>
                <a:gd name="T4" fmla="*/ 16 w 90"/>
                <a:gd name="T5" fmla="*/ 85 h 151"/>
                <a:gd name="T6" fmla="*/ 16 w 90"/>
                <a:gd name="T7" fmla="*/ 151 h 151"/>
                <a:gd name="T8" fmla="*/ 0 w 90"/>
                <a:gd name="T9" fmla="*/ 151 h 151"/>
                <a:gd name="T10" fmla="*/ 0 w 90"/>
                <a:gd name="T11" fmla="*/ 0 h 151"/>
                <a:gd name="T12" fmla="*/ 16 w 90"/>
                <a:gd name="T13" fmla="*/ 0 h 151"/>
                <a:gd name="T14" fmla="*/ 16 w 90"/>
                <a:gd name="T15" fmla="*/ 66 h 151"/>
                <a:gd name="T16" fmla="*/ 18 w 90"/>
                <a:gd name="T17" fmla="*/ 66 h 151"/>
                <a:gd name="T18" fmla="*/ 51 w 90"/>
                <a:gd name="T19" fmla="*/ 47 h 151"/>
                <a:gd name="T20" fmla="*/ 90 w 90"/>
                <a:gd name="T21" fmla="*/ 85 h 151"/>
                <a:gd name="T22" fmla="*/ 90 w 90"/>
                <a:gd name="T23" fmla="*/ 151 h 151"/>
                <a:gd name="T24" fmla="*/ 74 w 90"/>
                <a:gd name="T25" fmla="*/ 151 h 151"/>
                <a:gd name="T26" fmla="*/ 74 w 90"/>
                <a:gd name="T27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51">
                  <a:moveTo>
                    <a:pt x="74" y="87"/>
                  </a:moveTo>
                  <a:cubicBezTo>
                    <a:pt x="74" y="70"/>
                    <a:pt x="62" y="61"/>
                    <a:pt x="46" y="61"/>
                  </a:cubicBezTo>
                  <a:cubicBezTo>
                    <a:pt x="34" y="61"/>
                    <a:pt x="17" y="70"/>
                    <a:pt x="16" y="8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52"/>
                    <a:pt x="37" y="47"/>
                    <a:pt x="51" y="47"/>
                  </a:cubicBezTo>
                  <a:cubicBezTo>
                    <a:pt x="74" y="47"/>
                    <a:pt x="90" y="58"/>
                    <a:pt x="90" y="85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74" y="151"/>
                    <a:pt x="74" y="151"/>
                    <a:pt x="74" y="151"/>
                  </a:cubicBezTo>
                  <a:lnTo>
                    <a:pt x="74" y="87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9">
              <a:extLst>
                <a:ext uri="{FF2B5EF4-FFF2-40B4-BE49-F238E27FC236}">
                  <a16:creationId xmlns:a16="http://schemas.microsoft.com/office/drawing/2014/main" id="{480A0775-9510-47A7-B7C8-4371467501E7}"/>
                </a:ext>
              </a:extLst>
            </p:cNvPr>
            <p:cNvSpPr/>
            <p:nvPr userDrawn="1">
              <p:custDataLst>
                <p:tags r:id="rId28"/>
              </p:custDataLst>
            </p:nvPr>
          </p:nvSpPr>
          <p:spPr bwMode="auto">
            <a:xfrm>
              <a:off x="4433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30">
              <a:extLst>
                <a:ext uri="{FF2B5EF4-FFF2-40B4-BE49-F238E27FC236}">
                  <a16:creationId xmlns:a16="http://schemas.microsoft.com/office/drawing/2014/main" id="{1CFEFAB2-3610-42D8-8987-D3EDF16BEB84}"/>
                </a:ext>
              </a:extLst>
            </p:cNvPr>
            <p:cNvSpPr>
              <a:spLocks noEditPoints="1"/>
            </p:cNvSpPr>
            <p:nvPr userDrawn="1">
              <p:custDataLst>
                <p:tags r:id="rId29"/>
              </p:custDataLst>
            </p:nvPr>
          </p:nvSpPr>
          <p:spPr bwMode="auto">
            <a:xfrm>
              <a:off x="4527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5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69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0 w 88"/>
                <a:gd name="T17" fmla="*/ 28 h 108"/>
                <a:gd name="T18" fmla="*/ 7 w 88"/>
                <a:gd name="T19" fmla="*/ 28 h 108"/>
                <a:gd name="T20" fmla="*/ 7 w 88"/>
                <a:gd name="T21" fmla="*/ 13 h 108"/>
                <a:gd name="T22" fmla="*/ 44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6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0" y="103"/>
                    <a:pt x="49" y="108"/>
                    <a:pt x="35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69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6" y="6"/>
                    <a:pt x="28" y="0"/>
                    <a:pt x="44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6" y="65"/>
                    <a:pt x="16" y="77"/>
                  </a:cubicBezTo>
                  <a:cubicBezTo>
                    <a:pt x="16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31">
              <a:extLst>
                <a:ext uri="{FF2B5EF4-FFF2-40B4-BE49-F238E27FC236}">
                  <a16:creationId xmlns:a16="http://schemas.microsoft.com/office/drawing/2014/main" id="{6135FE14-5F3B-4489-B4D0-55991F05ED6F}"/>
                </a:ext>
              </a:extLst>
            </p:cNvPr>
            <p:cNvSpPr/>
            <p:nvPr userDrawn="1">
              <p:custDataLst>
                <p:tags r:id="rId30"/>
              </p:custDataLst>
            </p:nvPr>
          </p:nvSpPr>
          <p:spPr bwMode="auto">
            <a:xfrm>
              <a:off x="4670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9 w 79"/>
                <a:gd name="T5" fmla="*/ 95 h 108"/>
                <a:gd name="T6" fmla="*/ 64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0" y="64"/>
                    <a:pt x="0" y="29"/>
                  </a:cubicBezTo>
                  <a:cubicBezTo>
                    <a:pt x="0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32">
              <a:extLst>
                <a:ext uri="{FF2B5EF4-FFF2-40B4-BE49-F238E27FC236}">
                  <a16:creationId xmlns:a16="http://schemas.microsoft.com/office/drawing/2014/main" id="{F52A0A69-25EF-4F2E-AB6A-4907B30A3DDA}"/>
                </a:ext>
              </a:extLst>
            </p:cNvPr>
            <p:cNvSpPr/>
            <p:nvPr userDrawn="1">
              <p:custDataLst>
                <p:tags r:id="rId31"/>
              </p:custDataLst>
            </p:nvPr>
          </p:nvSpPr>
          <p:spPr bwMode="auto">
            <a:xfrm>
              <a:off x="4799" y="2076"/>
              <a:ext cx="119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6 w 92"/>
                <a:gd name="T13" fmla="*/ 103 h 104"/>
                <a:gd name="T14" fmla="*/ 76 w 92"/>
                <a:gd name="T15" fmla="*/ 85 h 104"/>
                <a:gd name="T16" fmla="*/ 74 w 92"/>
                <a:gd name="T17" fmla="*/ 85 h 104"/>
                <a:gd name="T18" fmla="*/ 39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39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3">
              <a:extLst>
                <a:ext uri="{FF2B5EF4-FFF2-40B4-BE49-F238E27FC236}">
                  <a16:creationId xmlns:a16="http://schemas.microsoft.com/office/drawing/2014/main" id="{091E5BF5-CE0F-4722-8260-4487606D0685}"/>
                </a:ext>
              </a:extLst>
            </p:cNvPr>
            <p:cNvSpPr/>
            <p:nvPr userDrawn="1">
              <p:custDataLst>
                <p:tags r:id="rId32"/>
              </p:custDataLst>
            </p:nvPr>
          </p:nvSpPr>
          <p:spPr bwMode="auto">
            <a:xfrm>
              <a:off x="493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4">
              <a:extLst>
                <a:ext uri="{FF2B5EF4-FFF2-40B4-BE49-F238E27FC236}">
                  <a16:creationId xmlns:a16="http://schemas.microsoft.com/office/drawing/2014/main" id="{20521F9D-C9BB-4EDD-8503-9570055597A2}"/>
                </a:ext>
              </a:extLst>
            </p:cNvPr>
            <p:cNvSpPr/>
            <p:nvPr userDrawn="1">
              <p:custDataLst>
                <p:tags r:id="rId33"/>
              </p:custDataLst>
            </p:nvPr>
          </p:nvSpPr>
          <p:spPr bwMode="auto">
            <a:xfrm>
              <a:off x="5038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9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8" y="99"/>
                    <a:pt x="54" y="104"/>
                    <a:pt x="40" y="104"/>
                  </a:cubicBezTo>
                  <a:cubicBezTo>
                    <a:pt x="17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5">
              <a:extLst>
                <a:ext uri="{FF2B5EF4-FFF2-40B4-BE49-F238E27FC236}">
                  <a16:creationId xmlns:a16="http://schemas.microsoft.com/office/drawing/2014/main" id="{71075A5B-FB39-4ACA-ADB5-A8308DC3C137}"/>
                </a:ext>
              </a:extLst>
            </p:cNvPr>
            <p:cNvSpPr/>
            <p:nvPr userDrawn="1">
              <p:custDataLst>
                <p:tags r:id="rId34"/>
              </p:custDataLst>
            </p:nvPr>
          </p:nvSpPr>
          <p:spPr bwMode="auto">
            <a:xfrm>
              <a:off x="5186" y="2073"/>
              <a:ext cx="103" cy="140"/>
            </a:xfrm>
            <a:custGeom>
              <a:avLst/>
              <a:gdLst>
                <a:gd name="T0" fmla="*/ 0 w 80"/>
                <a:gd name="T1" fmla="*/ 80 h 108"/>
                <a:gd name="T2" fmla="*/ 6 w 80"/>
                <a:gd name="T3" fmla="*/ 80 h 108"/>
                <a:gd name="T4" fmla="*/ 39 w 80"/>
                <a:gd name="T5" fmla="*/ 95 h 108"/>
                <a:gd name="T6" fmla="*/ 64 w 80"/>
                <a:gd name="T7" fmla="*/ 79 h 108"/>
                <a:gd name="T8" fmla="*/ 1 w 80"/>
                <a:gd name="T9" fmla="*/ 29 h 108"/>
                <a:gd name="T10" fmla="*/ 41 w 80"/>
                <a:gd name="T11" fmla="*/ 0 h 108"/>
                <a:gd name="T12" fmla="*/ 74 w 80"/>
                <a:gd name="T13" fmla="*/ 9 h 108"/>
                <a:gd name="T14" fmla="*/ 74 w 80"/>
                <a:gd name="T15" fmla="*/ 25 h 108"/>
                <a:gd name="T16" fmla="*/ 70 w 80"/>
                <a:gd name="T17" fmla="*/ 25 h 108"/>
                <a:gd name="T18" fmla="*/ 41 w 80"/>
                <a:gd name="T19" fmla="*/ 13 h 108"/>
                <a:gd name="T20" fmla="*/ 16 w 80"/>
                <a:gd name="T21" fmla="*/ 27 h 108"/>
                <a:gd name="T22" fmla="*/ 80 w 80"/>
                <a:gd name="T23" fmla="*/ 78 h 108"/>
                <a:gd name="T24" fmla="*/ 39 w 80"/>
                <a:gd name="T25" fmla="*/ 108 h 108"/>
                <a:gd name="T26" fmla="*/ 0 w 80"/>
                <a:gd name="T27" fmla="*/ 96 h 108"/>
                <a:gd name="T28" fmla="*/ 0 w 80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8">
                  <a:moveTo>
                    <a:pt x="0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1" y="64"/>
                    <a:pt x="1" y="29"/>
                  </a:cubicBezTo>
                  <a:cubicBezTo>
                    <a:pt x="1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80" y="42"/>
                    <a:pt x="80" y="78"/>
                  </a:cubicBezTo>
                  <a:cubicBezTo>
                    <a:pt x="80" y="96"/>
                    <a:pt x="68" y="108"/>
                    <a:pt x="39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6">
              <a:extLst>
                <a:ext uri="{FF2B5EF4-FFF2-40B4-BE49-F238E27FC236}">
                  <a16:creationId xmlns:a16="http://schemas.microsoft.com/office/drawing/2014/main" id="{BB3F22DC-12EE-4F0D-A810-8C1E115DB473}"/>
                </a:ext>
              </a:extLst>
            </p:cNvPr>
            <p:cNvSpPr>
              <a:spLocks noEditPoints="1"/>
            </p:cNvSpPr>
            <p:nvPr userDrawn="1">
              <p:custDataLst>
                <p:tags r:id="rId35"/>
              </p:custDataLst>
            </p:nvPr>
          </p:nvSpPr>
          <p:spPr bwMode="auto">
            <a:xfrm>
              <a:off x="1" y="2017"/>
              <a:ext cx="938" cy="292"/>
            </a:xfrm>
            <a:custGeom>
              <a:avLst/>
              <a:gdLst>
                <a:gd name="T0" fmla="*/ 638 w 728"/>
                <a:gd name="T1" fmla="*/ 215 h 225"/>
                <a:gd name="T2" fmla="*/ 636 w 728"/>
                <a:gd name="T3" fmla="*/ 192 h 225"/>
                <a:gd name="T4" fmla="*/ 148 w 728"/>
                <a:gd name="T5" fmla="*/ 120 h 225"/>
                <a:gd name="T6" fmla="*/ 213 w 728"/>
                <a:gd name="T7" fmla="*/ 119 h 225"/>
                <a:gd name="T8" fmla="*/ 202 w 728"/>
                <a:gd name="T9" fmla="*/ 105 h 225"/>
                <a:gd name="T10" fmla="*/ 180 w 728"/>
                <a:gd name="T11" fmla="*/ 127 h 225"/>
                <a:gd name="T12" fmla="*/ 194 w 728"/>
                <a:gd name="T13" fmla="*/ 138 h 225"/>
                <a:gd name="T14" fmla="*/ 648 w 728"/>
                <a:gd name="T15" fmla="*/ 204 h 225"/>
                <a:gd name="T16" fmla="*/ 584 w 728"/>
                <a:gd name="T17" fmla="*/ 200 h 225"/>
                <a:gd name="T18" fmla="*/ 580 w 728"/>
                <a:gd name="T19" fmla="*/ 215 h 225"/>
                <a:gd name="T20" fmla="*/ 13 w 728"/>
                <a:gd name="T21" fmla="*/ 185 h 225"/>
                <a:gd name="T22" fmla="*/ 41 w 728"/>
                <a:gd name="T23" fmla="*/ 108 h 225"/>
                <a:gd name="T24" fmla="*/ 32 w 728"/>
                <a:gd name="T25" fmla="*/ 127 h 225"/>
                <a:gd name="T26" fmla="*/ 56 w 728"/>
                <a:gd name="T27" fmla="*/ 73 h 225"/>
                <a:gd name="T28" fmla="*/ 27 w 728"/>
                <a:gd name="T29" fmla="*/ 91 h 225"/>
                <a:gd name="T30" fmla="*/ 674 w 728"/>
                <a:gd name="T31" fmla="*/ 0 h 225"/>
                <a:gd name="T32" fmla="*/ 675 w 728"/>
                <a:gd name="T33" fmla="*/ 150 h 225"/>
                <a:gd name="T34" fmla="*/ 724 w 728"/>
                <a:gd name="T35" fmla="*/ 200 h 225"/>
                <a:gd name="T36" fmla="*/ 728 w 728"/>
                <a:gd name="T37" fmla="*/ 201 h 225"/>
                <a:gd name="T38" fmla="*/ 724 w 728"/>
                <a:gd name="T39" fmla="*/ 208 h 225"/>
                <a:gd name="T40" fmla="*/ 183 w 728"/>
                <a:gd name="T41" fmla="*/ 85 h 225"/>
                <a:gd name="T42" fmla="*/ 169 w 728"/>
                <a:gd name="T43" fmla="*/ 75 h 225"/>
                <a:gd name="T44" fmla="*/ 677 w 728"/>
                <a:gd name="T45" fmla="*/ 215 h 225"/>
                <a:gd name="T46" fmla="*/ 501 w 728"/>
                <a:gd name="T47" fmla="*/ 196 h 225"/>
                <a:gd name="T48" fmla="*/ 509 w 728"/>
                <a:gd name="T49" fmla="*/ 195 h 225"/>
                <a:gd name="T50" fmla="*/ 513 w 728"/>
                <a:gd name="T51" fmla="*/ 215 h 225"/>
                <a:gd name="T52" fmla="*/ 606 w 728"/>
                <a:gd name="T53" fmla="*/ 147 h 225"/>
                <a:gd name="T54" fmla="*/ 540 w 728"/>
                <a:gd name="T55" fmla="*/ 23 h 225"/>
                <a:gd name="T56" fmla="*/ 469 w 728"/>
                <a:gd name="T57" fmla="*/ 225 h 225"/>
                <a:gd name="T58" fmla="*/ 473 w 728"/>
                <a:gd name="T59" fmla="*/ 208 h 225"/>
                <a:gd name="T60" fmla="*/ 513 w 728"/>
                <a:gd name="T61" fmla="*/ 181 h 225"/>
                <a:gd name="T62" fmla="*/ 564 w 728"/>
                <a:gd name="T63" fmla="*/ 210 h 225"/>
                <a:gd name="T64" fmla="*/ 548 w 728"/>
                <a:gd name="T65" fmla="*/ 201 h 225"/>
                <a:gd name="T66" fmla="*/ 523 w 728"/>
                <a:gd name="T67" fmla="*/ 198 h 225"/>
                <a:gd name="T68" fmla="*/ 526 w 728"/>
                <a:gd name="T69" fmla="*/ 198 h 225"/>
                <a:gd name="T70" fmla="*/ 363 w 728"/>
                <a:gd name="T71" fmla="*/ 197 h 225"/>
                <a:gd name="T72" fmla="*/ 456 w 728"/>
                <a:gd name="T73" fmla="*/ 192 h 225"/>
                <a:gd name="T74" fmla="*/ 462 w 728"/>
                <a:gd name="T75" fmla="*/ 192 h 225"/>
                <a:gd name="T76" fmla="*/ 101 w 728"/>
                <a:gd name="T77" fmla="*/ 131 h 225"/>
                <a:gd name="T78" fmla="*/ 209 w 728"/>
                <a:gd name="T79" fmla="*/ 222 h 225"/>
                <a:gd name="T80" fmla="*/ 227 w 728"/>
                <a:gd name="T81" fmla="*/ 46 h 225"/>
                <a:gd name="T82" fmla="*/ 217 w 728"/>
                <a:gd name="T83" fmla="*/ 60 h 225"/>
                <a:gd name="T84" fmla="*/ 204 w 728"/>
                <a:gd name="T85" fmla="*/ 33 h 225"/>
                <a:gd name="T86" fmla="*/ 158 w 728"/>
                <a:gd name="T87" fmla="*/ 77 h 225"/>
                <a:gd name="T88" fmla="*/ 136 w 728"/>
                <a:gd name="T89" fmla="*/ 71 h 225"/>
                <a:gd name="T90" fmla="*/ 134 w 728"/>
                <a:gd name="T91" fmla="*/ 167 h 225"/>
                <a:gd name="T92" fmla="*/ 146 w 728"/>
                <a:gd name="T93" fmla="*/ 152 h 225"/>
                <a:gd name="T94" fmla="*/ 107 w 728"/>
                <a:gd name="T95" fmla="*/ 85 h 225"/>
                <a:gd name="T96" fmla="*/ 152 w 728"/>
                <a:gd name="T97" fmla="*/ 130 h 225"/>
                <a:gd name="T98" fmla="*/ 158 w 728"/>
                <a:gd name="T99" fmla="*/ 178 h 225"/>
                <a:gd name="T100" fmla="*/ 242 w 728"/>
                <a:gd name="T101" fmla="*/ 156 h 225"/>
                <a:gd name="T102" fmla="*/ 229 w 728"/>
                <a:gd name="T103" fmla="*/ 141 h 225"/>
                <a:gd name="T104" fmla="*/ 255 w 728"/>
                <a:gd name="T105" fmla="*/ 125 h 225"/>
                <a:gd name="T106" fmla="*/ 209 w 728"/>
                <a:gd name="T107" fmla="*/ 84 h 225"/>
                <a:gd name="T108" fmla="*/ 376 w 728"/>
                <a:gd name="T109" fmla="*/ 66 h 225"/>
                <a:gd name="T110" fmla="*/ 399 w 728"/>
                <a:gd name="T111" fmla="*/ 192 h 225"/>
                <a:gd name="T112" fmla="*/ 397 w 728"/>
                <a:gd name="T113" fmla="*/ 195 h 225"/>
                <a:gd name="T114" fmla="*/ 426 w 728"/>
                <a:gd name="T115" fmla="*/ 203 h 225"/>
                <a:gd name="T116" fmla="*/ 430 w 728"/>
                <a:gd name="T117" fmla="*/ 204 h 225"/>
                <a:gd name="T118" fmla="*/ 624 w 728"/>
                <a:gd name="T119" fmla="*/ 197 h 225"/>
                <a:gd name="T120" fmla="*/ 608 w 728"/>
                <a:gd name="T121" fmla="*/ 210 h 225"/>
                <a:gd name="T122" fmla="*/ 411 w 728"/>
                <a:gd name="T123" fmla="*/ 192 h 225"/>
                <a:gd name="T124" fmla="*/ 418 w 728"/>
                <a:gd name="T125" fmla="*/ 20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8" h="225">
                  <a:moveTo>
                    <a:pt x="636" y="184"/>
                  </a:moveTo>
                  <a:cubicBezTo>
                    <a:pt x="632" y="184"/>
                    <a:pt x="632" y="184"/>
                    <a:pt x="632" y="184"/>
                  </a:cubicBezTo>
                  <a:cubicBezTo>
                    <a:pt x="632" y="192"/>
                    <a:pt x="632" y="192"/>
                    <a:pt x="632" y="192"/>
                  </a:cubicBezTo>
                  <a:cubicBezTo>
                    <a:pt x="628" y="192"/>
                    <a:pt x="628" y="192"/>
                    <a:pt x="628" y="192"/>
                  </a:cubicBezTo>
                  <a:cubicBezTo>
                    <a:pt x="628" y="195"/>
                    <a:pt x="628" y="195"/>
                    <a:pt x="628" y="195"/>
                  </a:cubicBezTo>
                  <a:cubicBezTo>
                    <a:pt x="632" y="195"/>
                    <a:pt x="632" y="195"/>
                    <a:pt x="632" y="195"/>
                  </a:cubicBezTo>
                  <a:cubicBezTo>
                    <a:pt x="632" y="208"/>
                    <a:pt x="632" y="208"/>
                    <a:pt x="632" y="208"/>
                  </a:cubicBezTo>
                  <a:cubicBezTo>
                    <a:pt x="632" y="214"/>
                    <a:pt x="634" y="215"/>
                    <a:pt x="638" y="215"/>
                  </a:cubicBezTo>
                  <a:cubicBezTo>
                    <a:pt x="641" y="215"/>
                    <a:pt x="641" y="215"/>
                    <a:pt x="641" y="215"/>
                  </a:cubicBezTo>
                  <a:cubicBezTo>
                    <a:pt x="641" y="212"/>
                    <a:pt x="641" y="212"/>
                    <a:pt x="641" y="212"/>
                  </a:cubicBezTo>
                  <a:cubicBezTo>
                    <a:pt x="639" y="212"/>
                    <a:pt x="639" y="212"/>
                    <a:pt x="639" y="212"/>
                  </a:cubicBezTo>
                  <a:cubicBezTo>
                    <a:pt x="637" y="212"/>
                    <a:pt x="636" y="212"/>
                    <a:pt x="636" y="209"/>
                  </a:cubicBezTo>
                  <a:cubicBezTo>
                    <a:pt x="636" y="195"/>
                    <a:pt x="636" y="195"/>
                    <a:pt x="636" y="195"/>
                  </a:cubicBezTo>
                  <a:cubicBezTo>
                    <a:pt x="641" y="195"/>
                    <a:pt x="641" y="195"/>
                    <a:pt x="641" y="195"/>
                  </a:cubicBezTo>
                  <a:cubicBezTo>
                    <a:pt x="641" y="192"/>
                    <a:pt x="641" y="192"/>
                    <a:pt x="641" y="192"/>
                  </a:cubicBezTo>
                  <a:cubicBezTo>
                    <a:pt x="636" y="192"/>
                    <a:pt x="636" y="192"/>
                    <a:pt x="636" y="192"/>
                  </a:cubicBezTo>
                  <a:lnTo>
                    <a:pt x="636" y="184"/>
                  </a:lnTo>
                  <a:close/>
                  <a:moveTo>
                    <a:pt x="150" y="94"/>
                  </a:moveTo>
                  <a:cubicBezTo>
                    <a:pt x="149" y="93"/>
                    <a:pt x="147" y="93"/>
                    <a:pt x="146" y="94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35" y="106"/>
                    <a:pt x="135" y="107"/>
                  </a:cubicBezTo>
                  <a:cubicBezTo>
                    <a:pt x="135" y="107"/>
                    <a:pt x="136" y="108"/>
                    <a:pt x="136" y="108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7" y="119"/>
                    <a:pt x="148" y="120"/>
                    <a:pt x="148" y="120"/>
                  </a:cubicBezTo>
                  <a:cubicBezTo>
                    <a:pt x="149" y="120"/>
                    <a:pt x="150" y="119"/>
                    <a:pt x="150" y="11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7"/>
                    <a:pt x="161" y="107"/>
                  </a:cubicBezTo>
                  <a:cubicBezTo>
                    <a:pt x="161" y="106"/>
                    <a:pt x="161" y="105"/>
                    <a:pt x="161" y="105"/>
                  </a:cubicBezTo>
                  <a:lnTo>
                    <a:pt x="150" y="94"/>
                  </a:lnTo>
                  <a:close/>
                  <a:moveTo>
                    <a:pt x="202" y="107"/>
                  </a:moveTo>
                  <a:cubicBezTo>
                    <a:pt x="202" y="107"/>
                    <a:pt x="202" y="108"/>
                    <a:pt x="202" y="108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213" y="119"/>
                    <a:pt x="214" y="120"/>
                    <a:pt x="215" y="120"/>
                  </a:cubicBezTo>
                  <a:cubicBezTo>
                    <a:pt x="215" y="120"/>
                    <a:pt x="216" y="119"/>
                    <a:pt x="217" y="119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8" y="107"/>
                    <a:pt x="228" y="106"/>
                    <a:pt x="227" y="105"/>
                  </a:cubicBezTo>
                  <a:cubicBezTo>
                    <a:pt x="217" y="94"/>
                    <a:pt x="217" y="94"/>
                    <a:pt x="217" y="94"/>
                  </a:cubicBezTo>
                  <a:cubicBezTo>
                    <a:pt x="216" y="94"/>
                    <a:pt x="215" y="93"/>
                    <a:pt x="215" y="93"/>
                  </a:cubicBezTo>
                  <a:cubicBezTo>
                    <a:pt x="214" y="93"/>
                    <a:pt x="213" y="94"/>
                    <a:pt x="213" y="94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5"/>
                    <a:pt x="202" y="106"/>
                    <a:pt x="202" y="107"/>
                  </a:cubicBezTo>
                  <a:close/>
                  <a:moveTo>
                    <a:pt x="700" y="215"/>
                  </a:moveTo>
                  <a:cubicBezTo>
                    <a:pt x="704" y="215"/>
                    <a:pt x="704" y="215"/>
                    <a:pt x="704" y="215"/>
                  </a:cubicBezTo>
                  <a:cubicBezTo>
                    <a:pt x="704" y="192"/>
                    <a:pt x="704" y="192"/>
                    <a:pt x="704" y="192"/>
                  </a:cubicBezTo>
                  <a:cubicBezTo>
                    <a:pt x="700" y="192"/>
                    <a:pt x="700" y="192"/>
                    <a:pt x="700" y="192"/>
                  </a:cubicBezTo>
                  <a:lnTo>
                    <a:pt x="700" y="215"/>
                  </a:lnTo>
                  <a:close/>
                  <a:moveTo>
                    <a:pt x="183" y="127"/>
                  </a:moveTo>
                  <a:cubicBezTo>
                    <a:pt x="182" y="126"/>
                    <a:pt x="181" y="126"/>
                    <a:pt x="180" y="127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9" y="138"/>
                    <a:pt x="168" y="139"/>
                    <a:pt x="168" y="140"/>
                  </a:cubicBezTo>
                  <a:cubicBezTo>
                    <a:pt x="168" y="140"/>
                    <a:pt x="169" y="141"/>
                    <a:pt x="169" y="141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1" y="153"/>
                    <a:pt x="182" y="153"/>
                  </a:cubicBezTo>
                  <a:cubicBezTo>
                    <a:pt x="182" y="153"/>
                    <a:pt x="183" y="152"/>
                    <a:pt x="183" y="152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39"/>
                    <a:pt x="194" y="138"/>
                  </a:cubicBezTo>
                  <a:lnTo>
                    <a:pt x="183" y="127"/>
                  </a:lnTo>
                  <a:close/>
                  <a:moveTo>
                    <a:pt x="656" y="191"/>
                  </a:moveTo>
                  <a:cubicBezTo>
                    <a:pt x="649" y="191"/>
                    <a:pt x="644" y="196"/>
                    <a:pt x="644" y="204"/>
                  </a:cubicBezTo>
                  <a:cubicBezTo>
                    <a:pt x="644" y="211"/>
                    <a:pt x="649" y="216"/>
                    <a:pt x="656" y="216"/>
                  </a:cubicBezTo>
                  <a:cubicBezTo>
                    <a:pt x="663" y="216"/>
                    <a:pt x="668" y="211"/>
                    <a:pt x="668" y="204"/>
                  </a:cubicBezTo>
                  <a:cubicBezTo>
                    <a:pt x="668" y="196"/>
                    <a:pt x="663" y="191"/>
                    <a:pt x="656" y="191"/>
                  </a:cubicBezTo>
                  <a:close/>
                  <a:moveTo>
                    <a:pt x="656" y="213"/>
                  </a:moveTo>
                  <a:cubicBezTo>
                    <a:pt x="651" y="213"/>
                    <a:pt x="648" y="209"/>
                    <a:pt x="648" y="204"/>
                  </a:cubicBezTo>
                  <a:cubicBezTo>
                    <a:pt x="648" y="198"/>
                    <a:pt x="651" y="194"/>
                    <a:pt x="656" y="194"/>
                  </a:cubicBezTo>
                  <a:cubicBezTo>
                    <a:pt x="660" y="194"/>
                    <a:pt x="664" y="198"/>
                    <a:pt x="664" y="204"/>
                  </a:cubicBezTo>
                  <a:cubicBezTo>
                    <a:pt x="664" y="209"/>
                    <a:pt x="660" y="213"/>
                    <a:pt x="656" y="213"/>
                  </a:cubicBezTo>
                  <a:close/>
                  <a:moveTo>
                    <a:pt x="580" y="215"/>
                  </a:moveTo>
                  <a:cubicBezTo>
                    <a:pt x="603" y="215"/>
                    <a:pt x="603" y="215"/>
                    <a:pt x="603" y="215"/>
                  </a:cubicBezTo>
                  <a:cubicBezTo>
                    <a:pt x="603" y="212"/>
                    <a:pt x="603" y="212"/>
                    <a:pt x="603" y="212"/>
                  </a:cubicBezTo>
                  <a:cubicBezTo>
                    <a:pt x="584" y="212"/>
                    <a:pt x="584" y="212"/>
                    <a:pt x="584" y="212"/>
                  </a:cubicBezTo>
                  <a:cubicBezTo>
                    <a:pt x="584" y="200"/>
                    <a:pt x="584" y="200"/>
                    <a:pt x="584" y="200"/>
                  </a:cubicBezTo>
                  <a:cubicBezTo>
                    <a:pt x="601" y="200"/>
                    <a:pt x="601" y="200"/>
                    <a:pt x="601" y="200"/>
                  </a:cubicBezTo>
                  <a:cubicBezTo>
                    <a:pt x="601" y="197"/>
                    <a:pt x="601" y="197"/>
                    <a:pt x="601" y="197"/>
                  </a:cubicBezTo>
                  <a:cubicBezTo>
                    <a:pt x="584" y="197"/>
                    <a:pt x="584" y="197"/>
                    <a:pt x="584" y="197"/>
                  </a:cubicBezTo>
                  <a:cubicBezTo>
                    <a:pt x="584" y="185"/>
                    <a:pt x="584" y="185"/>
                    <a:pt x="584" y="185"/>
                  </a:cubicBezTo>
                  <a:cubicBezTo>
                    <a:pt x="603" y="185"/>
                    <a:pt x="603" y="185"/>
                    <a:pt x="603" y="185"/>
                  </a:cubicBezTo>
                  <a:cubicBezTo>
                    <a:pt x="603" y="182"/>
                    <a:pt x="603" y="182"/>
                    <a:pt x="603" y="182"/>
                  </a:cubicBezTo>
                  <a:cubicBezTo>
                    <a:pt x="580" y="182"/>
                    <a:pt x="580" y="182"/>
                    <a:pt x="580" y="182"/>
                  </a:cubicBezTo>
                  <a:lnTo>
                    <a:pt x="580" y="215"/>
                  </a:lnTo>
                  <a:close/>
                  <a:moveTo>
                    <a:pt x="41" y="108"/>
                  </a:moveTo>
                  <a:cubicBezTo>
                    <a:pt x="37" y="105"/>
                    <a:pt x="31" y="105"/>
                    <a:pt x="27" y="108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5"/>
                    <a:pt x="0" y="137"/>
                    <a:pt x="0" y="140"/>
                  </a:cubicBezTo>
                  <a:cubicBezTo>
                    <a:pt x="0" y="142"/>
                    <a:pt x="1" y="145"/>
                    <a:pt x="3" y="147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10" y="175"/>
                    <a:pt x="10" y="181"/>
                    <a:pt x="13" y="185"/>
                  </a:cubicBezTo>
                  <a:cubicBezTo>
                    <a:pt x="15" y="187"/>
                    <a:pt x="18" y="188"/>
                    <a:pt x="21" y="188"/>
                  </a:cubicBezTo>
                  <a:cubicBezTo>
                    <a:pt x="23" y="188"/>
                    <a:pt x="26" y="187"/>
                    <a:pt x="28" y="185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7" y="145"/>
                    <a:pt x="68" y="142"/>
                    <a:pt x="68" y="140"/>
                  </a:cubicBezTo>
                  <a:cubicBezTo>
                    <a:pt x="68" y="137"/>
                    <a:pt x="67" y="135"/>
                    <a:pt x="66" y="133"/>
                  </a:cubicBezTo>
                  <a:lnTo>
                    <a:pt x="41" y="108"/>
                  </a:lnTo>
                  <a:close/>
                  <a:moveTo>
                    <a:pt x="47" y="141"/>
                  </a:move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5" y="152"/>
                    <a:pt x="34" y="152"/>
                  </a:cubicBezTo>
                  <a:cubicBezTo>
                    <a:pt x="34" y="152"/>
                    <a:pt x="33" y="152"/>
                    <a:pt x="32" y="152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1" y="141"/>
                    <a:pt x="21" y="140"/>
                    <a:pt x="21" y="139"/>
                  </a:cubicBezTo>
                  <a:cubicBezTo>
                    <a:pt x="21" y="139"/>
                    <a:pt x="21" y="138"/>
                    <a:pt x="22" y="13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6"/>
                    <a:pt x="35" y="126"/>
                    <a:pt x="36" y="12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9"/>
                    <a:pt x="48" y="140"/>
                    <a:pt x="47" y="141"/>
                  </a:cubicBezTo>
                  <a:close/>
                  <a:moveTo>
                    <a:pt x="27" y="91"/>
                  </a:moveTo>
                  <a:cubicBezTo>
                    <a:pt x="29" y="93"/>
                    <a:pt x="32" y="94"/>
                    <a:pt x="34" y="94"/>
                  </a:cubicBezTo>
                  <a:cubicBezTo>
                    <a:pt x="37" y="94"/>
                    <a:pt x="39" y="93"/>
                    <a:pt x="41" y="91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5" y="78"/>
                    <a:pt x="56" y="75"/>
                    <a:pt x="56" y="73"/>
                  </a:cubicBezTo>
                  <a:cubicBezTo>
                    <a:pt x="56" y="70"/>
                    <a:pt x="55" y="68"/>
                    <a:pt x="53" y="66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9" y="52"/>
                    <a:pt x="37" y="51"/>
                    <a:pt x="34" y="51"/>
                  </a:cubicBezTo>
                  <a:cubicBezTo>
                    <a:pt x="32" y="51"/>
                    <a:pt x="29" y="52"/>
                    <a:pt x="27" y="5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4" y="68"/>
                    <a:pt x="13" y="70"/>
                    <a:pt x="13" y="73"/>
                  </a:cubicBezTo>
                  <a:cubicBezTo>
                    <a:pt x="13" y="75"/>
                    <a:pt x="14" y="78"/>
                    <a:pt x="16" y="80"/>
                  </a:cubicBezTo>
                  <a:lnTo>
                    <a:pt x="27" y="91"/>
                  </a:lnTo>
                  <a:close/>
                  <a:moveTo>
                    <a:pt x="728" y="111"/>
                  </a:moveTo>
                  <a:cubicBezTo>
                    <a:pt x="728" y="79"/>
                    <a:pt x="698" y="73"/>
                    <a:pt x="674" y="67"/>
                  </a:cubicBezTo>
                  <a:cubicBezTo>
                    <a:pt x="654" y="62"/>
                    <a:pt x="635" y="58"/>
                    <a:pt x="635" y="41"/>
                  </a:cubicBezTo>
                  <a:cubicBezTo>
                    <a:pt x="635" y="27"/>
                    <a:pt x="648" y="15"/>
                    <a:pt x="670" y="15"/>
                  </a:cubicBezTo>
                  <a:cubicBezTo>
                    <a:pt x="691" y="15"/>
                    <a:pt x="708" y="23"/>
                    <a:pt x="718" y="32"/>
                  </a:cubicBezTo>
                  <a:cubicBezTo>
                    <a:pt x="723" y="32"/>
                    <a:pt x="723" y="32"/>
                    <a:pt x="723" y="32"/>
                  </a:cubicBezTo>
                  <a:cubicBezTo>
                    <a:pt x="723" y="16"/>
                    <a:pt x="723" y="16"/>
                    <a:pt x="723" y="16"/>
                  </a:cubicBezTo>
                  <a:cubicBezTo>
                    <a:pt x="714" y="8"/>
                    <a:pt x="695" y="0"/>
                    <a:pt x="674" y="0"/>
                  </a:cubicBezTo>
                  <a:cubicBezTo>
                    <a:pt x="638" y="0"/>
                    <a:pt x="617" y="18"/>
                    <a:pt x="617" y="41"/>
                  </a:cubicBezTo>
                  <a:cubicBezTo>
                    <a:pt x="617" y="72"/>
                    <a:pt x="647" y="77"/>
                    <a:pt x="672" y="83"/>
                  </a:cubicBezTo>
                  <a:cubicBezTo>
                    <a:pt x="691" y="88"/>
                    <a:pt x="711" y="93"/>
                    <a:pt x="711" y="111"/>
                  </a:cubicBezTo>
                  <a:cubicBezTo>
                    <a:pt x="711" y="121"/>
                    <a:pt x="699" y="134"/>
                    <a:pt x="675" y="134"/>
                  </a:cubicBezTo>
                  <a:cubicBezTo>
                    <a:pt x="657" y="134"/>
                    <a:pt x="633" y="124"/>
                    <a:pt x="620" y="110"/>
                  </a:cubicBezTo>
                  <a:cubicBezTo>
                    <a:pt x="615" y="110"/>
                    <a:pt x="615" y="110"/>
                    <a:pt x="615" y="110"/>
                  </a:cubicBezTo>
                  <a:cubicBezTo>
                    <a:pt x="615" y="130"/>
                    <a:pt x="615" y="130"/>
                    <a:pt x="615" y="130"/>
                  </a:cubicBezTo>
                  <a:cubicBezTo>
                    <a:pt x="633" y="144"/>
                    <a:pt x="652" y="150"/>
                    <a:pt x="675" y="150"/>
                  </a:cubicBezTo>
                  <a:cubicBezTo>
                    <a:pt x="709" y="150"/>
                    <a:pt x="728" y="132"/>
                    <a:pt x="728" y="111"/>
                  </a:cubicBezTo>
                  <a:close/>
                  <a:moveTo>
                    <a:pt x="718" y="191"/>
                  </a:moveTo>
                  <a:cubicBezTo>
                    <a:pt x="714" y="191"/>
                    <a:pt x="712" y="193"/>
                    <a:pt x="710" y="194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3" y="196"/>
                    <a:pt x="715" y="195"/>
                    <a:pt x="718" y="195"/>
                  </a:cubicBezTo>
                  <a:cubicBezTo>
                    <a:pt x="721" y="195"/>
                    <a:pt x="723" y="197"/>
                    <a:pt x="724" y="199"/>
                  </a:cubicBezTo>
                  <a:cubicBezTo>
                    <a:pt x="724" y="200"/>
                    <a:pt x="724" y="200"/>
                    <a:pt x="724" y="200"/>
                  </a:cubicBezTo>
                  <a:cubicBezTo>
                    <a:pt x="722" y="200"/>
                    <a:pt x="719" y="201"/>
                    <a:pt x="717" y="201"/>
                  </a:cubicBezTo>
                  <a:cubicBezTo>
                    <a:pt x="712" y="202"/>
                    <a:pt x="708" y="204"/>
                    <a:pt x="708" y="209"/>
                  </a:cubicBezTo>
                  <a:cubicBezTo>
                    <a:pt x="708" y="213"/>
                    <a:pt x="711" y="216"/>
                    <a:pt x="716" y="216"/>
                  </a:cubicBezTo>
                  <a:cubicBezTo>
                    <a:pt x="719" y="216"/>
                    <a:pt x="722" y="215"/>
                    <a:pt x="724" y="212"/>
                  </a:cubicBezTo>
                  <a:cubicBezTo>
                    <a:pt x="724" y="212"/>
                    <a:pt x="724" y="212"/>
                    <a:pt x="724" y="212"/>
                  </a:cubicBezTo>
                  <a:cubicBezTo>
                    <a:pt x="724" y="215"/>
                    <a:pt x="724" y="215"/>
                    <a:pt x="724" y="215"/>
                  </a:cubicBezTo>
                  <a:cubicBezTo>
                    <a:pt x="728" y="215"/>
                    <a:pt x="728" y="215"/>
                    <a:pt x="728" y="215"/>
                  </a:cubicBezTo>
                  <a:cubicBezTo>
                    <a:pt x="728" y="210"/>
                    <a:pt x="728" y="206"/>
                    <a:pt x="728" y="201"/>
                  </a:cubicBezTo>
                  <a:cubicBezTo>
                    <a:pt x="728" y="195"/>
                    <a:pt x="724" y="191"/>
                    <a:pt x="718" y="191"/>
                  </a:cubicBezTo>
                  <a:close/>
                  <a:moveTo>
                    <a:pt x="724" y="208"/>
                  </a:moveTo>
                  <a:cubicBezTo>
                    <a:pt x="724" y="208"/>
                    <a:pt x="724" y="208"/>
                    <a:pt x="724" y="208"/>
                  </a:cubicBezTo>
                  <a:cubicBezTo>
                    <a:pt x="724" y="211"/>
                    <a:pt x="720" y="213"/>
                    <a:pt x="718" y="213"/>
                  </a:cubicBezTo>
                  <a:cubicBezTo>
                    <a:pt x="714" y="213"/>
                    <a:pt x="712" y="211"/>
                    <a:pt x="712" y="209"/>
                  </a:cubicBezTo>
                  <a:cubicBezTo>
                    <a:pt x="712" y="206"/>
                    <a:pt x="714" y="205"/>
                    <a:pt x="718" y="204"/>
                  </a:cubicBezTo>
                  <a:cubicBezTo>
                    <a:pt x="720" y="204"/>
                    <a:pt x="722" y="203"/>
                    <a:pt x="724" y="203"/>
                  </a:cubicBezTo>
                  <a:lnTo>
                    <a:pt x="724" y="208"/>
                  </a:lnTo>
                  <a:close/>
                  <a:moveTo>
                    <a:pt x="700" y="186"/>
                  </a:moveTo>
                  <a:cubicBezTo>
                    <a:pt x="704" y="186"/>
                    <a:pt x="704" y="186"/>
                    <a:pt x="704" y="186"/>
                  </a:cubicBezTo>
                  <a:cubicBezTo>
                    <a:pt x="704" y="181"/>
                    <a:pt x="704" y="181"/>
                    <a:pt x="704" y="181"/>
                  </a:cubicBezTo>
                  <a:cubicBezTo>
                    <a:pt x="700" y="181"/>
                    <a:pt x="700" y="181"/>
                    <a:pt x="700" y="181"/>
                  </a:cubicBezTo>
                  <a:lnTo>
                    <a:pt x="700" y="186"/>
                  </a:lnTo>
                  <a:close/>
                  <a:moveTo>
                    <a:pt x="180" y="85"/>
                  </a:moveTo>
                  <a:cubicBezTo>
                    <a:pt x="180" y="86"/>
                    <a:pt x="181" y="86"/>
                    <a:pt x="182" y="86"/>
                  </a:cubicBezTo>
                  <a:cubicBezTo>
                    <a:pt x="182" y="86"/>
                    <a:pt x="183" y="86"/>
                    <a:pt x="183" y="8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5" y="74"/>
                    <a:pt x="195" y="72"/>
                    <a:pt x="194" y="7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0"/>
                    <a:pt x="182" y="60"/>
                    <a:pt x="182" y="60"/>
                  </a:cubicBezTo>
                  <a:cubicBezTo>
                    <a:pt x="181" y="60"/>
                    <a:pt x="180" y="60"/>
                    <a:pt x="180" y="61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69" y="72"/>
                    <a:pt x="168" y="72"/>
                    <a:pt x="168" y="73"/>
                  </a:cubicBezTo>
                  <a:cubicBezTo>
                    <a:pt x="168" y="74"/>
                    <a:pt x="169" y="75"/>
                    <a:pt x="169" y="75"/>
                  </a:cubicBezTo>
                  <a:lnTo>
                    <a:pt x="180" y="85"/>
                  </a:lnTo>
                  <a:close/>
                  <a:moveTo>
                    <a:pt x="685" y="192"/>
                  </a:moveTo>
                  <a:cubicBezTo>
                    <a:pt x="682" y="192"/>
                    <a:pt x="678" y="193"/>
                    <a:pt x="677" y="196"/>
                  </a:cubicBezTo>
                  <a:cubicBezTo>
                    <a:pt x="676" y="196"/>
                    <a:pt x="676" y="196"/>
                    <a:pt x="676" y="196"/>
                  </a:cubicBezTo>
                  <a:cubicBezTo>
                    <a:pt x="676" y="192"/>
                    <a:pt x="676" y="192"/>
                    <a:pt x="676" y="192"/>
                  </a:cubicBezTo>
                  <a:cubicBezTo>
                    <a:pt x="673" y="192"/>
                    <a:pt x="673" y="192"/>
                    <a:pt x="673" y="192"/>
                  </a:cubicBezTo>
                  <a:cubicBezTo>
                    <a:pt x="673" y="215"/>
                    <a:pt x="673" y="215"/>
                    <a:pt x="673" y="215"/>
                  </a:cubicBezTo>
                  <a:cubicBezTo>
                    <a:pt x="677" y="215"/>
                    <a:pt x="677" y="215"/>
                    <a:pt x="677" y="215"/>
                  </a:cubicBezTo>
                  <a:cubicBezTo>
                    <a:pt x="677" y="200"/>
                    <a:pt x="677" y="200"/>
                    <a:pt x="677" y="200"/>
                  </a:cubicBezTo>
                  <a:cubicBezTo>
                    <a:pt x="677" y="197"/>
                    <a:pt x="681" y="195"/>
                    <a:pt x="684" y="195"/>
                  </a:cubicBezTo>
                  <a:cubicBezTo>
                    <a:pt x="687" y="195"/>
                    <a:pt x="690" y="197"/>
                    <a:pt x="690" y="201"/>
                  </a:cubicBezTo>
                  <a:cubicBezTo>
                    <a:pt x="690" y="215"/>
                    <a:pt x="690" y="215"/>
                    <a:pt x="690" y="215"/>
                  </a:cubicBezTo>
                  <a:cubicBezTo>
                    <a:pt x="694" y="215"/>
                    <a:pt x="694" y="215"/>
                    <a:pt x="694" y="215"/>
                  </a:cubicBezTo>
                  <a:cubicBezTo>
                    <a:pt x="694" y="200"/>
                    <a:pt x="694" y="200"/>
                    <a:pt x="694" y="200"/>
                  </a:cubicBezTo>
                  <a:cubicBezTo>
                    <a:pt x="694" y="194"/>
                    <a:pt x="690" y="192"/>
                    <a:pt x="685" y="192"/>
                  </a:cubicBezTo>
                  <a:close/>
                  <a:moveTo>
                    <a:pt x="501" y="196"/>
                  </a:moveTo>
                  <a:cubicBezTo>
                    <a:pt x="500" y="196"/>
                    <a:pt x="500" y="196"/>
                    <a:pt x="500" y="196"/>
                  </a:cubicBezTo>
                  <a:cubicBezTo>
                    <a:pt x="500" y="192"/>
                    <a:pt x="500" y="192"/>
                    <a:pt x="500" y="192"/>
                  </a:cubicBezTo>
                  <a:cubicBezTo>
                    <a:pt x="496" y="192"/>
                    <a:pt x="496" y="192"/>
                    <a:pt x="496" y="192"/>
                  </a:cubicBezTo>
                  <a:cubicBezTo>
                    <a:pt x="496" y="215"/>
                    <a:pt x="496" y="215"/>
                    <a:pt x="496" y="215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501" y="198"/>
                    <a:pt x="503" y="195"/>
                    <a:pt x="506" y="195"/>
                  </a:cubicBezTo>
                  <a:cubicBezTo>
                    <a:pt x="509" y="195"/>
                    <a:pt x="509" y="195"/>
                    <a:pt x="509" y="195"/>
                  </a:cubicBezTo>
                  <a:cubicBezTo>
                    <a:pt x="509" y="192"/>
                    <a:pt x="509" y="192"/>
                    <a:pt x="509" y="192"/>
                  </a:cubicBezTo>
                  <a:cubicBezTo>
                    <a:pt x="506" y="192"/>
                    <a:pt x="506" y="192"/>
                    <a:pt x="506" y="192"/>
                  </a:cubicBezTo>
                  <a:cubicBezTo>
                    <a:pt x="503" y="192"/>
                    <a:pt x="501" y="193"/>
                    <a:pt x="501" y="196"/>
                  </a:cubicBezTo>
                  <a:close/>
                  <a:moveTo>
                    <a:pt x="513" y="215"/>
                  </a:moveTo>
                  <a:cubicBezTo>
                    <a:pt x="517" y="215"/>
                    <a:pt x="517" y="215"/>
                    <a:pt x="517" y="215"/>
                  </a:cubicBezTo>
                  <a:cubicBezTo>
                    <a:pt x="517" y="192"/>
                    <a:pt x="517" y="192"/>
                    <a:pt x="517" y="192"/>
                  </a:cubicBezTo>
                  <a:cubicBezTo>
                    <a:pt x="513" y="192"/>
                    <a:pt x="513" y="192"/>
                    <a:pt x="513" y="192"/>
                  </a:cubicBezTo>
                  <a:lnTo>
                    <a:pt x="513" y="215"/>
                  </a:lnTo>
                  <a:close/>
                  <a:moveTo>
                    <a:pt x="525" y="2"/>
                  </a:moveTo>
                  <a:cubicBezTo>
                    <a:pt x="472" y="142"/>
                    <a:pt x="472" y="142"/>
                    <a:pt x="472" y="142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506" y="95"/>
                    <a:pt x="506" y="95"/>
                    <a:pt x="506" y="95"/>
                  </a:cubicBezTo>
                  <a:cubicBezTo>
                    <a:pt x="569" y="95"/>
                    <a:pt x="569" y="95"/>
                    <a:pt x="569" y="95"/>
                  </a:cubicBezTo>
                  <a:cubicBezTo>
                    <a:pt x="589" y="147"/>
                    <a:pt x="589" y="147"/>
                    <a:pt x="589" y="147"/>
                  </a:cubicBezTo>
                  <a:cubicBezTo>
                    <a:pt x="606" y="147"/>
                    <a:pt x="606" y="147"/>
                    <a:pt x="606" y="147"/>
                  </a:cubicBezTo>
                  <a:cubicBezTo>
                    <a:pt x="606" y="142"/>
                    <a:pt x="606" y="142"/>
                    <a:pt x="606" y="142"/>
                  </a:cubicBezTo>
                  <a:cubicBezTo>
                    <a:pt x="551" y="2"/>
                    <a:pt x="551" y="2"/>
                    <a:pt x="551" y="2"/>
                  </a:cubicBezTo>
                  <a:lnTo>
                    <a:pt x="525" y="2"/>
                  </a:lnTo>
                  <a:close/>
                  <a:moveTo>
                    <a:pt x="512" y="81"/>
                  </a:moveTo>
                  <a:cubicBezTo>
                    <a:pt x="534" y="23"/>
                    <a:pt x="534" y="23"/>
                    <a:pt x="534" y="23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40" y="23"/>
                    <a:pt x="540" y="23"/>
                    <a:pt x="540" y="23"/>
                  </a:cubicBezTo>
                  <a:cubicBezTo>
                    <a:pt x="563" y="81"/>
                    <a:pt x="563" y="81"/>
                    <a:pt x="563" y="81"/>
                  </a:cubicBezTo>
                  <a:lnTo>
                    <a:pt x="512" y="81"/>
                  </a:lnTo>
                  <a:close/>
                  <a:moveTo>
                    <a:pt x="480" y="191"/>
                  </a:moveTo>
                  <a:cubicBezTo>
                    <a:pt x="477" y="191"/>
                    <a:pt x="474" y="193"/>
                    <a:pt x="473" y="195"/>
                  </a:cubicBezTo>
                  <a:cubicBezTo>
                    <a:pt x="473" y="195"/>
                    <a:pt x="473" y="195"/>
                    <a:pt x="473" y="195"/>
                  </a:cubicBezTo>
                  <a:cubicBezTo>
                    <a:pt x="473" y="192"/>
                    <a:pt x="473" y="192"/>
                    <a:pt x="473" y="192"/>
                  </a:cubicBezTo>
                  <a:cubicBezTo>
                    <a:pt x="469" y="192"/>
                    <a:pt x="469" y="192"/>
                    <a:pt x="469" y="192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4" y="214"/>
                    <a:pt x="477" y="216"/>
                    <a:pt x="480" y="216"/>
                  </a:cubicBezTo>
                  <a:cubicBezTo>
                    <a:pt x="486" y="216"/>
                    <a:pt x="491" y="211"/>
                    <a:pt x="491" y="203"/>
                  </a:cubicBezTo>
                  <a:cubicBezTo>
                    <a:pt x="491" y="196"/>
                    <a:pt x="487" y="191"/>
                    <a:pt x="480" y="191"/>
                  </a:cubicBezTo>
                  <a:close/>
                  <a:moveTo>
                    <a:pt x="479" y="212"/>
                  </a:moveTo>
                  <a:cubicBezTo>
                    <a:pt x="476" y="212"/>
                    <a:pt x="473" y="211"/>
                    <a:pt x="473" y="208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473" y="197"/>
                    <a:pt x="476" y="195"/>
                    <a:pt x="479" y="195"/>
                  </a:cubicBezTo>
                  <a:cubicBezTo>
                    <a:pt x="484" y="195"/>
                    <a:pt x="488" y="198"/>
                    <a:pt x="488" y="203"/>
                  </a:cubicBezTo>
                  <a:cubicBezTo>
                    <a:pt x="488" y="209"/>
                    <a:pt x="484" y="212"/>
                    <a:pt x="479" y="212"/>
                  </a:cubicBezTo>
                  <a:close/>
                  <a:moveTo>
                    <a:pt x="513" y="186"/>
                  </a:moveTo>
                  <a:cubicBezTo>
                    <a:pt x="517" y="186"/>
                    <a:pt x="517" y="186"/>
                    <a:pt x="517" y="186"/>
                  </a:cubicBezTo>
                  <a:cubicBezTo>
                    <a:pt x="517" y="181"/>
                    <a:pt x="517" y="181"/>
                    <a:pt x="517" y="181"/>
                  </a:cubicBezTo>
                  <a:cubicBezTo>
                    <a:pt x="513" y="181"/>
                    <a:pt x="513" y="181"/>
                    <a:pt x="513" y="181"/>
                  </a:cubicBezTo>
                  <a:lnTo>
                    <a:pt x="513" y="186"/>
                  </a:lnTo>
                  <a:close/>
                  <a:moveTo>
                    <a:pt x="566" y="204"/>
                  </a:moveTo>
                  <a:cubicBezTo>
                    <a:pt x="566" y="197"/>
                    <a:pt x="563" y="191"/>
                    <a:pt x="555" y="191"/>
                  </a:cubicBezTo>
                  <a:cubicBezTo>
                    <a:pt x="548" y="191"/>
                    <a:pt x="544" y="197"/>
                    <a:pt x="544" y="203"/>
                  </a:cubicBezTo>
                  <a:cubicBezTo>
                    <a:pt x="544" y="212"/>
                    <a:pt x="549" y="216"/>
                    <a:pt x="557" y="216"/>
                  </a:cubicBezTo>
                  <a:cubicBezTo>
                    <a:pt x="559" y="216"/>
                    <a:pt x="563" y="215"/>
                    <a:pt x="565" y="213"/>
                  </a:cubicBezTo>
                  <a:cubicBezTo>
                    <a:pt x="565" y="210"/>
                    <a:pt x="565" y="210"/>
                    <a:pt x="565" y="210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62" y="212"/>
                    <a:pt x="559" y="213"/>
                    <a:pt x="557" y="213"/>
                  </a:cubicBezTo>
                  <a:cubicBezTo>
                    <a:pt x="552" y="213"/>
                    <a:pt x="550" y="211"/>
                    <a:pt x="549" y="208"/>
                  </a:cubicBezTo>
                  <a:cubicBezTo>
                    <a:pt x="548" y="207"/>
                    <a:pt x="548" y="206"/>
                    <a:pt x="548" y="204"/>
                  </a:cubicBezTo>
                  <a:cubicBezTo>
                    <a:pt x="548" y="204"/>
                    <a:pt x="548" y="204"/>
                    <a:pt x="548" y="204"/>
                  </a:cubicBezTo>
                  <a:lnTo>
                    <a:pt x="566" y="204"/>
                  </a:lnTo>
                  <a:close/>
                  <a:moveTo>
                    <a:pt x="555" y="194"/>
                  </a:moveTo>
                  <a:cubicBezTo>
                    <a:pt x="559" y="194"/>
                    <a:pt x="562" y="197"/>
                    <a:pt x="562" y="201"/>
                  </a:cubicBezTo>
                  <a:cubicBezTo>
                    <a:pt x="548" y="201"/>
                    <a:pt x="548" y="201"/>
                    <a:pt x="548" y="201"/>
                  </a:cubicBezTo>
                  <a:cubicBezTo>
                    <a:pt x="549" y="197"/>
                    <a:pt x="551" y="194"/>
                    <a:pt x="555" y="194"/>
                  </a:cubicBezTo>
                  <a:close/>
                  <a:moveTo>
                    <a:pt x="526" y="198"/>
                  </a:moveTo>
                  <a:cubicBezTo>
                    <a:pt x="526" y="196"/>
                    <a:pt x="528" y="194"/>
                    <a:pt x="532" y="194"/>
                  </a:cubicBezTo>
                  <a:cubicBezTo>
                    <a:pt x="536" y="194"/>
                    <a:pt x="538" y="196"/>
                    <a:pt x="539" y="197"/>
                  </a:cubicBezTo>
                  <a:cubicBezTo>
                    <a:pt x="540" y="197"/>
                    <a:pt x="540" y="197"/>
                    <a:pt x="540" y="197"/>
                  </a:cubicBezTo>
                  <a:cubicBezTo>
                    <a:pt x="540" y="193"/>
                    <a:pt x="540" y="193"/>
                    <a:pt x="540" y="193"/>
                  </a:cubicBezTo>
                  <a:cubicBezTo>
                    <a:pt x="538" y="193"/>
                    <a:pt x="536" y="192"/>
                    <a:pt x="532" y="192"/>
                  </a:cubicBezTo>
                  <a:cubicBezTo>
                    <a:pt x="526" y="192"/>
                    <a:pt x="523" y="194"/>
                    <a:pt x="523" y="198"/>
                  </a:cubicBezTo>
                  <a:cubicBezTo>
                    <a:pt x="523" y="206"/>
                    <a:pt x="537" y="204"/>
                    <a:pt x="537" y="209"/>
                  </a:cubicBezTo>
                  <a:cubicBezTo>
                    <a:pt x="537" y="212"/>
                    <a:pt x="535" y="213"/>
                    <a:pt x="532" y="213"/>
                  </a:cubicBezTo>
                  <a:cubicBezTo>
                    <a:pt x="529" y="213"/>
                    <a:pt x="525" y="211"/>
                    <a:pt x="524" y="210"/>
                  </a:cubicBezTo>
                  <a:cubicBezTo>
                    <a:pt x="523" y="210"/>
                    <a:pt x="523" y="210"/>
                    <a:pt x="523" y="210"/>
                  </a:cubicBezTo>
                  <a:cubicBezTo>
                    <a:pt x="523" y="213"/>
                    <a:pt x="523" y="213"/>
                    <a:pt x="523" y="213"/>
                  </a:cubicBezTo>
                  <a:cubicBezTo>
                    <a:pt x="525" y="215"/>
                    <a:pt x="528" y="216"/>
                    <a:pt x="531" y="216"/>
                  </a:cubicBezTo>
                  <a:cubicBezTo>
                    <a:pt x="538" y="216"/>
                    <a:pt x="541" y="213"/>
                    <a:pt x="541" y="209"/>
                  </a:cubicBezTo>
                  <a:cubicBezTo>
                    <a:pt x="541" y="201"/>
                    <a:pt x="526" y="203"/>
                    <a:pt x="526" y="198"/>
                  </a:cubicBezTo>
                  <a:close/>
                  <a:moveTo>
                    <a:pt x="359" y="215"/>
                  </a:moveTo>
                  <a:cubicBezTo>
                    <a:pt x="382" y="215"/>
                    <a:pt x="382" y="215"/>
                    <a:pt x="382" y="215"/>
                  </a:cubicBezTo>
                  <a:cubicBezTo>
                    <a:pt x="382" y="212"/>
                    <a:pt x="382" y="212"/>
                    <a:pt x="382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63" y="200"/>
                    <a:pt x="363" y="200"/>
                    <a:pt x="363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197"/>
                    <a:pt x="381" y="197"/>
                    <a:pt x="381" y="197"/>
                  </a:cubicBezTo>
                  <a:cubicBezTo>
                    <a:pt x="363" y="197"/>
                    <a:pt x="363" y="197"/>
                    <a:pt x="363" y="197"/>
                  </a:cubicBezTo>
                  <a:cubicBezTo>
                    <a:pt x="363" y="185"/>
                    <a:pt x="363" y="185"/>
                    <a:pt x="363" y="185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82" y="182"/>
                    <a:pt x="382" y="182"/>
                    <a:pt x="382" y="182"/>
                  </a:cubicBezTo>
                  <a:cubicBezTo>
                    <a:pt x="359" y="182"/>
                    <a:pt x="359" y="182"/>
                    <a:pt x="359" y="182"/>
                  </a:cubicBezTo>
                  <a:lnTo>
                    <a:pt x="359" y="215"/>
                  </a:lnTo>
                  <a:close/>
                  <a:moveTo>
                    <a:pt x="457" y="196"/>
                  </a:moveTo>
                  <a:cubicBezTo>
                    <a:pt x="456" y="196"/>
                    <a:pt x="456" y="196"/>
                    <a:pt x="456" y="196"/>
                  </a:cubicBezTo>
                  <a:cubicBezTo>
                    <a:pt x="456" y="192"/>
                    <a:pt x="456" y="192"/>
                    <a:pt x="456" y="192"/>
                  </a:cubicBezTo>
                  <a:cubicBezTo>
                    <a:pt x="453" y="192"/>
                    <a:pt x="453" y="192"/>
                    <a:pt x="453" y="192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02"/>
                    <a:pt x="457" y="202"/>
                    <a:pt x="457" y="202"/>
                  </a:cubicBezTo>
                  <a:cubicBezTo>
                    <a:pt x="457" y="198"/>
                    <a:pt x="459" y="195"/>
                    <a:pt x="462" y="195"/>
                  </a:cubicBezTo>
                  <a:cubicBezTo>
                    <a:pt x="465" y="195"/>
                    <a:pt x="465" y="195"/>
                    <a:pt x="465" y="195"/>
                  </a:cubicBezTo>
                  <a:cubicBezTo>
                    <a:pt x="465" y="192"/>
                    <a:pt x="465" y="192"/>
                    <a:pt x="465" y="192"/>
                  </a:cubicBezTo>
                  <a:cubicBezTo>
                    <a:pt x="462" y="192"/>
                    <a:pt x="462" y="192"/>
                    <a:pt x="462" y="192"/>
                  </a:cubicBezTo>
                  <a:cubicBezTo>
                    <a:pt x="459" y="192"/>
                    <a:pt x="458" y="193"/>
                    <a:pt x="457" y="196"/>
                  </a:cubicBezTo>
                  <a:close/>
                  <a:moveTo>
                    <a:pt x="302" y="8"/>
                  </a:moveTo>
                  <a:cubicBezTo>
                    <a:pt x="301" y="4"/>
                    <a:pt x="297" y="2"/>
                    <a:pt x="293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2"/>
                    <a:pt x="159" y="3"/>
                    <a:pt x="157" y="5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69" y="92"/>
                    <a:pt x="69" y="99"/>
                    <a:pt x="73" y="103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5" y="147"/>
                    <a:pt x="85" y="153"/>
                    <a:pt x="89" y="157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5" y="203"/>
                    <a:pt x="141" y="203"/>
                    <a:pt x="145" y="199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95" y="222"/>
                    <a:pt x="195" y="222"/>
                    <a:pt x="195" y="222"/>
                  </a:cubicBezTo>
                  <a:cubicBezTo>
                    <a:pt x="197" y="224"/>
                    <a:pt x="199" y="225"/>
                    <a:pt x="202" y="225"/>
                  </a:cubicBezTo>
                  <a:cubicBezTo>
                    <a:pt x="204" y="225"/>
                    <a:pt x="207" y="224"/>
                    <a:pt x="209" y="222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00" y="131"/>
                    <a:pt x="301" y="128"/>
                    <a:pt x="301" y="126"/>
                  </a:cubicBezTo>
                  <a:cubicBezTo>
                    <a:pt x="301" y="123"/>
                    <a:pt x="300" y="120"/>
                    <a:pt x="298" y="119"/>
                  </a:cubicBezTo>
                  <a:cubicBezTo>
                    <a:pt x="249" y="69"/>
                    <a:pt x="249" y="69"/>
                    <a:pt x="249" y="69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3" y="16"/>
                    <a:pt x="304" y="12"/>
                    <a:pt x="302" y="8"/>
                  </a:cubicBezTo>
                  <a:close/>
                  <a:moveTo>
                    <a:pt x="217" y="57"/>
                  </a:moveTo>
                  <a:cubicBezTo>
                    <a:pt x="227" y="46"/>
                    <a:pt x="227" y="46"/>
                    <a:pt x="227" y="46"/>
                  </a:cubicBezTo>
                  <a:cubicBezTo>
                    <a:pt x="228" y="46"/>
                    <a:pt x="229" y="45"/>
                    <a:pt x="229" y="45"/>
                  </a:cubicBezTo>
                  <a:cubicBezTo>
                    <a:pt x="230" y="45"/>
                    <a:pt x="231" y="46"/>
                    <a:pt x="231" y="46"/>
                  </a:cubicBezTo>
                  <a:cubicBezTo>
                    <a:pt x="242" y="57"/>
                    <a:pt x="242" y="57"/>
                    <a:pt x="242" y="57"/>
                  </a:cubicBezTo>
                  <a:cubicBezTo>
                    <a:pt x="243" y="58"/>
                    <a:pt x="243" y="59"/>
                    <a:pt x="242" y="60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1"/>
                    <a:pt x="230" y="72"/>
                    <a:pt x="229" y="72"/>
                  </a:cubicBezTo>
                  <a:cubicBezTo>
                    <a:pt x="229" y="72"/>
                    <a:pt x="228" y="71"/>
                    <a:pt x="227" y="7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6" y="60"/>
                    <a:pt x="216" y="59"/>
                    <a:pt x="216" y="59"/>
                  </a:cubicBezTo>
                  <a:cubicBezTo>
                    <a:pt x="216" y="58"/>
                    <a:pt x="216" y="57"/>
                    <a:pt x="217" y="57"/>
                  </a:cubicBezTo>
                  <a:close/>
                  <a:moveTo>
                    <a:pt x="158" y="35"/>
                  </a:moveTo>
                  <a:cubicBezTo>
                    <a:pt x="158" y="34"/>
                    <a:pt x="158" y="33"/>
                    <a:pt x="160" y="33"/>
                  </a:cubicBezTo>
                  <a:cubicBezTo>
                    <a:pt x="161" y="32"/>
                    <a:pt x="162" y="32"/>
                    <a:pt x="163" y="3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1" y="32"/>
                    <a:pt x="202" y="32"/>
                    <a:pt x="204" y="33"/>
                  </a:cubicBezTo>
                  <a:cubicBezTo>
                    <a:pt x="205" y="33"/>
                    <a:pt x="205" y="34"/>
                    <a:pt x="205" y="35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9"/>
                    <a:pt x="204" y="7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1"/>
                    <a:pt x="182" y="101"/>
                    <a:pt x="182" y="101"/>
                  </a:cubicBezTo>
                  <a:cubicBezTo>
                    <a:pt x="181" y="101"/>
                    <a:pt x="180" y="101"/>
                    <a:pt x="179" y="100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8" y="79"/>
                    <a:pt x="158" y="78"/>
                    <a:pt x="158" y="77"/>
                  </a:cubicBezTo>
                  <a:lnTo>
                    <a:pt x="158" y="35"/>
                  </a:lnTo>
                  <a:close/>
                  <a:moveTo>
                    <a:pt x="121" y="57"/>
                  </a:moveTo>
                  <a:cubicBezTo>
                    <a:pt x="132" y="46"/>
                    <a:pt x="132" y="46"/>
                    <a:pt x="132" y="46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4" y="45"/>
                    <a:pt x="135" y="46"/>
                    <a:pt x="136" y="4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7" y="58"/>
                    <a:pt x="147" y="59"/>
                    <a:pt x="146" y="6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71"/>
                    <a:pt x="134" y="72"/>
                    <a:pt x="134" y="72"/>
                  </a:cubicBezTo>
                  <a:cubicBezTo>
                    <a:pt x="133" y="72"/>
                    <a:pt x="132" y="71"/>
                    <a:pt x="132" y="71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1" y="59"/>
                    <a:pt x="121" y="59"/>
                  </a:cubicBezTo>
                  <a:cubicBezTo>
                    <a:pt x="121" y="58"/>
                    <a:pt x="121" y="57"/>
                    <a:pt x="121" y="57"/>
                  </a:cubicBezTo>
                  <a:close/>
                  <a:moveTo>
                    <a:pt x="146" y="156"/>
                  </a:moveTo>
                  <a:cubicBezTo>
                    <a:pt x="136" y="166"/>
                    <a:pt x="136" y="166"/>
                    <a:pt x="136" y="166"/>
                  </a:cubicBezTo>
                  <a:cubicBezTo>
                    <a:pt x="135" y="167"/>
                    <a:pt x="134" y="167"/>
                    <a:pt x="134" y="167"/>
                  </a:cubicBezTo>
                  <a:cubicBezTo>
                    <a:pt x="133" y="167"/>
                    <a:pt x="132" y="167"/>
                    <a:pt x="132" y="16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3"/>
                    <a:pt x="121" y="153"/>
                    <a:pt x="121" y="1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1"/>
                    <a:pt x="133" y="141"/>
                    <a:pt x="134" y="141"/>
                  </a:cubicBezTo>
                  <a:cubicBezTo>
                    <a:pt x="134" y="141"/>
                    <a:pt x="135" y="141"/>
                    <a:pt x="136" y="142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7" y="153"/>
                    <a:pt x="147" y="155"/>
                    <a:pt x="146" y="156"/>
                  </a:cubicBezTo>
                  <a:close/>
                  <a:moveTo>
                    <a:pt x="152" y="130"/>
                  </a:moveTo>
                  <a:cubicBezTo>
                    <a:pt x="110" y="130"/>
                    <a:pt x="110" y="130"/>
                    <a:pt x="110" y="130"/>
                  </a:cubicBezTo>
                  <a:cubicBezTo>
                    <a:pt x="109" y="130"/>
                    <a:pt x="108" y="130"/>
                    <a:pt x="107" y="129"/>
                  </a:cubicBezTo>
                  <a:cubicBezTo>
                    <a:pt x="107" y="127"/>
                    <a:pt x="107" y="126"/>
                    <a:pt x="108" y="125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87"/>
                    <a:pt x="107" y="86"/>
                    <a:pt x="107" y="85"/>
                  </a:cubicBezTo>
                  <a:cubicBezTo>
                    <a:pt x="108" y="83"/>
                    <a:pt x="109" y="83"/>
                    <a:pt x="110" y="83"/>
                  </a:cubicBezTo>
                  <a:cubicBezTo>
                    <a:pt x="152" y="83"/>
                    <a:pt x="152" y="83"/>
                    <a:pt x="152" y="83"/>
                  </a:cubicBezTo>
                  <a:cubicBezTo>
                    <a:pt x="153" y="83"/>
                    <a:pt x="153" y="83"/>
                    <a:pt x="154" y="84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5"/>
                    <a:pt x="176" y="106"/>
                    <a:pt x="176" y="107"/>
                  </a:cubicBezTo>
                  <a:cubicBezTo>
                    <a:pt x="176" y="107"/>
                    <a:pt x="175" y="108"/>
                    <a:pt x="175" y="109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3" y="130"/>
                    <a:pt x="153" y="130"/>
                    <a:pt x="152" y="130"/>
                  </a:cubicBezTo>
                  <a:close/>
                  <a:moveTo>
                    <a:pt x="205" y="178"/>
                  </a:moveTo>
                  <a:cubicBezTo>
                    <a:pt x="205" y="179"/>
                    <a:pt x="205" y="180"/>
                    <a:pt x="204" y="181"/>
                  </a:cubicBezTo>
                  <a:cubicBezTo>
                    <a:pt x="203" y="181"/>
                    <a:pt x="203" y="181"/>
                    <a:pt x="202" y="181"/>
                  </a:cubicBezTo>
                  <a:cubicBezTo>
                    <a:pt x="202" y="181"/>
                    <a:pt x="201" y="181"/>
                    <a:pt x="200" y="180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1" y="181"/>
                    <a:pt x="160" y="181"/>
                  </a:cubicBezTo>
                  <a:cubicBezTo>
                    <a:pt x="158" y="180"/>
                    <a:pt x="158" y="179"/>
                    <a:pt x="158" y="178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5"/>
                    <a:pt x="159" y="134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1" y="112"/>
                    <a:pt x="182" y="112"/>
                    <a:pt x="184" y="113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5" y="135"/>
                    <a:pt x="205" y="136"/>
                    <a:pt x="205" y="136"/>
                  </a:cubicBezTo>
                  <a:lnTo>
                    <a:pt x="205" y="178"/>
                  </a:lnTo>
                  <a:close/>
                  <a:moveTo>
                    <a:pt x="242" y="156"/>
                  </a:moveTo>
                  <a:cubicBezTo>
                    <a:pt x="231" y="166"/>
                    <a:pt x="231" y="166"/>
                    <a:pt x="231" y="166"/>
                  </a:cubicBezTo>
                  <a:cubicBezTo>
                    <a:pt x="231" y="167"/>
                    <a:pt x="230" y="167"/>
                    <a:pt x="229" y="167"/>
                  </a:cubicBezTo>
                  <a:cubicBezTo>
                    <a:pt x="229" y="167"/>
                    <a:pt x="228" y="167"/>
                    <a:pt x="227" y="166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6" y="155"/>
                    <a:pt x="216" y="155"/>
                    <a:pt x="216" y="154"/>
                  </a:cubicBezTo>
                  <a:cubicBezTo>
                    <a:pt x="216" y="153"/>
                    <a:pt x="216" y="153"/>
                    <a:pt x="217" y="15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8" y="141"/>
                    <a:pt x="229" y="141"/>
                    <a:pt x="229" y="141"/>
                  </a:cubicBezTo>
                  <a:cubicBezTo>
                    <a:pt x="230" y="141"/>
                    <a:pt x="231" y="141"/>
                    <a:pt x="231" y="142"/>
                  </a:cubicBezTo>
                  <a:cubicBezTo>
                    <a:pt x="242" y="152"/>
                    <a:pt x="242" y="152"/>
                    <a:pt x="242" y="152"/>
                  </a:cubicBezTo>
                  <a:cubicBezTo>
                    <a:pt x="243" y="153"/>
                    <a:pt x="243" y="155"/>
                    <a:pt x="242" y="156"/>
                  </a:cubicBezTo>
                  <a:close/>
                  <a:moveTo>
                    <a:pt x="253" y="83"/>
                  </a:moveTo>
                  <a:cubicBezTo>
                    <a:pt x="254" y="83"/>
                    <a:pt x="255" y="83"/>
                    <a:pt x="256" y="85"/>
                  </a:cubicBezTo>
                  <a:cubicBezTo>
                    <a:pt x="256" y="86"/>
                    <a:pt x="256" y="87"/>
                    <a:pt x="255" y="88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6"/>
                    <a:pt x="256" y="127"/>
                    <a:pt x="256" y="129"/>
                  </a:cubicBezTo>
                  <a:cubicBezTo>
                    <a:pt x="255" y="130"/>
                    <a:pt x="254" y="130"/>
                    <a:pt x="253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0" y="130"/>
                    <a:pt x="210" y="130"/>
                    <a:pt x="209" y="13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7" y="107"/>
                    <a:pt x="187" y="107"/>
                  </a:cubicBezTo>
                  <a:cubicBezTo>
                    <a:pt x="187" y="106"/>
                    <a:pt x="188" y="105"/>
                    <a:pt x="188" y="104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0" y="83"/>
                    <a:pt x="210" y="83"/>
                    <a:pt x="211" y="83"/>
                  </a:cubicBezTo>
                  <a:lnTo>
                    <a:pt x="253" y="83"/>
                  </a:lnTo>
                  <a:close/>
                  <a:moveTo>
                    <a:pt x="458" y="132"/>
                  </a:moveTo>
                  <a:cubicBezTo>
                    <a:pt x="376" y="132"/>
                    <a:pt x="376" y="132"/>
                    <a:pt x="376" y="132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2" y="66"/>
                    <a:pt x="452" y="66"/>
                    <a:pt x="452" y="66"/>
                  </a:cubicBezTo>
                  <a:cubicBezTo>
                    <a:pt x="376" y="66"/>
                    <a:pt x="376" y="66"/>
                    <a:pt x="376" y="66"/>
                  </a:cubicBezTo>
                  <a:cubicBezTo>
                    <a:pt x="376" y="17"/>
                    <a:pt x="376" y="17"/>
                    <a:pt x="376" y="17"/>
                  </a:cubicBezTo>
                  <a:cubicBezTo>
                    <a:pt x="458" y="17"/>
                    <a:pt x="458" y="17"/>
                    <a:pt x="458" y="17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147"/>
                    <a:pt x="359" y="147"/>
                    <a:pt x="359" y="147"/>
                  </a:cubicBezTo>
                  <a:cubicBezTo>
                    <a:pt x="458" y="147"/>
                    <a:pt x="458" y="147"/>
                    <a:pt x="458" y="147"/>
                  </a:cubicBezTo>
                  <a:lnTo>
                    <a:pt x="458" y="132"/>
                  </a:lnTo>
                  <a:close/>
                  <a:moveTo>
                    <a:pt x="399" y="192"/>
                  </a:moveTo>
                  <a:cubicBezTo>
                    <a:pt x="395" y="192"/>
                    <a:pt x="392" y="193"/>
                    <a:pt x="391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90" y="215"/>
                    <a:pt x="390" y="215"/>
                    <a:pt x="390" y="215"/>
                  </a:cubicBezTo>
                  <a:cubicBezTo>
                    <a:pt x="390" y="200"/>
                    <a:pt x="390" y="200"/>
                    <a:pt x="390" y="200"/>
                  </a:cubicBezTo>
                  <a:cubicBezTo>
                    <a:pt x="391" y="197"/>
                    <a:pt x="395" y="195"/>
                    <a:pt x="397" y="195"/>
                  </a:cubicBezTo>
                  <a:cubicBezTo>
                    <a:pt x="401" y="195"/>
                    <a:pt x="404" y="197"/>
                    <a:pt x="404" y="201"/>
                  </a:cubicBezTo>
                  <a:cubicBezTo>
                    <a:pt x="404" y="215"/>
                    <a:pt x="404" y="215"/>
                    <a:pt x="404" y="215"/>
                  </a:cubicBezTo>
                  <a:cubicBezTo>
                    <a:pt x="408" y="215"/>
                    <a:pt x="408" y="215"/>
                    <a:pt x="408" y="215"/>
                  </a:cubicBezTo>
                  <a:cubicBezTo>
                    <a:pt x="408" y="200"/>
                    <a:pt x="408" y="200"/>
                    <a:pt x="408" y="200"/>
                  </a:cubicBezTo>
                  <a:cubicBezTo>
                    <a:pt x="408" y="194"/>
                    <a:pt x="404" y="192"/>
                    <a:pt x="399" y="192"/>
                  </a:cubicBezTo>
                  <a:close/>
                  <a:moveTo>
                    <a:pt x="448" y="204"/>
                  </a:moveTo>
                  <a:cubicBezTo>
                    <a:pt x="448" y="197"/>
                    <a:pt x="445" y="191"/>
                    <a:pt x="437" y="191"/>
                  </a:cubicBezTo>
                  <a:cubicBezTo>
                    <a:pt x="430" y="191"/>
                    <a:pt x="426" y="197"/>
                    <a:pt x="426" y="203"/>
                  </a:cubicBezTo>
                  <a:cubicBezTo>
                    <a:pt x="426" y="212"/>
                    <a:pt x="431" y="216"/>
                    <a:pt x="439" y="216"/>
                  </a:cubicBezTo>
                  <a:cubicBezTo>
                    <a:pt x="441" y="216"/>
                    <a:pt x="445" y="215"/>
                    <a:pt x="447" y="213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4" y="212"/>
                    <a:pt x="441" y="213"/>
                    <a:pt x="439" y="213"/>
                  </a:cubicBezTo>
                  <a:cubicBezTo>
                    <a:pt x="435" y="213"/>
                    <a:pt x="432" y="211"/>
                    <a:pt x="431" y="208"/>
                  </a:cubicBezTo>
                  <a:cubicBezTo>
                    <a:pt x="430" y="207"/>
                    <a:pt x="430" y="206"/>
                    <a:pt x="430" y="204"/>
                  </a:cubicBezTo>
                  <a:cubicBezTo>
                    <a:pt x="430" y="204"/>
                    <a:pt x="430" y="204"/>
                    <a:pt x="430" y="204"/>
                  </a:cubicBezTo>
                  <a:lnTo>
                    <a:pt x="448" y="204"/>
                  </a:lnTo>
                  <a:close/>
                  <a:moveTo>
                    <a:pt x="437" y="194"/>
                  </a:moveTo>
                  <a:cubicBezTo>
                    <a:pt x="442" y="194"/>
                    <a:pt x="444" y="197"/>
                    <a:pt x="444" y="201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1" y="197"/>
                    <a:pt x="433" y="194"/>
                    <a:pt x="437" y="194"/>
                  </a:cubicBezTo>
                  <a:close/>
                  <a:moveTo>
                    <a:pt x="612" y="198"/>
                  </a:moveTo>
                  <a:cubicBezTo>
                    <a:pt x="612" y="196"/>
                    <a:pt x="614" y="194"/>
                    <a:pt x="617" y="194"/>
                  </a:cubicBezTo>
                  <a:cubicBezTo>
                    <a:pt x="621" y="194"/>
                    <a:pt x="623" y="196"/>
                    <a:pt x="624" y="197"/>
                  </a:cubicBezTo>
                  <a:cubicBezTo>
                    <a:pt x="625" y="197"/>
                    <a:pt x="625" y="197"/>
                    <a:pt x="625" y="197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4" y="193"/>
                    <a:pt x="621" y="192"/>
                    <a:pt x="617" y="192"/>
                  </a:cubicBezTo>
                  <a:cubicBezTo>
                    <a:pt x="611" y="192"/>
                    <a:pt x="608" y="194"/>
                    <a:pt x="608" y="198"/>
                  </a:cubicBezTo>
                  <a:cubicBezTo>
                    <a:pt x="608" y="206"/>
                    <a:pt x="622" y="204"/>
                    <a:pt x="622" y="209"/>
                  </a:cubicBezTo>
                  <a:cubicBezTo>
                    <a:pt x="622" y="212"/>
                    <a:pt x="621" y="213"/>
                    <a:pt x="617" y="213"/>
                  </a:cubicBezTo>
                  <a:cubicBezTo>
                    <a:pt x="614" y="213"/>
                    <a:pt x="611" y="211"/>
                    <a:pt x="609" y="210"/>
                  </a:cubicBezTo>
                  <a:cubicBezTo>
                    <a:pt x="608" y="210"/>
                    <a:pt x="608" y="210"/>
                    <a:pt x="608" y="210"/>
                  </a:cubicBezTo>
                  <a:cubicBezTo>
                    <a:pt x="608" y="213"/>
                    <a:pt x="608" y="213"/>
                    <a:pt x="608" y="213"/>
                  </a:cubicBezTo>
                  <a:cubicBezTo>
                    <a:pt x="610" y="215"/>
                    <a:pt x="613" y="216"/>
                    <a:pt x="617" y="216"/>
                  </a:cubicBezTo>
                  <a:cubicBezTo>
                    <a:pt x="623" y="216"/>
                    <a:pt x="626" y="213"/>
                    <a:pt x="626" y="209"/>
                  </a:cubicBezTo>
                  <a:cubicBezTo>
                    <a:pt x="626" y="201"/>
                    <a:pt x="612" y="203"/>
                    <a:pt x="612" y="198"/>
                  </a:cubicBezTo>
                  <a:close/>
                  <a:moveTo>
                    <a:pt x="418" y="184"/>
                  </a:moveTo>
                  <a:cubicBezTo>
                    <a:pt x="415" y="184"/>
                    <a:pt x="415" y="184"/>
                    <a:pt x="415" y="184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1" y="192"/>
                    <a:pt x="411" y="192"/>
                    <a:pt x="411" y="192"/>
                  </a:cubicBezTo>
                  <a:cubicBezTo>
                    <a:pt x="411" y="195"/>
                    <a:pt x="411" y="195"/>
                    <a:pt x="411" y="195"/>
                  </a:cubicBezTo>
                  <a:cubicBezTo>
                    <a:pt x="415" y="195"/>
                    <a:pt x="415" y="195"/>
                    <a:pt x="415" y="195"/>
                  </a:cubicBezTo>
                  <a:cubicBezTo>
                    <a:pt x="414" y="208"/>
                    <a:pt x="414" y="208"/>
                    <a:pt x="414" y="208"/>
                  </a:cubicBezTo>
                  <a:cubicBezTo>
                    <a:pt x="414" y="214"/>
                    <a:pt x="416" y="215"/>
                    <a:pt x="420" y="215"/>
                  </a:cubicBezTo>
                  <a:cubicBezTo>
                    <a:pt x="423" y="215"/>
                    <a:pt x="423" y="215"/>
                    <a:pt x="423" y="215"/>
                  </a:cubicBezTo>
                  <a:cubicBezTo>
                    <a:pt x="423" y="212"/>
                    <a:pt x="423" y="212"/>
                    <a:pt x="423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9" y="212"/>
                    <a:pt x="418" y="212"/>
                    <a:pt x="418" y="209"/>
                  </a:cubicBezTo>
                  <a:cubicBezTo>
                    <a:pt x="418" y="195"/>
                    <a:pt x="418" y="195"/>
                    <a:pt x="418" y="195"/>
                  </a:cubicBezTo>
                  <a:cubicBezTo>
                    <a:pt x="424" y="195"/>
                    <a:pt x="424" y="195"/>
                    <a:pt x="424" y="195"/>
                  </a:cubicBezTo>
                  <a:cubicBezTo>
                    <a:pt x="424" y="192"/>
                    <a:pt x="424" y="192"/>
                    <a:pt x="424" y="192"/>
                  </a:cubicBezTo>
                  <a:cubicBezTo>
                    <a:pt x="418" y="192"/>
                    <a:pt x="418" y="192"/>
                    <a:pt x="418" y="192"/>
                  </a:cubicBezTo>
                  <a:lnTo>
                    <a:pt x="418" y="18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7">
              <a:extLst>
                <a:ext uri="{FF2B5EF4-FFF2-40B4-BE49-F238E27FC236}">
                  <a16:creationId xmlns:a16="http://schemas.microsoft.com/office/drawing/2014/main" id="{D8DA50BD-C142-4B87-A27E-9527D2385031}"/>
                </a:ext>
              </a:extLst>
            </p:cNvPr>
            <p:cNvSpPr/>
            <p:nvPr userDrawn="1">
              <p:custDataLst>
                <p:tags r:id="rId36"/>
              </p:custDataLst>
            </p:nvPr>
          </p:nvSpPr>
          <p:spPr bwMode="auto">
            <a:xfrm>
              <a:off x="5568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0 w 129"/>
                <a:gd name="T13" fmla="*/ 83 h 189"/>
                <a:gd name="T14" fmla="*/ 120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8 w 129"/>
                <a:gd name="T21" fmla="*/ 170 h 189"/>
                <a:gd name="T22" fmla="*/ 128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0" y="83"/>
                  </a:lnTo>
                  <a:lnTo>
                    <a:pt x="120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8" y="170"/>
                  </a:lnTo>
                  <a:lnTo>
                    <a:pt x="128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8">
              <a:extLst>
                <a:ext uri="{FF2B5EF4-FFF2-40B4-BE49-F238E27FC236}">
                  <a16:creationId xmlns:a16="http://schemas.microsoft.com/office/drawing/2014/main" id="{575954A4-F3EE-4CE3-B61E-EB7A53DFFBB1}"/>
                </a:ext>
              </a:extLst>
            </p:cNvPr>
            <p:cNvSpPr/>
            <p:nvPr userDrawn="1">
              <p:custDataLst>
                <p:tags r:id="rId37"/>
              </p:custDataLst>
            </p:nvPr>
          </p:nvSpPr>
          <p:spPr bwMode="auto">
            <a:xfrm>
              <a:off x="5726" y="2074"/>
              <a:ext cx="118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4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6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9">
              <a:extLst>
                <a:ext uri="{FF2B5EF4-FFF2-40B4-BE49-F238E27FC236}">
                  <a16:creationId xmlns:a16="http://schemas.microsoft.com/office/drawing/2014/main" id="{2517B777-1AB9-46C2-BB77-6E0C1FA171FD}"/>
                </a:ext>
              </a:extLst>
            </p:cNvPr>
            <p:cNvSpPr/>
            <p:nvPr userDrawn="1">
              <p:custDataLst>
                <p:tags r:id="rId38"/>
              </p:custDataLst>
            </p:nvPr>
          </p:nvSpPr>
          <p:spPr bwMode="auto">
            <a:xfrm>
              <a:off x="5860" y="2030"/>
              <a:ext cx="73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7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7 w 57"/>
                <a:gd name="T27" fmla="*/ 35 h 138"/>
                <a:gd name="T28" fmla="*/ 17 w 57"/>
                <a:gd name="T29" fmla="*/ 0 h 138"/>
                <a:gd name="T30" fmla="*/ 33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2"/>
                    <a:pt x="16" y="10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40">
              <a:extLst>
                <a:ext uri="{FF2B5EF4-FFF2-40B4-BE49-F238E27FC236}">
                  <a16:creationId xmlns:a16="http://schemas.microsoft.com/office/drawing/2014/main" id="{2B09ED84-664E-4A5F-A319-7EABBA39C1C9}"/>
                </a:ext>
              </a:extLst>
            </p:cNvPr>
            <p:cNvSpPr>
              <a:spLocks noEditPoints="1"/>
            </p:cNvSpPr>
            <p:nvPr userDrawn="1">
              <p:custDataLst>
                <p:tags r:id="rId39"/>
              </p:custDataLst>
            </p:nvPr>
          </p:nvSpPr>
          <p:spPr bwMode="auto">
            <a:xfrm>
              <a:off x="5952" y="2073"/>
              <a:ext cx="127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3 h 108"/>
                <a:gd name="T10" fmla="*/ 93 w 98"/>
                <a:gd name="T11" fmla="*/ 83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4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3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4"/>
                    <a:pt x="49" y="14"/>
                  </a:cubicBezTo>
                  <a:cubicBezTo>
                    <a:pt x="30" y="14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41">
              <a:extLst>
                <a:ext uri="{FF2B5EF4-FFF2-40B4-BE49-F238E27FC236}">
                  <a16:creationId xmlns:a16="http://schemas.microsoft.com/office/drawing/2014/main" id="{EED6D8F8-3DF1-40DC-9C88-F56267FEA96A}"/>
                </a:ext>
              </a:extLst>
            </p:cNvPr>
            <p:cNvSpPr/>
            <p:nvPr userDrawn="1">
              <p:custDataLst>
                <p:tags r:id="rId40"/>
              </p:custDataLst>
            </p:nvPr>
          </p:nvSpPr>
          <p:spPr bwMode="auto">
            <a:xfrm>
              <a:off x="6106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42">
              <a:extLst>
                <a:ext uri="{FF2B5EF4-FFF2-40B4-BE49-F238E27FC236}">
                  <a16:creationId xmlns:a16="http://schemas.microsoft.com/office/drawing/2014/main" id="{C52610F8-F0AE-439B-BC6C-028F68BC81CA}"/>
                </a:ext>
              </a:extLst>
            </p:cNvPr>
            <p:cNvSpPr>
              <a:spLocks noEditPoints="1"/>
            </p:cNvSpPr>
            <p:nvPr userDrawn="1">
              <p:custDataLst>
                <p:tags r:id="rId41"/>
              </p:custDataLst>
            </p:nvPr>
          </p:nvSpPr>
          <p:spPr bwMode="auto">
            <a:xfrm>
              <a:off x="6200" y="2073"/>
              <a:ext cx="129" cy="193"/>
            </a:xfrm>
            <a:custGeom>
              <a:avLst/>
              <a:gdLst>
                <a:gd name="T0" fmla="*/ 0 w 100"/>
                <a:gd name="T1" fmla="*/ 2 h 149"/>
                <a:gd name="T2" fmla="*/ 17 w 100"/>
                <a:gd name="T3" fmla="*/ 2 h 149"/>
                <a:gd name="T4" fmla="*/ 17 w 100"/>
                <a:gd name="T5" fmla="*/ 15 h 149"/>
                <a:gd name="T6" fmla="*/ 19 w 100"/>
                <a:gd name="T7" fmla="*/ 15 h 149"/>
                <a:gd name="T8" fmla="*/ 50 w 100"/>
                <a:gd name="T9" fmla="*/ 0 h 149"/>
                <a:gd name="T10" fmla="*/ 100 w 100"/>
                <a:gd name="T11" fmla="*/ 52 h 149"/>
                <a:gd name="T12" fmla="*/ 49 w 100"/>
                <a:gd name="T13" fmla="*/ 107 h 149"/>
                <a:gd name="T14" fmla="*/ 19 w 100"/>
                <a:gd name="T15" fmla="*/ 90 h 149"/>
                <a:gd name="T16" fmla="*/ 17 w 100"/>
                <a:gd name="T17" fmla="*/ 90 h 149"/>
                <a:gd name="T18" fmla="*/ 17 w 100"/>
                <a:gd name="T19" fmla="*/ 149 h 149"/>
                <a:gd name="T20" fmla="*/ 0 w 100"/>
                <a:gd name="T21" fmla="*/ 149 h 149"/>
                <a:gd name="T22" fmla="*/ 0 w 100"/>
                <a:gd name="T23" fmla="*/ 2 h 149"/>
                <a:gd name="T24" fmla="*/ 17 w 100"/>
                <a:gd name="T25" fmla="*/ 42 h 149"/>
                <a:gd name="T26" fmla="*/ 17 w 100"/>
                <a:gd name="T27" fmla="*/ 72 h 149"/>
                <a:gd name="T28" fmla="*/ 46 w 100"/>
                <a:gd name="T29" fmla="*/ 93 h 149"/>
                <a:gd name="T30" fmla="*/ 83 w 100"/>
                <a:gd name="T31" fmla="*/ 52 h 149"/>
                <a:gd name="T32" fmla="*/ 47 w 100"/>
                <a:gd name="T33" fmla="*/ 14 h 149"/>
                <a:gd name="T34" fmla="*/ 17 w 100"/>
                <a:gd name="T35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49">
                  <a:moveTo>
                    <a:pt x="0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4" y="6"/>
                    <a:pt x="36" y="0"/>
                    <a:pt x="50" y="0"/>
                  </a:cubicBezTo>
                  <a:cubicBezTo>
                    <a:pt x="80" y="0"/>
                    <a:pt x="100" y="21"/>
                    <a:pt x="100" y="52"/>
                  </a:cubicBezTo>
                  <a:cubicBezTo>
                    <a:pt x="100" y="85"/>
                    <a:pt x="77" y="107"/>
                    <a:pt x="49" y="107"/>
                  </a:cubicBezTo>
                  <a:cubicBezTo>
                    <a:pt x="38" y="107"/>
                    <a:pt x="24" y="101"/>
                    <a:pt x="19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0" y="2"/>
                  </a:lnTo>
                  <a:close/>
                  <a:moveTo>
                    <a:pt x="17" y="42"/>
                  </a:moveTo>
                  <a:cubicBezTo>
                    <a:pt x="17" y="72"/>
                    <a:pt x="17" y="72"/>
                    <a:pt x="17" y="72"/>
                  </a:cubicBezTo>
                  <a:cubicBezTo>
                    <a:pt x="17" y="85"/>
                    <a:pt x="32" y="93"/>
                    <a:pt x="46" y="93"/>
                  </a:cubicBezTo>
                  <a:cubicBezTo>
                    <a:pt x="66" y="93"/>
                    <a:pt x="83" y="80"/>
                    <a:pt x="83" y="52"/>
                  </a:cubicBezTo>
                  <a:cubicBezTo>
                    <a:pt x="83" y="28"/>
                    <a:pt x="67" y="14"/>
                    <a:pt x="47" y="14"/>
                  </a:cubicBezTo>
                  <a:cubicBezTo>
                    <a:pt x="32" y="14"/>
                    <a:pt x="17" y="26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3">
              <a:extLst>
                <a:ext uri="{FF2B5EF4-FFF2-40B4-BE49-F238E27FC236}">
                  <a16:creationId xmlns:a16="http://schemas.microsoft.com/office/drawing/2014/main" id="{F77B9338-82E8-4C1F-9DDA-BC6C8FD244A1}"/>
                </a:ext>
              </a:extLst>
            </p:cNvPr>
            <p:cNvSpPr/>
            <p:nvPr userDrawn="1">
              <p:custDataLst>
                <p:tags r:id="rId42"/>
              </p:custDataLst>
            </p:nvPr>
          </p:nvSpPr>
          <p:spPr bwMode="auto">
            <a:xfrm>
              <a:off x="6357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4">
              <a:extLst>
                <a:ext uri="{FF2B5EF4-FFF2-40B4-BE49-F238E27FC236}">
                  <a16:creationId xmlns:a16="http://schemas.microsoft.com/office/drawing/2014/main" id="{044F7675-69F2-45DA-87CA-4ED4A4DBB5FA}"/>
                </a:ext>
              </a:extLst>
            </p:cNvPr>
            <p:cNvSpPr>
              <a:spLocks noEditPoints="1"/>
            </p:cNvSpPr>
            <p:nvPr userDrawn="1">
              <p:custDataLst>
                <p:tags r:id="rId43"/>
              </p:custDataLst>
            </p:nvPr>
          </p:nvSpPr>
          <p:spPr bwMode="auto">
            <a:xfrm>
              <a:off x="6451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5">
              <a:extLst>
                <a:ext uri="{FF2B5EF4-FFF2-40B4-BE49-F238E27FC236}">
                  <a16:creationId xmlns:a16="http://schemas.microsoft.com/office/drawing/2014/main" id="{2972E8AB-D2A5-4F7F-9358-04B2FDC668B4}"/>
                </a:ext>
              </a:extLst>
            </p:cNvPr>
            <p:cNvSpPr/>
            <p:nvPr userDrawn="1">
              <p:custDataLst>
                <p:tags r:id="rId44"/>
              </p:custDataLst>
            </p:nvPr>
          </p:nvSpPr>
          <p:spPr bwMode="auto">
            <a:xfrm>
              <a:off x="6501" y="2074"/>
              <a:ext cx="103" cy="139"/>
            </a:xfrm>
            <a:custGeom>
              <a:avLst/>
              <a:gdLst>
                <a:gd name="T0" fmla="*/ 0 w 80"/>
                <a:gd name="T1" fmla="*/ 79 h 107"/>
                <a:gd name="T2" fmla="*/ 6 w 80"/>
                <a:gd name="T3" fmla="*/ 79 h 107"/>
                <a:gd name="T4" fmla="*/ 39 w 80"/>
                <a:gd name="T5" fmla="*/ 94 h 107"/>
                <a:gd name="T6" fmla="*/ 64 w 80"/>
                <a:gd name="T7" fmla="*/ 78 h 107"/>
                <a:gd name="T8" fmla="*/ 1 w 80"/>
                <a:gd name="T9" fmla="*/ 29 h 107"/>
                <a:gd name="T10" fmla="*/ 42 w 80"/>
                <a:gd name="T11" fmla="*/ 0 h 107"/>
                <a:gd name="T12" fmla="*/ 74 w 80"/>
                <a:gd name="T13" fmla="*/ 8 h 107"/>
                <a:gd name="T14" fmla="*/ 74 w 80"/>
                <a:gd name="T15" fmla="*/ 24 h 107"/>
                <a:gd name="T16" fmla="*/ 70 w 80"/>
                <a:gd name="T17" fmla="*/ 24 h 107"/>
                <a:gd name="T18" fmla="*/ 42 w 80"/>
                <a:gd name="T19" fmla="*/ 12 h 107"/>
                <a:gd name="T20" fmla="*/ 17 w 80"/>
                <a:gd name="T21" fmla="*/ 26 h 107"/>
                <a:gd name="T22" fmla="*/ 80 w 80"/>
                <a:gd name="T23" fmla="*/ 77 h 107"/>
                <a:gd name="T24" fmla="*/ 39 w 80"/>
                <a:gd name="T25" fmla="*/ 107 h 107"/>
                <a:gd name="T26" fmla="*/ 0 w 80"/>
                <a:gd name="T27" fmla="*/ 95 h 107"/>
                <a:gd name="T28" fmla="*/ 0 w 80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7">
                  <a:moveTo>
                    <a:pt x="0" y="79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1" y="87"/>
                    <a:pt x="26" y="94"/>
                    <a:pt x="39" y="94"/>
                  </a:cubicBezTo>
                  <a:cubicBezTo>
                    <a:pt x="55" y="94"/>
                    <a:pt x="64" y="89"/>
                    <a:pt x="64" y="78"/>
                  </a:cubicBezTo>
                  <a:cubicBezTo>
                    <a:pt x="64" y="57"/>
                    <a:pt x="1" y="64"/>
                    <a:pt x="1" y="29"/>
                  </a:cubicBezTo>
                  <a:cubicBezTo>
                    <a:pt x="1" y="11"/>
                    <a:pt x="14" y="0"/>
                    <a:pt x="42" y="0"/>
                  </a:cubicBezTo>
                  <a:cubicBezTo>
                    <a:pt x="57" y="0"/>
                    <a:pt x="69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6" y="20"/>
                    <a:pt x="56" y="12"/>
                    <a:pt x="42" y="12"/>
                  </a:cubicBezTo>
                  <a:cubicBezTo>
                    <a:pt x="24" y="12"/>
                    <a:pt x="17" y="18"/>
                    <a:pt x="17" y="26"/>
                  </a:cubicBezTo>
                  <a:cubicBezTo>
                    <a:pt x="17" y="51"/>
                    <a:pt x="80" y="41"/>
                    <a:pt x="80" y="77"/>
                  </a:cubicBezTo>
                  <a:cubicBezTo>
                    <a:pt x="80" y="96"/>
                    <a:pt x="68" y="107"/>
                    <a:pt x="39" y="107"/>
                  </a:cubicBezTo>
                  <a:cubicBezTo>
                    <a:pt x="23" y="107"/>
                    <a:pt x="10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6">
              <a:extLst>
                <a:ext uri="{FF2B5EF4-FFF2-40B4-BE49-F238E27FC236}">
                  <a16:creationId xmlns:a16="http://schemas.microsoft.com/office/drawing/2014/main" id="{67D0A64A-C917-46B5-B929-2DCB04C3C7F5}"/>
                </a:ext>
              </a:extLst>
            </p:cNvPr>
            <p:cNvSpPr>
              <a:spLocks noEditPoints="1"/>
            </p:cNvSpPr>
            <p:nvPr userDrawn="1">
              <p:custDataLst>
                <p:tags r:id="rId45"/>
              </p:custDataLst>
            </p:nvPr>
          </p:nvSpPr>
          <p:spPr bwMode="auto">
            <a:xfrm>
              <a:off x="6621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8 w 97"/>
                <a:gd name="T9" fmla="*/ 83 h 108"/>
                <a:gd name="T10" fmla="*/ 92 w 97"/>
                <a:gd name="T11" fmla="*/ 83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4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3"/>
                    <a:pt x="17" y="68"/>
                    <a:pt x="19" y="72"/>
                  </a:cubicBezTo>
                  <a:cubicBezTo>
                    <a:pt x="25" y="86"/>
                    <a:pt x="36" y="94"/>
                    <a:pt x="55" y="94"/>
                  </a:cubicBezTo>
                  <a:cubicBezTo>
                    <a:pt x="65" y="94"/>
                    <a:pt x="78" y="90"/>
                    <a:pt x="88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4"/>
                    <a:pt x="49" y="14"/>
                  </a:cubicBezTo>
                  <a:cubicBezTo>
                    <a:pt x="30" y="14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7">
              <a:extLst>
                <a:ext uri="{FF2B5EF4-FFF2-40B4-BE49-F238E27FC236}">
                  <a16:creationId xmlns:a16="http://schemas.microsoft.com/office/drawing/2014/main" id="{E202E4D2-100B-4285-97D4-DA313AD68630}"/>
                </a:ext>
              </a:extLst>
            </p:cNvPr>
            <p:cNvSpPr/>
            <p:nvPr userDrawn="1">
              <p:custDataLst>
                <p:tags r:id="rId46"/>
              </p:custDataLst>
            </p:nvPr>
          </p:nvSpPr>
          <p:spPr bwMode="auto">
            <a:xfrm>
              <a:off x="6841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8">
              <a:extLst>
                <a:ext uri="{FF2B5EF4-FFF2-40B4-BE49-F238E27FC236}">
                  <a16:creationId xmlns:a16="http://schemas.microsoft.com/office/drawing/2014/main" id="{212F46AC-F6A6-4093-9829-C7F78D013616}"/>
                </a:ext>
              </a:extLst>
            </p:cNvPr>
            <p:cNvSpPr/>
            <p:nvPr userDrawn="1">
              <p:custDataLst>
                <p:tags r:id="rId47"/>
              </p:custDataLst>
            </p:nvPr>
          </p:nvSpPr>
          <p:spPr bwMode="auto">
            <a:xfrm>
              <a:off x="6995" y="2074"/>
              <a:ext cx="101" cy="139"/>
            </a:xfrm>
            <a:custGeom>
              <a:avLst/>
              <a:gdLst>
                <a:gd name="T0" fmla="*/ 0 w 79"/>
                <a:gd name="T1" fmla="*/ 79 h 107"/>
                <a:gd name="T2" fmla="*/ 5 w 79"/>
                <a:gd name="T3" fmla="*/ 79 h 107"/>
                <a:gd name="T4" fmla="*/ 38 w 79"/>
                <a:gd name="T5" fmla="*/ 94 h 107"/>
                <a:gd name="T6" fmla="*/ 63 w 79"/>
                <a:gd name="T7" fmla="*/ 78 h 107"/>
                <a:gd name="T8" fmla="*/ 0 w 79"/>
                <a:gd name="T9" fmla="*/ 29 h 107"/>
                <a:gd name="T10" fmla="*/ 41 w 79"/>
                <a:gd name="T11" fmla="*/ 0 h 107"/>
                <a:gd name="T12" fmla="*/ 74 w 79"/>
                <a:gd name="T13" fmla="*/ 8 h 107"/>
                <a:gd name="T14" fmla="*/ 74 w 79"/>
                <a:gd name="T15" fmla="*/ 24 h 107"/>
                <a:gd name="T16" fmla="*/ 69 w 79"/>
                <a:gd name="T17" fmla="*/ 24 h 107"/>
                <a:gd name="T18" fmla="*/ 41 w 79"/>
                <a:gd name="T19" fmla="*/ 12 h 107"/>
                <a:gd name="T20" fmla="*/ 16 w 79"/>
                <a:gd name="T21" fmla="*/ 26 h 107"/>
                <a:gd name="T22" fmla="*/ 79 w 79"/>
                <a:gd name="T23" fmla="*/ 77 h 107"/>
                <a:gd name="T24" fmla="*/ 38 w 79"/>
                <a:gd name="T25" fmla="*/ 107 h 107"/>
                <a:gd name="T26" fmla="*/ 0 w 79"/>
                <a:gd name="T27" fmla="*/ 95 h 107"/>
                <a:gd name="T28" fmla="*/ 0 w 79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7">
                  <a:moveTo>
                    <a:pt x="0" y="79"/>
                  </a:moveTo>
                  <a:cubicBezTo>
                    <a:pt x="5" y="79"/>
                    <a:pt x="5" y="79"/>
                    <a:pt x="5" y="79"/>
                  </a:cubicBezTo>
                  <a:cubicBezTo>
                    <a:pt x="11" y="87"/>
                    <a:pt x="25" y="94"/>
                    <a:pt x="38" y="94"/>
                  </a:cubicBezTo>
                  <a:cubicBezTo>
                    <a:pt x="55" y="94"/>
                    <a:pt x="63" y="89"/>
                    <a:pt x="63" y="78"/>
                  </a:cubicBezTo>
                  <a:cubicBezTo>
                    <a:pt x="63" y="57"/>
                    <a:pt x="0" y="64"/>
                    <a:pt x="0" y="29"/>
                  </a:cubicBezTo>
                  <a:cubicBezTo>
                    <a:pt x="0" y="11"/>
                    <a:pt x="13" y="0"/>
                    <a:pt x="41" y="0"/>
                  </a:cubicBezTo>
                  <a:cubicBezTo>
                    <a:pt x="57" y="0"/>
                    <a:pt x="68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5" y="20"/>
                    <a:pt x="56" y="12"/>
                    <a:pt x="41" y="12"/>
                  </a:cubicBezTo>
                  <a:cubicBezTo>
                    <a:pt x="24" y="12"/>
                    <a:pt x="16" y="18"/>
                    <a:pt x="16" y="26"/>
                  </a:cubicBezTo>
                  <a:cubicBezTo>
                    <a:pt x="16" y="51"/>
                    <a:pt x="79" y="41"/>
                    <a:pt x="79" y="77"/>
                  </a:cubicBezTo>
                  <a:cubicBezTo>
                    <a:pt x="79" y="96"/>
                    <a:pt x="67" y="107"/>
                    <a:pt x="38" y="107"/>
                  </a:cubicBezTo>
                  <a:cubicBezTo>
                    <a:pt x="23" y="107"/>
                    <a:pt x="9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9">
              <a:extLst>
                <a:ext uri="{FF2B5EF4-FFF2-40B4-BE49-F238E27FC236}">
                  <a16:creationId xmlns:a16="http://schemas.microsoft.com/office/drawing/2014/main" id="{C47C22E7-A674-45EC-B504-7F9AB47757F8}"/>
                </a:ext>
              </a:extLst>
            </p:cNvPr>
            <p:cNvSpPr/>
            <p:nvPr userDrawn="1">
              <p:custDataLst>
                <p:tags r:id="rId48"/>
              </p:custDataLst>
            </p:nvPr>
          </p:nvSpPr>
          <p:spPr bwMode="auto">
            <a:xfrm>
              <a:off x="71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2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50">
              <a:extLst>
                <a:ext uri="{FF2B5EF4-FFF2-40B4-BE49-F238E27FC236}">
                  <a16:creationId xmlns:a16="http://schemas.microsoft.com/office/drawing/2014/main" id="{68FC1A71-AA5C-491D-A037-F65390485F7A}"/>
                </a:ext>
              </a:extLst>
            </p:cNvPr>
            <p:cNvSpPr>
              <a:spLocks noEditPoints="1"/>
            </p:cNvSpPr>
            <p:nvPr userDrawn="1">
              <p:custDataLst>
                <p:tags r:id="rId49"/>
              </p:custDataLst>
            </p:nvPr>
          </p:nvSpPr>
          <p:spPr bwMode="auto">
            <a:xfrm>
              <a:off x="7203" y="2073"/>
              <a:ext cx="134" cy="140"/>
            </a:xfrm>
            <a:custGeom>
              <a:avLst/>
              <a:gdLst>
                <a:gd name="T0" fmla="*/ 51 w 104"/>
                <a:gd name="T1" fmla="*/ 0 h 108"/>
                <a:gd name="T2" fmla="*/ 104 w 104"/>
                <a:gd name="T3" fmla="*/ 53 h 108"/>
                <a:gd name="T4" fmla="*/ 51 w 104"/>
                <a:gd name="T5" fmla="*/ 108 h 108"/>
                <a:gd name="T6" fmla="*/ 0 w 104"/>
                <a:gd name="T7" fmla="*/ 54 h 108"/>
                <a:gd name="T8" fmla="*/ 51 w 104"/>
                <a:gd name="T9" fmla="*/ 0 h 108"/>
                <a:gd name="T10" fmla="*/ 51 w 104"/>
                <a:gd name="T11" fmla="*/ 94 h 108"/>
                <a:gd name="T12" fmla="*/ 87 w 104"/>
                <a:gd name="T13" fmla="*/ 54 h 108"/>
                <a:gd name="T14" fmla="*/ 51 w 104"/>
                <a:gd name="T15" fmla="*/ 13 h 108"/>
                <a:gd name="T16" fmla="*/ 16 w 104"/>
                <a:gd name="T17" fmla="*/ 54 h 108"/>
                <a:gd name="T18" fmla="*/ 51 w 104"/>
                <a:gd name="T19" fmla="*/ 9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8">
                  <a:moveTo>
                    <a:pt x="51" y="0"/>
                  </a:moveTo>
                  <a:cubicBezTo>
                    <a:pt x="83" y="0"/>
                    <a:pt x="104" y="21"/>
                    <a:pt x="104" y="53"/>
                  </a:cubicBezTo>
                  <a:cubicBezTo>
                    <a:pt x="104" y="87"/>
                    <a:pt x="84" y="108"/>
                    <a:pt x="51" y="108"/>
                  </a:cubicBezTo>
                  <a:cubicBezTo>
                    <a:pt x="20" y="108"/>
                    <a:pt x="0" y="86"/>
                    <a:pt x="0" y="54"/>
                  </a:cubicBezTo>
                  <a:cubicBezTo>
                    <a:pt x="0" y="21"/>
                    <a:pt x="20" y="0"/>
                    <a:pt x="51" y="0"/>
                  </a:cubicBezTo>
                  <a:close/>
                  <a:moveTo>
                    <a:pt x="51" y="94"/>
                  </a:moveTo>
                  <a:cubicBezTo>
                    <a:pt x="71" y="94"/>
                    <a:pt x="87" y="79"/>
                    <a:pt x="87" y="54"/>
                  </a:cubicBezTo>
                  <a:cubicBezTo>
                    <a:pt x="87" y="28"/>
                    <a:pt x="72" y="13"/>
                    <a:pt x="51" y="13"/>
                  </a:cubicBezTo>
                  <a:cubicBezTo>
                    <a:pt x="33" y="13"/>
                    <a:pt x="16" y="28"/>
                    <a:pt x="16" y="54"/>
                  </a:cubicBezTo>
                  <a:cubicBezTo>
                    <a:pt x="16" y="79"/>
                    <a:pt x="33" y="94"/>
                    <a:pt x="51" y="94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51">
              <a:extLst>
                <a:ext uri="{FF2B5EF4-FFF2-40B4-BE49-F238E27FC236}">
                  <a16:creationId xmlns:a16="http://schemas.microsoft.com/office/drawing/2014/main" id="{2AED598B-37DA-4A41-920C-D4F11E11102A}"/>
                </a:ext>
              </a:extLst>
            </p:cNvPr>
            <p:cNvSpPr/>
            <p:nvPr userDrawn="1">
              <p:custDataLst>
                <p:tags r:id="rId50"/>
              </p:custDataLst>
            </p:nvPr>
          </p:nvSpPr>
          <p:spPr bwMode="auto">
            <a:xfrm>
              <a:off x="7364" y="2074"/>
              <a:ext cx="119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3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5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52">
              <a:extLst>
                <a:ext uri="{FF2B5EF4-FFF2-40B4-BE49-F238E27FC236}">
                  <a16:creationId xmlns:a16="http://schemas.microsoft.com/office/drawing/2014/main" id="{B0DC14E8-50D7-44C0-B6F5-A634BF09A435}"/>
                </a:ext>
              </a:extLst>
            </p:cNvPr>
            <p:cNvSpPr>
              <a:spLocks noEditPoints="1"/>
            </p:cNvSpPr>
            <p:nvPr userDrawn="1">
              <p:custDataLst>
                <p:tags r:id="rId51"/>
              </p:custDataLst>
            </p:nvPr>
          </p:nvSpPr>
          <p:spPr bwMode="auto">
            <a:xfrm>
              <a:off x="7516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53">
              <a:extLst>
                <a:ext uri="{FF2B5EF4-FFF2-40B4-BE49-F238E27FC236}">
                  <a16:creationId xmlns:a16="http://schemas.microsoft.com/office/drawing/2014/main" id="{7E3FFCC7-F3CD-44A9-B013-6601BF4C99F6}"/>
                </a:ext>
              </a:extLst>
            </p:cNvPr>
            <p:cNvSpPr>
              <a:spLocks noEditPoints="1"/>
            </p:cNvSpPr>
            <p:nvPr userDrawn="1">
              <p:custDataLst>
                <p:tags r:id="rId52"/>
              </p:custDataLst>
            </p:nvPr>
          </p:nvSpPr>
          <p:spPr bwMode="auto">
            <a:xfrm>
              <a:off x="7565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5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4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6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50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8"/>
                    <a:pt x="40" y="42"/>
                  </a:cubicBezTo>
                  <a:cubicBezTo>
                    <a:pt x="47" y="40"/>
                    <a:pt x="63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5"/>
                    <a:pt x="44" y="15"/>
                  </a:cubicBezTo>
                  <a:cubicBezTo>
                    <a:pt x="29" y="15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4" y="53"/>
                    <a:pt x="51" y="55"/>
                    <a:pt x="46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4440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_2 Col_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7" y="658801"/>
            <a:ext cx="9446704" cy="974638"/>
          </a:xfrm>
        </p:spPr>
        <p:txBody>
          <a:bodyPr/>
          <a:lstStyle>
            <a:lvl1pPr>
              <a:defRPr>
                <a:solidFill>
                  <a:srgbClr val="0000F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  <p:custDataLst>
              <p:tags r:id="rId2"/>
            </p:custDataLst>
          </p:nvPr>
        </p:nvSpPr>
        <p:spPr>
          <a:xfrm>
            <a:off x="623887" y="1633440"/>
            <a:ext cx="9446704" cy="643036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rgbClr val="0000F0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  <p:custDataLst>
              <p:tags r:id="rId3"/>
            </p:custDataLst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rgbClr val="0000F0"/>
              </a:buClr>
              <a:defRPr>
                <a:solidFill>
                  <a:srgbClr val="0000F0"/>
                </a:solidFill>
              </a:defRPr>
            </a:lvl1pPr>
            <a:lvl2pPr>
              <a:buClr>
                <a:srgbClr val="0000F0"/>
              </a:buClr>
              <a:defRPr>
                <a:solidFill>
                  <a:srgbClr val="0000F0"/>
                </a:solidFill>
              </a:defRPr>
            </a:lvl2pPr>
            <a:lvl3pPr>
              <a:buClr>
                <a:srgbClr val="0000F0"/>
              </a:buClr>
              <a:defRPr>
                <a:solidFill>
                  <a:srgbClr val="0000F0"/>
                </a:solidFill>
              </a:defRPr>
            </a:lvl3pPr>
            <a:lvl4pPr>
              <a:buClr>
                <a:srgbClr val="0000F0"/>
              </a:buClr>
              <a:defRPr>
                <a:solidFill>
                  <a:srgbClr val="0000F0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 level</a:t>
            </a:r>
            <a:endParaRPr lang="en-GB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394016EB-E113-4661-883A-31E1AAE31B56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6096001" y="3429000"/>
            <a:ext cx="4964111" cy="2808288"/>
          </a:xfrm>
        </p:spPr>
        <p:txBody>
          <a:bodyPr anchor="t" anchorCtr="0"/>
          <a:lstStyle>
            <a:lvl1pPr>
              <a:buClr>
                <a:srgbClr val="0000F0"/>
              </a:buClr>
              <a:defRPr>
                <a:solidFill>
                  <a:srgbClr val="0000F0"/>
                </a:solidFill>
              </a:defRPr>
            </a:lvl1pPr>
            <a:lvl2pPr>
              <a:buClr>
                <a:srgbClr val="0000F0"/>
              </a:buClr>
              <a:defRPr>
                <a:solidFill>
                  <a:srgbClr val="0000F0"/>
                </a:solidFill>
              </a:defRPr>
            </a:lvl2pPr>
            <a:lvl3pPr>
              <a:buClr>
                <a:srgbClr val="0000F0"/>
              </a:buClr>
              <a:defRPr>
                <a:solidFill>
                  <a:srgbClr val="0000F0"/>
                </a:solidFill>
              </a:defRPr>
            </a:lvl3pPr>
            <a:lvl4pPr>
              <a:buClr>
                <a:srgbClr val="0000F0"/>
              </a:buClr>
              <a:defRPr>
                <a:solidFill>
                  <a:srgbClr val="0000F0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 level</a:t>
            </a:r>
            <a:endParaRPr lang="en-GB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63D88C4-906E-4B4F-A69E-2484CAB3B6BE}"/>
              </a:ext>
            </a:extLst>
          </p:cNvPr>
          <p:cNvGrpSpPr>
            <a:grpSpLocks noChangeAspect="1"/>
          </p:cNvGrpSpPr>
          <p:nvPr userDrawn="1">
            <p:custDataLst>
              <p:tags r:id="rId5"/>
            </p:custDataLst>
          </p:nvPr>
        </p:nvGrpSpPr>
        <p:grpSpPr>
          <a:xfrm>
            <a:off x="7913089" y="6466809"/>
            <a:ext cx="4015386" cy="154800"/>
            <a:chOff x="1" y="2013"/>
            <a:chExt cx="7678" cy="296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5E8A4EEF-BB65-4DB3-AD10-4EC96E306502}"/>
                </a:ext>
              </a:extLst>
            </p:cNvPr>
            <p:cNvSpPr/>
            <p:nvPr userDrawn="1">
              <p:custDataLst>
                <p:tags r:id="rId6"/>
              </p:custDataLst>
            </p:nvPr>
          </p:nvSpPr>
          <p:spPr bwMode="auto">
            <a:xfrm>
              <a:off x="1184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A8531948-327F-4E41-BFDF-377539BEB60F}"/>
                </a:ext>
              </a:extLst>
            </p:cNvPr>
            <p:cNvSpPr/>
            <p:nvPr userDrawn="1">
              <p:custDataLst>
                <p:tags r:id="rId7"/>
              </p:custDataLst>
            </p:nvPr>
          </p:nvSpPr>
          <p:spPr bwMode="auto">
            <a:xfrm>
              <a:off x="132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E9C878FE-47F0-4EFC-966A-282860EA8AAF}"/>
                </a:ext>
              </a:extLst>
            </p:cNvPr>
            <p:cNvSpPr/>
            <p:nvPr userDrawn="1">
              <p:custDataLst>
                <p:tags r:id="rId8"/>
              </p:custDataLst>
            </p:nvPr>
          </p:nvSpPr>
          <p:spPr bwMode="auto">
            <a:xfrm>
              <a:off x="14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5553502C-FE45-4AE6-AAE0-4A61BC9D53EF}"/>
                </a:ext>
              </a:extLst>
            </p:cNvPr>
            <p:cNvSpPr>
              <a:spLocks noEditPoint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1504" y="2073"/>
              <a:ext cx="124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4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8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5" y="108"/>
                    <a:pt x="54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8" y="13"/>
                  </a:cubicBezTo>
                  <a:cubicBezTo>
                    <a:pt x="29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9">
              <a:extLst>
                <a:ext uri="{FF2B5EF4-FFF2-40B4-BE49-F238E27FC236}">
                  <a16:creationId xmlns:a16="http://schemas.microsoft.com/office/drawing/2014/main" id="{8B409FC8-6F54-4D66-8CF4-6C7DA0521FF7}"/>
                </a:ext>
              </a:extLst>
            </p:cNvPr>
            <p:cNvSpPr/>
            <p:nvPr userDrawn="1">
              <p:custDataLst>
                <p:tags r:id="rId10"/>
              </p:custDataLst>
            </p:nvPr>
          </p:nvSpPr>
          <p:spPr bwMode="auto">
            <a:xfrm>
              <a:off x="1638" y="2076"/>
              <a:ext cx="134" cy="133"/>
            </a:xfrm>
            <a:custGeom>
              <a:avLst/>
              <a:gdLst>
                <a:gd name="T0" fmla="*/ 134 w 134"/>
                <a:gd name="T1" fmla="*/ 0 h 133"/>
                <a:gd name="T2" fmla="*/ 134 w 134"/>
                <a:gd name="T3" fmla="*/ 6 h 133"/>
                <a:gd name="T4" fmla="*/ 79 w 134"/>
                <a:gd name="T5" fmla="*/ 133 h 133"/>
                <a:gd name="T6" fmla="*/ 54 w 134"/>
                <a:gd name="T7" fmla="*/ 133 h 133"/>
                <a:gd name="T8" fmla="*/ 0 w 134"/>
                <a:gd name="T9" fmla="*/ 6 h 133"/>
                <a:gd name="T10" fmla="*/ 0 w 134"/>
                <a:gd name="T11" fmla="*/ 0 h 133"/>
                <a:gd name="T12" fmla="*/ 20 w 134"/>
                <a:gd name="T13" fmla="*/ 0 h 133"/>
                <a:gd name="T14" fmla="*/ 60 w 134"/>
                <a:gd name="T15" fmla="*/ 100 h 133"/>
                <a:gd name="T16" fmla="*/ 64 w 134"/>
                <a:gd name="T17" fmla="*/ 114 h 133"/>
                <a:gd name="T18" fmla="*/ 68 w 134"/>
                <a:gd name="T19" fmla="*/ 114 h 133"/>
                <a:gd name="T20" fmla="*/ 73 w 134"/>
                <a:gd name="T21" fmla="*/ 101 h 133"/>
                <a:gd name="T22" fmla="*/ 113 w 134"/>
                <a:gd name="T23" fmla="*/ 0 h 133"/>
                <a:gd name="T24" fmla="*/ 134 w 134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3">
                  <a:moveTo>
                    <a:pt x="134" y="0"/>
                  </a:moveTo>
                  <a:lnTo>
                    <a:pt x="134" y="6"/>
                  </a:lnTo>
                  <a:lnTo>
                    <a:pt x="79" y="133"/>
                  </a:lnTo>
                  <a:lnTo>
                    <a:pt x="54" y="133"/>
                  </a:lnTo>
                  <a:lnTo>
                    <a:pt x="0" y="6"/>
                  </a:lnTo>
                  <a:lnTo>
                    <a:pt x="0" y="0"/>
                  </a:lnTo>
                  <a:lnTo>
                    <a:pt x="20" y="0"/>
                  </a:lnTo>
                  <a:lnTo>
                    <a:pt x="60" y="100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3" y="101"/>
                  </a:lnTo>
                  <a:lnTo>
                    <a:pt x="113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0">
              <a:extLst>
                <a:ext uri="{FF2B5EF4-FFF2-40B4-BE49-F238E27FC236}">
                  <a16:creationId xmlns:a16="http://schemas.microsoft.com/office/drawing/2014/main" id="{36F1C24E-DF52-4DCD-9E2D-37B1BD2B7797}"/>
                </a:ext>
              </a:extLst>
            </p:cNvPr>
            <p:cNvSpPr>
              <a:spLocks noEditPoint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1781" y="2017"/>
              <a:ext cx="134" cy="196"/>
            </a:xfrm>
            <a:custGeom>
              <a:avLst/>
              <a:gdLst>
                <a:gd name="T0" fmla="*/ 52 w 104"/>
                <a:gd name="T1" fmla="*/ 43 h 151"/>
                <a:gd name="T2" fmla="*/ 104 w 104"/>
                <a:gd name="T3" fmla="*/ 96 h 151"/>
                <a:gd name="T4" fmla="*/ 52 w 104"/>
                <a:gd name="T5" fmla="*/ 151 h 151"/>
                <a:gd name="T6" fmla="*/ 0 w 104"/>
                <a:gd name="T7" fmla="*/ 97 h 151"/>
                <a:gd name="T8" fmla="*/ 52 w 104"/>
                <a:gd name="T9" fmla="*/ 43 h 151"/>
                <a:gd name="T10" fmla="*/ 52 w 104"/>
                <a:gd name="T11" fmla="*/ 137 h 151"/>
                <a:gd name="T12" fmla="*/ 87 w 104"/>
                <a:gd name="T13" fmla="*/ 97 h 151"/>
                <a:gd name="T14" fmla="*/ 52 w 104"/>
                <a:gd name="T15" fmla="*/ 56 h 151"/>
                <a:gd name="T16" fmla="*/ 17 w 104"/>
                <a:gd name="T17" fmla="*/ 97 h 151"/>
                <a:gd name="T18" fmla="*/ 52 w 104"/>
                <a:gd name="T19" fmla="*/ 137 h 151"/>
                <a:gd name="T20" fmla="*/ 67 w 104"/>
                <a:gd name="T21" fmla="*/ 10 h 151"/>
                <a:gd name="T22" fmla="*/ 75 w 104"/>
                <a:gd name="T23" fmla="*/ 2 h 151"/>
                <a:gd name="T24" fmla="*/ 86 w 104"/>
                <a:gd name="T25" fmla="*/ 5 h 151"/>
                <a:gd name="T26" fmla="*/ 66 w 104"/>
                <a:gd name="T27" fmla="*/ 22 h 151"/>
                <a:gd name="T28" fmla="*/ 38 w 104"/>
                <a:gd name="T29" fmla="*/ 12 h 151"/>
                <a:gd name="T30" fmla="*/ 28 w 104"/>
                <a:gd name="T31" fmla="*/ 20 h 151"/>
                <a:gd name="T32" fmla="*/ 18 w 104"/>
                <a:gd name="T33" fmla="*/ 15 h 151"/>
                <a:gd name="T34" fmla="*/ 39 w 104"/>
                <a:gd name="T35" fmla="*/ 0 h 151"/>
                <a:gd name="T36" fmla="*/ 67 w 104"/>
                <a:gd name="T37" fmla="*/ 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1">
                  <a:moveTo>
                    <a:pt x="52" y="43"/>
                  </a:moveTo>
                  <a:cubicBezTo>
                    <a:pt x="83" y="43"/>
                    <a:pt x="104" y="64"/>
                    <a:pt x="104" y="96"/>
                  </a:cubicBezTo>
                  <a:cubicBezTo>
                    <a:pt x="104" y="130"/>
                    <a:pt x="84" y="151"/>
                    <a:pt x="52" y="151"/>
                  </a:cubicBezTo>
                  <a:cubicBezTo>
                    <a:pt x="20" y="151"/>
                    <a:pt x="0" y="129"/>
                    <a:pt x="0" y="97"/>
                  </a:cubicBezTo>
                  <a:cubicBezTo>
                    <a:pt x="0" y="64"/>
                    <a:pt x="21" y="43"/>
                    <a:pt x="52" y="43"/>
                  </a:cubicBezTo>
                  <a:close/>
                  <a:moveTo>
                    <a:pt x="52" y="137"/>
                  </a:moveTo>
                  <a:cubicBezTo>
                    <a:pt x="72" y="137"/>
                    <a:pt x="87" y="122"/>
                    <a:pt x="87" y="97"/>
                  </a:cubicBezTo>
                  <a:cubicBezTo>
                    <a:pt x="87" y="71"/>
                    <a:pt x="72" y="56"/>
                    <a:pt x="52" y="56"/>
                  </a:cubicBezTo>
                  <a:cubicBezTo>
                    <a:pt x="33" y="56"/>
                    <a:pt x="17" y="71"/>
                    <a:pt x="17" y="97"/>
                  </a:cubicBezTo>
                  <a:cubicBezTo>
                    <a:pt x="17" y="122"/>
                    <a:pt x="33" y="137"/>
                    <a:pt x="52" y="137"/>
                  </a:cubicBezTo>
                  <a:close/>
                  <a:moveTo>
                    <a:pt x="67" y="10"/>
                  </a:moveTo>
                  <a:cubicBezTo>
                    <a:pt x="70" y="10"/>
                    <a:pt x="74" y="7"/>
                    <a:pt x="75" y="2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3" y="16"/>
                    <a:pt x="76" y="22"/>
                    <a:pt x="66" y="22"/>
                  </a:cubicBezTo>
                  <a:cubicBezTo>
                    <a:pt x="51" y="22"/>
                    <a:pt x="47" y="12"/>
                    <a:pt x="38" y="12"/>
                  </a:cubicBezTo>
                  <a:cubicBezTo>
                    <a:pt x="35" y="12"/>
                    <a:pt x="30" y="12"/>
                    <a:pt x="28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3"/>
                    <a:pt x="30" y="0"/>
                    <a:pt x="39" y="0"/>
                  </a:cubicBezTo>
                  <a:cubicBezTo>
                    <a:pt x="52" y="0"/>
                    <a:pt x="56" y="10"/>
                    <a:pt x="67" y="10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1">
              <a:extLst>
                <a:ext uri="{FF2B5EF4-FFF2-40B4-BE49-F238E27FC236}">
                  <a16:creationId xmlns:a16="http://schemas.microsoft.com/office/drawing/2014/main" id="{45233BC7-5FA6-4FB9-BCF6-F6EDA2854041}"/>
                </a:ext>
              </a:extLst>
            </p:cNvPr>
            <p:cNvSpPr/>
            <p:nvPr userDrawn="1">
              <p:custDataLst>
                <p:tags r:id="rId12"/>
              </p:custDataLst>
            </p:nvPr>
          </p:nvSpPr>
          <p:spPr bwMode="auto">
            <a:xfrm>
              <a:off x="1929" y="2030"/>
              <a:ext cx="72" cy="179"/>
            </a:xfrm>
            <a:custGeom>
              <a:avLst/>
              <a:gdLst>
                <a:gd name="T0" fmla="*/ 32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2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2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2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12">
              <a:extLst>
                <a:ext uri="{FF2B5EF4-FFF2-40B4-BE49-F238E27FC236}">
                  <a16:creationId xmlns:a16="http://schemas.microsoft.com/office/drawing/2014/main" id="{4F542FB4-516E-4E2D-99C7-E270BBA4CECE}"/>
                </a:ext>
              </a:extLst>
            </p:cNvPr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2030" y="2013"/>
              <a:ext cx="21" cy="196"/>
            </a:xfrm>
            <a:prstGeom prst="rect">
              <a:avLst/>
            </a:pr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3">
              <a:extLst>
                <a:ext uri="{FF2B5EF4-FFF2-40B4-BE49-F238E27FC236}">
                  <a16:creationId xmlns:a16="http://schemas.microsoft.com/office/drawing/2014/main" id="{59BB146B-25E8-4546-88FB-5D421AA84D78}"/>
                </a:ext>
              </a:extLst>
            </p:cNvPr>
            <p:cNvSpPr/>
            <p:nvPr userDrawn="1">
              <p:custDataLst>
                <p:tags r:id="rId14"/>
              </p:custDataLst>
            </p:nvPr>
          </p:nvSpPr>
          <p:spPr bwMode="auto">
            <a:xfrm>
              <a:off x="2086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40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4">
              <a:extLst>
                <a:ext uri="{FF2B5EF4-FFF2-40B4-BE49-F238E27FC236}">
                  <a16:creationId xmlns:a16="http://schemas.microsoft.com/office/drawing/2014/main" id="{E7CEFBE8-2731-461A-A3C6-8827B8CF3425}"/>
                </a:ext>
              </a:extLst>
            </p:cNvPr>
            <p:cNvSpPr/>
            <p:nvPr userDrawn="1">
              <p:custDataLst>
                <p:tags r:id="rId15"/>
              </p:custDataLst>
            </p:nvPr>
          </p:nvSpPr>
          <p:spPr bwMode="auto">
            <a:xfrm>
              <a:off x="2234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5">
              <a:extLst>
                <a:ext uri="{FF2B5EF4-FFF2-40B4-BE49-F238E27FC236}">
                  <a16:creationId xmlns:a16="http://schemas.microsoft.com/office/drawing/2014/main" id="{7203B177-104B-402D-803A-CA2E595913B4}"/>
                </a:ext>
              </a:extLst>
            </p:cNvPr>
            <p:cNvSpPr>
              <a:spLocks noEditPoint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2353" y="2073"/>
              <a:ext cx="126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2 h 108"/>
                <a:gd name="T10" fmla="*/ 93 w 98"/>
                <a:gd name="T11" fmla="*/ 82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3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2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3"/>
                    <a:pt x="49" y="13"/>
                  </a:cubicBezTo>
                  <a:cubicBezTo>
                    <a:pt x="30" y="13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841C77B1-0106-4856-BB2F-4DD67AF4F05B}"/>
                </a:ext>
              </a:extLst>
            </p:cNvPr>
            <p:cNvSpPr>
              <a:spLocks noEditPoint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2561" y="2020"/>
              <a:ext cx="174" cy="189"/>
            </a:xfrm>
            <a:custGeom>
              <a:avLst/>
              <a:gdLst>
                <a:gd name="T0" fmla="*/ 70 w 174"/>
                <a:gd name="T1" fmla="*/ 0 h 189"/>
                <a:gd name="T2" fmla="*/ 105 w 174"/>
                <a:gd name="T3" fmla="*/ 0 h 189"/>
                <a:gd name="T4" fmla="*/ 174 w 174"/>
                <a:gd name="T5" fmla="*/ 183 h 189"/>
                <a:gd name="T6" fmla="*/ 174 w 174"/>
                <a:gd name="T7" fmla="*/ 189 h 189"/>
                <a:gd name="T8" fmla="*/ 152 w 174"/>
                <a:gd name="T9" fmla="*/ 189 h 189"/>
                <a:gd name="T10" fmla="*/ 127 w 174"/>
                <a:gd name="T11" fmla="*/ 122 h 189"/>
                <a:gd name="T12" fmla="*/ 45 w 174"/>
                <a:gd name="T13" fmla="*/ 122 h 189"/>
                <a:gd name="T14" fmla="*/ 21 w 174"/>
                <a:gd name="T15" fmla="*/ 189 h 189"/>
                <a:gd name="T16" fmla="*/ 0 w 174"/>
                <a:gd name="T17" fmla="*/ 189 h 189"/>
                <a:gd name="T18" fmla="*/ 0 w 174"/>
                <a:gd name="T19" fmla="*/ 183 h 189"/>
                <a:gd name="T20" fmla="*/ 70 w 174"/>
                <a:gd name="T21" fmla="*/ 0 h 189"/>
                <a:gd name="T22" fmla="*/ 53 w 174"/>
                <a:gd name="T23" fmla="*/ 102 h 189"/>
                <a:gd name="T24" fmla="*/ 119 w 174"/>
                <a:gd name="T25" fmla="*/ 102 h 189"/>
                <a:gd name="T26" fmla="*/ 90 w 174"/>
                <a:gd name="T27" fmla="*/ 27 h 189"/>
                <a:gd name="T28" fmla="*/ 87 w 174"/>
                <a:gd name="T29" fmla="*/ 15 h 189"/>
                <a:gd name="T30" fmla="*/ 85 w 174"/>
                <a:gd name="T31" fmla="*/ 15 h 189"/>
                <a:gd name="T32" fmla="*/ 81 w 174"/>
                <a:gd name="T33" fmla="*/ 27 h 189"/>
                <a:gd name="T34" fmla="*/ 53 w 174"/>
                <a:gd name="T35" fmla="*/ 10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189">
                  <a:moveTo>
                    <a:pt x="70" y="0"/>
                  </a:moveTo>
                  <a:lnTo>
                    <a:pt x="105" y="0"/>
                  </a:lnTo>
                  <a:lnTo>
                    <a:pt x="174" y="183"/>
                  </a:lnTo>
                  <a:lnTo>
                    <a:pt x="174" y="189"/>
                  </a:lnTo>
                  <a:lnTo>
                    <a:pt x="152" y="189"/>
                  </a:lnTo>
                  <a:lnTo>
                    <a:pt x="127" y="122"/>
                  </a:lnTo>
                  <a:lnTo>
                    <a:pt x="45" y="122"/>
                  </a:lnTo>
                  <a:lnTo>
                    <a:pt x="21" y="189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70" y="0"/>
                  </a:lnTo>
                  <a:close/>
                  <a:moveTo>
                    <a:pt x="53" y="102"/>
                  </a:moveTo>
                  <a:lnTo>
                    <a:pt x="119" y="102"/>
                  </a:lnTo>
                  <a:lnTo>
                    <a:pt x="90" y="27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1" y="27"/>
                  </a:lnTo>
                  <a:lnTo>
                    <a:pt x="53" y="102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7">
              <a:extLst>
                <a:ext uri="{FF2B5EF4-FFF2-40B4-BE49-F238E27FC236}">
                  <a16:creationId xmlns:a16="http://schemas.microsoft.com/office/drawing/2014/main" id="{71B913E9-567E-429A-8AD2-858A2986918D}"/>
                </a:ext>
              </a:extLst>
            </p:cNvPr>
            <p:cNvSpPr/>
            <p:nvPr userDrawn="1">
              <p:custDataLst>
                <p:tags r:id="rId18"/>
              </p:custDataLst>
            </p:nvPr>
          </p:nvSpPr>
          <p:spPr bwMode="auto">
            <a:xfrm>
              <a:off x="2761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7 w 56"/>
                <a:gd name="T3" fmla="*/ 1 h 104"/>
                <a:gd name="T4" fmla="*/ 17 w 56"/>
                <a:gd name="T5" fmla="*/ 19 h 104"/>
                <a:gd name="T6" fmla="*/ 20 w 56"/>
                <a:gd name="T7" fmla="*/ 19 h 104"/>
                <a:gd name="T8" fmla="*/ 42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2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7"/>
                    <a:pt x="3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0" y="15"/>
                    <a:pt x="19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8">
              <a:extLst>
                <a:ext uri="{FF2B5EF4-FFF2-40B4-BE49-F238E27FC236}">
                  <a16:creationId xmlns:a16="http://schemas.microsoft.com/office/drawing/2014/main" id="{64CE5009-652E-4D03-A462-63267B8A0D1C}"/>
                </a:ext>
              </a:extLst>
            </p:cNvPr>
            <p:cNvSpPr>
              <a:spLocks noEditPoint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2840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9">
              <a:extLst>
                <a:ext uri="{FF2B5EF4-FFF2-40B4-BE49-F238E27FC236}">
                  <a16:creationId xmlns:a16="http://schemas.microsoft.com/office/drawing/2014/main" id="{C5C94B5E-AC50-4E95-A441-BEBE163A51F8}"/>
                </a:ext>
              </a:extLst>
            </p:cNvPr>
            <p:cNvSpPr/>
            <p:nvPr userDrawn="1">
              <p:custDataLst>
                <p:tags r:id="rId20"/>
              </p:custDataLst>
            </p:nvPr>
          </p:nvSpPr>
          <p:spPr bwMode="auto">
            <a:xfrm>
              <a:off x="2992" y="2074"/>
              <a:ext cx="117" cy="135"/>
            </a:xfrm>
            <a:custGeom>
              <a:avLst/>
              <a:gdLst>
                <a:gd name="T0" fmla="*/ 75 w 91"/>
                <a:gd name="T1" fmla="*/ 40 h 104"/>
                <a:gd name="T2" fmla="*/ 46 w 91"/>
                <a:gd name="T3" fmla="*/ 14 h 104"/>
                <a:gd name="T4" fmla="*/ 16 w 91"/>
                <a:gd name="T5" fmla="*/ 38 h 104"/>
                <a:gd name="T6" fmla="*/ 16 w 91"/>
                <a:gd name="T7" fmla="*/ 104 h 104"/>
                <a:gd name="T8" fmla="*/ 0 w 91"/>
                <a:gd name="T9" fmla="*/ 104 h 104"/>
                <a:gd name="T10" fmla="*/ 0 w 91"/>
                <a:gd name="T11" fmla="*/ 1 h 104"/>
                <a:gd name="T12" fmla="*/ 15 w 91"/>
                <a:gd name="T13" fmla="*/ 1 h 104"/>
                <a:gd name="T14" fmla="*/ 15 w 91"/>
                <a:gd name="T15" fmla="*/ 19 h 104"/>
                <a:gd name="T16" fmla="*/ 18 w 91"/>
                <a:gd name="T17" fmla="*/ 19 h 104"/>
                <a:gd name="T18" fmla="*/ 52 w 91"/>
                <a:gd name="T19" fmla="*/ 0 h 104"/>
                <a:gd name="T20" fmla="*/ 91 w 91"/>
                <a:gd name="T21" fmla="*/ 38 h 104"/>
                <a:gd name="T22" fmla="*/ 91 w 91"/>
                <a:gd name="T23" fmla="*/ 104 h 104"/>
                <a:gd name="T24" fmla="*/ 75 w 91"/>
                <a:gd name="T25" fmla="*/ 104 h 104"/>
                <a:gd name="T26" fmla="*/ 75 w 91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4">
                  <a:moveTo>
                    <a:pt x="75" y="40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4" y="14"/>
                    <a:pt x="16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8" y="0"/>
                    <a:pt x="52" y="0"/>
                  </a:cubicBezTo>
                  <a:cubicBezTo>
                    <a:pt x="75" y="0"/>
                    <a:pt x="91" y="11"/>
                    <a:pt x="91" y="38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0">
              <a:extLst>
                <a:ext uri="{FF2B5EF4-FFF2-40B4-BE49-F238E27FC236}">
                  <a16:creationId xmlns:a16="http://schemas.microsoft.com/office/drawing/2014/main" id="{213F584B-93B5-4E71-91CC-7C0E7AC6AB6A}"/>
                </a:ext>
              </a:extLst>
            </p:cNvPr>
            <p:cNvSpPr>
              <a:spLocks noEditPoint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3136" y="2015"/>
              <a:ext cx="129" cy="197"/>
            </a:xfrm>
            <a:custGeom>
              <a:avLst/>
              <a:gdLst>
                <a:gd name="T0" fmla="*/ 100 w 100"/>
                <a:gd name="T1" fmla="*/ 0 h 152"/>
                <a:gd name="T2" fmla="*/ 100 w 100"/>
                <a:gd name="T3" fmla="*/ 150 h 152"/>
                <a:gd name="T4" fmla="*/ 83 w 100"/>
                <a:gd name="T5" fmla="*/ 150 h 152"/>
                <a:gd name="T6" fmla="*/ 83 w 100"/>
                <a:gd name="T7" fmla="*/ 137 h 152"/>
                <a:gd name="T8" fmla="*/ 80 w 100"/>
                <a:gd name="T9" fmla="*/ 137 h 152"/>
                <a:gd name="T10" fmla="*/ 49 w 100"/>
                <a:gd name="T11" fmla="*/ 152 h 152"/>
                <a:gd name="T12" fmla="*/ 0 w 100"/>
                <a:gd name="T13" fmla="*/ 100 h 152"/>
                <a:gd name="T14" fmla="*/ 52 w 100"/>
                <a:gd name="T15" fmla="*/ 45 h 152"/>
                <a:gd name="T16" fmla="*/ 83 w 100"/>
                <a:gd name="T17" fmla="*/ 61 h 152"/>
                <a:gd name="T18" fmla="*/ 83 w 100"/>
                <a:gd name="T19" fmla="*/ 0 h 152"/>
                <a:gd name="T20" fmla="*/ 100 w 100"/>
                <a:gd name="T21" fmla="*/ 0 h 152"/>
                <a:gd name="T22" fmla="*/ 83 w 100"/>
                <a:gd name="T23" fmla="*/ 109 h 152"/>
                <a:gd name="T24" fmla="*/ 83 w 100"/>
                <a:gd name="T25" fmla="*/ 81 h 152"/>
                <a:gd name="T26" fmla="*/ 54 w 100"/>
                <a:gd name="T27" fmla="*/ 59 h 152"/>
                <a:gd name="T28" fmla="*/ 17 w 100"/>
                <a:gd name="T29" fmla="*/ 99 h 152"/>
                <a:gd name="T30" fmla="*/ 54 w 100"/>
                <a:gd name="T31" fmla="*/ 138 h 152"/>
                <a:gd name="T32" fmla="*/ 83 w 100"/>
                <a:gd name="T33" fmla="*/ 10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52">
                  <a:moveTo>
                    <a:pt x="100" y="0"/>
                  </a:moveTo>
                  <a:cubicBezTo>
                    <a:pt x="100" y="150"/>
                    <a:pt x="100" y="150"/>
                    <a:pt x="100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72" y="147"/>
                    <a:pt x="62" y="152"/>
                    <a:pt x="49" y="152"/>
                  </a:cubicBezTo>
                  <a:cubicBezTo>
                    <a:pt x="21" y="152"/>
                    <a:pt x="0" y="131"/>
                    <a:pt x="0" y="100"/>
                  </a:cubicBezTo>
                  <a:cubicBezTo>
                    <a:pt x="0" y="66"/>
                    <a:pt x="24" y="45"/>
                    <a:pt x="52" y="45"/>
                  </a:cubicBezTo>
                  <a:cubicBezTo>
                    <a:pt x="64" y="45"/>
                    <a:pt x="80" y="51"/>
                    <a:pt x="83" y="61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100" y="0"/>
                  </a:lnTo>
                  <a:close/>
                  <a:moveTo>
                    <a:pt x="83" y="109"/>
                  </a:moveTo>
                  <a:cubicBezTo>
                    <a:pt x="83" y="81"/>
                    <a:pt x="83" y="81"/>
                    <a:pt x="83" y="81"/>
                  </a:cubicBezTo>
                  <a:cubicBezTo>
                    <a:pt x="83" y="67"/>
                    <a:pt x="70" y="59"/>
                    <a:pt x="54" y="59"/>
                  </a:cubicBezTo>
                  <a:cubicBezTo>
                    <a:pt x="36" y="59"/>
                    <a:pt x="17" y="72"/>
                    <a:pt x="17" y="99"/>
                  </a:cubicBezTo>
                  <a:cubicBezTo>
                    <a:pt x="17" y="124"/>
                    <a:pt x="35" y="138"/>
                    <a:pt x="54" y="138"/>
                  </a:cubicBezTo>
                  <a:cubicBezTo>
                    <a:pt x="69" y="138"/>
                    <a:pt x="83" y="125"/>
                    <a:pt x="83" y="109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1">
              <a:extLst>
                <a:ext uri="{FF2B5EF4-FFF2-40B4-BE49-F238E27FC236}">
                  <a16:creationId xmlns:a16="http://schemas.microsoft.com/office/drawing/2014/main" id="{47BF4A0F-59D0-4E73-A0A2-FCF0FC9BC781}"/>
                </a:ext>
              </a:extLst>
            </p:cNvPr>
            <p:cNvSpPr>
              <a:spLocks noEditPoint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3293" y="2073"/>
              <a:ext cx="113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3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49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6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2">
              <a:extLst>
                <a:ext uri="{FF2B5EF4-FFF2-40B4-BE49-F238E27FC236}">
                  <a16:creationId xmlns:a16="http://schemas.microsoft.com/office/drawing/2014/main" id="{EE0DBA3D-784A-46DC-B02B-4D0CC40EBE72}"/>
                </a:ext>
              </a:extLst>
            </p:cNvPr>
            <p:cNvSpPr/>
            <p:nvPr userDrawn="1">
              <p:custDataLst>
                <p:tags r:id="rId23"/>
              </p:custDataLst>
            </p:nvPr>
          </p:nvSpPr>
          <p:spPr bwMode="auto">
            <a:xfrm>
              <a:off x="3441" y="2074"/>
              <a:ext cx="213" cy="135"/>
            </a:xfrm>
            <a:custGeom>
              <a:avLst/>
              <a:gdLst>
                <a:gd name="T0" fmla="*/ 75 w 165"/>
                <a:gd name="T1" fmla="*/ 38 h 104"/>
                <a:gd name="T2" fmla="*/ 46 w 165"/>
                <a:gd name="T3" fmla="*/ 14 h 104"/>
                <a:gd name="T4" fmla="*/ 16 w 165"/>
                <a:gd name="T5" fmla="*/ 38 h 104"/>
                <a:gd name="T6" fmla="*/ 16 w 165"/>
                <a:gd name="T7" fmla="*/ 104 h 104"/>
                <a:gd name="T8" fmla="*/ 0 w 165"/>
                <a:gd name="T9" fmla="*/ 104 h 104"/>
                <a:gd name="T10" fmla="*/ 0 w 165"/>
                <a:gd name="T11" fmla="*/ 1 h 104"/>
                <a:gd name="T12" fmla="*/ 16 w 165"/>
                <a:gd name="T13" fmla="*/ 1 h 104"/>
                <a:gd name="T14" fmla="*/ 16 w 165"/>
                <a:gd name="T15" fmla="*/ 19 h 104"/>
                <a:gd name="T16" fmla="*/ 18 w 165"/>
                <a:gd name="T17" fmla="*/ 19 h 104"/>
                <a:gd name="T18" fmla="*/ 51 w 165"/>
                <a:gd name="T19" fmla="*/ 0 h 104"/>
                <a:gd name="T20" fmla="*/ 86 w 165"/>
                <a:gd name="T21" fmla="*/ 21 h 104"/>
                <a:gd name="T22" fmla="*/ 89 w 165"/>
                <a:gd name="T23" fmla="*/ 21 h 104"/>
                <a:gd name="T24" fmla="*/ 125 w 165"/>
                <a:gd name="T25" fmla="*/ 0 h 104"/>
                <a:gd name="T26" fmla="*/ 165 w 165"/>
                <a:gd name="T27" fmla="*/ 37 h 104"/>
                <a:gd name="T28" fmla="*/ 165 w 165"/>
                <a:gd name="T29" fmla="*/ 104 h 104"/>
                <a:gd name="T30" fmla="*/ 149 w 165"/>
                <a:gd name="T31" fmla="*/ 104 h 104"/>
                <a:gd name="T32" fmla="*/ 149 w 165"/>
                <a:gd name="T33" fmla="*/ 38 h 104"/>
                <a:gd name="T34" fmla="*/ 121 w 165"/>
                <a:gd name="T35" fmla="*/ 14 h 104"/>
                <a:gd name="T36" fmla="*/ 91 w 165"/>
                <a:gd name="T37" fmla="*/ 39 h 104"/>
                <a:gd name="T38" fmla="*/ 91 w 165"/>
                <a:gd name="T39" fmla="*/ 104 h 104"/>
                <a:gd name="T40" fmla="*/ 75 w 165"/>
                <a:gd name="T41" fmla="*/ 104 h 104"/>
                <a:gd name="T42" fmla="*/ 75 w 165"/>
                <a:gd name="T43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104">
                  <a:moveTo>
                    <a:pt x="75" y="38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5" y="5"/>
                    <a:pt x="39" y="0"/>
                    <a:pt x="51" y="0"/>
                  </a:cubicBezTo>
                  <a:cubicBezTo>
                    <a:pt x="72" y="0"/>
                    <a:pt x="82" y="9"/>
                    <a:pt x="86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7"/>
                    <a:pt x="112" y="0"/>
                    <a:pt x="125" y="0"/>
                  </a:cubicBezTo>
                  <a:cubicBezTo>
                    <a:pt x="149" y="0"/>
                    <a:pt x="165" y="11"/>
                    <a:pt x="165" y="37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9" y="23"/>
                    <a:pt x="137" y="14"/>
                    <a:pt x="121" y="14"/>
                  </a:cubicBezTo>
                  <a:cubicBezTo>
                    <a:pt x="110" y="14"/>
                    <a:pt x="91" y="24"/>
                    <a:pt x="91" y="3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38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3">
              <a:extLst>
                <a:ext uri="{FF2B5EF4-FFF2-40B4-BE49-F238E27FC236}">
                  <a16:creationId xmlns:a16="http://schemas.microsoft.com/office/drawing/2014/main" id="{A26DEFC4-1265-4A7A-AE48-F5580FFB770D}"/>
                </a:ext>
              </a:extLst>
            </p:cNvPr>
            <p:cNvSpPr>
              <a:spLocks noEditPoint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3687" y="2016"/>
              <a:ext cx="22" cy="193"/>
            </a:xfrm>
            <a:custGeom>
              <a:avLst/>
              <a:gdLst>
                <a:gd name="T0" fmla="*/ 0 w 22"/>
                <a:gd name="T1" fmla="*/ 27 h 193"/>
                <a:gd name="T2" fmla="*/ 0 w 22"/>
                <a:gd name="T3" fmla="*/ 0 h 193"/>
                <a:gd name="T4" fmla="*/ 22 w 22"/>
                <a:gd name="T5" fmla="*/ 0 h 193"/>
                <a:gd name="T6" fmla="*/ 22 w 22"/>
                <a:gd name="T7" fmla="*/ 27 h 193"/>
                <a:gd name="T8" fmla="*/ 0 w 22"/>
                <a:gd name="T9" fmla="*/ 27 h 193"/>
                <a:gd name="T10" fmla="*/ 0 w 22"/>
                <a:gd name="T11" fmla="*/ 193 h 193"/>
                <a:gd name="T12" fmla="*/ 0 w 22"/>
                <a:gd name="T13" fmla="*/ 60 h 193"/>
                <a:gd name="T14" fmla="*/ 22 w 22"/>
                <a:gd name="T15" fmla="*/ 60 h 193"/>
                <a:gd name="T16" fmla="*/ 22 w 22"/>
                <a:gd name="T17" fmla="*/ 193 h 193"/>
                <a:gd name="T18" fmla="*/ 0 w 22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3">
                  <a:moveTo>
                    <a:pt x="0" y="2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2" y="60"/>
                  </a:lnTo>
                  <a:lnTo>
                    <a:pt x="22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4">
              <a:extLst>
                <a:ext uri="{FF2B5EF4-FFF2-40B4-BE49-F238E27FC236}">
                  <a16:creationId xmlns:a16="http://schemas.microsoft.com/office/drawing/2014/main" id="{AF73C6D2-3493-451E-80DF-AADFA260E1D9}"/>
                </a:ext>
              </a:extLst>
            </p:cNvPr>
            <p:cNvSpPr/>
            <p:nvPr userDrawn="1">
              <p:custDataLst>
                <p:tags r:id="rId25"/>
              </p:custDataLst>
            </p:nvPr>
          </p:nvSpPr>
          <p:spPr bwMode="auto">
            <a:xfrm>
              <a:off x="3739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5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9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5">
              <a:extLst>
                <a:ext uri="{FF2B5EF4-FFF2-40B4-BE49-F238E27FC236}">
                  <a16:creationId xmlns:a16="http://schemas.microsoft.com/office/drawing/2014/main" id="{69DE742A-FCC9-4FF4-AE47-341D4F9C6EE5}"/>
                </a:ext>
              </a:extLst>
            </p:cNvPr>
            <p:cNvSpPr>
              <a:spLocks noEditPoint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3857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9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9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80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5" y="94"/>
                    <a:pt x="78" y="90"/>
                    <a:pt x="89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6">
              <a:extLst>
                <a:ext uri="{FF2B5EF4-FFF2-40B4-BE49-F238E27FC236}">
                  <a16:creationId xmlns:a16="http://schemas.microsoft.com/office/drawing/2014/main" id="{E8A57AF1-626B-4B47-9419-B913149662EB}"/>
                </a:ext>
              </a:extLst>
            </p:cNvPr>
            <p:cNvSpPr/>
            <p:nvPr userDrawn="1">
              <p:custDataLst>
                <p:tags r:id="rId27"/>
              </p:custDataLst>
            </p:nvPr>
          </p:nvSpPr>
          <p:spPr bwMode="auto">
            <a:xfrm>
              <a:off x="4070" y="2017"/>
              <a:ext cx="146" cy="196"/>
            </a:xfrm>
            <a:custGeom>
              <a:avLst/>
              <a:gdLst>
                <a:gd name="T0" fmla="*/ 0 w 113"/>
                <a:gd name="T1" fmla="*/ 111 h 151"/>
                <a:gd name="T2" fmla="*/ 4 w 113"/>
                <a:gd name="T3" fmla="*/ 111 h 151"/>
                <a:gd name="T4" fmla="*/ 60 w 113"/>
                <a:gd name="T5" fmla="*/ 135 h 151"/>
                <a:gd name="T6" fmla="*/ 96 w 113"/>
                <a:gd name="T7" fmla="*/ 111 h 151"/>
                <a:gd name="T8" fmla="*/ 56 w 113"/>
                <a:gd name="T9" fmla="*/ 84 h 151"/>
                <a:gd name="T10" fmla="*/ 2 w 113"/>
                <a:gd name="T11" fmla="*/ 41 h 151"/>
                <a:gd name="T12" fmla="*/ 59 w 113"/>
                <a:gd name="T13" fmla="*/ 0 h 151"/>
                <a:gd name="T14" fmla="*/ 108 w 113"/>
                <a:gd name="T15" fmla="*/ 16 h 151"/>
                <a:gd name="T16" fmla="*/ 108 w 113"/>
                <a:gd name="T17" fmla="*/ 32 h 151"/>
                <a:gd name="T18" fmla="*/ 103 w 113"/>
                <a:gd name="T19" fmla="*/ 32 h 151"/>
                <a:gd name="T20" fmla="*/ 55 w 113"/>
                <a:gd name="T21" fmla="*/ 15 h 151"/>
                <a:gd name="T22" fmla="*/ 19 w 113"/>
                <a:gd name="T23" fmla="*/ 41 h 151"/>
                <a:gd name="T24" fmla="*/ 58 w 113"/>
                <a:gd name="T25" fmla="*/ 68 h 151"/>
                <a:gd name="T26" fmla="*/ 113 w 113"/>
                <a:gd name="T27" fmla="*/ 111 h 151"/>
                <a:gd name="T28" fmla="*/ 60 w 113"/>
                <a:gd name="T29" fmla="*/ 151 h 151"/>
                <a:gd name="T30" fmla="*/ 0 w 113"/>
                <a:gd name="T31" fmla="*/ 131 h 151"/>
                <a:gd name="T32" fmla="*/ 0 w 113"/>
                <a:gd name="T33" fmla="*/ 11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" h="151">
                  <a:moveTo>
                    <a:pt x="0" y="111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18" y="125"/>
                    <a:pt x="41" y="135"/>
                    <a:pt x="60" y="135"/>
                  </a:cubicBezTo>
                  <a:cubicBezTo>
                    <a:pt x="84" y="135"/>
                    <a:pt x="96" y="122"/>
                    <a:pt x="96" y="111"/>
                  </a:cubicBezTo>
                  <a:cubicBezTo>
                    <a:pt x="96" y="93"/>
                    <a:pt x="76" y="88"/>
                    <a:pt x="56" y="84"/>
                  </a:cubicBezTo>
                  <a:cubicBezTo>
                    <a:pt x="31" y="78"/>
                    <a:pt x="2" y="72"/>
                    <a:pt x="2" y="41"/>
                  </a:cubicBezTo>
                  <a:cubicBezTo>
                    <a:pt x="2" y="18"/>
                    <a:pt x="23" y="0"/>
                    <a:pt x="59" y="0"/>
                  </a:cubicBezTo>
                  <a:cubicBezTo>
                    <a:pt x="80" y="0"/>
                    <a:pt x="99" y="8"/>
                    <a:pt x="108" y="16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93" y="23"/>
                    <a:pt x="76" y="15"/>
                    <a:pt x="55" y="15"/>
                  </a:cubicBezTo>
                  <a:cubicBezTo>
                    <a:pt x="33" y="15"/>
                    <a:pt x="19" y="27"/>
                    <a:pt x="19" y="41"/>
                  </a:cubicBezTo>
                  <a:cubicBezTo>
                    <a:pt x="19" y="58"/>
                    <a:pt x="39" y="63"/>
                    <a:pt x="58" y="68"/>
                  </a:cubicBezTo>
                  <a:cubicBezTo>
                    <a:pt x="83" y="74"/>
                    <a:pt x="113" y="79"/>
                    <a:pt x="113" y="111"/>
                  </a:cubicBezTo>
                  <a:cubicBezTo>
                    <a:pt x="113" y="133"/>
                    <a:pt x="94" y="151"/>
                    <a:pt x="60" y="151"/>
                  </a:cubicBezTo>
                  <a:cubicBezTo>
                    <a:pt x="36" y="151"/>
                    <a:pt x="18" y="145"/>
                    <a:pt x="0" y="13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7">
              <a:extLst>
                <a:ext uri="{FF2B5EF4-FFF2-40B4-BE49-F238E27FC236}">
                  <a16:creationId xmlns:a16="http://schemas.microsoft.com/office/drawing/2014/main" id="{5607C581-F561-4ABF-A7A9-898C295BF820}"/>
                </a:ext>
              </a:extLst>
            </p:cNvPr>
            <p:cNvSpPr>
              <a:spLocks noEditPoints="1"/>
            </p:cNvSpPr>
            <p:nvPr userDrawn="1">
              <p:custDataLst>
                <p:tags r:id="rId28"/>
              </p:custDataLst>
            </p:nvPr>
          </p:nvSpPr>
          <p:spPr bwMode="auto">
            <a:xfrm>
              <a:off x="4243" y="2016"/>
              <a:ext cx="20" cy="193"/>
            </a:xfrm>
            <a:custGeom>
              <a:avLst/>
              <a:gdLst>
                <a:gd name="T0" fmla="*/ 0 w 20"/>
                <a:gd name="T1" fmla="*/ 27 h 193"/>
                <a:gd name="T2" fmla="*/ 0 w 20"/>
                <a:gd name="T3" fmla="*/ 0 h 193"/>
                <a:gd name="T4" fmla="*/ 20 w 20"/>
                <a:gd name="T5" fmla="*/ 0 h 193"/>
                <a:gd name="T6" fmla="*/ 20 w 20"/>
                <a:gd name="T7" fmla="*/ 27 h 193"/>
                <a:gd name="T8" fmla="*/ 0 w 20"/>
                <a:gd name="T9" fmla="*/ 27 h 193"/>
                <a:gd name="T10" fmla="*/ 0 w 20"/>
                <a:gd name="T11" fmla="*/ 193 h 193"/>
                <a:gd name="T12" fmla="*/ 0 w 20"/>
                <a:gd name="T13" fmla="*/ 60 h 193"/>
                <a:gd name="T14" fmla="*/ 20 w 20"/>
                <a:gd name="T15" fmla="*/ 60 h 193"/>
                <a:gd name="T16" fmla="*/ 20 w 20"/>
                <a:gd name="T17" fmla="*/ 193 h 193"/>
                <a:gd name="T18" fmla="*/ 0 w 20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3">
                  <a:moveTo>
                    <a:pt x="0" y="27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0" y="60"/>
                  </a:lnTo>
                  <a:lnTo>
                    <a:pt x="20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8">
              <a:extLst>
                <a:ext uri="{FF2B5EF4-FFF2-40B4-BE49-F238E27FC236}">
                  <a16:creationId xmlns:a16="http://schemas.microsoft.com/office/drawing/2014/main" id="{00656946-222A-4312-9B42-2B7E078C05EB}"/>
                </a:ext>
              </a:extLst>
            </p:cNvPr>
            <p:cNvSpPr/>
            <p:nvPr userDrawn="1">
              <p:custDataLst>
                <p:tags r:id="rId29"/>
              </p:custDataLst>
            </p:nvPr>
          </p:nvSpPr>
          <p:spPr bwMode="auto">
            <a:xfrm>
              <a:off x="4301" y="2013"/>
              <a:ext cx="116" cy="196"/>
            </a:xfrm>
            <a:custGeom>
              <a:avLst/>
              <a:gdLst>
                <a:gd name="T0" fmla="*/ 74 w 90"/>
                <a:gd name="T1" fmla="*/ 87 h 151"/>
                <a:gd name="T2" fmla="*/ 46 w 90"/>
                <a:gd name="T3" fmla="*/ 61 h 151"/>
                <a:gd name="T4" fmla="*/ 16 w 90"/>
                <a:gd name="T5" fmla="*/ 85 h 151"/>
                <a:gd name="T6" fmla="*/ 16 w 90"/>
                <a:gd name="T7" fmla="*/ 151 h 151"/>
                <a:gd name="T8" fmla="*/ 0 w 90"/>
                <a:gd name="T9" fmla="*/ 151 h 151"/>
                <a:gd name="T10" fmla="*/ 0 w 90"/>
                <a:gd name="T11" fmla="*/ 0 h 151"/>
                <a:gd name="T12" fmla="*/ 16 w 90"/>
                <a:gd name="T13" fmla="*/ 0 h 151"/>
                <a:gd name="T14" fmla="*/ 16 w 90"/>
                <a:gd name="T15" fmla="*/ 66 h 151"/>
                <a:gd name="T16" fmla="*/ 18 w 90"/>
                <a:gd name="T17" fmla="*/ 66 h 151"/>
                <a:gd name="T18" fmla="*/ 51 w 90"/>
                <a:gd name="T19" fmla="*/ 47 h 151"/>
                <a:gd name="T20" fmla="*/ 90 w 90"/>
                <a:gd name="T21" fmla="*/ 85 h 151"/>
                <a:gd name="T22" fmla="*/ 90 w 90"/>
                <a:gd name="T23" fmla="*/ 151 h 151"/>
                <a:gd name="T24" fmla="*/ 74 w 90"/>
                <a:gd name="T25" fmla="*/ 151 h 151"/>
                <a:gd name="T26" fmla="*/ 74 w 90"/>
                <a:gd name="T27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51">
                  <a:moveTo>
                    <a:pt x="74" y="87"/>
                  </a:moveTo>
                  <a:cubicBezTo>
                    <a:pt x="74" y="70"/>
                    <a:pt x="62" y="61"/>
                    <a:pt x="46" y="61"/>
                  </a:cubicBezTo>
                  <a:cubicBezTo>
                    <a:pt x="34" y="61"/>
                    <a:pt x="17" y="70"/>
                    <a:pt x="16" y="8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52"/>
                    <a:pt x="37" y="47"/>
                    <a:pt x="51" y="47"/>
                  </a:cubicBezTo>
                  <a:cubicBezTo>
                    <a:pt x="74" y="47"/>
                    <a:pt x="90" y="58"/>
                    <a:pt x="90" y="85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74" y="151"/>
                    <a:pt x="74" y="151"/>
                    <a:pt x="74" y="151"/>
                  </a:cubicBezTo>
                  <a:lnTo>
                    <a:pt x="74" y="87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9">
              <a:extLst>
                <a:ext uri="{FF2B5EF4-FFF2-40B4-BE49-F238E27FC236}">
                  <a16:creationId xmlns:a16="http://schemas.microsoft.com/office/drawing/2014/main" id="{8886C059-5370-4FCB-965F-5605DCF11D3D}"/>
                </a:ext>
              </a:extLst>
            </p:cNvPr>
            <p:cNvSpPr/>
            <p:nvPr userDrawn="1">
              <p:custDataLst>
                <p:tags r:id="rId30"/>
              </p:custDataLst>
            </p:nvPr>
          </p:nvSpPr>
          <p:spPr bwMode="auto">
            <a:xfrm>
              <a:off x="4433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0">
              <a:extLst>
                <a:ext uri="{FF2B5EF4-FFF2-40B4-BE49-F238E27FC236}">
                  <a16:creationId xmlns:a16="http://schemas.microsoft.com/office/drawing/2014/main" id="{D5655C93-3ED3-4510-9B5F-1FD29B09B2B7}"/>
                </a:ext>
              </a:extLst>
            </p:cNvPr>
            <p:cNvSpPr>
              <a:spLocks noEditPoints="1"/>
            </p:cNvSpPr>
            <p:nvPr userDrawn="1">
              <p:custDataLst>
                <p:tags r:id="rId31"/>
              </p:custDataLst>
            </p:nvPr>
          </p:nvSpPr>
          <p:spPr bwMode="auto">
            <a:xfrm>
              <a:off x="4527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5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69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0 w 88"/>
                <a:gd name="T17" fmla="*/ 28 h 108"/>
                <a:gd name="T18" fmla="*/ 7 w 88"/>
                <a:gd name="T19" fmla="*/ 28 h 108"/>
                <a:gd name="T20" fmla="*/ 7 w 88"/>
                <a:gd name="T21" fmla="*/ 13 h 108"/>
                <a:gd name="T22" fmla="*/ 44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6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0" y="103"/>
                    <a:pt x="49" y="108"/>
                    <a:pt x="35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69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6" y="6"/>
                    <a:pt x="28" y="0"/>
                    <a:pt x="44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6" y="65"/>
                    <a:pt x="16" y="77"/>
                  </a:cubicBezTo>
                  <a:cubicBezTo>
                    <a:pt x="16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1">
              <a:extLst>
                <a:ext uri="{FF2B5EF4-FFF2-40B4-BE49-F238E27FC236}">
                  <a16:creationId xmlns:a16="http://schemas.microsoft.com/office/drawing/2014/main" id="{B73AB30E-0DD3-4C4C-961B-F8903B03F680}"/>
                </a:ext>
              </a:extLst>
            </p:cNvPr>
            <p:cNvSpPr/>
            <p:nvPr userDrawn="1">
              <p:custDataLst>
                <p:tags r:id="rId32"/>
              </p:custDataLst>
            </p:nvPr>
          </p:nvSpPr>
          <p:spPr bwMode="auto">
            <a:xfrm>
              <a:off x="4670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9 w 79"/>
                <a:gd name="T5" fmla="*/ 95 h 108"/>
                <a:gd name="T6" fmla="*/ 64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0" y="64"/>
                    <a:pt x="0" y="29"/>
                  </a:cubicBezTo>
                  <a:cubicBezTo>
                    <a:pt x="0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2">
              <a:extLst>
                <a:ext uri="{FF2B5EF4-FFF2-40B4-BE49-F238E27FC236}">
                  <a16:creationId xmlns:a16="http://schemas.microsoft.com/office/drawing/2014/main" id="{CDEEF09D-112F-4980-ABCC-7F7C1127FCFF}"/>
                </a:ext>
              </a:extLst>
            </p:cNvPr>
            <p:cNvSpPr/>
            <p:nvPr userDrawn="1">
              <p:custDataLst>
                <p:tags r:id="rId33"/>
              </p:custDataLst>
            </p:nvPr>
          </p:nvSpPr>
          <p:spPr bwMode="auto">
            <a:xfrm>
              <a:off x="4799" y="2076"/>
              <a:ext cx="119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6 w 92"/>
                <a:gd name="T13" fmla="*/ 103 h 104"/>
                <a:gd name="T14" fmla="*/ 76 w 92"/>
                <a:gd name="T15" fmla="*/ 85 h 104"/>
                <a:gd name="T16" fmla="*/ 74 w 92"/>
                <a:gd name="T17" fmla="*/ 85 h 104"/>
                <a:gd name="T18" fmla="*/ 39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39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3">
              <a:extLst>
                <a:ext uri="{FF2B5EF4-FFF2-40B4-BE49-F238E27FC236}">
                  <a16:creationId xmlns:a16="http://schemas.microsoft.com/office/drawing/2014/main" id="{326184B2-ADE0-4A28-84B3-5AF37E4B1C90}"/>
                </a:ext>
              </a:extLst>
            </p:cNvPr>
            <p:cNvSpPr/>
            <p:nvPr userDrawn="1">
              <p:custDataLst>
                <p:tags r:id="rId34"/>
              </p:custDataLst>
            </p:nvPr>
          </p:nvSpPr>
          <p:spPr bwMode="auto">
            <a:xfrm>
              <a:off x="493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4">
              <a:extLst>
                <a:ext uri="{FF2B5EF4-FFF2-40B4-BE49-F238E27FC236}">
                  <a16:creationId xmlns:a16="http://schemas.microsoft.com/office/drawing/2014/main" id="{40132694-7B65-49EB-8A2A-639ED4AE5FCC}"/>
                </a:ext>
              </a:extLst>
            </p:cNvPr>
            <p:cNvSpPr/>
            <p:nvPr userDrawn="1">
              <p:custDataLst>
                <p:tags r:id="rId35"/>
              </p:custDataLst>
            </p:nvPr>
          </p:nvSpPr>
          <p:spPr bwMode="auto">
            <a:xfrm>
              <a:off x="5038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9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8" y="99"/>
                    <a:pt x="54" y="104"/>
                    <a:pt x="40" y="104"/>
                  </a:cubicBezTo>
                  <a:cubicBezTo>
                    <a:pt x="17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5">
              <a:extLst>
                <a:ext uri="{FF2B5EF4-FFF2-40B4-BE49-F238E27FC236}">
                  <a16:creationId xmlns:a16="http://schemas.microsoft.com/office/drawing/2014/main" id="{2E656734-01F9-43EA-8D6A-698FCC4D2305}"/>
                </a:ext>
              </a:extLst>
            </p:cNvPr>
            <p:cNvSpPr/>
            <p:nvPr userDrawn="1">
              <p:custDataLst>
                <p:tags r:id="rId36"/>
              </p:custDataLst>
            </p:nvPr>
          </p:nvSpPr>
          <p:spPr bwMode="auto">
            <a:xfrm>
              <a:off x="5186" y="2073"/>
              <a:ext cx="103" cy="140"/>
            </a:xfrm>
            <a:custGeom>
              <a:avLst/>
              <a:gdLst>
                <a:gd name="T0" fmla="*/ 0 w 80"/>
                <a:gd name="T1" fmla="*/ 80 h 108"/>
                <a:gd name="T2" fmla="*/ 6 w 80"/>
                <a:gd name="T3" fmla="*/ 80 h 108"/>
                <a:gd name="T4" fmla="*/ 39 w 80"/>
                <a:gd name="T5" fmla="*/ 95 h 108"/>
                <a:gd name="T6" fmla="*/ 64 w 80"/>
                <a:gd name="T7" fmla="*/ 79 h 108"/>
                <a:gd name="T8" fmla="*/ 1 w 80"/>
                <a:gd name="T9" fmla="*/ 29 h 108"/>
                <a:gd name="T10" fmla="*/ 41 w 80"/>
                <a:gd name="T11" fmla="*/ 0 h 108"/>
                <a:gd name="T12" fmla="*/ 74 w 80"/>
                <a:gd name="T13" fmla="*/ 9 h 108"/>
                <a:gd name="T14" fmla="*/ 74 w 80"/>
                <a:gd name="T15" fmla="*/ 25 h 108"/>
                <a:gd name="T16" fmla="*/ 70 w 80"/>
                <a:gd name="T17" fmla="*/ 25 h 108"/>
                <a:gd name="T18" fmla="*/ 41 w 80"/>
                <a:gd name="T19" fmla="*/ 13 h 108"/>
                <a:gd name="T20" fmla="*/ 16 w 80"/>
                <a:gd name="T21" fmla="*/ 27 h 108"/>
                <a:gd name="T22" fmla="*/ 80 w 80"/>
                <a:gd name="T23" fmla="*/ 78 h 108"/>
                <a:gd name="T24" fmla="*/ 39 w 80"/>
                <a:gd name="T25" fmla="*/ 108 h 108"/>
                <a:gd name="T26" fmla="*/ 0 w 80"/>
                <a:gd name="T27" fmla="*/ 96 h 108"/>
                <a:gd name="T28" fmla="*/ 0 w 80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8">
                  <a:moveTo>
                    <a:pt x="0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1" y="64"/>
                    <a:pt x="1" y="29"/>
                  </a:cubicBezTo>
                  <a:cubicBezTo>
                    <a:pt x="1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80" y="42"/>
                    <a:pt x="80" y="78"/>
                  </a:cubicBezTo>
                  <a:cubicBezTo>
                    <a:pt x="80" y="96"/>
                    <a:pt x="68" y="108"/>
                    <a:pt x="39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6">
              <a:extLst>
                <a:ext uri="{FF2B5EF4-FFF2-40B4-BE49-F238E27FC236}">
                  <a16:creationId xmlns:a16="http://schemas.microsoft.com/office/drawing/2014/main" id="{3DA3B2B8-0550-4335-AF4C-DB28FBD01C22}"/>
                </a:ext>
              </a:extLst>
            </p:cNvPr>
            <p:cNvSpPr>
              <a:spLocks noEditPoints="1"/>
            </p:cNvSpPr>
            <p:nvPr userDrawn="1">
              <p:custDataLst>
                <p:tags r:id="rId37"/>
              </p:custDataLst>
            </p:nvPr>
          </p:nvSpPr>
          <p:spPr bwMode="auto">
            <a:xfrm>
              <a:off x="1" y="2017"/>
              <a:ext cx="938" cy="292"/>
            </a:xfrm>
            <a:custGeom>
              <a:avLst/>
              <a:gdLst>
                <a:gd name="T0" fmla="*/ 638 w 728"/>
                <a:gd name="T1" fmla="*/ 215 h 225"/>
                <a:gd name="T2" fmla="*/ 636 w 728"/>
                <a:gd name="T3" fmla="*/ 192 h 225"/>
                <a:gd name="T4" fmla="*/ 148 w 728"/>
                <a:gd name="T5" fmla="*/ 120 h 225"/>
                <a:gd name="T6" fmla="*/ 213 w 728"/>
                <a:gd name="T7" fmla="*/ 119 h 225"/>
                <a:gd name="T8" fmla="*/ 202 w 728"/>
                <a:gd name="T9" fmla="*/ 105 h 225"/>
                <a:gd name="T10" fmla="*/ 180 w 728"/>
                <a:gd name="T11" fmla="*/ 127 h 225"/>
                <a:gd name="T12" fmla="*/ 194 w 728"/>
                <a:gd name="T13" fmla="*/ 138 h 225"/>
                <a:gd name="T14" fmla="*/ 648 w 728"/>
                <a:gd name="T15" fmla="*/ 204 h 225"/>
                <a:gd name="T16" fmla="*/ 584 w 728"/>
                <a:gd name="T17" fmla="*/ 200 h 225"/>
                <a:gd name="T18" fmla="*/ 580 w 728"/>
                <a:gd name="T19" fmla="*/ 215 h 225"/>
                <a:gd name="T20" fmla="*/ 13 w 728"/>
                <a:gd name="T21" fmla="*/ 185 h 225"/>
                <a:gd name="T22" fmla="*/ 41 w 728"/>
                <a:gd name="T23" fmla="*/ 108 h 225"/>
                <a:gd name="T24" fmla="*/ 32 w 728"/>
                <a:gd name="T25" fmla="*/ 127 h 225"/>
                <a:gd name="T26" fmla="*/ 56 w 728"/>
                <a:gd name="T27" fmla="*/ 73 h 225"/>
                <a:gd name="T28" fmla="*/ 27 w 728"/>
                <a:gd name="T29" fmla="*/ 91 h 225"/>
                <a:gd name="T30" fmla="*/ 674 w 728"/>
                <a:gd name="T31" fmla="*/ 0 h 225"/>
                <a:gd name="T32" fmla="*/ 675 w 728"/>
                <a:gd name="T33" fmla="*/ 150 h 225"/>
                <a:gd name="T34" fmla="*/ 724 w 728"/>
                <a:gd name="T35" fmla="*/ 200 h 225"/>
                <a:gd name="T36" fmla="*/ 728 w 728"/>
                <a:gd name="T37" fmla="*/ 201 h 225"/>
                <a:gd name="T38" fmla="*/ 724 w 728"/>
                <a:gd name="T39" fmla="*/ 208 h 225"/>
                <a:gd name="T40" fmla="*/ 183 w 728"/>
                <a:gd name="T41" fmla="*/ 85 h 225"/>
                <a:gd name="T42" fmla="*/ 169 w 728"/>
                <a:gd name="T43" fmla="*/ 75 h 225"/>
                <a:gd name="T44" fmla="*/ 677 w 728"/>
                <a:gd name="T45" fmla="*/ 215 h 225"/>
                <a:gd name="T46" fmla="*/ 501 w 728"/>
                <a:gd name="T47" fmla="*/ 196 h 225"/>
                <a:gd name="T48" fmla="*/ 509 w 728"/>
                <a:gd name="T49" fmla="*/ 195 h 225"/>
                <a:gd name="T50" fmla="*/ 513 w 728"/>
                <a:gd name="T51" fmla="*/ 215 h 225"/>
                <a:gd name="T52" fmla="*/ 606 w 728"/>
                <a:gd name="T53" fmla="*/ 147 h 225"/>
                <a:gd name="T54" fmla="*/ 540 w 728"/>
                <a:gd name="T55" fmla="*/ 23 h 225"/>
                <a:gd name="T56" fmla="*/ 469 w 728"/>
                <a:gd name="T57" fmla="*/ 225 h 225"/>
                <a:gd name="T58" fmla="*/ 473 w 728"/>
                <a:gd name="T59" fmla="*/ 208 h 225"/>
                <a:gd name="T60" fmla="*/ 513 w 728"/>
                <a:gd name="T61" fmla="*/ 181 h 225"/>
                <a:gd name="T62" fmla="*/ 564 w 728"/>
                <a:gd name="T63" fmla="*/ 210 h 225"/>
                <a:gd name="T64" fmla="*/ 548 w 728"/>
                <a:gd name="T65" fmla="*/ 201 h 225"/>
                <a:gd name="T66" fmla="*/ 523 w 728"/>
                <a:gd name="T67" fmla="*/ 198 h 225"/>
                <a:gd name="T68" fmla="*/ 526 w 728"/>
                <a:gd name="T69" fmla="*/ 198 h 225"/>
                <a:gd name="T70" fmla="*/ 363 w 728"/>
                <a:gd name="T71" fmla="*/ 197 h 225"/>
                <a:gd name="T72" fmla="*/ 456 w 728"/>
                <a:gd name="T73" fmla="*/ 192 h 225"/>
                <a:gd name="T74" fmla="*/ 462 w 728"/>
                <a:gd name="T75" fmla="*/ 192 h 225"/>
                <a:gd name="T76" fmla="*/ 101 w 728"/>
                <a:gd name="T77" fmla="*/ 131 h 225"/>
                <a:gd name="T78" fmla="*/ 209 w 728"/>
                <a:gd name="T79" fmla="*/ 222 h 225"/>
                <a:gd name="T80" fmla="*/ 227 w 728"/>
                <a:gd name="T81" fmla="*/ 46 h 225"/>
                <a:gd name="T82" fmla="*/ 217 w 728"/>
                <a:gd name="T83" fmla="*/ 60 h 225"/>
                <a:gd name="T84" fmla="*/ 204 w 728"/>
                <a:gd name="T85" fmla="*/ 33 h 225"/>
                <a:gd name="T86" fmla="*/ 158 w 728"/>
                <a:gd name="T87" fmla="*/ 77 h 225"/>
                <a:gd name="T88" fmla="*/ 136 w 728"/>
                <a:gd name="T89" fmla="*/ 71 h 225"/>
                <a:gd name="T90" fmla="*/ 134 w 728"/>
                <a:gd name="T91" fmla="*/ 167 h 225"/>
                <a:gd name="T92" fmla="*/ 146 w 728"/>
                <a:gd name="T93" fmla="*/ 152 h 225"/>
                <a:gd name="T94" fmla="*/ 107 w 728"/>
                <a:gd name="T95" fmla="*/ 85 h 225"/>
                <a:gd name="T96" fmla="*/ 152 w 728"/>
                <a:gd name="T97" fmla="*/ 130 h 225"/>
                <a:gd name="T98" fmla="*/ 158 w 728"/>
                <a:gd name="T99" fmla="*/ 178 h 225"/>
                <a:gd name="T100" fmla="*/ 242 w 728"/>
                <a:gd name="T101" fmla="*/ 156 h 225"/>
                <a:gd name="T102" fmla="*/ 229 w 728"/>
                <a:gd name="T103" fmla="*/ 141 h 225"/>
                <a:gd name="T104" fmla="*/ 255 w 728"/>
                <a:gd name="T105" fmla="*/ 125 h 225"/>
                <a:gd name="T106" fmla="*/ 209 w 728"/>
                <a:gd name="T107" fmla="*/ 84 h 225"/>
                <a:gd name="T108" fmla="*/ 376 w 728"/>
                <a:gd name="T109" fmla="*/ 66 h 225"/>
                <a:gd name="T110" fmla="*/ 399 w 728"/>
                <a:gd name="T111" fmla="*/ 192 h 225"/>
                <a:gd name="T112" fmla="*/ 397 w 728"/>
                <a:gd name="T113" fmla="*/ 195 h 225"/>
                <a:gd name="T114" fmla="*/ 426 w 728"/>
                <a:gd name="T115" fmla="*/ 203 h 225"/>
                <a:gd name="T116" fmla="*/ 430 w 728"/>
                <a:gd name="T117" fmla="*/ 204 h 225"/>
                <a:gd name="T118" fmla="*/ 624 w 728"/>
                <a:gd name="T119" fmla="*/ 197 h 225"/>
                <a:gd name="T120" fmla="*/ 608 w 728"/>
                <a:gd name="T121" fmla="*/ 210 h 225"/>
                <a:gd name="T122" fmla="*/ 411 w 728"/>
                <a:gd name="T123" fmla="*/ 192 h 225"/>
                <a:gd name="T124" fmla="*/ 418 w 728"/>
                <a:gd name="T125" fmla="*/ 20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8" h="225">
                  <a:moveTo>
                    <a:pt x="636" y="184"/>
                  </a:moveTo>
                  <a:cubicBezTo>
                    <a:pt x="632" y="184"/>
                    <a:pt x="632" y="184"/>
                    <a:pt x="632" y="184"/>
                  </a:cubicBezTo>
                  <a:cubicBezTo>
                    <a:pt x="632" y="192"/>
                    <a:pt x="632" y="192"/>
                    <a:pt x="632" y="192"/>
                  </a:cubicBezTo>
                  <a:cubicBezTo>
                    <a:pt x="628" y="192"/>
                    <a:pt x="628" y="192"/>
                    <a:pt x="628" y="192"/>
                  </a:cubicBezTo>
                  <a:cubicBezTo>
                    <a:pt x="628" y="195"/>
                    <a:pt x="628" y="195"/>
                    <a:pt x="628" y="195"/>
                  </a:cubicBezTo>
                  <a:cubicBezTo>
                    <a:pt x="632" y="195"/>
                    <a:pt x="632" y="195"/>
                    <a:pt x="632" y="195"/>
                  </a:cubicBezTo>
                  <a:cubicBezTo>
                    <a:pt x="632" y="208"/>
                    <a:pt x="632" y="208"/>
                    <a:pt x="632" y="208"/>
                  </a:cubicBezTo>
                  <a:cubicBezTo>
                    <a:pt x="632" y="214"/>
                    <a:pt x="634" y="215"/>
                    <a:pt x="638" y="215"/>
                  </a:cubicBezTo>
                  <a:cubicBezTo>
                    <a:pt x="641" y="215"/>
                    <a:pt x="641" y="215"/>
                    <a:pt x="641" y="215"/>
                  </a:cubicBezTo>
                  <a:cubicBezTo>
                    <a:pt x="641" y="212"/>
                    <a:pt x="641" y="212"/>
                    <a:pt x="641" y="212"/>
                  </a:cubicBezTo>
                  <a:cubicBezTo>
                    <a:pt x="639" y="212"/>
                    <a:pt x="639" y="212"/>
                    <a:pt x="639" y="212"/>
                  </a:cubicBezTo>
                  <a:cubicBezTo>
                    <a:pt x="637" y="212"/>
                    <a:pt x="636" y="212"/>
                    <a:pt x="636" y="209"/>
                  </a:cubicBezTo>
                  <a:cubicBezTo>
                    <a:pt x="636" y="195"/>
                    <a:pt x="636" y="195"/>
                    <a:pt x="636" y="195"/>
                  </a:cubicBezTo>
                  <a:cubicBezTo>
                    <a:pt x="641" y="195"/>
                    <a:pt x="641" y="195"/>
                    <a:pt x="641" y="195"/>
                  </a:cubicBezTo>
                  <a:cubicBezTo>
                    <a:pt x="641" y="192"/>
                    <a:pt x="641" y="192"/>
                    <a:pt x="641" y="192"/>
                  </a:cubicBezTo>
                  <a:cubicBezTo>
                    <a:pt x="636" y="192"/>
                    <a:pt x="636" y="192"/>
                    <a:pt x="636" y="192"/>
                  </a:cubicBezTo>
                  <a:lnTo>
                    <a:pt x="636" y="184"/>
                  </a:lnTo>
                  <a:close/>
                  <a:moveTo>
                    <a:pt x="150" y="94"/>
                  </a:moveTo>
                  <a:cubicBezTo>
                    <a:pt x="149" y="93"/>
                    <a:pt x="147" y="93"/>
                    <a:pt x="146" y="94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35" y="106"/>
                    <a:pt x="135" y="107"/>
                  </a:cubicBezTo>
                  <a:cubicBezTo>
                    <a:pt x="135" y="107"/>
                    <a:pt x="136" y="108"/>
                    <a:pt x="136" y="108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7" y="119"/>
                    <a:pt x="148" y="120"/>
                    <a:pt x="148" y="120"/>
                  </a:cubicBezTo>
                  <a:cubicBezTo>
                    <a:pt x="149" y="120"/>
                    <a:pt x="150" y="119"/>
                    <a:pt x="150" y="11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7"/>
                    <a:pt x="161" y="107"/>
                  </a:cubicBezTo>
                  <a:cubicBezTo>
                    <a:pt x="161" y="106"/>
                    <a:pt x="161" y="105"/>
                    <a:pt x="161" y="105"/>
                  </a:cubicBezTo>
                  <a:lnTo>
                    <a:pt x="150" y="94"/>
                  </a:lnTo>
                  <a:close/>
                  <a:moveTo>
                    <a:pt x="202" y="107"/>
                  </a:moveTo>
                  <a:cubicBezTo>
                    <a:pt x="202" y="107"/>
                    <a:pt x="202" y="108"/>
                    <a:pt x="202" y="108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213" y="119"/>
                    <a:pt x="214" y="120"/>
                    <a:pt x="215" y="120"/>
                  </a:cubicBezTo>
                  <a:cubicBezTo>
                    <a:pt x="215" y="120"/>
                    <a:pt x="216" y="119"/>
                    <a:pt x="217" y="119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8" y="107"/>
                    <a:pt x="228" y="106"/>
                    <a:pt x="227" y="105"/>
                  </a:cubicBezTo>
                  <a:cubicBezTo>
                    <a:pt x="217" y="94"/>
                    <a:pt x="217" y="94"/>
                    <a:pt x="217" y="94"/>
                  </a:cubicBezTo>
                  <a:cubicBezTo>
                    <a:pt x="216" y="94"/>
                    <a:pt x="215" y="93"/>
                    <a:pt x="215" y="93"/>
                  </a:cubicBezTo>
                  <a:cubicBezTo>
                    <a:pt x="214" y="93"/>
                    <a:pt x="213" y="94"/>
                    <a:pt x="213" y="94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5"/>
                    <a:pt x="202" y="106"/>
                    <a:pt x="202" y="107"/>
                  </a:cubicBezTo>
                  <a:close/>
                  <a:moveTo>
                    <a:pt x="700" y="215"/>
                  </a:moveTo>
                  <a:cubicBezTo>
                    <a:pt x="704" y="215"/>
                    <a:pt x="704" y="215"/>
                    <a:pt x="704" y="215"/>
                  </a:cubicBezTo>
                  <a:cubicBezTo>
                    <a:pt x="704" y="192"/>
                    <a:pt x="704" y="192"/>
                    <a:pt x="704" y="192"/>
                  </a:cubicBezTo>
                  <a:cubicBezTo>
                    <a:pt x="700" y="192"/>
                    <a:pt x="700" y="192"/>
                    <a:pt x="700" y="192"/>
                  </a:cubicBezTo>
                  <a:lnTo>
                    <a:pt x="700" y="215"/>
                  </a:lnTo>
                  <a:close/>
                  <a:moveTo>
                    <a:pt x="183" y="127"/>
                  </a:moveTo>
                  <a:cubicBezTo>
                    <a:pt x="182" y="126"/>
                    <a:pt x="181" y="126"/>
                    <a:pt x="180" y="127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9" y="138"/>
                    <a:pt x="168" y="139"/>
                    <a:pt x="168" y="140"/>
                  </a:cubicBezTo>
                  <a:cubicBezTo>
                    <a:pt x="168" y="140"/>
                    <a:pt x="169" y="141"/>
                    <a:pt x="169" y="141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1" y="153"/>
                    <a:pt x="182" y="153"/>
                  </a:cubicBezTo>
                  <a:cubicBezTo>
                    <a:pt x="182" y="153"/>
                    <a:pt x="183" y="152"/>
                    <a:pt x="183" y="152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39"/>
                    <a:pt x="194" y="138"/>
                  </a:cubicBezTo>
                  <a:lnTo>
                    <a:pt x="183" y="127"/>
                  </a:lnTo>
                  <a:close/>
                  <a:moveTo>
                    <a:pt x="656" y="191"/>
                  </a:moveTo>
                  <a:cubicBezTo>
                    <a:pt x="649" y="191"/>
                    <a:pt x="644" y="196"/>
                    <a:pt x="644" y="204"/>
                  </a:cubicBezTo>
                  <a:cubicBezTo>
                    <a:pt x="644" y="211"/>
                    <a:pt x="649" y="216"/>
                    <a:pt x="656" y="216"/>
                  </a:cubicBezTo>
                  <a:cubicBezTo>
                    <a:pt x="663" y="216"/>
                    <a:pt x="668" y="211"/>
                    <a:pt x="668" y="204"/>
                  </a:cubicBezTo>
                  <a:cubicBezTo>
                    <a:pt x="668" y="196"/>
                    <a:pt x="663" y="191"/>
                    <a:pt x="656" y="191"/>
                  </a:cubicBezTo>
                  <a:close/>
                  <a:moveTo>
                    <a:pt x="656" y="213"/>
                  </a:moveTo>
                  <a:cubicBezTo>
                    <a:pt x="651" y="213"/>
                    <a:pt x="648" y="209"/>
                    <a:pt x="648" y="204"/>
                  </a:cubicBezTo>
                  <a:cubicBezTo>
                    <a:pt x="648" y="198"/>
                    <a:pt x="651" y="194"/>
                    <a:pt x="656" y="194"/>
                  </a:cubicBezTo>
                  <a:cubicBezTo>
                    <a:pt x="660" y="194"/>
                    <a:pt x="664" y="198"/>
                    <a:pt x="664" y="204"/>
                  </a:cubicBezTo>
                  <a:cubicBezTo>
                    <a:pt x="664" y="209"/>
                    <a:pt x="660" y="213"/>
                    <a:pt x="656" y="213"/>
                  </a:cubicBezTo>
                  <a:close/>
                  <a:moveTo>
                    <a:pt x="580" y="215"/>
                  </a:moveTo>
                  <a:cubicBezTo>
                    <a:pt x="603" y="215"/>
                    <a:pt x="603" y="215"/>
                    <a:pt x="603" y="215"/>
                  </a:cubicBezTo>
                  <a:cubicBezTo>
                    <a:pt x="603" y="212"/>
                    <a:pt x="603" y="212"/>
                    <a:pt x="603" y="212"/>
                  </a:cubicBezTo>
                  <a:cubicBezTo>
                    <a:pt x="584" y="212"/>
                    <a:pt x="584" y="212"/>
                    <a:pt x="584" y="212"/>
                  </a:cubicBezTo>
                  <a:cubicBezTo>
                    <a:pt x="584" y="200"/>
                    <a:pt x="584" y="200"/>
                    <a:pt x="584" y="200"/>
                  </a:cubicBezTo>
                  <a:cubicBezTo>
                    <a:pt x="601" y="200"/>
                    <a:pt x="601" y="200"/>
                    <a:pt x="601" y="200"/>
                  </a:cubicBezTo>
                  <a:cubicBezTo>
                    <a:pt x="601" y="197"/>
                    <a:pt x="601" y="197"/>
                    <a:pt x="601" y="197"/>
                  </a:cubicBezTo>
                  <a:cubicBezTo>
                    <a:pt x="584" y="197"/>
                    <a:pt x="584" y="197"/>
                    <a:pt x="584" y="197"/>
                  </a:cubicBezTo>
                  <a:cubicBezTo>
                    <a:pt x="584" y="185"/>
                    <a:pt x="584" y="185"/>
                    <a:pt x="584" y="185"/>
                  </a:cubicBezTo>
                  <a:cubicBezTo>
                    <a:pt x="603" y="185"/>
                    <a:pt x="603" y="185"/>
                    <a:pt x="603" y="185"/>
                  </a:cubicBezTo>
                  <a:cubicBezTo>
                    <a:pt x="603" y="182"/>
                    <a:pt x="603" y="182"/>
                    <a:pt x="603" y="182"/>
                  </a:cubicBezTo>
                  <a:cubicBezTo>
                    <a:pt x="580" y="182"/>
                    <a:pt x="580" y="182"/>
                    <a:pt x="580" y="182"/>
                  </a:cubicBezTo>
                  <a:lnTo>
                    <a:pt x="580" y="215"/>
                  </a:lnTo>
                  <a:close/>
                  <a:moveTo>
                    <a:pt x="41" y="108"/>
                  </a:moveTo>
                  <a:cubicBezTo>
                    <a:pt x="37" y="105"/>
                    <a:pt x="31" y="105"/>
                    <a:pt x="27" y="108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5"/>
                    <a:pt x="0" y="137"/>
                    <a:pt x="0" y="140"/>
                  </a:cubicBezTo>
                  <a:cubicBezTo>
                    <a:pt x="0" y="142"/>
                    <a:pt x="1" y="145"/>
                    <a:pt x="3" y="147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10" y="175"/>
                    <a:pt x="10" y="181"/>
                    <a:pt x="13" y="185"/>
                  </a:cubicBezTo>
                  <a:cubicBezTo>
                    <a:pt x="15" y="187"/>
                    <a:pt x="18" y="188"/>
                    <a:pt x="21" y="188"/>
                  </a:cubicBezTo>
                  <a:cubicBezTo>
                    <a:pt x="23" y="188"/>
                    <a:pt x="26" y="187"/>
                    <a:pt x="28" y="185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7" y="145"/>
                    <a:pt x="68" y="142"/>
                    <a:pt x="68" y="140"/>
                  </a:cubicBezTo>
                  <a:cubicBezTo>
                    <a:pt x="68" y="137"/>
                    <a:pt x="67" y="135"/>
                    <a:pt x="66" y="133"/>
                  </a:cubicBezTo>
                  <a:lnTo>
                    <a:pt x="41" y="108"/>
                  </a:lnTo>
                  <a:close/>
                  <a:moveTo>
                    <a:pt x="47" y="141"/>
                  </a:move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5" y="152"/>
                    <a:pt x="34" y="152"/>
                  </a:cubicBezTo>
                  <a:cubicBezTo>
                    <a:pt x="34" y="152"/>
                    <a:pt x="33" y="152"/>
                    <a:pt x="32" y="152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1" y="141"/>
                    <a:pt x="21" y="140"/>
                    <a:pt x="21" y="139"/>
                  </a:cubicBezTo>
                  <a:cubicBezTo>
                    <a:pt x="21" y="139"/>
                    <a:pt x="21" y="138"/>
                    <a:pt x="22" y="13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6"/>
                    <a:pt x="35" y="126"/>
                    <a:pt x="36" y="12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9"/>
                    <a:pt x="48" y="140"/>
                    <a:pt x="47" y="141"/>
                  </a:cubicBezTo>
                  <a:close/>
                  <a:moveTo>
                    <a:pt x="27" y="91"/>
                  </a:moveTo>
                  <a:cubicBezTo>
                    <a:pt x="29" y="93"/>
                    <a:pt x="32" y="94"/>
                    <a:pt x="34" y="94"/>
                  </a:cubicBezTo>
                  <a:cubicBezTo>
                    <a:pt x="37" y="94"/>
                    <a:pt x="39" y="93"/>
                    <a:pt x="41" y="91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5" y="78"/>
                    <a:pt x="56" y="75"/>
                    <a:pt x="56" y="73"/>
                  </a:cubicBezTo>
                  <a:cubicBezTo>
                    <a:pt x="56" y="70"/>
                    <a:pt x="55" y="68"/>
                    <a:pt x="53" y="66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9" y="52"/>
                    <a:pt x="37" y="51"/>
                    <a:pt x="34" y="51"/>
                  </a:cubicBezTo>
                  <a:cubicBezTo>
                    <a:pt x="32" y="51"/>
                    <a:pt x="29" y="52"/>
                    <a:pt x="27" y="5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4" y="68"/>
                    <a:pt x="13" y="70"/>
                    <a:pt x="13" y="73"/>
                  </a:cubicBezTo>
                  <a:cubicBezTo>
                    <a:pt x="13" y="75"/>
                    <a:pt x="14" y="78"/>
                    <a:pt x="16" y="80"/>
                  </a:cubicBezTo>
                  <a:lnTo>
                    <a:pt x="27" y="91"/>
                  </a:lnTo>
                  <a:close/>
                  <a:moveTo>
                    <a:pt x="728" y="111"/>
                  </a:moveTo>
                  <a:cubicBezTo>
                    <a:pt x="728" y="79"/>
                    <a:pt x="698" y="73"/>
                    <a:pt x="674" y="67"/>
                  </a:cubicBezTo>
                  <a:cubicBezTo>
                    <a:pt x="654" y="62"/>
                    <a:pt x="635" y="58"/>
                    <a:pt x="635" y="41"/>
                  </a:cubicBezTo>
                  <a:cubicBezTo>
                    <a:pt x="635" y="27"/>
                    <a:pt x="648" y="15"/>
                    <a:pt x="670" y="15"/>
                  </a:cubicBezTo>
                  <a:cubicBezTo>
                    <a:pt x="691" y="15"/>
                    <a:pt x="708" y="23"/>
                    <a:pt x="718" y="32"/>
                  </a:cubicBezTo>
                  <a:cubicBezTo>
                    <a:pt x="723" y="32"/>
                    <a:pt x="723" y="32"/>
                    <a:pt x="723" y="32"/>
                  </a:cubicBezTo>
                  <a:cubicBezTo>
                    <a:pt x="723" y="16"/>
                    <a:pt x="723" y="16"/>
                    <a:pt x="723" y="16"/>
                  </a:cubicBezTo>
                  <a:cubicBezTo>
                    <a:pt x="714" y="8"/>
                    <a:pt x="695" y="0"/>
                    <a:pt x="674" y="0"/>
                  </a:cubicBezTo>
                  <a:cubicBezTo>
                    <a:pt x="638" y="0"/>
                    <a:pt x="617" y="18"/>
                    <a:pt x="617" y="41"/>
                  </a:cubicBezTo>
                  <a:cubicBezTo>
                    <a:pt x="617" y="72"/>
                    <a:pt x="647" y="77"/>
                    <a:pt x="672" y="83"/>
                  </a:cubicBezTo>
                  <a:cubicBezTo>
                    <a:pt x="691" y="88"/>
                    <a:pt x="711" y="93"/>
                    <a:pt x="711" y="111"/>
                  </a:cubicBezTo>
                  <a:cubicBezTo>
                    <a:pt x="711" y="121"/>
                    <a:pt x="699" y="134"/>
                    <a:pt x="675" y="134"/>
                  </a:cubicBezTo>
                  <a:cubicBezTo>
                    <a:pt x="657" y="134"/>
                    <a:pt x="633" y="124"/>
                    <a:pt x="620" y="110"/>
                  </a:cubicBezTo>
                  <a:cubicBezTo>
                    <a:pt x="615" y="110"/>
                    <a:pt x="615" y="110"/>
                    <a:pt x="615" y="110"/>
                  </a:cubicBezTo>
                  <a:cubicBezTo>
                    <a:pt x="615" y="130"/>
                    <a:pt x="615" y="130"/>
                    <a:pt x="615" y="130"/>
                  </a:cubicBezTo>
                  <a:cubicBezTo>
                    <a:pt x="633" y="144"/>
                    <a:pt x="652" y="150"/>
                    <a:pt x="675" y="150"/>
                  </a:cubicBezTo>
                  <a:cubicBezTo>
                    <a:pt x="709" y="150"/>
                    <a:pt x="728" y="132"/>
                    <a:pt x="728" y="111"/>
                  </a:cubicBezTo>
                  <a:close/>
                  <a:moveTo>
                    <a:pt x="718" y="191"/>
                  </a:moveTo>
                  <a:cubicBezTo>
                    <a:pt x="714" y="191"/>
                    <a:pt x="712" y="193"/>
                    <a:pt x="710" y="194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3" y="196"/>
                    <a:pt x="715" y="195"/>
                    <a:pt x="718" y="195"/>
                  </a:cubicBezTo>
                  <a:cubicBezTo>
                    <a:pt x="721" y="195"/>
                    <a:pt x="723" y="197"/>
                    <a:pt x="724" y="199"/>
                  </a:cubicBezTo>
                  <a:cubicBezTo>
                    <a:pt x="724" y="200"/>
                    <a:pt x="724" y="200"/>
                    <a:pt x="724" y="200"/>
                  </a:cubicBezTo>
                  <a:cubicBezTo>
                    <a:pt x="722" y="200"/>
                    <a:pt x="719" y="201"/>
                    <a:pt x="717" y="201"/>
                  </a:cubicBezTo>
                  <a:cubicBezTo>
                    <a:pt x="712" y="202"/>
                    <a:pt x="708" y="204"/>
                    <a:pt x="708" y="209"/>
                  </a:cubicBezTo>
                  <a:cubicBezTo>
                    <a:pt x="708" y="213"/>
                    <a:pt x="711" y="216"/>
                    <a:pt x="716" y="216"/>
                  </a:cubicBezTo>
                  <a:cubicBezTo>
                    <a:pt x="719" y="216"/>
                    <a:pt x="722" y="215"/>
                    <a:pt x="724" y="212"/>
                  </a:cubicBezTo>
                  <a:cubicBezTo>
                    <a:pt x="724" y="212"/>
                    <a:pt x="724" y="212"/>
                    <a:pt x="724" y="212"/>
                  </a:cubicBezTo>
                  <a:cubicBezTo>
                    <a:pt x="724" y="215"/>
                    <a:pt x="724" y="215"/>
                    <a:pt x="724" y="215"/>
                  </a:cubicBezTo>
                  <a:cubicBezTo>
                    <a:pt x="728" y="215"/>
                    <a:pt x="728" y="215"/>
                    <a:pt x="728" y="215"/>
                  </a:cubicBezTo>
                  <a:cubicBezTo>
                    <a:pt x="728" y="210"/>
                    <a:pt x="728" y="206"/>
                    <a:pt x="728" y="201"/>
                  </a:cubicBezTo>
                  <a:cubicBezTo>
                    <a:pt x="728" y="195"/>
                    <a:pt x="724" y="191"/>
                    <a:pt x="718" y="191"/>
                  </a:cubicBezTo>
                  <a:close/>
                  <a:moveTo>
                    <a:pt x="724" y="208"/>
                  </a:moveTo>
                  <a:cubicBezTo>
                    <a:pt x="724" y="208"/>
                    <a:pt x="724" y="208"/>
                    <a:pt x="724" y="208"/>
                  </a:cubicBezTo>
                  <a:cubicBezTo>
                    <a:pt x="724" y="211"/>
                    <a:pt x="720" y="213"/>
                    <a:pt x="718" y="213"/>
                  </a:cubicBezTo>
                  <a:cubicBezTo>
                    <a:pt x="714" y="213"/>
                    <a:pt x="712" y="211"/>
                    <a:pt x="712" y="209"/>
                  </a:cubicBezTo>
                  <a:cubicBezTo>
                    <a:pt x="712" y="206"/>
                    <a:pt x="714" y="205"/>
                    <a:pt x="718" y="204"/>
                  </a:cubicBezTo>
                  <a:cubicBezTo>
                    <a:pt x="720" y="204"/>
                    <a:pt x="722" y="203"/>
                    <a:pt x="724" y="203"/>
                  </a:cubicBezTo>
                  <a:lnTo>
                    <a:pt x="724" y="208"/>
                  </a:lnTo>
                  <a:close/>
                  <a:moveTo>
                    <a:pt x="700" y="186"/>
                  </a:moveTo>
                  <a:cubicBezTo>
                    <a:pt x="704" y="186"/>
                    <a:pt x="704" y="186"/>
                    <a:pt x="704" y="186"/>
                  </a:cubicBezTo>
                  <a:cubicBezTo>
                    <a:pt x="704" y="181"/>
                    <a:pt x="704" y="181"/>
                    <a:pt x="704" y="181"/>
                  </a:cubicBezTo>
                  <a:cubicBezTo>
                    <a:pt x="700" y="181"/>
                    <a:pt x="700" y="181"/>
                    <a:pt x="700" y="181"/>
                  </a:cubicBezTo>
                  <a:lnTo>
                    <a:pt x="700" y="186"/>
                  </a:lnTo>
                  <a:close/>
                  <a:moveTo>
                    <a:pt x="180" y="85"/>
                  </a:moveTo>
                  <a:cubicBezTo>
                    <a:pt x="180" y="86"/>
                    <a:pt x="181" y="86"/>
                    <a:pt x="182" y="86"/>
                  </a:cubicBezTo>
                  <a:cubicBezTo>
                    <a:pt x="182" y="86"/>
                    <a:pt x="183" y="86"/>
                    <a:pt x="183" y="8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5" y="74"/>
                    <a:pt x="195" y="72"/>
                    <a:pt x="194" y="7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0"/>
                    <a:pt x="182" y="60"/>
                    <a:pt x="182" y="60"/>
                  </a:cubicBezTo>
                  <a:cubicBezTo>
                    <a:pt x="181" y="60"/>
                    <a:pt x="180" y="60"/>
                    <a:pt x="180" y="61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69" y="72"/>
                    <a:pt x="168" y="72"/>
                    <a:pt x="168" y="73"/>
                  </a:cubicBezTo>
                  <a:cubicBezTo>
                    <a:pt x="168" y="74"/>
                    <a:pt x="169" y="75"/>
                    <a:pt x="169" y="75"/>
                  </a:cubicBezTo>
                  <a:lnTo>
                    <a:pt x="180" y="85"/>
                  </a:lnTo>
                  <a:close/>
                  <a:moveTo>
                    <a:pt x="685" y="192"/>
                  </a:moveTo>
                  <a:cubicBezTo>
                    <a:pt x="682" y="192"/>
                    <a:pt x="678" y="193"/>
                    <a:pt x="677" y="196"/>
                  </a:cubicBezTo>
                  <a:cubicBezTo>
                    <a:pt x="676" y="196"/>
                    <a:pt x="676" y="196"/>
                    <a:pt x="676" y="196"/>
                  </a:cubicBezTo>
                  <a:cubicBezTo>
                    <a:pt x="676" y="192"/>
                    <a:pt x="676" y="192"/>
                    <a:pt x="676" y="192"/>
                  </a:cubicBezTo>
                  <a:cubicBezTo>
                    <a:pt x="673" y="192"/>
                    <a:pt x="673" y="192"/>
                    <a:pt x="673" y="192"/>
                  </a:cubicBezTo>
                  <a:cubicBezTo>
                    <a:pt x="673" y="215"/>
                    <a:pt x="673" y="215"/>
                    <a:pt x="673" y="215"/>
                  </a:cubicBezTo>
                  <a:cubicBezTo>
                    <a:pt x="677" y="215"/>
                    <a:pt x="677" y="215"/>
                    <a:pt x="677" y="215"/>
                  </a:cubicBezTo>
                  <a:cubicBezTo>
                    <a:pt x="677" y="200"/>
                    <a:pt x="677" y="200"/>
                    <a:pt x="677" y="200"/>
                  </a:cubicBezTo>
                  <a:cubicBezTo>
                    <a:pt x="677" y="197"/>
                    <a:pt x="681" y="195"/>
                    <a:pt x="684" y="195"/>
                  </a:cubicBezTo>
                  <a:cubicBezTo>
                    <a:pt x="687" y="195"/>
                    <a:pt x="690" y="197"/>
                    <a:pt x="690" y="201"/>
                  </a:cubicBezTo>
                  <a:cubicBezTo>
                    <a:pt x="690" y="215"/>
                    <a:pt x="690" y="215"/>
                    <a:pt x="690" y="215"/>
                  </a:cubicBezTo>
                  <a:cubicBezTo>
                    <a:pt x="694" y="215"/>
                    <a:pt x="694" y="215"/>
                    <a:pt x="694" y="215"/>
                  </a:cubicBezTo>
                  <a:cubicBezTo>
                    <a:pt x="694" y="200"/>
                    <a:pt x="694" y="200"/>
                    <a:pt x="694" y="200"/>
                  </a:cubicBezTo>
                  <a:cubicBezTo>
                    <a:pt x="694" y="194"/>
                    <a:pt x="690" y="192"/>
                    <a:pt x="685" y="192"/>
                  </a:cubicBezTo>
                  <a:close/>
                  <a:moveTo>
                    <a:pt x="501" y="196"/>
                  </a:moveTo>
                  <a:cubicBezTo>
                    <a:pt x="500" y="196"/>
                    <a:pt x="500" y="196"/>
                    <a:pt x="500" y="196"/>
                  </a:cubicBezTo>
                  <a:cubicBezTo>
                    <a:pt x="500" y="192"/>
                    <a:pt x="500" y="192"/>
                    <a:pt x="500" y="192"/>
                  </a:cubicBezTo>
                  <a:cubicBezTo>
                    <a:pt x="496" y="192"/>
                    <a:pt x="496" y="192"/>
                    <a:pt x="496" y="192"/>
                  </a:cubicBezTo>
                  <a:cubicBezTo>
                    <a:pt x="496" y="215"/>
                    <a:pt x="496" y="215"/>
                    <a:pt x="496" y="215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501" y="198"/>
                    <a:pt x="503" y="195"/>
                    <a:pt x="506" y="195"/>
                  </a:cubicBezTo>
                  <a:cubicBezTo>
                    <a:pt x="509" y="195"/>
                    <a:pt x="509" y="195"/>
                    <a:pt x="509" y="195"/>
                  </a:cubicBezTo>
                  <a:cubicBezTo>
                    <a:pt x="509" y="192"/>
                    <a:pt x="509" y="192"/>
                    <a:pt x="509" y="192"/>
                  </a:cubicBezTo>
                  <a:cubicBezTo>
                    <a:pt x="506" y="192"/>
                    <a:pt x="506" y="192"/>
                    <a:pt x="506" y="192"/>
                  </a:cubicBezTo>
                  <a:cubicBezTo>
                    <a:pt x="503" y="192"/>
                    <a:pt x="501" y="193"/>
                    <a:pt x="501" y="196"/>
                  </a:cubicBezTo>
                  <a:close/>
                  <a:moveTo>
                    <a:pt x="513" y="215"/>
                  </a:moveTo>
                  <a:cubicBezTo>
                    <a:pt x="517" y="215"/>
                    <a:pt x="517" y="215"/>
                    <a:pt x="517" y="215"/>
                  </a:cubicBezTo>
                  <a:cubicBezTo>
                    <a:pt x="517" y="192"/>
                    <a:pt x="517" y="192"/>
                    <a:pt x="517" y="192"/>
                  </a:cubicBezTo>
                  <a:cubicBezTo>
                    <a:pt x="513" y="192"/>
                    <a:pt x="513" y="192"/>
                    <a:pt x="513" y="192"/>
                  </a:cubicBezTo>
                  <a:lnTo>
                    <a:pt x="513" y="215"/>
                  </a:lnTo>
                  <a:close/>
                  <a:moveTo>
                    <a:pt x="525" y="2"/>
                  </a:moveTo>
                  <a:cubicBezTo>
                    <a:pt x="472" y="142"/>
                    <a:pt x="472" y="142"/>
                    <a:pt x="472" y="142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506" y="95"/>
                    <a:pt x="506" y="95"/>
                    <a:pt x="506" y="95"/>
                  </a:cubicBezTo>
                  <a:cubicBezTo>
                    <a:pt x="569" y="95"/>
                    <a:pt x="569" y="95"/>
                    <a:pt x="569" y="95"/>
                  </a:cubicBezTo>
                  <a:cubicBezTo>
                    <a:pt x="589" y="147"/>
                    <a:pt x="589" y="147"/>
                    <a:pt x="589" y="147"/>
                  </a:cubicBezTo>
                  <a:cubicBezTo>
                    <a:pt x="606" y="147"/>
                    <a:pt x="606" y="147"/>
                    <a:pt x="606" y="147"/>
                  </a:cubicBezTo>
                  <a:cubicBezTo>
                    <a:pt x="606" y="142"/>
                    <a:pt x="606" y="142"/>
                    <a:pt x="606" y="142"/>
                  </a:cubicBezTo>
                  <a:cubicBezTo>
                    <a:pt x="551" y="2"/>
                    <a:pt x="551" y="2"/>
                    <a:pt x="551" y="2"/>
                  </a:cubicBezTo>
                  <a:lnTo>
                    <a:pt x="525" y="2"/>
                  </a:lnTo>
                  <a:close/>
                  <a:moveTo>
                    <a:pt x="512" y="81"/>
                  </a:moveTo>
                  <a:cubicBezTo>
                    <a:pt x="534" y="23"/>
                    <a:pt x="534" y="23"/>
                    <a:pt x="534" y="23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40" y="23"/>
                    <a:pt x="540" y="23"/>
                    <a:pt x="540" y="23"/>
                  </a:cubicBezTo>
                  <a:cubicBezTo>
                    <a:pt x="563" y="81"/>
                    <a:pt x="563" y="81"/>
                    <a:pt x="563" y="81"/>
                  </a:cubicBezTo>
                  <a:lnTo>
                    <a:pt x="512" y="81"/>
                  </a:lnTo>
                  <a:close/>
                  <a:moveTo>
                    <a:pt x="480" y="191"/>
                  </a:moveTo>
                  <a:cubicBezTo>
                    <a:pt x="477" y="191"/>
                    <a:pt x="474" y="193"/>
                    <a:pt x="473" y="195"/>
                  </a:cubicBezTo>
                  <a:cubicBezTo>
                    <a:pt x="473" y="195"/>
                    <a:pt x="473" y="195"/>
                    <a:pt x="473" y="195"/>
                  </a:cubicBezTo>
                  <a:cubicBezTo>
                    <a:pt x="473" y="192"/>
                    <a:pt x="473" y="192"/>
                    <a:pt x="473" y="192"/>
                  </a:cubicBezTo>
                  <a:cubicBezTo>
                    <a:pt x="469" y="192"/>
                    <a:pt x="469" y="192"/>
                    <a:pt x="469" y="192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4" y="214"/>
                    <a:pt x="477" y="216"/>
                    <a:pt x="480" y="216"/>
                  </a:cubicBezTo>
                  <a:cubicBezTo>
                    <a:pt x="486" y="216"/>
                    <a:pt x="491" y="211"/>
                    <a:pt x="491" y="203"/>
                  </a:cubicBezTo>
                  <a:cubicBezTo>
                    <a:pt x="491" y="196"/>
                    <a:pt x="487" y="191"/>
                    <a:pt x="480" y="191"/>
                  </a:cubicBezTo>
                  <a:close/>
                  <a:moveTo>
                    <a:pt x="479" y="212"/>
                  </a:moveTo>
                  <a:cubicBezTo>
                    <a:pt x="476" y="212"/>
                    <a:pt x="473" y="211"/>
                    <a:pt x="473" y="208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473" y="197"/>
                    <a:pt x="476" y="195"/>
                    <a:pt x="479" y="195"/>
                  </a:cubicBezTo>
                  <a:cubicBezTo>
                    <a:pt x="484" y="195"/>
                    <a:pt x="488" y="198"/>
                    <a:pt x="488" y="203"/>
                  </a:cubicBezTo>
                  <a:cubicBezTo>
                    <a:pt x="488" y="209"/>
                    <a:pt x="484" y="212"/>
                    <a:pt x="479" y="212"/>
                  </a:cubicBezTo>
                  <a:close/>
                  <a:moveTo>
                    <a:pt x="513" y="186"/>
                  </a:moveTo>
                  <a:cubicBezTo>
                    <a:pt x="517" y="186"/>
                    <a:pt x="517" y="186"/>
                    <a:pt x="517" y="186"/>
                  </a:cubicBezTo>
                  <a:cubicBezTo>
                    <a:pt x="517" y="181"/>
                    <a:pt x="517" y="181"/>
                    <a:pt x="517" y="181"/>
                  </a:cubicBezTo>
                  <a:cubicBezTo>
                    <a:pt x="513" y="181"/>
                    <a:pt x="513" y="181"/>
                    <a:pt x="513" y="181"/>
                  </a:cubicBezTo>
                  <a:lnTo>
                    <a:pt x="513" y="186"/>
                  </a:lnTo>
                  <a:close/>
                  <a:moveTo>
                    <a:pt x="566" y="204"/>
                  </a:moveTo>
                  <a:cubicBezTo>
                    <a:pt x="566" y="197"/>
                    <a:pt x="563" y="191"/>
                    <a:pt x="555" y="191"/>
                  </a:cubicBezTo>
                  <a:cubicBezTo>
                    <a:pt x="548" y="191"/>
                    <a:pt x="544" y="197"/>
                    <a:pt x="544" y="203"/>
                  </a:cubicBezTo>
                  <a:cubicBezTo>
                    <a:pt x="544" y="212"/>
                    <a:pt x="549" y="216"/>
                    <a:pt x="557" y="216"/>
                  </a:cubicBezTo>
                  <a:cubicBezTo>
                    <a:pt x="559" y="216"/>
                    <a:pt x="563" y="215"/>
                    <a:pt x="565" y="213"/>
                  </a:cubicBezTo>
                  <a:cubicBezTo>
                    <a:pt x="565" y="210"/>
                    <a:pt x="565" y="210"/>
                    <a:pt x="565" y="210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62" y="212"/>
                    <a:pt x="559" y="213"/>
                    <a:pt x="557" y="213"/>
                  </a:cubicBezTo>
                  <a:cubicBezTo>
                    <a:pt x="552" y="213"/>
                    <a:pt x="550" y="211"/>
                    <a:pt x="549" y="208"/>
                  </a:cubicBezTo>
                  <a:cubicBezTo>
                    <a:pt x="548" y="207"/>
                    <a:pt x="548" y="206"/>
                    <a:pt x="548" y="204"/>
                  </a:cubicBezTo>
                  <a:cubicBezTo>
                    <a:pt x="548" y="204"/>
                    <a:pt x="548" y="204"/>
                    <a:pt x="548" y="204"/>
                  </a:cubicBezTo>
                  <a:lnTo>
                    <a:pt x="566" y="204"/>
                  </a:lnTo>
                  <a:close/>
                  <a:moveTo>
                    <a:pt x="555" y="194"/>
                  </a:moveTo>
                  <a:cubicBezTo>
                    <a:pt x="559" y="194"/>
                    <a:pt x="562" y="197"/>
                    <a:pt x="562" y="201"/>
                  </a:cubicBezTo>
                  <a:cubicBezTo>
                    <a:pt x="548" y="201"/>
                    <a:pt x="548" y="201"/>
                    <a:pt x="548" y="201"/>
                  </a:cubicBezTo>
                  <a:cubicBezTo>
                    <a:pt x="549" y="197"/>
                    <a:pt x="551" y="194"/>
                    <a:pt x="555" y="194"/>
                  </a:cubicBezTo>
                  <a:close/>
                  <a:moveTo>
                    <a:pt x="526" y="198"/>
                  </a:moveTo>
                  <a:cubicBezTo>
                    <a:pt x="526" y="196"/>
                    <a:pt x="528" y="194"/>
                    <a:pt x="532" y="194"/>
                  </a:cubicBezTo>
                  <a:cubicBezTo>
                    <a:pt x="536" y="194"/>
                    <a:pt x="538" y="196"/>
                    <a:pt x="539" y="197"/>
                  </a:cubicBezTo>
                  <a:cubicBezTo>
                    <a:pt x="540" y="197"/>
                    <a:pt x="540" y="197"/>
                    <a:pt x="540" y="197"/>
                  </a:cubicBezTo>
                  <a:cubicBezTo>
                    <a:pt x="540" y="193"/>
                    <a:pt x="540" y="193"/>
                    <a:pt x="540" y="193"/>
                  </a:cubicBezTo>
                  <a:cubicBezTo>
                    <a:pt x="538" y="193"/>
                    <a:pt x="536" y="192"/>
                    <a:pt x="532" y="192"/>
                  </a:cubicBezTo>
                  <a:cubicBezTo>
                    <a:pt x="526" y="192"/>
                    <a:pt x="523" y="194"/>
                    <a:pt x="523" y="198"/>
                  </a:cubicBezTo>
                  <a:cubicBezTo>
                    <a:pt x="523" y="206"/>
                    <a:pt x="537" y="204"/>
                    <a:pt x="537" y="209"/>
                  </a:cubicBezTo>
                  <a:cubicBezTo>
                    <a:pt x="537" y="212"/>
                    <a:pt x="535" y="213"/>
                    <a:pt x="532" y="213"/>
                  </a:cubicBezTo>
                  <a:cubicBezTo>
                    <a:pt x="529" y="213"/>
                    <a:pt x="525" y="211"/>
                    <a:pt x="524" y="210"/>
                  </a:cubicBezTo>
                  <a:cubicBezTo>
                    <a:pt x="523" y="210"/>
                    <a:pt x="523" y="210"/>
                    <a:pt x="523" y="210"/>
                  </a:cubicBezTo>
                  <a:cubicBezTo>
                    <a:pt x="523" y="213"/>
                    <a:pt x="523" y="213"/>
                    <a:pt x="523" y="213"/>
                  </a:cubicBezTo>
                  <a:cubicBezTo>
                    <a:pt x="525" y="215"/>
                    <a:pt x="528" y="216"/>
                    <a:pt x="531" y="216"/>
                  </a:cubicBezTo>
                  <a:cubicBezTo>
                    <a:pt x="538" y="216"/>
                    <a:pt x="541" y="213"/>
                    <a:pt x="541" y="209"/>
                  </a:cubicBezTo>
                  <a:cubicBezTo>
                    <a:pt x="541" y="201"/>
                    <a:pt x="526" y="203"/>
                    <a:pt x="526" y="198"/>
                  </a:cubicBezTo>
                  <a:close/>
                  <a:moveTo>
                    <a:pt x="359" y="215"/>
                  </a:moveTo>
                  <a:cubicBezTo>
                    <a:pt x="382" y="215"/>
                    <a:pt x="382" y="215"/>
                    <a:pt x="382" y="215"/>
                  </a:cubicBezTo>
                  <a:cubicBezTo>
                    <a:pt x="382" y="212"/>
                    <a:pt x="382" y="212"/>
                    <a:pt x="382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63" y="200"/>
                    <a:pt x="363" y="200"/>
                    <a:pt x="363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197"/>
                    <a:pt x="381" y="197"/>
                    <a:pt x="381" y="197"/>
                  </a:cubicBezTo>
                  <a:cubicBezTo>
                    <a:pt x="363" y="197"/>
                    <a:pt x="363" y="197"/>
                    <a:pt x="363" y="197"/>
                  </a:cubicBezTo>
                  <a:cubicBezTo>
                    <a:pt x="363" y="185"/>
                    <a:pt x="363" y="185"/>
                    <a:pt x="363" y="185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82" y="182"/>
                    <a:pt x="382" y="182"/>
                    <a:pt x="382" y="182"/>
                  </a:cubicBezTo>
                  <a:cubicBezTo>
                    <a:pt x="359" y="182"/>
                    <a:pt x="359" y="182"/>
                    <a:pt x="359" y="182"/>
                  </a:cubicBezTo>
                  <a:lnTo>
                    <a:pt x="359" y="215"/>
                  </a:lnTo>
                  <a:close/>
                  <a:moveTo>
                    <a:pt x="457" y="196"/>
                  </a:moveTo>
                  <a:cubicBezTo>
                    <a:pt x="456" y="196"/>
                    <a:pt x="456" y="196"/>
                    <a:pt x="456" y="196"/>
                  </a:cubicBezTo>
                  <a:cubicBezTo>
                    <a:pt x="456" y="192"/>
                    <a:pt x="456" y="192"/>
                    <a:pt x="456" y="192"/>
                  </a:cubicBezTo>
                  <a:cubicBezTo>
                    <a:pt x="453" y="192"/>
                    <a:pt x="453" y="192"/>
                    <a:pt x="453" y="192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02"/>
                    <a:pt x="457" y="202"/>
                    <a:pt x="457" y="202"/>
                  </a:cubicBezTo>
                  <a:cubicBezTo>
                    <a:pt x="457" y="198"/>
                    <a:pt x="459" y="195"/>
                    <a:pt x="462" y="195"/>
                  </a:cubicBezTo>
                  <a:cubicBezTo>
                    <a:pt x="465" y="195"/>
                    <a:pt x="465" y="195"/>
                    <a:pt x="465" y="195"/>
                  </a:cubicBezTo>
                  <a:cubicBezTo>
                    <a:pt x="465" y="192"/>
                    <a:pt x="465" y="192"/>
                    <a:pt x="465" y="192"/>
                  </a:cubicBezTo>
                  <a:cubicBezTo>
                    <a:pt x="462" y="192"/>
                    <a:pt x="462" y="192"/>
                    <a:pt x="462" y="192"/>
                  </a:cubicBezTo>
                  <a:cubicBezTo>
                    <a:pt x="459" y="192"/>
                    <a:pt x="458" y="193"/>
                    <a:pt x="457" y="196"/>
                  </a:cubicBezTo>
                  <a:close/>
                  <a:moveTo>
                    <a:pt x="302" y="8"/>
                  </a:moveTo>
                  <a:cubicBezTo>
                    <a:pt x="301" y="4"/>
                    <a:pt x="297" y="2"/>
                    <a:pt x="293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2"/>
                    <a:pt x="159" y="3"/>
                    <a:pt x="157" y="5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69" y="92"/>
                    <a:pt x="69" y="99"/>
                    <a:pt x="73" y="103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5" y="147"/>
                    <a:pt x="85" y="153"/>
                    <a:pt x="89" y="157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5" y="203"/>
                    <a:pt x="141" y="203"/>
                    <a:pt x="145" y="199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95" y="222"/>
                    <a:pt x="195" y="222"/>
                    <a:pt x="195" y="222"/>
                  </a:cubicBezTo>
                  <a:cubicBezTo>
                    <a:pt x="197" y="224"/>
                    <a:pt x="199" y="225"/>
                    <a:pt x="202" y="225"/>
                  </a:cubicBezTo>
                  <a:cubicBezTo>
                    <a:pt x="204" y="225"/>
                    <a:pt x="207" y="224"/>
                    <a:pt x="209" y="222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00" y="131"/>
                    <a:pt x="301" y="128"/>
                    <a:pt x="301" y="126"/>
                  </a:cubicBezTo>
                  <a:cubicBezTo>
                    <a:pt x="301" y="123"/>
                    <a:pt x="300" y="120"/>
                    <a:pt x="298" y="119"/>
                  </a:cubicBezTo>
                  <a:cubicBezTo>
                    <a:pt x="249" y="69"/>
                    <a:pt x="249" y="69"/>
                    <a:pt x="249" y="69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3" y="16"/>
                    <a:pt x="304" y="12"/>
                    <a:pt x="302" y="8"/>
                  </a:cubicBezTo>
                  <a:close/>
                  <a:moveTo>
                    <a:pt x="217" y="57"/>
                  </a:moveTo>
                  <a:cubicBezTo>
                    <a:pt x="227" y="46"/>
                    <a:pt x="227" y="46"/>
                    <a:pt x="227" y="46"/>
                  </a:cubicBezTo>
                  <a:cubicBezTo>
                    <a:pt x="228" y="46"/>
                    <a:pt x="229" y="45"/>
                    <a:pt x="229" y="45"/>
                  </a:cubicBezTo>
                  <a:cubicBezTo>
                    <a:pt x="230" y="45"/>
                    <a:pt x="231" y="46"/>
                    <a:pt x="231" y="46"/>
                  </a:cubicBezTo>
                  <a:cubicBezTo>
                    <a:pt x="242" y="57"/>
                    <a:pt x="242" y="57"/>
                    <a:pt x="242" y="57"/>
                  </a:cubicBezTo>
                  <a:cubicBezTo>
                    <a:pt x="243" y="58"/>
                    <a:pt x="243" y="59"/>
                    <a:pt x="242" y="60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1"/>
                    <a:pt x="230" y="72"/>
                    <a:pt x="229" y="72"/>
                  </a:cubicBezTo>
                  <a:cubicBezTo>
                    <a:pt x="229" y="72"/>
                    <a:pt x="228" y="71"/>
                    <a:pt x="227" y="7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6" y="60"/>
                    <a:pt x="216" y="59"/>
                    <a:pt x="216" y="59"/>
                  </a:cubicBezTo>
                  <a:cubicBezTo>
                    <a:pt x="216" y="58"/>
                    <a:pt x="216" y="57"/>
                    <a:pt x="217" y="57"/>
                  </a:cubicBezTo>
                  <a:close/>
                  <a:moveTo>
                    <a:pt x="158" y="35"/>
                  </a:moveTo>
                  <a:cubicBezTo>
                    <a:pt x="158" y="34"/>
                    <a:pt x="158" y="33"/>
                    <a:pt x="160" y="33"/>
                  </a:cubicBezTo>
                  <a:cubicBezTo>
                    <a:pt x="161" y="32"/>
                    <a:pt x="162" y="32"/>
                    <a:pt x="163" y="3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1" y="32"/>
                    <a:pt x="202" y="32"/>
                    <a:pt x="204" y="33"/>
                  </a:cubicBezTo>
                  <a:cubicBezTo>
                    <a:pt x="205" y="33"/>
                    <a:pt x="205" y="34"/>
                    <a:pt x="205" y="35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9"/>
                    <a:pt x="204" y="7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1"/>
                    <a:pt x="182" y="101"/>
                    <a:pt x="182" y="101"/>
                  </a:cubicBezTo>
                  <a:cubicBezTo>
                    <a:pt x="181" y="101"/>
                    <a:pt x="180" y="101"/>
                    <a:pt x="179" y="100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8" y="79"/>
                    <a:pt x="158" y="78"/>
                    <a:pt x="158" y="77"/>
                  </a:cubicBezTo>
                  <a:lnTo>
                    <a:pt x="158" y="35"/>
                  </a:lnTo>
                  <a:close/>
                  <a:moveTo>
                    <a:pt x="121" y="57"/>
                  </a:moveTo>
                  <a:cubicBezTo>
                    <a:pt x="132" y="46"/>
                    <a:pt x="132" y="46"/>
                    <a:pt x="132" y="46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4" y="45"/>
                    <a:pt x="135" y="46"/>
                    <a:pt x="136" y="4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7" y="58"/>
                    <a:pt x="147" y="59"/>
                    <a:pt x="146" y="6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71"/>
                    <a:pt x="134" y="72"/>
                    <a:pt x="134" y="72"/>
                  </a:cubicBezTo>
                  <a:cubicBezTo>
                    <a:pt x="133" y="72"/>
                    <a:pt x="132" y="71"/>
                    <a:pt x="132" y="71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1" y="59"/>
                    <a:pt x="121" y="59"/>
                  </a:cubicBezTo>
                  <a:cubicBezTo>
                    <a:pt x="121" y="58"/>
                    <a:pt x="121" y="57"/>
                    <a:pt x="121" y="57"/>
                  </a:cubicBezTo>
                  <a:close/>
                  <a:moveTo>
                    <a:pt x="146" y="156"/>
                  </a:moveTo>
                  <a:cubicBezTo>
                    <a:pt x="136" y="166"/>
                    <a:pt x="136" y="166"/>
                    <a:pt x="136" y="166"/>
                  </a:cubicBezTo>
                  <a:cubicBezTo>
                    <a:pt x="135" y="167"/>
                    <a:pt x="134" y="167"/>
                    <a:pt x="134" y="167"/>
                  </a:cubicBezTo>
                  <a:cubicBezTo>
                    <a:pt x="133" y="167"/>
                    <a:pt x="132" y="167"/>
                    <a:pt x="132" y="16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3"/>
                    <a:pt x="121" y="153"/>
                    <a:pt x="121" y="1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1"/>
                    <a:pt x="133" y="141"/>
                    <a:pt x="134" y="141"/>
                  </a:cubicBezTo>
                  <a:cubicBezTo>
                    <a:pt x="134" y="141"/>
                    <a:pt x="135" y="141"/>
                    <a:pt x="136" y="142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7" y="153"/>
                    <a:pt x="147" y="155"/>
                    <a:pt x="146" y="156"/>
                  </a:cubicBezTo>
                  <a:close/>
                  <a:moveTo>
                    <a:pt x="152" y="130"/>
                  </a:moveTo>
                  <a:cubicBezTo>
                    <a:pt x="110" y="130"/>
                    <a:pt x="110" y="130"/>
                    <a:pt x="110" y="130"/>
                  </a:cubicBezTo>
                  <a:cubicBezTo>
                    <a:pt x="109" y="130"/>
                    <a:pt x="108" y="130"/>
                    <a:pt x="107" y="129"/>
                  </a:cubicBezTo>
                  <a:cubicBezTo>
                    <a:pt x="107" y="127"/>
                    <a:pt x="107" y="126"/>
                    <a:pt x="108" y="125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87"/>
                    <a:pt x="107" y="86"/>
                    <a:pt x="107" y="85"/>
                  </a:cubicBezTo>
                  <a:cubicBezTo>
                    <a:pt x="108" y="83"/>
                    <a:pt x="109" y="83"/>
                    <a:pt x="110" y="83"/>
                  </a:cubicBezTo>
                  <a:cubicBezTo>
                    <a:pt x="152" y="83"/>
                    <a:pt x="152" y="83"/>
                    <a:pt x="152" y="83"/>
                  </a:cubicBezTo>
                  <a:cubicBezTo>
                    <a:pt x="153" y="83"/>
                    <a:pt x="153" y="83"/>
                    <a:pt x="154" y="84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5"/>
                    <a:pt x="176" y="106"/>
                    <a:pt x="176" y="107"/>
                  </a:cubicBezTo>
                  <a:cubicBezTo>
                    <a:pt x="176" y="107"/>
                    <a:pt x="175" y="108"/>
                    <a:pt x="175" y="109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3" y="130"/>
                    <a:pt x="153" y="130"/>
                    <a:pt x="152" y="130"/>
                  </a:cubicBezTo>
                  <a:close/>
                  <a:moveTo>
                    <a:pt x="205" y="178"/>
                  </a:moveTo>
                  <a:cubicBezTo>
                    <a:pt x="205" y="179"/>
                    <a:pt x="205" y="180"/>
                    <a:pt x="204" y="181"/>
                  </a:cubicBezTo>
                  <a:cubicBezTo>
                    <a:pt x="203" y="181"/>
                    <a:pt x="203" y="181"/>
                    <a:pt x="202" y="181"/>
                  </a:cubicBezTo>
                  <a:cubicBezTo>
                    <a:pt x="202" y="181"/>
                    <a:pt x="201" y="181"/>
                    <a:pt x="200" y="180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1" y="181"/>
                    <a:pt x="160" y="181"/>
                  </a:cubicBezTo>
                  <a:cubicBezTo>
                    <a:pt x="158" y="180"/>
                    <a:pt x="158" y="179"/>
                    <a:pt x="158" y="178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5"/>
                    <a:pt x="159" y="134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1" y="112"/>
                    <a:pt x="182" y="112"/>
                    <a:pt x="184" y="113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5" y="135"/>
                    <a:pt x="205" y="136"/>
                    <a:pt x="205" y="136"/>
                  </a:cubicBezTo>
                  <a:lnTo>
                    <a:pt x="205" y="178"/>
                  </a:lnTo>
                  <a:close/>
                  <a:moveTo>
                    <a:pt x="242" y="156"/>
                  </a:moveTo>
                  <a:cubicBezTo>
                    <a:pt x="231" y="166"/>
                    <a:pt x="231" y="166"/>
                    <a:pt x="231" y="166"/>
                  </a:cubicBezTo>
                  <a:cubicBezTo>
                    <a:pt x="231" y="167"/>
                    <a:pt x="230" y="167"/>
                    <a:pt x="229" y="167"/>
                  </a:cubicBezTo>
                  <a:cubicBezTo>
                    <a:pt x="229" y="167"/>
                    <a:pt x="228" y="167"/>
                    <a:pt x="227" y="166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6" y="155"/>
                    <a:pt x="216" y="155"/>
                    <a:pt x="216" y="154"/>
                  </a:cubicBezTo>
                  <a:cubicBezTo>
                    <a:pt x="216" y="153"/>
                    <a:pt x="216" y="153"/>
                    <a:pt x="217" y="15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8" y="141"/>
                    <a:pt x="229" y="141"/>
                    <a:pt x="229" y="141"/>
                  </a:cubicBezTo>
                  <a:cubicBezTo>
                    <a:pt x="230" y="141"/>
                    <a:pt x="231" y="141"/>
                    <a:pt x="231" y="142"/>
                  </a:cubicBezTo>
                  <a:cubicBezTo>
                    <a:pt x="242" y="152"/>
                    <a:pt x="242" y="152"/>
                    <a:pt x="242" y="152"/>
                  </a:cubicBezTo>
                  <a:cubicBezTo>
                    <a:pt x="243" y="153"/>
                    <a:pt x="243" y="155"/>
                    <a:pt x="242" y="156"/>
                  </a:cubicBezTo>
                  <a:close/>
                  <a:moveTo>
                    <a:pt x="253" y="83"/>
                  </a:moveTo>
                  <a:cubicBezTo>
                    <a:pt x="254" y="83"/>
                    <a:pt x="255" y="83"/>
                    <a:pt x="256" y="85"/>
                  </a:cubicBezTo>
                  <a:cubicBezTo>
                    <a:pt x="256" y="86"/>
                    <a:pt x="256" y="87"/>
                    <a:pt x="255" y="88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6"/>
                    <a:pt x="256" y="127"/>
                    <a:pt x="256" y="129"/>
                  </a:cubicBezTo>
                  <a:cubicBezTo>
                    <a:pt x="255" y="130"/>
                    <a:pt x="254" y="130"/>
                    <a:pt x="253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0" y="130"/>
                    <a:pt x="210" y="130"/>
                    <a:pt x="209" y="13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7" y="107"/>
                    <a:pt x="187" y="107"/>
                  </a:cubicBezTo>
                  <a:cubicBezTo>
                    <a:pt x="187" y="106"/>
                    <a:pt x="188" y="105"/>
                    <a:pt x="188" y="104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0" y="83"/>
                    <a:pt x="210" y="83"/>
                    <a:pt x="211" y="83"/>
                  </a:cubicBezTo>
                  <a:lnTo>
                    <a:pt x="253" y="83"/>
                  </a:lnTo>
                  <a:close/>
                  <a:moveTo>
                    <a:pt x="458" y="132"/>
                  </a:moveTo>
                  <a:cubicBezTo>
                    <a:pt x="376" y="132"/>
                    <a:pt x="376" y="132"/>
                    <a:pt x="376" y="132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2" y="66"/>
                    <a:pt x="452" y="66"/>
                    <a:pt x="452" y="66"/>
                  </a:cubicBezTo>
                  <a:cubicBezTo>
                    <a:pt x="376" y="66"/>
                    <a:pt x="376" y="66"/>
                    <a:pt x="376" y="66"/>
                  </a:cubicBezTo>
                  <a:cubicBezTo>
                    <a:pt x="376" y="17"/>
                    <a:pt x="376" y="17"/>
                    <a:pt x="376" y="17"/>
                  </a:cubicBezTo>
                  <a:cubicBezTo>
                    <a:pt x="458" y="17"/>
                    <a:pt x="458" y="17"/>
                    <a:pt x="458" y="17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147"/>
                    <a:pt x="359" y="147"/>
                    <a:pt x="359" y="147"/>
                  </a:cubicBezTo>
                  <a:cubicBezTo>
                    <a:pt x="458" y="147"/>
                    <a:pt x="458" y="147"/>
                    <a:pt x="458" y="147"/>
                  </a:cubicBezTo>
                  <a:lnTo>
                    <a:pt x="458" y="132"/>
                  </a:lnTo>
                  <a:close/>
                  <a:moveTo>
                    <a:pt x="399" y="192"/>
                  </a:moveTo>
                  <a:cubicBezTo>
                    <a:pt x="395" y="192"/>
                    <a:pt x="392" y="193"/>
                    <a:pt x="391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90" y="215"/>
                    <a:pt x="390" y="215"/>
                    <a:pt x="390" y="215"/>
                  </a:cubicBezTo>
                  <a:cubicBezTo>
                    <a:pt x="390" y="200"/>
                    <a:pt x="390" y="200"/>
                    <a:pt x="390" y="200"/>
                  </a:cubicBezTo>
                  <a:cubicBezTo>
                    <a:pt x="391" y="197"/>
                    <a:pt x="395" y="195"/>
                    <a:pt x="397" y="195"/>
                  </a:cubicBezTo>
                  <a:cubicBezTo>
                    <a:pt x="401" y="195"/>
                    <a:pt x="404" y="197"/>
                    <a:pt x="404" y="201"/>
                  </a:cubicBezTo>
                  <a:cubicBezTo>
                    <a:pt x="404" y="215"/>
                    <a:pt x="404" y="215"/>
                    <a:pt x="404" y="215"/>
                  </a:cubicBezTo>
                  <a:cubicBezTo>
                    <a:pt x="408" y="215"/>
                    <a:pt x="408" y="215"/>
                    <a:pt x="408" y="215"/>
                  </a:cubicBezTo>
                  <a:cubicBezTo>
                    <a:pt x="408" y="200"/>
                    <a:pt x="408" y="200"/>
                    <a:pt x="408" y="200"/>
                  </a:cubicBezTo>
                  <a:cubicBezTo>
                    <a:pt x="408" y="194"/>
                    <a:pt x="404" y="192"/>
                    <a:pt x="399" y="192"/>
                  </a:cubicBezTo>
                  <a:close/>
                  <a:moveTo>
                    <a:pt x="448" y="204"/>
                  </a:moveTo>
                  <a:cubicBezTo>
                    <a:pt x="448" y="197"/>
                    <a:pt x="445" y="191"/>
                    <a:pt x="437" y="191"/>
                  </a:cubicBezTo>
                  <a:cubicBezTo>
                    <a:pt x="430" y="191"/>
                    <a:pt x="426" y="197"/>
                    <a:pt x="426" y="203"/>
                  </a:cubicBezTo>
                  <a:cubicBezTo>
                    <a:pt x="426" y="212"/>
                    <a:pt x="431" y="216"/>
                    <a:pt x="439" y="216"/>
                  </a:cubicBezTo>
                  <a:cubicBezTo>
                    <a:pt x="441" y="216"/>
                    <a:pt x="445" y="215"/>
                    <a:pt x="447" y="213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4" y="212"/>
                    <a:pt x="441" y="213"/>
                    <a:pt x="439" y="213"/>
                  </a:cubicBezTo>
                  <a:cubicBezTo>
                    <a:pt x="435" y="213"/>
                    <a:pt x="432" y="211"/>
                    <a:pt x="431" y="208"/>
                  </a:cubicBezTo>
                  <a:cubicBezTo>
                    <a:pt x="430" y="207"/>
                    <a:pt x="430" y="206"/>
                    <a:pt x="430" y="204"/>
                  </a:cubicBezTo>
                  <a:cubicBezTo>
                    <a:pt x="430" y="204"/>
                    <a:pt x="430" y="204"/>
                    <a:pt x="430" y="204"/>
                  </a:cubicBezTo>
                  <a:lnTo>
                    <a:pt x="448" y="204"/>
                  </a:lnTo>
                  <a:close/>
                  <a:moveTo>
                    <a:pt x="437" y="194"/>
                  </a:moveTo>
                  <a:cubicBezTo>
                    <a:pt x="442" y="194"/>
                    <a:pt x="444" y="197"/>
                    <a:pt x="444" y="201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1" y="197"/>
                    <a:pt x="433" y="194"/>
                    <a:pt x="437" y="194"/>
                  </a:cubicBezTo>
                  <a:close/>
                  <a:moveTo>
                    <a:pt x="612" y="198"/>
                  </a:moveTo>
                  <a:cubicBezTo>
                    <a:pt x="612" y="196"/>
                    <a:pt x="614" y="194"/>
                    <a:pt x="617" y="194"/>
                  </a:cubicBezTo>
                  <a:cubicBezTo>
                    <a:pt x="621" y="194"/>
                    <a:pt x="623" y="196"/>
                    <a:pt x="624" y="197"/>
                  </a:cubicBezTo>
                  <a:cubicBezTo>
                    <a:pt x="625" y="197"/>
                    <a:pt x="625" y="197"/>
                    <a:pt x="625" y="197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4" y="193"/>
                    <a:pt x="621" y="192"/>
                    <a:pt x="617" y="192"/>
                  </a:cubicBezTo>
                  <a:cubicBezTo>
                    <a:pt x="611" y="192"/>
                    <a:pt x="608" y="194"/>
                    <a:pt x="608" y="198"/>
                  </a:cubicBezTo>
                  <a:cubicBezTo>
                    <a:pt x="608" y="206"/>
                    <a:pt x="622" y="204"/>
                    <a:pt x="622" y="209"/>
                  </a:cubicBezTo>
                  <a:cubicBezTo>
                    <a:pt x="622" y="212"/>
                    <a:pt x="621" y="213"/>
                    <a:pt x="617" y="213"/>
                  </a:cubicBezTo>
                  <a:cubicBezTo>
                    <a:pt x="614" y="213"/>
                    <a:pt x="611" y="211"/>
                    <a:pt x="609" y="210"/>
                  </a:cubicBezTo>
                  <a:cubicBezTo>
                    <a:pt x="608" y="210"/>
                    <a:pt x="608" y="210"/>
                    <a:pt x="608" y="210"/>
                  </a:cubicBezTo>
                  <a:cubicBezTo>
                    <a:pt x="608" y="213"/>
                    <a:pt x="608" y="213"/>
                    <a:pt x="608" y="213"/>
                  </a:cubicBezTo>
                  <a:cubicBezTo>
                    <a:pt x="610" y="215"/>
                    <a:pt x="613" y="216"/>
                    <a:pt x="617" y="216"/>
                  </a:cubicBezTo>
                  <a:cubicBezTo>
                    <a:pt x="623" y="216"/>
                    <a:pt x="626" y="213"/>
                    <a:pt x="626" y="209"/>
                  </a:cubicBezTo>
                  <a:cubicBezTo>
                    <a:pt x="626" y="201"/>
                    <a:pt x="612" y="203"/>
                    <a:pt x="612" y="198"/>
                  </a:cubicBezTo>
                  <a:close/>
                  <a:moveTo>
                    <a:pt x="418" y="184"/>
                  </a:moveTo>
                  <a:cubicBezTo>
                    <a:pt x="415" y="184"/>
                    <a:pt x="415" y="184"/>
                    <a:pt x="415" y="184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1" y="192"/>
                    <a:pt x="411" y="192"/>
                    <a:pt x="411" y="192"/>
                  </a:cubicBezTo>
                  <a:cubicBezTo>
                    <a:pt x="411" y="195"/>
                    <a:pt x="411" y="195"/>
                    <a:pt x="411" y="195"/>
                  </a:cubicBezTo>
                  <a:cubicBezTo>
                    <a:pt x="415" y="195"/>
                    <a:pt x="415" y="195"/>
                    <a:pt x="415" y="195"/>
                  </a:cubicBezTo>
                  <a:cubicBezTo>
                    <a:pt x="414" y="208"/>
                    <a:pt x="414" y="208"/>
                    <a:pt x="414" y="208"/>
                  </a:cubicBezTo>
                  <a:cubicBezTo>
                    <a:pt x="414" y="214"/>
                    <a:pt x="416" y="215"/>
                    <a:pt x="420" y="215"/>
                  </a:cubicBezTo>
                  <a:cubicBezTo>
                    <a:pt x="423" y="215"/>
                    <a:pt x="423" y="215"/>
                    <a:pt x="423" y="215"/>
                  </a:cubicBezTo>
                  <a:cubicBezTo>
                    <a:pt x="423" y="212"/>
                    <a:pt x="423" y="212"/>
                    <a:pt x="423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9" y="212"/>
                    <a:pt x="418" y="212"/>
                    <a:pt x="418" y="209"/>
                  </a:cubicBezTo>
                  <a:cubicBezTo>
                    <a:pt x="418" y="195"/>
                    <a:pt x="418" y="195"/>
                    <a:pt x="418" y="195"/>
                  </a:cubicBezTo>
                  <a:cubicBezTo>
                    <a:pt x="424" y="195"/>
                    <a:pt x="424" y="195"/>
                    <a:pt x="424" y="195"/>
                  </a:cubicBezTo>
                  <a:cubicBezTo>
                    <a:pt x="424" y="192"/>
                    <a:pt x="424" y="192"/>
                    <a:pt x="424" y="192"/>
                  </a:cubicBezTo>
                  <a:cubicBezTo>
                    <a:pt x="418" y="192"/>
                    <a:pt x="418" y="192"/>
                    <a:pt x="418" y="192"/>
                  </a:cubicBezTo>
                  <a:lnTo>
                    <a:pt x="418" y="18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37">
              <a:extLst>
                <a:ext uri="{FF2B5EF4-FFF2-40B4-BE49-F238E27FC236}">
                  <a16:creationId xmlns:a16="http://schemas.microsoft.com/office/drawing/2014/main" id="{9A298463-38E2-48D4-BBF3-F8D14F56D325}"/>
                </a:ext>
              </a:extLst>
            </p:cNvPr>
            <p:cNvSpPr/>
            <p:nvPr userDrawn="1">
              <p:custDataLst>
                <p:tags r:id="rId38"/>
              </p:custDataLst>
            </p:nvPr>
          </p:nvSpPr>
          <p:spPr bwMode="auto">
            <a:xfrm>
              <a:off x="5568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0 w 129"/>
                <a:gd name="T13" fmla="*/ 83 h 189"/>
                <a:gd name="T14" fmla="*/ 120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8 w 129"/>
                <a:gd name="T21" fmla="*/ 170 h 189"/>
                <a:gd name="T22" fmla="*/ 128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0" y="83"/>
                  </a:lnTo>
                  <a:lnTo>
                    <a:pt x="120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8" y="170"/>
                  </a:lnTo>
                  <a:lnTo>
                    <a:pt x="128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38">
              <a:extLst>
                <a:ext uri="{FF2B5EF4-FFF2-40B4-BE49-F238E27FC236}">
                  <a16:creationId xmlns:a16="http://schemas.microsoft.com/office/drawing/2014/main" id="{CAF399CE-8313-43F3-A8FE-7AADAE8D64F7}"/>
                </a:ext>
              </a:extLst>
            </p:cNvPr>
            <p:cNvSpPr/>
            <p:nvPr userDrawn="1">
              <p:custDataLst>
                <p:tags r:id="rId39"/>
              </p:custDataLst>
            </p:nvPr>
          </p:nvSpPr>
          <p:spPr bwMode="auto">
            <a:xfrm>
              <a:off x="5726" y="2074"/>
              <a:ext cx="118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4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6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9">
              <a:extLst>
                <a:ext uri="{FF2B5EF4-FFF2-40B4-BE49-F238E27FC236}">
                  <a16:creationId xmlns:a16="http://schemas.microsoft.com/office/drawing/2014/main" id="{2E0D08BE-8239-491C-965F-38514E035C49}"/>
                </a:ext>
              </a:extLst>
            </p:cNvPr>
            <p:cNvSpPr/>
            <p:nvPr userDrawn="1">
              <p:custDataLst>
                <p:tags r:id="rId40"/>
              </p:custDataLst>
            </p:nvPr>
          </p:nvSpPr>
          <p:spPr bwMode="auto">
            <a:xfrm>
              <a:off x="5860" y="2030"/>
              <a:ext cx="73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7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7 w 57"/>
                <a:gd name="T27" fmla="*/ 35 h 138"/>
                <a:gd name="T28" fmla="*/ 17 w 57"/>
                <a:gd name="T29" fmla="*/ 0 h 138"/>
                <a:gd name="T30" fmla="*/ 33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2"/>
                    <a:pt x="16" y="10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0">
              <a:extLst>
                <a:ext uri="{FF2B5EF4-FFF2-40B4-BE49-F238E27FC236}">
                  <a16:creationId xmlns:a16="http://schemas.microsoft.com/office/drawing/2014/main" id="{DA57631B-B770-4D1A-8205-FC76AC08BE76}"/>
                </a:ext>
              </a:extLst>
            </p:cNvPr>
            <p:cNvSpPr>
              <a:spLocks noEditPoints="1"/>
            </p:cNvSpPr>
            <p:nvPr userDrawn="1">
              <p:custDataLst>
                <p:tags r:id="rId41"/>
              </p:custDataLst>
            </p:nvPr>
          </p:nvSpPr>
          <p:spPr bwMode="auto">
            <a:xfrm>
              <a:off x="5952" y="2073"/>
              <a:ext cx="127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3 h 108"/>
                <a:gd name="T10" fmla="*/ 93 w 98"/>
                <a:gd name="T11" fmla="*/ 83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4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3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4"/>
                    <a:pt x="49" y="14"/>
                  </a:cubicBezTo>
                  <a:cubicBezTo>
                    <a:pt x="30" y="14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1">
              <a:extLst>
                <a:ext uri="{FF2B5EF4-FFF2-40B4-BE49-F238E27FC236}">
                  <a16:creationId xmlns:a16="http://schemas.microsoft.com/office/drawing/2014/main" id="{C8122214-4522-4615-9939-B12685042694}"/>
                </a:ext>
              </a:extLst>
            </p:cNvPr>
            <p:cNvSpPr/>
            <p:nvPr userDrawn="1">
              <p:custDataLst>
                <p:tags r:id="rId42"/>
              </p:custDataLst>
            </p:nvPr>
          </p:nvSpPr>
          <p:spPr bwMode="auto">
            <a:xfrm>
              <a:off x="6106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2">
              <a:extLst>
                <a:ext uri="{FF2B5EF4-FFF2-40B4-BE49-F238E27FC236}">
                  <a16:creationId xmlns:a16="http://schemas.microsoft.com/office/drawing/2014/main" id="{882CD48D-5B07-4E88-886F-FDBAB92D96D3}"/>
                </a:ext>
              </a:extLst>
            </p:cNvPr>
            <p:cNvSpPr>
              <a:spLocks noEditPoints="1"/>
            </p:cNvSpPr>
            <p:nvPr userDrawn="1">
              <p:custDataLst>
                <p:tags r:id="rId43"/>
              </p:custDataLst>
            </p:nvPr>
          </p:nvSpPr>
          <p:spPr bwMode="auto">
            <a:xfrm>
              <a:off x="6200" y="2073"/>
              <a:ext cx="129" cy="193"/>
            </a:xfrm>
            <a:custGeom>
              <a:avLst/>
              <a:gdLst>
                <a:gd name="T0" fmla="*/ 0 w 100"/>
                <a:gd name="T1" fmla="*/ 2 h 149"/>
                <a:gd name="T2" fmla="*/ 17 w 100"/>
                <a:gd name="T3" fmla="*/ 2 h 149"/>
                <a:gd name="T4" fmla="*/ 17 w 100"/>
                <a:gd name="T5" fmla="*/ 15 h 149"/>
                <a:gd name="T6" fmla="*/ 19 w 100"/>
                <a:gd name="T7" fmla="*/ 15 h 149"/>
                <a:gd name="T8" fmla="*/ 50 w 100"/>
                <a:gd name="T9" fmla="*/ 0 h 149"/>
                <a:gd name="T10" fmla="*/ 100 w 100"/>
                <a:gd name="T11" fmla="*/ 52 h 149"/>
                <a:gd name="T12" fmla="*/ 49 w 100"/>
                <a:gd name="T13" fmla="*/ 107 h 149"/>
                <a:gd name="T14" fmla="*/ 19 w 100"/>
                <a:gd name="T15" fmla="*/ 90 h 149"/>
                <a:gd name="T16" fmla="*/ 17 w 100"/>
                <a:gd name="T17" fmla="*/ 90 h 149"/>
                <a:gd name="T18" fmla="*/ 17 w 100"/>
                <a:gd name="T19" fmla="*/ 149 h 149"/>
                <a:gd name="T20" fmla="*/ 0 w 100"/>
                <a:gd name="T21" fmla="*/ 149 h 149"/>
                <a:gd name="T22" fmla="*/ 0 w 100"/>
                <a:gd name="T23" fmla="*/ 2 h 149"/>
                <a:gd name="T24" fmla="*/ 17 w 100"/>
                <a:gd name="T25" fmla="*/ 42 h 149"/>
                <a:gd name="T26" fmla="*/ 17 w 100"/>
                <a:gd name="T27" fmla="*/ 72 h 149"/>
                <a:gd name="T28" fmla="*/ 46 w 100"/>
                <a:gd name="T29" fmla="*/ 93 h 149"/>
                <a:gd name="T30" fmla="*/ 83 w 100"/>
                <a:gd name="T31" fmla="*/ 52 h 149"/>
                <a:gd name="T32" fmla="*/ 47 w 100"/>
                <a:gd name="T33" fmla="*/ 14 h 149"/>
                <a:gd name="T34" fmla="*/ 17 w 100"/>
                <a:gd name="T35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49">
                  <a:moveTo>
                    <a:pt x="0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4" y="6"/>
                    <a:pt x="36" y="0"/>
                    <a:pt x="50" y="0"/>
                  </a:cubicBezTo>
                  <a:cubicBezTo>
                    <a:pt x="80" y="0"/>
                    <a:pt x="100" y="21"/>
                    <a:pt x="100" y="52"/>
                  </a:cubicBezTo>
                  <a:cubicBezTo>
                    <a:pt x="100" y="85"/>
                    <a:pt x="77" y="107"/>
                    <a:pt x="49" y="107"/>
                  </a:cubicBezTo>
                  <a:cubicBezTo>
                    <a:pt x="38" y="107"/>
                    <a:pt x="24" y="101"/>
                    <a:pt x="19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0" y="2"/>
                  </a:lnTo>
                  <a:close/>
                  <a:moveTo>
                    <a:pt x="17" y="42"/>
                  </a:moveTo>
                  <a:cubicBezTo>
                    <a:pt x="17" y="72"/>
                    <a:pt x="17" y="72"/>
                    <a:pt x="17" y="72"/>
                  </a:cubicBezTo>
                  <a:cubicBezTo>
                    <a:pt x="17" y="85"/>
                    <a:pt x="32" y="93"/>
                    <a:pt x="46" y="93"/>
                  </a:cubicBezTo>
                  <a:cubicBezTo>
                    <a:pt x="66" y="93"/>
                    <a:pt x="83" y="80"/>
                    <a:pt x="83" y="52"/>
                  </a:cubicBezTo>
                  <a:cubicBezTo>
                    <a:pt x="83" y="28"/>
                    <a:pt x="67" y="14"/>
                    <a:pt x="47" y="14"/>
                  </a:cubicBezTo>
                  <a:cubicBezTo>
                    <a:pt x="32" y="14"/>
                    <a:pt x="17" y="26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3">
              <a:extLst>
                <a:ext uri="{FF2B5EF4-FFF2-40B4-BE49-F238E27FC236}">
                  <a16:creationId xmlns:a16="http://schemas.microsoft.com/office/drawing/2014/main" id="{CD9E3460-0EE5-4E87-886D-3B9AFC4B07EC}"/>
                </a:ext>
              </a:extLst>
            </p:cNvPr>
            <p:cNvSpPr/>
            <p:nvPr userDrawn="1">
              <p:custDataLst>
                <p:tags r:id="rId44"/>
              </p:custDataLst>
            </p:nvPr>
          </p:nvSpPr>
          <p:spPr bwMode="auto">
            <a:xfrm>
              <a:off x="6357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4">
              <a:extLst>
                <a:ext uri="{FF2B5EF4-FFF2-40B4-BE49-F238E27FC236}">
                  <a16:creationId xmlns:a16="http://schemas.microsoft.com/office/drawing/2014/main" id="{F7CC9AD2-A2F7-43E3-9951-C1082FDBDAF3}"/>
                </a:ext>
              </a:extLst>
            </p:cNvPr>
            <p:cNvSpPr>
              <a:spLocks noEditPoints="1"/>
            </p:cNvSpPr>
            <p:nvPr userDrawn="1">
              <p:custDataLst>
                <p:tags r:id="rId45"/>
              </p:custDataLst>
            </p:nvPr>
          </p:nvSpPr>
          <p:spPr bwMode="auto">
            <a:xfrm>
              <a:off x="6451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5">
              <a:extLst>
                <a:ext uri="{FF2B5EF4-FFF2-40B4-BE49-F238E27FC236}">
                  <a16:creationId xmlns:a16="http://schemas.microsoft.com/office/drawing/2014/main" id="{09152C7B-D37B-470F-B7F1-76A2DB74964B}"/>
                </a:ext>
              </a:extLst>
            </p:cNvPr>
            <p:cNvSpPr/>
            <p:nvPr userDrawn="1">
              <p:custDataLst>
                <p:tags r:id="rId46"/>
              </p:custDataLst>
            </p:nvPr>
          </p:nvSpPr>
          <p:spPr bwMode="auto">
            <a:xfrm>
              <a:off x="6501" y="2074"/>
              <a:ext cx="103" cy="139"/>
            </a:xfrm>
            <a:custGeom>
              <a:avLst/>
              <a:gdLst>
                <a:gd name="T0" fmla="*/ 0 w 80"/>
                <a:gd name="T1" fmla="*/ 79 h 107"/>
                <a:gd name="T2" fmla="*/ 6 w 80"/>
                <a:gd name="T3" fmla="*/ 79 h 107"/>
                <a:gd name="T4" fmla="*/ 39 w 80"/>
                <a:gd name="T5" fmla="*/ 94 h 107"/>
                <a:gd name="T6" fmla="*/ 64 w 80"/>
                <a:gd name="T7" fmla="*/ 78 h 107"/>
                <a:gd name="T8" fmla="*/ 1 w 80"/>
                <a:gd name="T9" fmla="*/ 29 h 107"/>
                <a:gd name="T10" fmla="*/ 42 w 80"/>
                <a:gd name="T11" fmla="*/ 0 h 107"/>
                <a:gd name="T12" fmla="*/ 74 w 80"/>
                <a:gd name="T13" fmla="*/ 8 h 107"/>
                <a:gd name="T14" fmla="*/ 74 w 80"/>
                <a:gd name="T15" fmla="*/ 24 h 107"/>
                <a:gd name="T16" fmla="*/ 70 w 80"/>
                <a:gd name="T17" fmla="*/ 24 h 107"/>
                <a:gd name="T18" fmla="*/ 42 w 80"/>
                <a:gd name="T19" fmla="*/ 12 h 107"/>
                <a:gd name="T20" fmla="*/ 17 w 80"/>
                <a:gd name="T21" fmla="*/ 26 h 107"/>
                <a:gd name="T22" fmla="*/ 80 w 80"/>
                <a:gd name="T23" fmla="*/ 77 h 107"/>
                <a:gd name="T24" fmla="*/ 39 w 80"/>
                <a:gd name="T25" fmla="*/ 107 h 107"/>
                <a:gd name="T26" fmla="*/ 0 w 80"/>
                <a:gd name="T27" fmla="*/ 95 h 107"/>
                <a:gd name="T28" fmla="*/ 0 w 80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7">
                  <a:moveTo>
                    <a:pt x="0" y="79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1" y="87"/>
                    <a:pt x="26" y="94"/>
                    <a:pt x="39" y="94"/>
                  </a:cubicBezTo>
                  <a:cubicBezTo>
                    <a:pt x="55" y="94"/>
                    <a:pt x="64" y="89"/>
                    <a:pt x="64" y="78"/>
                  </a:cubicBezTo>
                  <a:cubicBezTo>
                    <a:pt x="64" y="57"/>
                    <a:pt x="1" y="64"/>
                    <a:pt x="1" y="29"/>
                  </a:cubicBezTo>
                  <a:cubicBezTo>
                    <a:pt x="1" y="11"/>
                    <a:pt x="14" y="0"/>
                    <a:pt x="42" y="0"/>
                  </a:cubicBezTo>
                  <a:cubicBezTo>
                    <a:pt x="57" y="0"/>
                    <a:pt x="69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6" y="20"/>
                    <a:pt x="56" y="12"/>
                    <a:pt x="42" y="12"/>
                  </a:cubicBezTo>
                  <a:cubicBezTo>
                    <a:pt x="24" y="12"/>
                    <a:pt x="17" y="18"/>
                    <a:pt x="17" y="26"/>
                  </a:cubicBezTo>
                  <a:cubicBezTo>
                    <a:pt x="17" y="51"/>
                    <a:pt x="80" y="41"/>
                    <a:pt x="80" y="77"/>
                  </a:cubicBezTo>
                  <a:cubicBezTo>
                    <a:pt x="80" y="96"/>
                    <a:pt x="68" y="107"/>
                    <a:pt x="39" y="107"/>
                  </a:cubicBezTo>
                  <a:cubicBezTo>
                    <a:pt x="23" y="107"/>
                    <a:pt x="10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6">
              <a:extLst>
                <a:ext uri="{FF2B5EF4-FFF2-40B4-BE49-F238E27FC236}">
                  <a16:creationId xmlns:a16="http://schemas.microsoft.com/office/drawing/2014/main" id="{231C71C5-225A-4FEE-92CD-F46152AA1C31}"/>
                </a:ext>
              </a:extLst>
            </p:cNvPr>
            <p:cNvSpPr>
              <a:spLocks noEditPoints="1"/>
            </p:cNvSpPr>
            <p:nvPr userDrawn="1">
              <p:custDataLst>
                <p:tags r:id="rId47"/>
              </p:custDataLst>
            </p:nvPr>
          </p:nvSpPr>
          <p:spPr bwMode="auto">
            <a:xfrm>
              <a:off x="6621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8 w 97"/>
                <a:gd name="T9" fmla="*/ 83 h 108"/>
                <a:gd name="T10" fmla="*/ 92 w 97"/>
                <a:gd name="T11" fmla="*/ 83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4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3"/>
                    <a:pt x="17" y="68"/>
                    <a:pt x="19" y="72"/>
                  </a:cubicBezTo>
                  <a:cubicBezTo>
                    <a:pt x="25" y="86"/>
                    <a:pt x="36" y="94"/>
                    <a:pt x="55" y="94"/>
                  </a:cubicBezTo>
                  <a:cubicBezTo>
                    <a:pt x="65" y="94"/>
                    <a:pt x="78" y="90"/>
                    <a:pt x="88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4"/>
                    <a:pt x="49" y="14"/>
                  </a:cubicBezTo>
                  <a:cubicBezTo>
                    <a:pt x="30" y="14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47">
              <a:extLst>
                <a:ext uri="{FF2B5EF4-FFF2-40B4-BE49-F238E27FC236}">
                  <a16:creationId xmlns:a16="http://schemas.microsoft.com/office/drawing/2014/main" id="{A918B800-8A88-4CFD-8DB1-8A0443EB8B8E}"/>
                </a:ext>
              </a:extLst>
            </p:cNvPr>
            <p:cNvSpPr/>
            <p:nvPr userDrawn="1">
              <p:custDataLst>
                <p:tags r:id="rId48"/>
              </p:custDataLst>
            </p:nvPr>
          </p:nvSpPr>
          <p:spPr bwMode="auto">
            <a:xfrm>
              <a:off x="6841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48">
              <a:extLst>
                <a:ext uri="{FF2B5EF4-FFF2-40B4-BE49-F238E27FC236}">
                  <a16:creationId xmlns:a16="http://schemas.microsoft.com/office/drawing/2014/main" id="{6B5DF315-DB6C-4DAB-A5C8-A49E9880675C}"/>
                </a:ext>
              </a:extLst>
            </p:cNvPr>
            <p:cNvSpPr/>
            <p:nvPr userDrawn="1">
              <p:custDataLst>
                <p:tags r:id="rId49"/>
              </p:custDataLst>
            </p:nvPr>
          </p:nvSpPr>
          <p:spPr bwMode="auto">
            <a:xfrm>
              <a:off x="6995" y="2074"/>
              <a:ext cx="101" cy="139"/>
            </a:xfrm>
            <a:custGeom>
              <a:avLst/>
              <a:gdLst>
                <a:gd name="T0" fmla="*/ 0 w 79"/>
                <a:gd name="T1" fmla="*/ 79 h 107"/>
                <a:gd name="T2" fmla="*/ 5 w 79"/>
                <a:gd name="T3" fmla="*/ 79 h 107"/>
                <a:gd name="T4" fmla="*/ 38 w 79"/>
                <a:gd name="T5" fmla="*/ 94 h 107"/>
                <a:gd name="T6" fmla="*/ 63 w 79"/>
                <a:gd name="T7" fmla="*/ 78 h 107"/>
                <a:gd name="T8" fmla="*/ 0 w 79"/>
                <a:gd name="T9" fmla="*/ 29 h 107"/>
                <a:gd name="T10" fmla="*/ 41 w 79"/>
                <a:gd name="T11" fmla="*/ 0 h 107"/>
                <a:gd name="T12" fmla="*/ 74 w 79"/>
                <a:gd name="T13" fmla="*/ 8 h 107"/>
                <a:gd name="T14" fmla="*/ 74 w 79"/>
                <a:gd name="T15" fmla="*/ 24 h 107"/>
                <a:gd name="T16" fmla="*/ 69 w 79"/>
                <a:gd name="T17" fmla="*/ 24 h 107"/>
                <a:gd name="T18" fmla="*/ 41 w 79"/>
                <a:gd name="T19" fmla="*/ 12 h 107"/>
                <a:gd name="T20" fmla="*/ 16 w 79"/>
                <a:gd name="T21" fmla="*/ 26 h 107"/>
                <a:gd name="T22" fmla="*/ 79 w 79"/>
                <a:gd name="T23" fmla="*/ 77 h 107"/>
                <a:gd name="T24" fmla="*/ 38 w 79"/>
                <a:gd name="T25" fmla="*/ 107 h 107"/>
                <a:gd name="T26" fmla="*/ 0 w 79"/>
                <a:gd name="T27" fmla="*/ 95 h 107"/>
                <a:gd name="T28" fmla="*/ 0 w 79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7">
                  <a:moveTo>
                    <a:pt x="0" y="79"/>
                  </a:moveTo>
                  <a:cubicBezTo>
                    <a:pt x="5" y="79"/>
                    <a:pt x="5" y="79"/>
                    <a:pt x="5" y="79"/>
                  </a:cubicBezTo>
                  <a:cubicBezTo>
                    <a:pt x="11" y="87"/>
                    <a:pt x="25" y="94"/>
                    <a:pt x="38" y="94"/>
                  </a:cubicBezTo>
                  <a:cubicBezTo>
                    <a:pt x="55" y="94"/>
                    <a:pt x="63" y="89"/>
                    <a:pt x="63" y="78"/>
                  </a:cubicBezTo>
                  <a:cubicBezTo>
                    <a:pt x="63" y="57"/>
                    <a:pt x="0" y="64"/>
                    <a:pt x="0" y="29"/>
                  </a:cubicBezTo>
                  <a:cubicBezTo>
                    <a:pt x="0" y="11"/>
                    <a:pt x="13" y="0"/>
                    <a:pt x="41" y="0"/>
                  </a:cubicBezTo>
                  <a:cubicBezTo>
                    <a:pt x="57" y="0"/>
                    <a:pt x="68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5" y="20"/>
                    <a:pt x="56" y="12"/>
                    <a:pt x="41" y="12"/>
                  </a:cubicBezTo>
                  <a:cubicBezTo>
                    <a:pt x="24" y="12"/>
                    <a:pt x="16" y="18"/>
                    <a:pt x="16" y="26"/>
                  </a:cubicBezTo>
                  <a:cubicBezTo>
                    <a:pt x="16" y="51"/>
                    <a:pt x="79" y="41"/>
                    <a:pt x="79" y="77"/>
                  </a:cubicBezTo>
                  <a:cubicBezTo>
                    <a:pt x="79" y="96"/>
                    <a:pt x="67" y="107"/>
                    <a:pt x="38" y="107"/>
                  </a:cubicBezTo>
                  <a:cubicBezTo>
                    <a:pt x="23" y="107"/>
                    <a:pt x="9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49">
              <a:extLst>
                <a:ext uri="{FF2B5EF4-FFF2-40B4-BE49-F238E27FC236}">
                  <a16:creationId xmlns:a16="http://schemas.microsoft.com/office/drawing/2014/main" id="{F5E77963-49C2-49D5-9EFC-EDD163C12D1A}"/>
                </a:ext>
              </a:extLst>
            </p:cNvPr>
            <p:cNvSpPr/>
            <p:nvPr userDrawn="1">
              <p:custDataLst>
                <p:tags r:id="rId50"/>
              </p:custDataLst>
            </p:nvPr>
          </p:nvSpPr>
          <p:spPr bwMode="auto">
            <a:xfrm>
              <a:off x="71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2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50">
              <a:extLst>
                <a:ext uri="{FF2B5EF4-FFF2-40B4-BE49-F238E27FC236}">
                  <a16:creationId xmlns:a16="http://schemas.microsoft.com/office/drawing/2014/main" id="{7E7A8B93-58B1-457F-8A07-31AA21D85100}"/>
                </a:ext>
              </a:extLst>
            </p:cNvPr>
            <p:cNvSpPr>
              <a:spLocks noEditPoints="1"/>
            </p:cNvSpPr>
            <p:nvPr userDrawn="1">
              <p:custDataLst>
                <p:tags r:id="rId51"/>
              </p:custDataLst>
            </p:nvPr>
          </p:nvSpPr>
          <p:spPr bwMode="auto">
            <a:xfrm>
              <a:off x="7203" y="2073"/>
              <a:ext cx="134" cy="140"/>
            </a:xfrm>
            <a:custGeom>
              <a:avLst/>
              <a:gdLst>
                <a:gd name="T0" fmla="*/ 51 w 104"/>
                <a:gd name="T1" fmla="*/ 0 h 108"/>
                <a:gd name="T2" fmla="*/ 104 w 104"/>
                <a:gd name="T3" fmla="*/ 53 h 108"/>
                <a:gd name="T4" fmla="*/ 51 w 104"/>
                <a:gd name="T5" fmla="*/ 108 h 108"/>
                <a:gd name="T6" fmla="*/ 0 w 104"/>
                <a:gd name="T7" fmla="*/ 54 h 108"/>
                <a:gd name="T8" fmla="*/ 51 w 104"/>
                <a:gd name="T9" fmla="*/ 0 h 108"/>
                <a:gd name="T10" fmla="*/ 51 w 104"/>
                <a:gd name="T11" fmla="*/ 94 h 108"/>
                <a:gd name="T12" fmla="*/ 87 w 104"/>
                <a:gd name="T13" fmla="*/ 54 h 108"/>
                <a:gd name="T14" fmla="*/ 51 w 104"/>
                <a:gd name="T15" fmla="*/ 13 h 108"/>
                <a:gd name="T16" fmla="*/ 16 w 104"/>
                <a:gd name="T17" fmla="*/ 54 h 108"/>
                <a:gd name="T18" fmla="*/ 51 w 104"/>
                <a:gd name="T19" fmla="*/ 9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8">
                  <a:moveTo>
                    <a:pt x="51" y="0"/>
                  </a:moveTo>
                  <a:cubicBezTo>
                    <a:pt x="83" y="0"/>
                    <a:pt x="104" y="21"/>
                    <a:pt x="104" y="53"/>
                  </a:cubicBezTo>
                  <a:cubicBezTo>
                    <a:pt x="104" y="87"/>
                    <a:pt x="84" y="108"/>
                    <a:pt x="51" y="108"/>
                  </a:cubicBezTo>
                  <a:cubicBezTo>
                    <a:pt x="20" y="108"/>
                    <a:pt x="0" y="86"/>
                    <a:pt x="0" y="54"/>
                  </a:cubicBezTo>
                  <a:cubicBezTo>
                    <a:pt x="0" y="21"/>
                    <a:pt x="20" y="0"/>
                    <a:pt x="51" y="0"/>
                  </a:cubicBezTo>
                  <a:close/>
                  <a:moveTo>
                    <a:pt x="51" y="94"/>
                  </a:moveTo>
                  <a:cubicBezTo>
                    <a:pt x="71" y="94"/>
                    <a:pt x="87" y="79"/>
                    <a:pt x="87" y="54"/>
                  </a:cubicBezTo>
                  <a:cubicBezTo>
                    <a:pt x="87" y="28"/>
                    <a:pt x="72" y="13"/>
                    <a:pt x="51" y="13"/>
                  </a:cubicBezTo>
                  <a:cubicBezTo>
                    <a:pt x="33" y="13"/>
                    <a:pt x="16" y="28"/>
                    <a:pt x="16" y="54"/>
                  </a:cubicBezTo>
                  <a:cubicBezTo>
                    <a:pt x="16" y="79"/>
                    <a:pt x="33" y="94"/>
                    <a:pt x="51" y="94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51">
              <a:extLst>
                <a:ext uri="{FF2B5EF4-FFF2-40B4-BE49-F238E27FC236}">
                  <a16:creationId xmlns:a16="http://schemas.microsoft.com/office/drawing/2014/main" id="{B41CA989-63FB-49B3-9F16-2FC88ADCFC14}"/>
                </a:ext>
              </a:extLst>
            </p:cNvPr>
            <p:cNvSpPr/>
            <p:nvPr userDrawn="1">
              <p:custDataLst>
                <p:tags r:id="rId52"/>
              </p:custDataLst>
            </p:nvPr>
          </p:nvSpPr>
          <p:spPr bwMode="auto">
            <a:xfrm>
              <a:off x="7364" y="2074"/>
              <a:ext cx="119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3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5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52">
              <a:extLst>
                <a:ext uri="{FF2B5EF4-FFF2-40B4-BE49-F238E27FC236}">
                  <a16:creationId xmlns:a16="http://schemas.microsoft.com/office/drawing/2014/main" id="{79F9A40A-ABFA-4AE8-99D6-CD9862FAB087}"/>
                </a:ext>
              </a:extLst>
            </p:cNvPr>
            <p:cNvSpPr>
              <a:spLocks noEditPoints="1"/>
            </p:cNvSpPr>
            <p:nvPr userDrawn="1">
              <p:custDataLst>
                <p:tags r:id="rId53"/>
              </p:custDataLst>
            </p:nvPr>
          </p:nvSpPr>
          <p:spPr bwMode="auto">
            <a:xfrm>
              <a:off x="7516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53">
              <a:extLst>
                <a:ext uri="{FF2B5EF4-FFF2-40B4-BE49-F238E27FC236}">
                  <a16:creationId xmlns:a16="http://schemas.microsoft.com/office/drawing/2014/main" id="{F2D243A2-4AB5-48D7-B625-7D7D5A50A7B8}"/>
                </a:ext>
              </a:extLst>
            </p:cNvPr>
            <p:cNvSpPr>
              <a:spLocks noEditPoints="1"/>
            </p:cNvSpPr>
            <p:nvPr userDrawn="1">
              <p:custDataLst>
                <p:tags r:id="rId54"/>
              </p:custDataLst>
            </p:nvPr>
          </p:nvSpPr>
          <p:spPr bwMode="auto">
            <a:xfrm>
              <a:off x="7565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5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4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6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50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8"/>
                    <a:pt x="40" y="42"/>
                  </a:cubicBezTo>
                  <a:cubicBezTo>
                    <a:pt x="47" y="40"/>
                    <a:pt x="63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5"/>
                    <a:pt x="44" y="15"/>
                  </a:cubicBezTo>
                  <a:cubicBezTo>
                    <a:pt x="29" y="15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4" y="53"/>
                    <a:pt x="51" y="55"/>
                    <a:pt x="46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49358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_2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rgbClr val="0000F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  <p:custDataLst>
              <p:tags r:id="rId2"/>
            </p:custDataLst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rgbClr val="0000F0"/>
              </a:buClr>
              <a:defRPr>
                <a:solidFill>
                  <a:srgbClr val="0000F0"/>
                </a:solidFill>
              </a:defRPr>
            </a:lvl1pPr>
            <a:lvl2pPr>
              <a:buClr>
                <a:srgbClr val="0000F0"/>
              </a:buClr>
              <a:defRPr>
                <a:solidFill>
                  <a:srgbClr val="0000F0"/>
                </a:solidFill>
              </a:defRPr>
            </a:lvl2pPr>
            <a:lvl3pPr>
              <a:buClr>
                <a:srgbClr val="0000F0"/>
              </a:buClr>
              <a:defRPr>
                <a:solidFill>
                  <a:srgbClr val="0000F0"/>
                </a:solidFill>
              </a:defRPr>
            </a:lvl3pPr>
            <a:lvl4pPr>
              <a:buClr>
                <a:srgbClr val="0000F0"/>
              </a:buClr>
              <a:defRPr>
                <a:solidFill>
                  <a:srgbClr val="0000F0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 level</a:t>
            </a:r>
            <a:endParaRPr lang="en-GB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394016EB-E113-4661-883A-31E1AAE31B56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6096001" y="3429000"/>
            <a:ext cx="4964112" cy="2808288"/>
          </a:xfrm>
        </p:spPr>
        <p:txBody>
          <a:bodyPr anchor="t" anchorCtr="0"/>
          <a:lstStyle>
            <a:lvl1pPr>
              <a:buClr>
                <a:srgbClr val="0000F0"/>
              </a:buClr>
              <a:defRPr>
                <a:solidFill>
                  <a:srgbClr val="0000F0"/>
                </a:solidFill>
              </a:defRPr>
            </a:lvl1pPr>
            <a:lvl2pPr>
              <a:buClr>
                <a:srgbClr val="0000F0"/>
              </a:buClr>
              <a:defRPr>
                <a:solidFill>
                  <a:srgbClr val="0000F0"/>
                </a:solidFill>
              </a:defRPr>
            </a:lvl2pPr>
            <a:lvl3pPr>
              <a:buClr>
                <a:srgbClr val="0000F0"/>
              </a:buClr>
              <a:defRPr>
                <a:solidFill>
                  <a:srgbClr val="0000F0"/>
                </a:solidFill>
              </a:defRPr>
            </a:lvl3pPr>
            <a:lvl4pPr>
              <a:buClr>
                <a:srgbClr val="0000F0"/>
              </a:buClr>
              <a:defRPr>
                <a:solidFill>
                  <a:srgbClr val="0000F0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 level</a:t>
            </a:r>
            <a:endParaRPr lang="en-GB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F78BCD3-7F42-4476-BD55-804C1E9319BF}"/>
              </a:ext>
            </a:extLst>
          </p:cNvPr>
          <p:cNvGrpSpPr>
            <a:grpSpLocks noChangeAspect="1"/>
          </p:cNvGrpSpPr>
          <p:nvPr userDrawn="1">
            <p:custDataLst>
              <p:tags r:id="rId4"/>
            </p:custDataLst>
          </p:nvPr>
        </p:nvGrpSpPr>
        <p:grpSpPr>
          <a:xfrm>
            <a:off x="7913089" y="6466809"/>
            <a:ext cx="4015386" cy="154800"/>
            <a:chOff x="1" y="2013"/>
            <a:chExt cx="7678" cy="296"/>
          </a:xfrm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77D03432-3F91-4368-A95D-9A9BB460013A}"/>
                </a:ext>
              </a:extLst>
            </p:cNvPr>
            <p:cNvSpPr/>
            <p:nvPr userDrawn="1">
              <p:custDataLst>
                <p:tags r:id="rId5"/>
              </p:custDataLst>
            </p:nvPr>
          </p:nvSpPr>
          <p:spPr bwMode="auto">
            <a:xfrm>
              <a:off x="1184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id="{185752AF-E02B-4BB2-9530-D77E7C99AF61}"/>
                </a:ext>
              </a:extLst>
            </p:cNvPr>
            <p:cNvSpPr/>
            <p:nvPr userDrawn="1">
              <p:custDataLst>
                <p:tags r:id="rId6"/>
              </p:custDataLst>
            </p:nvPr>
          </p:nvSpPr>
          <p:spPr bwMode="auto">
            <a:xfrm>
              <a:off x="132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7">
              <a:extLst>
                <a:ext uri="{FF2B5EF4-FFF2-40B4-BE49-F238E27FC236}">
                  <a16:creationId xmlns:a16="http://schemas.microsoft.com/office/drawing/2014/main" id="{08C7D098-8098-45BA-ABDA-EAA294281963}"/>
                </a:ext>
              </a:extLst>
            </p:cNvPr>
            <p:cNvSpPr/>
            <p:nvPr userDrawn="1">
              <p:custDataLst>
                <p:tags r:id="rId7"/>
              </p:custDataLst>
            </p:nvPr>
          </p:nvSpPr>
          <p:spPr bwMode="auto">
            <a:xfrm>
              <a:off x="14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8">
              <a:extLst>
                <a:ext uri="{FF2B5EF4-FFF2-40B4-BE49-F238E27FC236}">
                  <a16:creationId xmlns:a16="http://schemas.microsoft.com/office/drawing/2014/main" id="{A9A34C16-322D-4751-A90B-1317869EA8F7}"/>
                </a:ext>
              </a:extLst>
            </p:cNvPr>
            <p:cNvSpPr>
              <a:spLocks noEditPoints="1"/>
            </p:cNvSpPr>
            <p:nvPr userDrawn="1">
              <p:custDataLst>
                <p:tags r:id="rId8"/>
              </p:custDataLst>
            </p:nvPr>
          </p:nvSpPr>
          <p:spPr bwMode="auto">
            <a:xfrm>
              <a:off x="1504" y="2073"/>
              <a:ext cx="124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4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8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5" y="108"/>
                    <a:pt x="54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8" y="13"/>
                  </a:cubicBezTo>
                  <a:cubicBezTo>
                    <a:pt x="29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9">
              <a:extLst>
                <a:ext uri="{FF2B5EF4-FFF2-40B4-BE49-F238E27FC236}">
                  <a16:creationId xmlns:a16="http://schemas.microsoft.com/office/drawing/2014/main" id="{8F209985-DDA6-4A67-BE2C-6B83B4DDF6C2}"/>
                </a:ext>
              </a:extLst>
            </p:cNvPr>
            <p:cNvSpPr/>
            <p:nvPr userDrawn="1">
              <p:custDataLst>
                <p:tags r:id="rId9"/>
              </p:custDataLst>
            </p:nvPr>
          </p:nvSpPr>
          <p:spPr bwMode="auto">
            <a:xfrm>
              <a:off x="1638" y="2076"/>
              <a:ext cx="134" cy="133"/>
            </a:xfrm>
            <a:custGeom>
              <a:avLst/>
              <a:gdLst>
                <a:gd name="T0" fmla="*/ 134 w 134"/>
                <a:gd name="T1" fmla="*/ 0 h 133"/>
                <a:gd name="T2" fmla="*/ 134 w 134"/>
                <a:gd name="T3" fmla="*/ 6 h 133"/>
                <a:gd name="T4" fmla="*/ 79 w 134"/>
                <a:gd name="T5" fmla="*/ 133 h 133"/>
                <a:gd name="T6" fmla="*/ 54 w 134"/>
                <a:gd name="T7" fmla="*/ 133 h 133"/>
                <a:gd name="T8" fmla="*/ 0 w 134"/>
                <a:gd name="T9" fmla="*/ 6 h 133"/>
                <a:gd name="T10" fmla="*/ 0 w 134"/>
                <a:gd name="T11" fmla="*/ 0 h 133"/>
                <a:gd name="T12" fmla="*/ 20 w 134"/>
                <a:gd name="T13" fmla="*/ 0 h 133"/>
                <a:gd name="T14" fmla="*/ 60 w 134"/>
                <a:gd name="T15" fmla="*/ 100 h 133"/>
                <a:gd name="T16" fmla="*/ 64 w 134"/>
                <a:gd name="T17" fmla="*/ 114 h 133"/>
                <a:gd name="T18" fmla="*/ 68 w 134"/>
                <a:gd name="T19" fmla="*/ 114 h 133"/>
                <a:gd name="T20" fmla="*/ 73 w 134"/>
                <a:gd name="T21" fmla="*/ 101 h 133"/>
                <a:gd name="T22" fmla="*/ 113 w 134"/>
                <a:gd name="T23" fmla="*/ 0 h 133"/>
                <a:gd name="T24" fmla="*/ 134 w 134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3">
                  <a:moveTo>
                    <a:pt x="134" y="0"/>
                  </a:moveTo>
                  <a:lnTo>
                    <a:pt x="134" y="6"/>
                  </a:lnTo>
                  <a:lnTo>
                    <a:pt x="79" y="133"/>
                  </a:lnTo>
                  <a:lnTo>
                    <a:pt x="54" y="133"/>
                  </a:lnTo>
                  <a:lnTo>
                    <a:pt x="0" y="6"/>
                  </a:lnTo>
                  <a:lnTo>
                    <a:pt x="0" y="0"/>
                  </a:lnTo>
                  <a:lnTo>
                    <a:pt x="20" y="0"/>
                  </a:lnTo>
                  <a:lnTo>
                    <a:pt x="60" y="100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3" y="101"/>
                  </a:lnTo>
                  <a:lnTo>
                    <a:pt x="113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0">
              <a:extLst>
                <a:ext uri="{FF2B5EF4-FFF2-40B4-BE49-F238E27FC236}">
                  <a16:creationId xmlns:a16="http://schemas.microsoft.com/office/drawing/2014/main" id="{F4C4EE54-CC70-41A1-A728-2468908B92CF}"/>
                </a:ext>
              </a:extLst>
            </p:cNvPr>
            <p:cNvSpPr>
              <a:spLocks noEditPoint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1781" y="2017"/>
              <a:ext cx="134" cy="196"/>
            </a:xfrm>
            <a:custGeom>
              <a:avLst/>
              <a:gdLst>
                <a:gd name="T0" fmla="*/ 52 w 104"/>
                <a:gd name="T1" fmla="*/ 43 h 151"/>
                <a:gd name="T2" fmla="*/ 104 w 104"/>
                <a:gd name="T3" fmla="*/ 96 h 151"/>
                <a:gd name="T4" fmla="*/ 52 w 104"/>
                <a:gd name="T5" fmla="*/ 151 h 151"/>
                <a:gd name="T6" fmla="*/ 0 w 104"/>
                <a:gd name="T7" fmla="*/ 97 h 151"/>
                <a:gd name="T8" fmla="*/ 52 w 104"/>
                <a:gd name="T9" fmla="*/ 43 h 151"/>
                <a:gd name="T10" fmla="*/ 52 w 104"/>
                <a:gd name="T11" fmla="*/ 137 h 151"/>
                <a:gd name="T12" fmla="*/ 87 w 104"/>
                <a:gd name="T13" fmla="*/ 97 h 151"/>
                <a:gd name="T14" fmla="*/ 52 w 104"/>
                <a:gd name="T15" fmla="*/ 56 h 151"/>
                <a:gd name="T16" fmla="*/ 17 w 104"/>
                <a:gd name="T17" fmla="*/ 97 h 151"/>
                <a:gd name="T18" fmla="*/ 52 w 104"/>
                <a:gd name="T19" fmla="*/ 137 h 151"/>
                <a:gd name="T20" fmla="*/ 67 w 104"/>
                <a:gd name="T21" fmla="*/ 10 h 151"/>
                <a:gd name="T22" fmla="*/ 75 w 104"/>
                <a:gd name="T23" fmla="*/ 2 h 151"/>
                <a:gd name="T24" fmla="*/ 86 w 104"/>
                <a:gd name="T25" fmla="*/ 5 h 151"/>
                <a:gd name="T26" fmla="*/ 66 w 104"/>
                <a:gd name="T27" fmla="*/ 22 h 151"/>
                <a:gd name="T28" fmla="*/ 38 w 104"/>
                <a:gd name="T29" fmla="*/ 12 h 151"/>
                <a:gd name="T30" fmla="*/ 28 w 104"/>
                <a:gd name="T31" fmla="*/ 20 h 151"/>
                <a:gd name="T32" fmla="*/ 18 w 104"/>
                <a:gd name="T33" fmla="*/ 15 h 151"/>
                <a:gd name="T34" fmla="*/ 39 w 104"/>
                <a:gd name="T35" fmla="*/ 0 h 151"/>
                <a:gd name="T36" fmla="*/ 67 w 104"/>
                <a:gd name="T37" fmla="*/ 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1">
                  <a:moveTo>
                    <a:pt x="52" y="43"/>
                  </a:moveTo>
                  <a:cubicBezTo>
                    <a:pt x="83" y="43"/>
                    <a:pt x="104" y="64"/>
                    <a:pt x="104" y="96"/>
                  </a:cubicBezTo>
                  <a:cubicBezTo>
                    <a:pt x="104" y="130"/>
                    <a:pt x="84" y="151"/>
                    <a:pt x="52" y="151"/>
                  </a:cubicBezTo>
                  <a:cubicBezTo>
                    <a:pt x="20" y="151"/>
                    <a:pt x="0" y="129"/>
                    <a:pt x="0" y="97"/>
                  </a:cubicBezTo>
                  <a:cubicBezTo>
                    <a:pt x="0" y="64"/>
                    <a:pt x="21" y="43"/>
                    <a:pt x="52" y="43"/>
                  </a:cubicBezTo>
                  <a:close/>
                  <a:moveTo>
                    <a:pt x="52" y="137"/>
                  </a:moveTo>
                  <a:cubicBezTo>
                    <a:pt x="72" y="137"/>
                    <a:pt x="87" y="122"/>
                    <a:pt x="87" y="97"/>
                  </a:cubicBezTo>
                  <a:cubicBezTo>
                    <a:pt x="87" y="71"/>
                    <a:pt x="72" y="56"/>
                    <a:pt x="52" y="56"/>
                  </a:cubicBezTo>
                  <a:cubicBezTo>
                    <a:pt x="33" y="56"/>
                    <a:pt x="17" y="71"/>
                    <a:pt x="17" y="97"/>
                  </a:cubicBezTo>
                  <a:cubicBezTo>
                    <a:pt x="17" y="122"/>
                    <a:pt x="33" y="137"/>
                    <a:pt x="52" y="137"/>
                  </a:cubicBezTo>
                  <a:close/>
                  <a:moveTo>
                    <a:pt x="67" y="10"/>
                  </a:moveTo>
                  <a:cubicBezTo>
                    <a:pt x="70" y="10"/>
                    <a:pt x="74" y="7"/>
                    <a:pt x="75" y="2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3" y="16"/>
                    <a:pt x="76" y="22"/>
                    <a:pt x="66" y="22"/>
                  </a:cubicBezTo>
                  <a:cubicBezTo>
                    <a:pt x="51" y="22"/>
                    <a:pt x="47" y="12"/>
                    <a:pt x="38" y="12"/>
                  </a:cubicBezTo>
                  <a:cubicBezTo>
                    <a:pt x="35" y="12"/>
                    <a:pt x="30" y="12"/>
                    <a:pt x="28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3"/>
                    <a:pt x="30" y="0"/>
                    <a:pt x="39" y="0"/>
                  </a:cubicBezTo>
                  <a:cubicBezTo>
                    <a:pt x="52" y="0"/>
                    <a:pt x="56" y="10"/>
                    <a:pt x="67" y="10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7892DA39-8687-49A5-9F34-94580AC3047D}"/>
                </a:ext>
              </a:extLst>
            </p:cNvPr>
            <p:cNvSpPr/>
            <p:nvPr userDrawn="1">
              <p:custDataLst>
                <p:tags r:id="rId11"/>
              </p:custDataLst>
            </p:nvPr>
          </p:nvSpPr>
          <p:spPr bwMode="auto">
            <a:xfrm>
              <a:off x="1929" y="2030"/>
              <a:ext cx="72" cy="179"/>
            </a:xfrm>
            <a:custGeom>
              <a:avLst/>
              <a:gdLst>
                <a:gd name="T0" fmla="*/ 32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2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2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2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12">
              <a:extLst>
                <a:ext uri="{FF2B5EF4-FFF2-40B4-BE49-F238E27FC236}">
                  <a16:creationId xmlns:a16="http://schemas.microsoft.com/office/drawing/2014/main" id="{E34B1E3E-12F9-49B4-8E97-0FCDB6AE1013}"/>
                </a:ext>
              </a:extLst>
            </p:cNvPr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2030" y="2013"/>
              <a:ext cx="21" cy="196"/>
            </a:xfrm>
            <a:prstGeom prst="rect">
              <a:avLst/>
            </a:pr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3">
              <a:extLst>
                <a:ext uri="{FF2B5EF4-FFF2-40B4-BE49-F238E27FC236}">
                  <a16:creationId xmlns:a16="http://schemas.microsoft.com/office/drawing/2014/main" id="{D8511149-7937-4434-9DBE-AFA69103E932}"/>
                </a:ext>
              </a:extLst>
            </p:cNvPr>
            <p:cNvSpPr/>
            <p:nvPr userDrawn="1">
              <p:custDataLst>
                <p:tags r:id="rId13"/>
              </p:custDataLst>
            </p:nvPr>
          </p:nvSpPr>
          <p:spPr bwMode="auto">
            <a:xfrm>
              <a:off x="2086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40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4">
              <a:extLst>
                <a:ext uri="{FF2B5EF4-FFF2-40B4-BE49-F238E27FC236}">
                  <a16:creationId xmlns:a16="http://schemas.microsoft.com/office/drawing/2014/main" id="{C15FDF54-F047-4F92-92C4-2EF52F13CCD4}"/>
                </a:ext>
              </a:extLst>
            </p:cNvPr>
            <p:cNvSpPr/>
            <p:nvPr userDrawn="1">
              <p:custDataLst>
                <p:tags r:id="rId14"/>
              </p:custDataLst>
            </p:nvPr>
          </p:nvSpPr>
          <p:spPr bwMode="auto">
            <a:xfrm>
              <a:off x="2234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5">
              <a:extLst>
                <a:ext uri="{FF2B5EF4-FFF2-40B4-BE49-F238E27FC236}">
                  <a16:creationId xmlns:a16="http://schemas.microsoft.com/office/drawing/2014/main" id="{29FA28C4-72C5-4FC7-A1FF-0DADB59CCB1A}"/>
                </a:ext>
              </a:extLst>
            </p:cNvPr>
            <p:cNvSpPr>
              <a:spLocks noEditPoint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2353" y="2073"/>
              <a:ext cx="126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2 h 108"/>
                <a:gd name="T10" fmla="*/ 93 w 98"/>
                <a:gd name="T11" fmla="*/ 82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3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2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3"/>
                    <a:pt x="49" y="13"/>
                  </a:cubicBezTo>
                  <a:cubicBezTo>
                    <a:pt x="30" y="13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6">
              <a:extLst>
                <a:ext uri="{FF2B5EF4-FFF2-40B4-BE49-F238E27FC236}">
                  <a16:creationId xmlns:a16="http://schemas.microsoft.com/office/drawing/2014/main" id="{61A4829B-C8A6-46FE-B74E-95E7C0688713}"/>
                </a:ext>
              </a:extLst>
            </p:cNvPr>
            <p:cNvSpPr>
              <a:spLocks noEditPoint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2561" y="2020"/>
              <a:ext cx="174" cy="189"/>
            </a:xfrm>
            <a:custGeom>
              <a:avLst/>
              <a:gdLst>
                <a:gd name="T0" fmla="*/ 70 w 174"/>
                <a:gd name="T1" fmla="*/ 0 h 189"/>
                <a:gd name="T2" fmla="*/ 105 w 174"/>
                <a:gd name="T3" fmla="*/ 0 h 189"/>
                <a:gd name="T4" fmla="*/ 174 w 174"/>
                <a:gd name="T5" fmla="*/ 183 h 189"/>
                <a:gd name="T6" fmla="*/ 174 w 174"/>
                <a:gd name="T7" fmla="*/ 189 h 189"/>
                <a:gd name="T8" fmla="*/ 152 w 174"/>
                <a:gd name="T9" fmla="*/ 189 h 189"/>
                <a:gd name="T10" fmla="*/ 127 w 174"/>
                <a:gd name="T11" fmla="*/ 122 h 189"/>
                <a:gd name="T12" fmla="*/ 45 w 174"/>
                <a:gd name="T13" fmla="*/ 122 h 189"/>
                <a:gd name="T14" fmla="*/ 21 w 174"/>
                <a:gd name="T15" fmla="*/ 189 h 189"/>
                <a:gd name="T16" fmla="*/ 0 w 174"/>
                <a:gd name="T17" fmla="*/ 189 h 189"/>
                <a:gd name="T18" fmla="*/ 0 w 174"/>
                <a:gd name="T19" fmla="*/ 183 h 189"/>
                <a:gd name="T20" fmla="*/ 70 w 174"/>
                <a:gd name="T21" fmla="*/ 0 h 189"/>
                <a:gd name="T22" fmla="*/ 53 w 174"/>
                <a:gd name="T23" fmla="*/ 102 h 189"/>
                <a:gd name="T24" fmla="*/ 119 w 174"/>
                <a:gd name="T25" fmla="*/ 102 h 189"/>
                <a:gd name="T26" fmla="*/ 90 w 174"/>
                <a:gd name="T27" fmla="*/ 27 h 189"/>
                <a:gd name="T28" fmla="*/ 87 w 174"/>
                <a:gd name="T29" fmla="*/ 15 h 189"/>
                <a:gd name="T30" fmla="*/ 85 w 174"/>
                <a:gd name="T31" fmla="*/ 15 h 189"/>
                <a:gd name="T32" fmla="*/ 81 w 174"/>
                <a:gd name="T33" fmla="*/ 27 h 189"/>
                <a:gd name="T34" fmla="*/ 53 w 174"/>
                <a:gd name="T35" fmla="*/ 10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189">
                  <a:moveTo>
                    <a:pt x="70" y="0"/>
                  </a:moveTo>
                  <a:lnTo>
                    <a:pt x="105" y="0"/>
                  </a:lnTo>
                  <a:lnTo>
                    <a:pt x="174" y="183"/>
                  </a:lnTo>
                  <a:lnTo>
                    <a:pt x="174" y="189"/>
                  </a:lnTo>
                  <a:lnTo>
                    <a:pt x="152" y="189"/>
                  </a:lnTo>
                  <a:lnTo>
                    <a:pt x="127" y="122"/>
                  </a:lnTo>
                  <a:lnTo>
                    <a:pt x="45" y="122"/>
                  </a:lnTo>
                  <a:lnTo>
                    <a:pt x="21" y="189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70" y="0"/>
                  </a:lnTo>
                  <a:close/>
                  <a:moveTo>
                    <a:pt x="53" y="102"/>
                  </a:moveTo>
                  <a:lnTo>
                    <a:pt x="119" y="102"/>
                  </a:lnTo>
                  <a:lnTo>
                    <a:pt x="90" y="27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1" y="27"/>
                  </a:lnTo>
                  <a:lnTo>
                    <a:pt x="53" y="102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7">
              <a:extLst>
                <a:ext uri="{FF2B5EF4-FFF2-40B4-BE49-F238E27FC236}">
                  <a16:creationId xmlns:a16="http://schemas.microsoft.com/office/drawing/2014/main" id="{8908B48A-99C1-4F78-A231-2E41A4B05A70}"/>
                </a:ext>
              </a:extLst>
            </p:cNvPr>
            <p:cNvSpPr/>
            <p:nvPr userDrawn="1">
              <p:custDataLst>
                <p:tags r:id="rId17"/>
              </p:custDataLst>
            </p:nvPr>
          </p:nvSpPr>
          <p:spPr bwMode="auto">
            <a:xfrm>
              <a:off x="2761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7 w 56"/>
                <a:gd name="T3" fmla="*/ 1 h 104"/>
                <a:gd name="T4" fmla="*/ 17 w 56"/>
                <a:gd name="T5" fmla="*/ 19 h 104"/>
                <a:gd name="T6" fmla="*/ 20 w 56"/>
                <a:gd name="T7" fmla="*/ 19 h 104"/>
                <a:gd name="T8" fmla="*/ 42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2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7"/>
                    <a:pt x="3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0" y="15"/>
                    <a:pt x="19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8">
              <a:extLst>
                <a:ext uri="{FF2B5EF4-FFF2-40B4-BE49-F238E27FC236}">
                  <a16:creationId xmlns:a16="http://schemas.microsoft.com/office/drawing/2014/main" id="{6E5B721F-CD17-4BB4-8EE6-B1316AACA381}"/>
                </a:ext>
              </a:extLst>
            </p:cNvPr>
            <p:cNvSpPr>
              <a:spLocks noEditPoint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2840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9">
              <a:extLst>
                <a:ext uri="{FF2B5EF4-FFF2-40B4-BE49-F238E27FC236}">
                  <a16:creationId xmlns:a16="http://schemas.microsoft.com/office/drawing/2014/main" id="{407D27D1-E79B-477F-BD0A-7DCCAB9C3BCB}"/>
                </a:ext>
              </a:extLst>
            </p:cNvPr>
            <p:cNvSpPr/>
            <p:nvPr userDrawn="1">
              <p:custDataLst>
                <p:tags r:id="rId19"/>
              </p:custDataLst>
            </p:nvPr>
          </p:nvSpPr>
          <p:spPr bwMode="auto">
            <a:xfrm>
              <a:off x="2992" y="2074"/>
              <a:ext cx="117" cy="135"/>
            </a:xfrm>
            <a:custGeom>
              <a:avLst/>
              <a:gdLst>
                <a:gd name="T0" fmla="*/ 75 w 91"/>
                <a:gd name="T1" fmla="*/ 40 h 104"/>
                <a:gd name="T2" fmla="*/ 46 w 91"/>
                <a:gd name="T3" fmla="*/ 14 h 104"/>
                <a:gd name="T4" fmla="*/ 16 w 91"/>
                <a:gd name="T5" fmla="*/ 38 h 104"/>
                <a:gd name="T6" fmla="*/ 16 w 91"/>
                <a:gd name="T7" fmla="*/ 104 h 104"/>
                <a:gd name="T8" fmla="*/ 0 w 91"/>
                <a:gd name="T9" fmla="*/ 104 h 104"/>
                <a:gd name="T10" fmla="*/ 0 w 91"/>
                <a:gd name="T11" fmla="*/ 1 h 104"/>
                <a:gd name="T12" fmla="*/ 15 w 91"/>
                <a:gd name="T13" fmla="*/ 1 h 104"/>
                <a:gd name="T14" fmla="*/ 15 w 91"/>
                <a:gd name="T15" fmla="*/ 19 h 104"/>
                <a:gd name="T16" fmla="*/ 18 w 91"/>
                <a:gd name="T17" fmla="*/ 19 h 104"/>
                <a:gd name="T18" fmla="*/ 52 w 91"/>
                <a:gd name="T19" fmla="*/ 0 h 104"/>
                <a:gd name="T20" fmla="*/ 91 w 91"/>
                <a:gd name="T21" fmla="*/ 38 h 104"/>
                <a:gd name="T22" fmla="*/ 91 w 91"/>
                <a:gd name="T23" fmla="*/ 104 h 104"/>
                <a:gd name="T24" fmla="*/ 75 w 91"/>
                <a:gd name="T25" fmla="*/ 104 h 104"/>
                <a:gd name="T26" fmla="*/ 75 w 91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4">
                  <a:moveTo>
                    <a:pt x="75" y="40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4" y="14"/>
                    <a:pt x="16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8" y="0"/>
                    <a:pt x="52" y="0"/>
                  </a:cubicBezTo>
                  <a:cubicBezTo>
                    <a:pt x="75" y="0"/>
                    <a:pt x="91" y="11"/>
                    <a:pt x="91" y="38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0">
              <a:extLst>
                <a:ext uri="{FF2B5EF4-FFF2-40B4-BE49-F238E27FC236}">
                  <a16:creationId xmlns:a16="http://schemas.microsoft.com/office/drawing/2014/main" id="{526A61FC-05E4-4EDC-B415-5A0558E2C9A8}"/>
                </a:ext>
              </a:extLst>
            </p:cNvPr>
            <p:cNvSpPr>
              <a:spLocks noEditPoint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3136" y="2015"/>
              <a:ext cx="129" cy="197"/>
            </a:xfrm>
            <a:custGeom>
              <a:avLst/>
              <a:gdLst>
                <a:gd name="T0" fmla="*/ 100 w 100"/>
                <a:gd name="T1" fmla="*/ 0 h 152"/>
                <a:gd name="T2" fmla="*/ 100 w 100"/>
                <a:gd name="T3" fmla="*/ 150 h 152"/>
                <a:gd name="T4" fmla="*/ 83 w 100"/>
                <a:gd name="T5" fmla="*/ 150 h 152"/>
                <a:gd name="T6" fmla="*/ 83 w 100"/>
                <a:gd name="T7" fmla="*/ 137 h 152"/>
                <a:gd name="T8" fmla="*/ 80 w 100"/>
                <a:gd name="T9" fmla="*/ 137 h 152"/>
                <a:gd name="T10" fmla="*/ 49 w 100"/>
                <a:gd name="T11" fmla="*/ 152 h 152"/>
                <a:gd name="T12" fmla="*/ 0 w 100"/>
                <a:gd name="T13" fmla="*/ 100 h 152"/>
                <a:gd name="T14" fmla="*/ 52 w 100"/>
                <a:gd name="T15" fmla="*/ 45 h 152"/>
                <a:gd name="T16" fmla="*/ 83 w 100"/>
                <a:gd name="T17" fmla="*/ 61 h 152"/>
                <a:gd name="T18" fmla="*/ 83 w 100"/>
                <a:gd name="T19" fmla="*/ 0 h 152"/>
                <a:gd name="T20" fmla="*/ 100 w 100"/>
                <a:gd name="T21" fmla="*/ 0 h 152"/>
                <a:gd name="T22" fmla="*/ 83 w 100"/>
                <a:gd name="T23" fmla="*/ 109 h 152"/>
                <a:gd name="T24" fmla="*/ 83 w 100"/>
                <a:gd name="T25" fmla="*/ 81 h 152"/>
                <a:gd name="T26" fmla="*/ 54 w 100"/>
                <a:gd name="T27" fmla="*/ 59 h 152"/>
                <a:gd name="T28" fmla="*/ 17 w 100"/>
                <a:gd name="T29" fmla="*/ 99 h 152"/>
                <a:gd name="T30" fmla="*/ 54 w 100"/>
                <a:gd name="T31" fmla="*/ 138 h 152"/>
                <a:gd name="T32" fmla="*/ 83 w 100"/>
                <a:gd name="T33" fmla="*/ 10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52">
                  <a:moveTo>
                    <a:pt x="100" y="0"/>
                  </a:moveTo>
                  <a:cubicBezTo>
                    <a:pt x="100" y="150"/>
                    <a:pt x="100" y="150"/>
                    <a:pt x="100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72" y="147"/>
                    <a:pt x="62" y="152"/>
                    <a:pt x="49" y="152"/>
                  </a:cubicBezTo>
                  <a:cubicBezTo>
                    <a:pt x="21" y="152"/>
                    <a:pt x="0" y="131"/>
                    <a:pt x="0" y="100"/>
                  </a:cubicBezTo>
                  <a:cubicBezTo>
                    <a:pt x="0" y="66"/>
                    <a:pt x="24" y="45"/>
                    <a:pt x="52" y="45"/>
                  </a:cubicBezTo>
                  <a:cubicBezTo>
                    <a:pt x="64" y="45"/>
                    <a:pt x="80" y="51"/>
                    <a:pt x="83" y="61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100" y="0"/>
                  </a:lnTo>
                  <a:close/>
                  <a:moveTo>
                    <a:pt x="83" y="109"/>
                  </a:moveTo>
                  <a:cubicBezTo>
                    <a:pt x="83" y="81"/>
                    <a:pt x="83" y="81"/>
                    <a:pt x="83" y="81"/>
                  </a:cubicBezTo>
                  <a:cubicBezTo>
                    <a:pt x="83" y="67"/>
                    <a:pt x="70" y="59"/>
                    <a:pt x="54" y="59"/>
                  </a:cubicBezTo>
                  <a:cubicBezTo>
                    <a:pt x="36" y="59"/>
                    <a:pt x="17" y="72"/>
                    <a:pt x="17" y="99"/>
                  </a:cubicBezTo>
                  <a:cubicBezTo>
                    <a:pt x="17" y="124"/>
                    <a:pt x="35" y="138"/>
                    <a:pt x="54" y="138"/>
                  </a:cubicBezTo>
                  <a:cubicBezTo>
                    <a:pt x="69" y="138"/>
                    <a:pt x="83" y="125"/>
                    <a:pt x="83" y="109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1">
              <a:extLst>
                <a:ext uri="{FF2B5EF4-FFF2-40B4-BE49-F238E27FC236}">
                  <a16:creationId xmlns:a16="http://schemas.microsoft.com/office/drawing/2014/main" id="{90B00EDA-1E8A-4665-BD13-6FAF2254287B}"/>
                </a:ext>
              </a:extLst>
            </p:cNvPr>
            <p:cNvSpPr>
              <a:spLocks noEditPoint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3293" y="2073"/>
              <a:ext cx="113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3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49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6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2">
              <a:extLst>
                <a:ext uri="{FF2B5EF4-FFF2-40B4-BE49-F238E27FC236}">
                  <a16:creationId xmlns:a16="http://schemas.microsoft.com/office/drawing/2014/main" id="{08DFC0FB-098E-446D-974E-45060194601B}"/>
                </a:ext>
              </a:extLst>
            </p:cNvPr>
            <p:cNvSpPr/>
            <p:nvPr userDrawn="1">
              <p:custDataLst>
                <p:tags r:id="rId22"/>
              </p:custDataLst>
            </p:nvPr>
          </p:nvSpPr>
          <p:spPr bwMode="auto">
            <a:xfrm>
              <a:off x="3441" y="2074"/>
              <a:ext cx="213" cy="135"/>
            </a:xfrm>
            <a:custGeom>
              <a:avLst/>
              <a:gdLst>
                <a:gd name="T0" fmla="*/ 75 w 165"/>
                <a:gd name="T1" fmla="*/ 38 h 104"/>
                <a:gd name="T2" fmla="*/ 46 w 165"/>
                <a:gd name="T3" fmla="*/ 14 h 104"/>
                <a:gd name="T4" fmla="*/ 16 w 165"/>
                <a:gd name="T5" fmla="*/ 38 h 104"/>
                <a:gd name="T6" fmla="*/ 16 w 165"/>
                <a:gd name="T7" fmla="*/ 104 h 104"/>
                <a:gd name="T8" fmla="*/ 0 w 165"/>
                <a:gd name="T9" fmla="*/ 104 h 104"/>
                <a:gd name="T10" fmla="*/ 0 w 165"/>
                <a:gd name="T11" fmla="*/ 1 h 104"/>
                <a:gd name="T12" fmla="*/ 16 w 165"/>
                <a:gd name="T13" fmla="*/ 1 h 104"/>
                <a:gd name="T14" fmla="*/ 16 w 165"/>
                <a:gd name="T15" fmla="*/ 19 h 104"/>
                <a:gd name="T16" fmla="*/ 18 w 165"/>
                <a:gd name="T17" fmla="*/ 19 h 104"/>
                <a:gd name="T18" fmla="*/ 51 w 165"/>
                <a:gd name="T19" fmla="*/ 0 h 104"/>
                <a:gd name="T20" fmla="*/ 86 w 165"/>
                <a:gd name="T21" fmla="*/ 21 h 104"/>
                <a:gd name="T22" fmla="*/ 89 w 165"/>
                <a:gd name="T23" fmla="*/ 21 h 104"/>
                <a:gd name="T24" fmla="*/ 125 w 165"/>
                <a:gd name="T25" fmla="*/ 0 h 104"/>
                <a:gd name="T26" fmla="*/ 165 w 165"/>
                <a:gd name="T27" fmla="*/ 37 h 104"/>
                <a:gd name="T28" fmla="*/ 165 w 165"/>
                <a:gd name="T29" fmla="*/ 104 h 104"/>
                <a:gd name="T30" fmla="*/ 149 w 165"/>
                <a:gd name="T31" fmla="*/ 104 h 104"/>
                <a:gd name="T32" fmla="*/ 149 w 165"/>
                <a:gd name="T33" fmla="*/ 38 h 104"/>
                <a:gd name="T34" fmla="*/ 121 w 165"/>
                <a:gd name="T35" fmla="*/ 14 h 104"/>
                <a:gd name="T36" fmla="*/ 91 w 165"/>
                <a:gd name="T37" fmla="*/ 39 h 104"/>
                <a:gd name="T38" fmla="*/ 91 w 165"/>
                <a:gd name="T39" fmla="*/ 104 h 104"/>
                <a:gd name="T40" fmla="*/ 75 w 165"/>
                <a:gd name="T41" fmla="*/ 104 h 104"/>
                <a:gd name="T42" fmla="*/ 75 w 165"/>
                <a:gd name="T43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104">
                  <a:moveTo>
                    <a:pt x="75" y="38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5" y="5"/>
                    <a:pt x="39" y="0"/>
                    <a:pt x="51" y="0"/>
                  </a:cubicBezTo>
                  <a:cubicBezTo>
                    <a:pt x="72" y="0"/>
                    <a:pt x="82" y="9"/>
                    <a:pt x="86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7"/>
                    <a:pt x="112" y="0"/>
                    <a:pt x="125" y="0"/>
                  </a:cubicBezTo>
                  <a:cubicBezTo>
                    <a:pt x="149" y="0"/>
                    <a:pt x="165" y="11"/>
                    <a:pt x="165" y="37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9" y="23"/>
                    <a:pt x="137" y="14"/>
                    <a:pt x="121" y="14"/>
                  </a:cubicBezTo>
                  <a:cubicBezTo>
                    <a:pt x="110" y="14"/>
                    <a:pt x="91" y="24"/>
                    <a:pt x="91" y="3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38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3">
              <a:extLst>
                <a:ext uri="{FF2B5EF4-FFF2-40B4-BE49-F238E27FC236}">
                  <a16:creationId xmlns:a16="http://schemas.microsoft.com/office/drawing/2014/main" id="{324F2C3C-4040-4EE0-8B29-2ABA13DB9997}"/>
                </a:ext>
              </a:extLst>
            </p:cNvPr>
            <p:cNvSpPr>
              <a:spLocks noEditPoint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3687" y="2016"/>
              <a:ext cx="22" cy="193"/>
            </a:xfrm>
            <a:custGeom>
              <a:avLst/>
              <a:gdLst>
                <a:gd name="T0" fmla="*/ 0 w 22"/>
                <a:gd name="T1" fmla="*/ 27 h 193"/>
                <a:gd name="T2" fmla="*/ 0 w 22"/>
                <a:gd name="T3" fmla="*/ 0 h 193"/>
                <a:gd name="T4" fmla="*/ 22 w 22"/>
                <a:gd name="T5" fmla="*/ 0 h 193"/>
                <a:gd name="T6" fmla="*/ 22 w 22"/>
                <a:gd name="T7" fmla="*/ 27 h 193"/>
                <a:gd name="T8" fmla="*/ 0 w 22"/>
                <a:gd name="T9" fmla="*/ 27 h 193"/>
                <a:gd name="T10" fmla="*/ 0 w 22"/>
                <a:gd name="T11" fmla="*/ 193 h 193"/>
                <a:gd name="T12" fmla="*/ 0 w 22"/>
                <a:gd name="T13" fmla="*/ 60 h 193"/>
                <a:gd name="T14" fmla="*/ 22 w 22"/>
                <a:gd name="T15" fmla="*/ 60 h 193"/>
                <a:gd name="T16" fmla="*/ 22 w 22"/>
                <a:gd name="T17" fmla="*/ 193 h 193"/>
                <a:gd name="T18" fmla="*/ 0 w 22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3">
                  <a:moveTo>
                    <a:pt x="0" y="2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2" y="60"/>
                  </a:lnTo>
                  <a:lnTo>
                    <a:pt x="22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4">
              <a:extLst>
                <a:ext uri="{FF2B5EF4-FFF2-40B4-BE49-F238E27FC236}">
                  <a16:creationId xmlns:a16="http://schemas.microsoft.com/office/drawing/2014/main" id="{65ACD397-CD89-4D03-B54D-3EA45A1F239C}"/>
                </a:ext>
              </a:extLst>
            </p:cNvPr>
            <p:cNvSpPr/>
            <p:nvPr userDrawn="1">
              <p:custDataLst>
                <p:tags r:id="rId24"/>
              </p:custDataLst>
            </p:nvPr>
          </p:nvSpPr>
          <p:spPr bwMode="auto">
            <a:xfrm>
              <a:off x="3739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5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9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5">
              <a:extLst>
                <a:ext uri="{FF2B5EF4-FFF2-40B4-BE49-F238E27FC236}">
                  <a16:creationId xmlns:a16="http://schemas.microsoft.com/office/drawing/2014/main" id="{EB4EBF17-8664-4F65-BD38-D077E2BC6F4C}"/>
                </a:ext>
              </a:extLst>
            </p:cNvPr>
            <p:cNvSpPr>
              <a:spLocks noEditPoints="1"/>
            </p:cNvSpPr>
            <p:nvPr userDrawn="1">
              <p:custDataLst>
                <p:tags r:id="rId25"/>
              </p:custDataLst>
            </p:nvPr>
          </p:nvSpPr>
          <p:spPr bwMode="auto">
            <a:xfrm>
              <a:off x="3857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9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9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80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5" y="94"/>
                    <a:pt x="78" y="90"/>
                    <a:pt x="89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6">
              <a:extLst>
                <a:ext uri="{FF2B5EF4-FFF2-40B4-BE49-F238E27FC236}">
                  <a16:creationId xmlns:a16="http://schemas.microsoft.com/office/drawing/2014/main" id="{A58E3C39-4D79-40BE-A4CD-15A0D8C4AED8}"/>
                </a:ext>
              </a:extLst>
            </p:cNvPr>
            <p:cNvSpPr/>
            <p:nvPr userDrawn="1">
              <p:custDataLst>
                <p:tags r:id="rId26"/>
              </p:custDataLst>
            </p:nvPr>
          </p:nvSpPr>
          <p:spPr bwMode="auto">
            <a:xfrm>
              <a:off x="4070" y="2017"/>
              <a:ext cx="146" cy="196"/>
            </a:xfrm>
            <a:custGeom>
              <a:avLst/>
              <a:gdLst>
                <a:gd name="T0" fmla="*/ 0 w 113"/>
                <a:gd name="T1" fmla="*/ 111 h 151"/>
                <a:gd name="T2" fmla="*/ 4 w 113"/>
                <a:gd name="T3" fmla="*/ 111 h 151"/>
                <a:gd name="T4" fmla="*/ 60 w 113"/>
                <a:gd name="T5" fmla="*/ 135 h 151"/>
                <a:gd name="T6" fmla="*/ 96 w 113"/>
                <a:gd name="T7" fmla="*/ 111 h 151"/>
                <a:gd name="T8" fmla="*/ 56 w 113"/>
                <a:gd name="T9" fmla="*/ 84 h 151"/>
                <a:gd name="T10" fmla="*/ 2 w 113"/>
                <a:gd name="T11" fmla="*/ 41 h 151"/>
                <a:gd name="T12" fmla="*/ 59 w 113"/>
                <a:gd name="T13" fmla="*/ 0 h 151"/>
                <a:gd name="T14" fmla="*/ 108 w 113"/>
                <a:gd name="T15" fmla="*/ 16 h 151"/>
                <a:gd name="T16" fmla="*/ 108 w 113"/>
                <a:gd name="T17" fmla="*/ 32 h 151"/>
                <a:gd name="T18" fmla="*/ 103 w 113"/>
                <a:gd name="T19" fmla="*/ 32 h 151"/>
                <a:gd name="T20" fmla="*/ 55 w 113"/>
                <a:gd name="T21" fmla="*/ 15 h 151"/>
                <a:gd name="T22" fmla="*/ 19 w 113"/>
                <a:gd name="T23" fmla="*/ 41 h 151"/>
                <a:gd name="T24" fmla="*/ 58 w 113"/>
                <a:gd name="T25" fmla="*/ 68 h 151"/>
                <a:gd name="T26" fmla="*/ 113 w 113"/>
                <a:gd name="T27" fmla="*/ 111 h 151"/>
                <a:gd name="T28" fmla="*/ 60 w 113"/>
                <a:gd name="T29" fmla="*/ 151 h 151"/>
                <a:gd name="T30" fmla="*/ 0 w 113"/>
                <a:gd name="T31" fmla="*/ 131 h 151"/>
                <a:gd name="T32" fmla="*/ 0 w 113"/>
                <a:gd name="T33" fmla="*/ 11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" h="151">
                  <a:moveTo>
                    <a:pt x="0" y="111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18" y="125"/>
                    <a:pt x="41" y="135"/>
                    <a:pt x="60" y="135"/>
                  </a:cubicBezTo>
                  <a:cubicBezTo>
                    <a:pt x="84" y="135"/>
                    <a:pt x="96" y="122"/>
                    <a:pt x="96" y="111"/>
                  </a:cubicBezTo>
                  <a:cubicBezTo>
                    <a:pt x="96" y="93"/>
                    <a:pt x="76" y="88"/>
                    <a:pt x="56" y="84"/>
                  </a:cubicBezTo>
                  <a:cubicBezTo>
                    <a:pt x="31" y="78"/>
                    <a:pt x="2" y="72"/>
                    <a:pt x="2" y="41"/>
                  </a:cubicBezTo>
                  <a:cubicBezTo>
                    <a:pt x="2" y="18"/>
                    <a:pt x="23" y="0"/>
                    <a:pt x="59" y="0"/>
                  </a:cubicBezTo>
                  <a:cubicBezTo>
                    <a:pt x="80" y="0"/>
                    <a:pt x="99" y="8"/>
                    <a:pt x="108" y="16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93" y="23"/>
                    <a:pt x="76" y="15"/>
                    <a:pt x="55" y="15"/>
                  </a:cubicBezTo>
                  <a:cubicBezTo>
                    <a:pt x="33" y="15"/>
                    <a:pt x="19" y="27"/>
                    <a:pt x="19" y="41"/>
                  </a:cubicBezTo>
                  <a:cubicBezTo>
                    <a:pt x="19" y="58"/>
                    <a:pt x="39" y="63"/>
                    <a:pt x="58" y="68"/>
                  </a:cubicBezTo>
                  <a:cubicBezTo>
                    <a:pt x="83" y="74"/>
                    <a:pt x="113" y="79"/>
                    <a:pt x="113" y="111"/>
                  </a:cubicBezTo>
                  <a:cubicBezTo>
                    <a:pt x="113" y="133"/>
                    <a:pt x="94" y="151"/>
                    <a:pt x="60" y="151"/>
                  </a:cubicBezTo>
                  <a:cubicBezTo>
                    <a:pt x="36" y="151"/>
                    <a:pt x="18" y="145"/>
                    <a:pt x="0" y="13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7">
              <a:extLst>
                <a:ext uri="{FF2B5EF4-FFF2-40B4-BE49-F238E27FC236}">
                  <a16:creationId xmlns:a16="http://schemas.microsoft.com/office/drawing/2014/main" id="{5B14CF7E-8119-441B-83BE-3177A9782659}"/>
                </a:ext>
              </a:extLst>
            </p:cNvPr>
            <p:cNvSpPr>
              <a:spLocks noEditPoints="1"/>
            </p:cNvSpPr>
            <p:nvPr userDrawn="1">
              <p:custDataLst>
                <p:tags r:id="rId27"/>
              </p:custDataLst>
            </p:nvPr>
          </p:nvSpPr>
          <p:spPr bwMode="auto">
            <a:xfrm>
              <a:off x="4243" y="2016"/>
              <a:ext cx="20" cy="193"/>
            </a:xfrm>
            <a:custGeom>
              <a:avLst/>
              <a:gdLst>
                <a:gd name="T0" fmla="*/ 0 w 20"/>
                <a:gd name="T1" fmla="*/ 27 h 193"/>
                <a:gd name="T2" fmla="*/ 0 w 20"/>
                <a:gd name="T3" fmla="*/ 0 h 193"/>
                <a:gd name="T4" fmla="*/ 20 w 20"/>
                <a:gd name="T5" fmla="*/ 0 h 193"/>
                <a:gd name="T6" fmla="*/ 20 w 20"/>
                <a:gd name="T7" fmla="*/ 27 h 193"/>
                <a:gd name="T8" fmla="*/ 0 w 20"/>
                <a:gd name="T9" fmla="*/ 27 h 193"/>
                <a:gd name="T10" fmla="*/ 0 w 20"/>
                <a:gd name="T11" fmla="*/ 193 h 193"/>
                <a:gd name="T12" fmla="*/ 0 w 20"/>
                <a:gd name="T13" fmla="*/ 60 h 193"/>
                <a:gd name="T14" fmla="*/ 20 w 20"/>
                <a:gd name="T15" fmla="*/ 60 h 193"/>
                <a:gd name="T16" fmla="*/ 20 w 20"/>
                <a:gd name="T17" fmla="*/ 193 h 193"/>
                <a:gd name="T18" fmla="*/ 0 w 20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3">
                  <a:moveTo>
                    <a:pt x="0" y="27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0" y="60"/>
                  </a:lnTo>
                  <a:lnTo>
                    <a:pt x="20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8">
              <a:extLst>
                <a:ext uri="{FF2B5EF4-FFF2-40B4-BE49-F238E27FC236}">
                  <a16:creationId xmlns:a16="http://schemas.microsoft.com/office/drawing/2014/main" id="{B88473CC-4F14-4E0C-82D8-8DA9A6D4E3C1}"/>
                </a:ext>
              </a:extLst>
            </p:cNvPr>
            <p:cNvSpPr/>
            <p:nvPr userDrawn="1">
              <p:custDataLst>
                <p:tags r:id="rId28"/>
              </p:custDataLst>
            </p:nvPr>
          </p:nvSpPr>
          <p:spPr bwMode="auto">
            <a:xfrm>
              <a:off x="4301" y="2013"/>
              <a:ext cx="116" cy="196"/>
            </a:xfrm>
            <a:custGeom>
              <a:avLst/>
              <a:gdLst>
                <a:gd name="T0" fmla="*/ 74 w 90"/>
                <a:gd name="T1" fmla="*/ 87 h 151"/>
                <a:gd name="T2" fmla="*/ 46 w 90"/>
                <a:gd name="T3" fmla="*/ 61 h 151"/>
                <a:gd name="T4" fmla="*/ 16 w 90"/>
                <a:gd name="T5" fmla="*/ 85 h 151"/>
                <a:gd name="T6" fmla="*/ 16 w 90"/>
                <a:gd name="T7" fmla="*/ 151 h 151"/>
                <a:gd name="T8" fmla="*/ 0 w 90"/>
                <a:gd name="T9" fmla="*/ 151 h 151"/>
                <a:gd name="T10" fmla="*/ 0 w 90"/>
                <a:gd name="T11" fmla="*/ 0 h 151"/>
                <a:gd name="T12" fmla="*/ 16 w 90"/>
                <a:gd name="T13" fmla="*/ 0 h 151"/>
                <a:gd name="T14" fmla="*/ 16 w 90"/>
                <a:gd name="T15" fmla="*/ 66 h 151"/>
                <a:gd name="T16" fmla="*/ 18 w 90"/>
                <a:gd name="T17" fmla="*/ 66 h 151"/>
                <a:gd name="T18" fmla="*/ 51 w 90"/>
                <a:gd name="T19" fmla="*/ 47 h 151"/>
                <a:gd name="T20" fmla="*/ 90 w 90"/>
                <a:gd name="T21" fmla="*/ 85 h 151"/>
                <a:gd name="T22" fmla="*/ 90 w 90"/>
                <a:gd name="T23" fmla="*/ 151 h 151"/>
                <a:gd name="T24" fmla="*/ 74 w 90"/>
                <a:gd name="T25" fmla="*/ 151 h 151"/>
                <a:gd name="T26" fmla="*/ 74 w 90"/>
                <a:gd name="T27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51">
                  <a:moveTo>
                    <a:pt x="74" y="87"/>
                  </a:moveTo>
                  <a:cubicBezTo>
                    <a:pt x="74" y="70"/>
                    <a:pt x="62" y="61"/>
                    <a:pt x="46" y="61"/>
                  </a:cubicBezTo>
                  <a:cubicBezTo>
                    <a:pt x="34" y="61"/>
                    <a:pt x="17" y="70"/>
                    <a:pt x="16" y="8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52"/>
                    <a:pt x="37" y="47"/>
                    <a:pt x="51" y="47"/>
                  </a:cubicBezTo>
                  <a:cubicBezTo>
                    <a:pt x="74" y="47"/>
                    <a:pt x="90" y="58"/>
                    <a:pt x="90" y="85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74" y="151"/>
                    <a:pt x="74" y="151"/>
                    <a:pt x="74" y="151"/>
                  </a:cubicBezTo>
                  <a:lnTo>
                    <a:pt x="74" y="87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9">
              <a:extLst>
                <a:ext uri="{FF2B5EF4-FFF2-40B4-BE49-F238E27FC236}">
                  <a16:creationId xmlns:a16="http://schemas.microsoft.com/office/drawing/2014/main" id="{1F754938-A3A5-46D3-8335-A3C37462397D}"/>
                </a:ext>
              </a:extLst>
            </p:cNvPr>
            <p:cNvSpPr/>
            <p:nvPr userDrawn="1">
              <p:custDataLst>
                <p:tags r:id="rId29"/>
              </p:custDataLst>
            </p:nvPr>
          </p:nvSpPr>
          <p:spPr bwMode="auto">
            <a:xfrm>
              <a:off x="4433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30">
              <a:extLst>
                <a:ext uri="{FF2B5EF4-FFF2-40B4-BE49-F238E27FC236}">
                  <a16:creationId xmlns:a16="http://schemas.microsoft.com/office/drawing/2014/main" id="{B1C06CDE-CC6D-49F7-AFFF-A8FFB4226B7A}"/>
                </a:ext>
              </a:extLst>
            </p:cNvPr>
            <p:cNvSpPr>
              <a:spLocks noEditPoints="1"/>
            </p:cNvSpPr>
            <p:nvPr userDrawn="1">
              <p:custDataLst>
                <p:tags r:id="rId30"/>
              </p:custDataLst>
            </p:nvPr>
          </p:nvSpPr>
          <p:spPr bwMode="auto">
            <a:xfrm>
              <a:off x="4527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5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69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0 w 88"/>
                <a:gd name="T17" fmla="*/ 28 h 108"/>
                <a:gd name="T18" fmla="*/ 7 w 88"/>
                <a:gd name="T19" fmla="*/ 28 h 108"/>
                <a:gd name="T20" fmla="*/ 7 w 88"/>
                <a:gd name="T21" fmla="*/ 13 h 108"/>
                <a:gd name="T22" fmla="*/ 44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6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0" y="103"/>
                    <a:pt x="49" y="108"/>
                    <a:pt x="35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69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6" y="6"/>
                    <a:pt x="28" y="0"/>
                    <a:pt x="44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6" y="65"/>
                    <a:pt x="16" y="77"/>
                  </a:cubicBezTo>
                  <a:cubicBezTo>
                    <a:pt x="16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31">
              <a:extLst>
                <a:ext uri="{FF2B5EF4-FFF2-40B4-BE49-F238E27FC236}">
                  <a16:creationId xmlns:a16="http://schemas.microsoft.com/office/drawing/2014/main" id="{480F2FAE-2B8D-455E-A794-08F785B39B88}"/>
                </a:ext>
              </a:extLst>
            </p:cNvPr>
            <p:cNvSpPr/>
            <p:nvPr userDrawn="1">
              <p:custDataLst>
                <p:tags r:id="rId31"/>
              </p:custDataLst>
            </p:nvPr>
          </p:nvSpPr>
          <p:spPr bwMode="auto">
            <a:xfrm>
              <a:off x="4670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9 w 79"/>
                <a:gd name="T5" fmla="*/ 95 h 108"/>
                <a:gd name="T6" fmla="*/ 64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0" y="64"/>
                    <a:pt x="0" y="29"/>
                  </a:cubicBezTo>
                  <a:cubicBezTo>
                    <a:pt x="0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2">
              <a:extLst>
                <a:ext uri="{FF2B5EF4-FFF2-40B4-BE49-F238E27FC236}">
                  <a16:creationId xmlns:a16="http://schemas.microsoft.com/office/drawing/2014/main" id="{77A8379C-E40F-4F71-941C-F99CB2E6A06F}"/>
                </a:ext>
              </a:extLst>
            </p:cNvPr>
            <p:cNvSpPr/>
            <p:nvPr userDrawn="1">
              <p:custDataLst>
                <p:tags r:id="rId32"/>
              </p:custDataLst>
            </p:nvPr>
          </p:nvSpPr>
          <p:spPr bwMode="auto">
            <a:xfrm>
              <a:off x="4799" y="2076"/>
              <a:ext cx="119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6 w 92"/>
                <a:gd name="T13" fmla="*/ 103 h 104"/>
                <a:gd name="T14" fmla="*/ 76 w 92"/>
                <a:gd name="T15" fmla="*/ 85 h 104"/>
                <a:gd name="T16" fmla="*/ 74 w 92"/>
                <a:gd name="T17" fmla="*/ 85 h 104"/>
                <a:gd name="T18" fmla="*/ 39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39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3">
              <a:extLst>
                <a:ext uri="{FF2B5EF4-FFF2-40B4-BE49-F238E27FC236}">
                  <a16:creationId xmlns:a16="http://schemas.microsoft.com/office/drawing/2014/main" id="{13F557D6-3B94-4AD0-9A01-2ECD9CBA9FF9}"/>
                </a:ext>
              </a:extLst>
            </p:cNvPr>
            <p:cNvSpPr/>
            <p:nvPr userDrawn="1">
              <p:custDataLst>
                <p:tags r:id="rId33"/>
              </p:custDataLst>
            </p:nvPr>
          </p:nvSpPr>
          <p:spPr bwMode="auto">
            <a:xfrm>
              <a:off x="493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4">
              <a:extLst>
                <a:ext uri="{FF2B5EF4-FFF2-40B4-BE49-F238E27FC236}">
                  <a16:creationId xmlns:a16="http://schemas.microsoft.com/office/drawing/2014/main" id="{68ED9586-F777-4F54-87A1-F068BD277169}"/>
                </a:ext>
              </a:extLst>
            </p:cNvPr>
            <p:cNvSpPr/>
            <p:nvPr userDrawn="1">
              <p:custDataLst>
                <p:tags r:id="rId34"/>
              </p:custDataLst>
            </p:nvPr>
          </p:nvSpPr>
          <p:spPr bwMode="auto">
            <a:xfrm>
              <a:off x="5038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9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8" y="99"/>
                    <a:pt x="54" y="104"/>
                    <a:pt x="40" y="104"/>
                  </a:cubicBezTo>
                  <a:cubicBezTo>
                    <a:pt x="17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5">
              <a:extLst>
                <a:ext uri="{FF2B5EF4-FFF2-40B4-BE49-F238E27FC236}">
                  <a16:creationId xmlns:a16="http://schemas.microsoft.com/office/drawing/2014/main" id="{29CC3842-D3E4-4E67-BE05-BE421A01B144}"/>
                </a:ext>
              </a:extLst>
            </p:cNvPr>
            <p:cNvSpPr/>
            <p:nvPr userDrawn="1">
              <p:custDataLst>
                <p:tags r:id="rId35"/>
              </p:custDataLst>
            </p:nvPr>
          </p:nvSpPr>
          <p:spPr bwMode="auto">
            <a:xfrm>
              <a:off x="5186" y="2073"/>
              <a:ext cx="103" cy="140"/>
            </a:xfrm>
            <a:custGeom>
              <a:avLst/>
              <a:gdLst>
                <a:gd name="T0" fmla="*/ 0 w 80"/>
                <a:gd name="T1" fmla="*/ 80 h 108"/>
                <a:gd name="T2" fmla="*/ 6 w 80"/>
                <a:gd name="T3" fmla="*/ 80 h 108"/>
                <a:gd name="T4" fmla="*/ 39 w 80"/>
                <a:gd name="T5" fmla="*/ 95 h 108"/>
                <a:gd name="T6" fmla="*/ 64 w 80"/>
                <a:gd name="T7" fmla="*/ 79 h 108"/>
                <a:gd name="T8" fmla="*/ 1 w 80"/>
                <a:gd name="T9" fmla="*/ 29 h 108"/>
                <a:gd name="T10" fmla="*/ 41 w 80"/>
                <a:gd name="T11" fmla="*/ 0 h 108"/>
                <a:gd name="T12" fmla="*/ 74 w 80"/>
                <a:gd name="T13" fmla="*/ 9 h 108"/>
                <a:gd name="T14" fmla="*/ 74 w 80"/>
                <a:gd name="T15" fmla="*/ 25 h 108"/>
                <a:gd name="T16" fmla="*/ 70 w 80"/>
                <a:gd name="T17" fmla="*/ 25 h 108"/>
                <a:gd name="T18" fmla="*/ 41 w 80"/>
                <a:gd name="T19" fmla="*/ 13 h 108"/>
                <a:gd name="T20" fmla="*/ 16 w 80"/>
                <a:gd name="T21" fmla="*/ 27 h 108"/>
                <a:gd name="T22" fmla="*/ 80 w 80"/>
                <a:gd name="T23" fmla="*/ 78 h 108"/>
                <a:gd name="T24" fmla="*/ 39 w 80"/>
                <a:gd name="T25" fmla="*/ 108 h 108"/>
                <a:gd name="T26" fmla="*/ 0 w 80"/>
                <a:gd name="T27" fmla="*/ 96 h 108"/>
                <a:gd name="T28" fmla="*/ 0 w 80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8">
                  <a:moveTo>
                    <a:pt x="0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1" y="64"/>
                    <a:pt x="1" y="29"/>
                  </a:cubicBezTo>
                  <a:cubicBezTo>
                    <a:pt x="1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80" y="42"/>
                    <a:pt x="80" y="78"/>
                  </a:cubicBezTo>
                  <a:cubicBezTo>
                    <a:pt x="80" y="96"/>
                    <a:pt x="68" y="108"/>
                    <a:pt x="39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6">
              <a:extLst>
                <a:ext uri="{FF2B5EF4-FFF2-40B4-BE49-F238E27FC236}">
                  <a16:creationId xmlns:a16="http://schemas.microsoft.com/office/drawing/2014/main" id="{64966A95-836B-4985-A888-0410CC4201B8}"/>
                </a:ext>
              </a:extLst>
            </p:cNvPr>
            <p:cNvSpPr>
              <a:spLocks noEditPoints="1"/>
            </p:cNvSpPr>
            <p:nvPr userDrawn="1">
              <p:custDataLst>
                <p:tags r:id="rId36"/>
              </p:custDataLst>
            </p:nvPr>
          </p:nvSpPr>
          <p:spPr bwMode="auto">
            <a:xfrm>
              <a:off x="1" y="2017"/>
              <a:ext cx="938" cy="292"/>
            </a:xfrm>
            <a:custGeom>
              <a:avLst/>
              <a:gdLst>
                <a:gd name="T0" fmla="*/ 638 w 728"/>
                <a:gd name="T1" fmla="*/ 215 h 225"/>
                <a:gd name="T2" fmla="*/ 636 w 728"/>
                <a:gd name="T3" fmla="*/ 192 h 225"/>
                <a:gd name="T4" fmla="*/ 148 w 728"/>
                <a:gd name="T5" fmla="*/ 120 h 225"/>
                <a:gd name="T6" fmla="*/ 213 w 728"/>
                <a:gd name="T7" fmla="*/ 119 h 225"/>
                <a:gd name="T8" fmla="*/ 202 w 728"/>
                <a:gd name="T9" fmla="*/ 105 h 225"/>
                <a:gd name="T10" fmla="*/ 180 w 728"/>
                <a:gd name="T11" fmla="*/ 127 h 225"/>
                <a:gd name="T12" fmla="*/ 194 w 728"/>
                <a:gd name="T13" fmla="*/ 138 h 225"/>
                <a:gd name="T14" fmla="*/ 648 w 728"/>
                <a:gd name="T15" fmla="*/ 204 h 225"/>
                <a:gd name="T16" fmla="*/ 584 w 728"/>
                <a:gd name="T17" fmla="*/ 200 h 225"/>
                <a:gd name="T18" fmla="*/ 580 w 728"/>
                <a:gd name="T19" fmla="*/ 215 h 225"/>
                <a:gd name="T20" fmla="*/ 13 w 728"/>
                <a:gd name="T21" fmla="*/ 185 h 225"/>
                <a:gd name="T22" fmla="*/ 41 w 728"/>
                <a:gd name="T23" fmla="*/ 108 h 225"/>
                <a:gd name="T24" fmla="*/ 32 w 728"/>
                <a:gd name="T25" fmla="*/ 127 h 225"/>
                <a:gd name="T26" fmla="*/ 56 w 728"/>
                <a:gd name="T27" fmla="*/ 73 h 225"/>
                <a:gd name="T28" fmla="*/ 27 w 728"/>
                <a:gd name="T29" fmla="*/ 91 h 225"/>
                <a:gd name="T30" fmla="*/ 674 w 728"/>
                <a:gd name="T31" fmla="*/ 0 h 225"/>
                <a:gd name="T32" fmla="*/ 675 w 728"/>
                <a:gd name="T33" fmla="*/ 150 h 225"/>
                <a:gd name="T34" fmla="*/ 724 w 728"/>
                <a:gd name="T35" fmla="*/ 200 h 225"/>
                <a:gd name="T36" fmla="*/ 728 w 728"/>
                <a:gd name="T37" fmla="*/ 201 h 225"/>
                <a:gd name="T38" fmla="*/ 724 w 728"/>
                <a:gd name="T39" fmla="*/ 208 h 225"/>
                <a:gd name="T40" fmla="*/ 183 w 728"/>
                <a:gd name="T41" fmla="*/ 85 h 225"/>
                <a:gd name="T42" fmla="*/ 169 w 728"/>
                <a:gd name="T43" fmla="*/ 75 h 225"/>
                <a:gd name="T44" fmla="*/ 677 w 728"/>
                <a:gd name="T45" fmla="*/ 215 h 225"/>
                <a:gd name="T46" fmla="*/ 501 w 728"/>
                <a:gd name="T47" fmla="*/ 196 h 225"/>
                <a:gd name="T48" fmla="*/ 509 w 728"/>
                <a:gd name="T49" fmla="*/ 195 h 225"/>
                <a:gd name="T50" fmla="*/ 513 w 728"/>
                <a:gd name="T51" fmla="*/ 215 h 225"/>
                <a:gd name="T52" fmla="*/ 606 w 728"/>
                <a:gd name="T53" fmla="*/ 147 h 225"/>
                <a:gd name="T54" fmla="*/ 540 w 728"/>
                <a:gd name="T55" fmla="*/ 23 h 225"/>
                <a:gd name="T56" fmla="*/ 469 w 728"/>
                <a:gd name="T57" fmla="*/ 225 h 225"/>
                <a:gd name="T58" fmla="*/ 473 w 728"/>
                <a:gd name="T59" fmla="*/ 208 h 225"/>
                <a:gd name="T60" fmla="*/ 513 w 728"/>
                <a:gd name="T61" fmla="*/ 181 h 225"/>
                <a:gd name="T62" fmla="*/ 564 w 728"/>
                <a:gd name="T63" fmla="*/ 210 h 225"/>
                <a:gd name="T64" fmla="*/ 548 w 728"/>
                <a:gd name="T65" fmla="*/ 201 h 225"/>
                <a:gd name="T66" fmla="*/ 523 w 728"/>
                <a:gd name="T67" fmla="*/ 198 h 225"/>
                <a:gd name="T68" fmla="*/ 526 w 728"/>
                <a:gd name="T69" fmla="*/ 198 h 225"/>
                <a:gd name="T70" fmla="*/ 363 w 728"/>
                <a:gd name="T71" fmla="*/ 197 h 225"/>
                <a:gd name="T72" fmla="*/ 456 w 728"/>
                <a:gd name="T73" fmla="*/ 192 h 225"/>
                <a:gd name="T74" fmla="*/ 462 w 728"/>
                <a:gd name="T75" fmla="*/ 192 h 225"/>
                <a:gd name="T76" fmla="*/ 101 w 728"/>
                <a:gd name="T77" fmla="*/ 131 h 225"/>
                <a:gd name="T78" fmla="*/ 209 w 728"/>
                <a:gd name="T79" fmla="*/ 222 h 225"/>
                <a:gd name="T80" fmla="*/ 227 w 728"/>
                <a:gd name="T81" fmla="*/ 46 h 225"/>
                <a:gd name="T82" fmla="*/ 217 w 728"/>
                <a:gd name="T83" fmla="*/ 60 h 225"/>
                <a:gd name="T84" fmla="*/ 204 w 728"/>
                <a:gd name="T85" fmla="*/ 33 h 225"/>
                <a:gd name="T86" fmla="*/ 158 w 728"/>
                <a:gd name="T87" fmla="*/ 77 h 225"/>
                <a:gd name="T88" fmla="*/ 136 w 728"/>
                <a:gd name="T89" fmla="*/ 71 h 225"/>
                <a:gd name="T90" fmla="*/ 134 w 728"/>
                <a:gd name="T91" fmla="*/ 167 h 225"/>
                <a:gd name="T92" fmla="*/ 146 w 728"/>
                <a:gd name="T93" fmla="*/ 152 h 225"/>
                <a:gd name="T94" fmla="*/ 107 w 728"/>
                <a:gd name="T95" fmla="*/ 85 h 225"/>
                <a:gd name="T96" fmla="*/ 152 w 728"/>
                <a:gd name="T97" fmla="*/ 130 h 225"/>
                <a:gd name="T98" fmla="*/ 158 w 728"/>
                <a:gd name="T99" fmla="*/ 178 h 225"/>
                <a:gd name="T100" fmla="*/ 242 w 728"/>
                <a:gd name="T101" fmla="*/ 156 h 225"/>
                <a:gd name="T102" fmla="*/ 229 w 728"/>
                <a:gd name="T103" fmla="*/ 141 h 225"/>
                <a:gd name="T104" fmla="*/ 255 w 728"/>
                <a:gd name="T105" fmla="*/ 125 h 225"/>
                <a:gd name="T106" fmla="*/ 209 w 728"/>
                <a:gd name="T107" fmla="*/ 84 h 225"/>
                <a:gd name="T108" fmla="*/ 376 w 728"/>
                <a:gd name="T109" fmla="*/ 66 h 225"/>
                <a:gd name="T110" fmla="*/ 399 w 728"/>
                <a:gd name="T111" fmla="*/ 192 h 225"/>
                <a:gd name="T112" fmla="*/ 397 w 728"/>
                <a:gd name="T113" fmla="*/ 195 h 225"/>
                <a:gd name="T114" fmla="*/ 426 w 728"/>
                <a:gd name="T115" fmla="*/ 203 h 225"/>
                <a:gd name="T116" fmla="*/ 430 w 728"/>
                <a:gd name="T117" fmla="*/ 204 h 225"/>
                <a:gd name="T118" fmla="*/ 624 w 728"/>
                <a:gd name="T119" fmla="*/ 197 h 225"/>
                <a:gd name="T120" fmla="*/ 608 w 728"/>
                <a:gd name="T121" fmla="*/ 210 h 225"/>
                <a:gd name="T122" fmla="*/ 411 w 728"/>
                <a:gd name="T123" fmla="*/ 192 h 225"/>
                <a:gd name="T124" fmla="*/ 418 w 728"/>
                <a:gd name="T125" fmla="*/ 20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8" h="225">
                  <a:moveTo>
                    <a:pt x="636" y="184"/>
                  </a:moveTo>
                  <a:cubicBezTo>
                    <a:pt x="632" y="184"/>
                    <a:pt x="632" y="184"/>
                    <a:pt x="632" y="184"/>
                  </a:cubicBezTo>
                  <a:cubicBezTo>
                    <a:pt x="632" y="192"/>
                    <a:pt x="632" y="192"/>
                    <a:pt x="632" y="192"/>
                  </a:cubicBezTo>
                  <a:cubicBezTo>
                    <a:pt x="628" y="192"/>
                    <a:pt x="628" y="192"/>
                    <a:pt x="628" y="192"/>
                  </a:cubicBezTo>
                  <a:cubicBezTo>
                    <a:pt x="628" y="195"/>
                    <a:pt x="628" y="195"/>
                    <a:pt x="628" y="195"/>
                  </a:cubicBezTo>
                  <a:cubicBezTo>
                    <a:pt x="632" y="195"/>
                    <a:pt x="632" y="195"/>
                    <a:pt x="632" y="195"/>
                  </a:cubicBezTo>
                  <a:cubicBezTo>
                    <a:pt x="632" y="208"/>
                    <a:pt x="632" y="208"/>
                    <a:pt x="632" y="208"/>
                  </a:cubicBezTo>
                  <a:cubicBezTo>
                    <a:pt x="632" y="214"/>
                    <a:pt x="634" y="215"/>
                    <a:pt x="638" y="215"/>
                  </a:cubicBezTo>
                  <a:cubicBezTo>
                    <a:pt x="641" y="215"/>
                    <a:pt x="641" y="215"/>
                    <a:pt x="641" y="215"/>
                  </a:cubicBezTo>
                  <a:cubicBezTo>
                    <a:pt x="641" y="212"/>
                    <a:pt x="641" y="212"/>
                    <a:pt x="641" y="212"/>
                  </a:cubicBezTo>
                  <a:cubicBezTo>
                    <a:pt x="639" y="212"/>
                    <a:pt x="639" y="212"/>
                    <a:pt x="639" y="212"/>
                  </a:cubicBezTo>
                  <a:cubicBezTo>
                    <a:pt x="637" y="212"/>
                    <a:pt x="636" y="212"/>
                    <a:pt x="636" y="209"/>
                  </a:cubicBezTo>
                  <a:cubicBezTo>
                    <a:pt x="636" y="195"/>
                    <a:pt x="636" y="195"/>
                    <a:pt x="636" y="195"/>
                  </a:cubicBezTo>
                  <a:cubicBezTo>
                    <a:pt x="641" y="195"/>
                    <a:pt x="641" y="195"/>
                    <a:pt x="641" y="195"/>
                  </a:cubicBezTo>
                  <a:cubicBezTo>
                    <a:pt x="641" y="192"/>
                    <a:pt x="641" y="192"/>
                    <a:pt x="641" y="192"/>
                  </a:cubicBezTo>
                  <a:cubicBezTo>
                    <a:pt x="636" y="192"/>
                    <a:pt x="636" y="192"/>
                    <a:pt x="636" y="192"/>
                  </a:cubicBezTo>
                  <a:lnTo>
                    <a:pt x="636" y="184"/>
                  </a:lnTo>
                  <a:close/>
                  <a:moveTo>
                    <a:pt x="150" y="94"/>
                  </a:moveTo>
                  <a:cubicBezTo>
                    <a:pt x="149" y="93"/>
                    <a:pt x="147" y="93"/>
                    <a:pt x="146" y="94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35" y="106"/>
                    <a:pt x="135" y="107"/>
                  </a:cubicBezTo>
                  <a:cubicBezTo>
                    <a:pt x="135" y="107"/>
                    <a:pt x="136" y="108"/>
                    <a:pt x="136" y="108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7" y="119"/>
                    <a:pt x="148" y="120"/>
                    <a:pt x="148" y="120"/>
                  </a:cubicBezTo>
                  <a:cubicBezTo>
                    <a:pt x="149" y="120"/>
                    <a:pt x="150" y="119"/>
                    <a:pt x="150" y="11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7"/>
                    <a:pt x="161" y="107"/>
                  </a:cubicBezTo>
                  <a:cubicBezTo>
                    <a:pt x="161" y="106"/>
                    <a:pt x="161" y="105"/>
                    <a:pt x="161" y="105"/>
                  </a:cubicBezTo>
                  <a:lnTo>
                    <a:pt x="150" y="94"/>
                  </a:lnTo>
                  <a:close/>
                  <a:moveTo>
                    <a:pt x="202" y="107"/>
                  </a:moveTo>
                  <a:cubicBezTo>
                    <a:pt x="202" y="107"/>
                    <a:pt x="202" y="108"/>
                    <a:pt x="202" y="108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213" y="119"/>
                    <a:pt x="214" y="120"/>
                    <a:pt x="215" y="120"/>
                  </a:cubicBezTo>
                  <a:cubicBezTo>
                    <a:pt x="215" y="120"/>
                    <a:pt x="216" y="119"/>
                    <a:pt x="217" y="119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8" y="107"/>
                    <a:pt x="228" y="106"/>
                    <a:pt x="227" y="105"/>
                  </a:cubicBezTo>
                  <a:cubicBezTo>
                    <a:pt x="217" y="94"/>
                    <a:pt x="217" y="94"/>
                    <a:pt x="217" y="94"/>
                  </a:cubicBezTo>
                  <a:cubicBezTo>
                    <a:pt x="216" y="94"/>
                    <a:pt x="215" y="93"/>
                    <a:pt x="215" y="93"/>
                  </a:cubicBezTo>
                  <a:cubicBezTo>
                    <a:pt x="214" y="93"/>
                    <a:pt x="213" y="94"/>
                    <a:pt x="213" y="94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5"/>
                    <a:pt x="202" y="106"/>
                    <a:pt x="202" y="107"/>
                  </a:cubicBezTo>
                  <a:close/>
                  <a:moveTo>
                    <a:pt x="700" y="215"/>
                  </a:moveTo>
                  <a:cubicBezTo>
                    <a:pt x="704" y="215"/>
                    <a:pt x="704" y="215"/>
                    <a:pt x="704" y="215"/>
                  </a:cubicBezTo>
                  <a:cubicBezTo>
                    <a:pt x="704" y="192"/>
                    <a:pt x="704" y="192"/>
                    <a:pt x="704" y="192"/>
                  </a:cubicBezTo>
                  <a:cubicBezTo>
                    <a:pt x="700" y="192"/>
                    <a:pt x="700" y="192"/>
                    <a:pt x="700" y="192"/>
                  </a:cubicBezTo>
                  <a:lnTo>
                    <a:pt x="700" y="215"/>
                  </a:lnTo>
                  <a:close/>
                  <a:moveTo>
                    <a:pt x="183" y="127"/>
                  </a:moveTo>
                  <a:cubicBezTo>
                    <a:pt x="182" y="126"/>
                    <a:pt x="181" y="126"/>
                    <a:pt x="180" y="127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9" y="138"/>
                    <a:pt x="168" y="139"/>
                    <a:pt x="168" y="140"/>
                  </a:cubicBezTo>
                  <a:cubicBezTo>
                    <a:pt x="168" y="140"/>
                    <a:pt x="169" y="141"/>
                    <a:pt x="169" y="141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1" y="153"/>
                    <a:pt x="182" y="153"/>
                  </a:cubicBezTo>
                  <a:cubicBezTo>
                    <a:pt x="182" y="153"/>
                    <a:pt x="183" y="152"/>
                    <a:pt x="183" y="152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39"/>
                    <a:pt x="194" y="138"/>
                  </a:cubicBezTo>
                  <a:lnTo>
                    <a:pt x="183" y="127"/>
                  </a:lnTo>
                  <a:close/>
                  <a:moveTo>
                    <a:pt x="656" y="191"/>
                  </a:moveTo>
                  <a:cubicBezTo>
                    <a:pt x="649" y="191"/>
                    <a:pt x="644" y="196"/>
                    <a:pt x="644" y="204"/>
                  </a:cubicBezTo>
                  <a:cubicBezTo>
                    <a:pt x="644" y="211"/>
                    <a:pt x="649" y="216"/>
                    <a:pt x="656" y="216"/>
                  </a:cubicBezTo>
                  <a:cubicBezTo>
                    <a:pt x="663" y="216"/>
                    <a:pt x="668" y="211"/>
                    <a:pt x="668" y="204"/>
                  </a:cubicBezTo>
                  <a:cubicBezTo>
                    <a:pt x="668" y="196"/>
                    <a:pt x="663" y="191"/>
                    <a:pt x="656" y="191"/>
                  </a:cubicBezTo>
                  <a:close/>
                  <a:moveTo>
                    <a:pt x="656" y="213"/>
                  </a:moveTo>
                  <a:cubicBezTo>
                    <a:pt x="651" y="213"/>
                    <a:pt x="648" y="209"/>
                    <a:pt x="648" y="204"/>
                  </a:cubicBezTo>
                  <a:cubicBezTo>
                    <a:pt x="648" y="198"/>
                    <a:pt x="651" y="194"/>
                    <a:pt x="656" y="194"/>
                  </a:cubicBezTo>
                  <a:cubicBezTo>
                    <a:pt x="660" y="194"/>
                    <a:pt x="664" y="198"/>
                    <a:pt x="664" y="204"/>
                  </a:cubicBezTo>
                  <a:cubicBezTo>
                    <a:pt x="664" y="209"/>
                    <a:pt x="660" y="213"/>
                    <a:pt x="656" y="213"/>
                  </a:cubicBezTo>
                  <a:close/>
                  <a:moveTo>
                    <a:pt x="580" y="215"/>
                  </a:moveTo>
                  <a:cubicBezTo>
                    <a:pt x="603" y="215"/>
                    <a:pt x="603" y="215"/>
                    <a:pt x="603" y="215"/>
                  </a:cubicBezTo>
                  <a:cubicBezTo>
                    <a:pt x="603" y="212"/>
                    <a:pt x="603" y="212"/>
                    <a:pt x="603" y="212"/>
                  </a:cubicBezTo>
                  <a:cubicBezTo>
                    <a:pt x="584" y="212"/>
                    <a:pt x="584" y="212"/>
                    <a:pt x="584" y="212"/>
                  </a:cubicBezTo>
                  <a:cubicBezTo>
                    <a:pt x="584" y="200"/>
                    <a:pt x="584" y="200"/>
                    <a:pt x="584" y="200"/>
                  </a:cubicBezTo>
                  <a:cubicBezTo>
                    <a:pt x="601" y="200"/>
                    <a:pt x="601" y="200"/>
                    <a:pt x="601" y="200"/>
                  </a:cubicBezTo>
                  <a:cubicBezTo>
                    <a:pt x="601" y="197"/>
                    <a:pt x="601" y="197"/>
                    <a:pt x="601" y="197"/>
                  </a:cubicBezTo>
                  <a:cubicBezTo>
                    <a:pt x="584" y="197"/>
                    <a:pt x="584" y="197"/>
                    <a:pt x="584" y="197"/>
                  </a:cubicBezTo>
                  <a:cubicBezTo>
                    <a:pt x="584" y="185"/>
                    <a:pt x="584" y="185"/>
                    <a:pt x="584" y="185"/>
                  </a:cubicBezTo>
                  <a:cubicBezTo>
                    <a:pt x="603" y="185"/>
                    <a:pt x="603" y="185"/>
                    <a:pt x="603" y="185"/>
                  </a:cubicBezTo>
                  <a:cubicBezTo>
                    <a:pt x="603" y="182"/>
                    <a:pt x="603" y="182"/>
                    <a:pt x="603" y="182"/>
                  </a:cubicBezTo>
                  <a:cubicBezTo>
                    <a:pt x="580" y="182"/>
                    <a:pt x="580" y="182"/>
                    <a:pt x="580" y="182"/>
                  </a:cubicBezTo>
                  <a:lnTo>
                    <a:pt x="580" y="215"/>
                  </a:lnTo>
                  <a:close/>
                  <a:moveTo>
                    <a:pt x="41" y="108"/>
                  </a:moveTo>
                  <a:cubicBezTo>
                    <a:pt x="37" y="105"/>
                    <a:pt x="31" y="105"/>
                    <a:pt x="27" y="108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5"/>
                    <a:pt x="0" y="137"/>
                    <a:pt x="0" y="140"/>
                  </a:cubicBezTo>
                  <a:cubicBezTo>
                    <a:pt x="0" y="142"/>
                    <a:pt x="1" y="145"/>
                    <a:pt x="3" y="147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10" y="175"/>
                    <a:pt x="10" y="181"/>
                    <a:pt x="13" y="185"/>
                  </a:cubicBezTo>
                  <a:cubicBezTo>
                    <a:pt x="15" y="187"/>
                    <a:pt x="18" y="188"/>
                    <a:pt x="21" y="188"/>
                  </a:cubicBezTo>
                  <a:cubicBezTo>
                    <a:pt x="23" y="188"/>
                    <a:pt x="26" y="187"/>
                    <a:pt x="28" y="185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7" y="145"/>
                    <a:pt x="68" y="142"/>
                    <a:pt x="68" y="140"/>
                  </a:cubicBezTo>
                  <a:cubicBezTo>
                    <a:pt x="68" y="137"/>
                    <a:pt x="67" y="135"/>
                    <a:pt x="66" y="133"/>
                  </a:cubicBezTo>
                  <a:lnTo>
                    <a:pt x="41" y="108"/>
                  </a:lnTo>
                  <a:close/>
                  <a:moveTo>
                    <a:pt x="47" y="141"/>
                  </a:move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5" y="152"/>
                    <a:pt x="34" y="152"/>
                  </a:cubicBezTo>
                  <a:cubicBezTo>
                    <a:pt x="34" y="152"/>
                    <a:pt x="33" y="152"/>
                    <a:pt x="32" y="152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1" y="141"/>
                    <a:pt x="21" y="140"/>
                    <a:pt x="21" y="139"/>
                  </a:cubicBezTo>
                  <a:cubicBezTo>
                    <a:pt x="21" y="139"/>
                    <a:pt x="21" y="138"/>
                    <a:pt x="22" y="13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6"/>
                    <a:pt x="35" y="126"/>
                    <a:pt x="36" y="12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9"/>
                    <a:pt x="48" y="140"/>
                    <a:pt x="47" y="141"/>
                  </a:cubicBezTo>
                  <a:close/>
                  <a:moveTo>
                    <a:pt x="27" y="91"/>
                  </a:moveTo>
                  <a:cubicBezTo>
                    <a:pt x="29" y="93"/>
                    <a:pt x="32" y="94"/>
                    <a:pt x="34" y="94"/>
                  </a:cubicBezTo>
                  <a:cubicBezTo>
                    <a:pt x="37" y="94"/>
                    <a:pt x="39" y="93"/>
                    <a:pt x="41" y="91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5" y="78"/>
                    <a:pt x="56" y="75"/>
                    <a:pt x="56" y="73"/>
                  </a:cubicBezTo>
                  <a:cubicBezTo>
                    <a:pt x="56" y="70"/>
                    <a:pt x="55" y="68"/>
                    <a:pt x="53" y="66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9" y="52"/>
                    <a:pt x="37" y="51"/>
                    <a:pt x="34" y="51"/>
                  </a:cubicBezTo>
                  <a:cubicBezTo>
                    <a:pt x="32" y="51"/>
                    <a:pt x="29" y="52"/>
                    <a:pt x="27" y="5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4" y="68"/>
                    <a:pt x="13" y="70"/>
                    <a:pt x="13" y="73"/>
                  </a:cubicBezTo>
                  <a:cubicBezTo>
                    <a:pt x="13" y="75"/>
                    <a:pt x="14" y="78"/>
                    <a:pt x="16" y="80"/>
                  </a:cubicBezTo>
                  <a:lnTo>
                    <a:pt x="27" y="91"/>
                  </a:lnTo>
                  <a:close/>
                  <a:moveTo>
                    <a:pt x="728" y="111"/>
                  </a:moveTo>
                  <a:cubicBezTo>
                    <a:pt x="728" y="79"/>
                    <a:pt x="698" y="73"/>
                    <a:pt x="674" y="67"/>
                  </a:cubicBezTo>
                  <a:cubicBezTo>
                    <a:pt x="654" y="62"/>
                    <a:pt x="635" y="58"/>
                    <a:pt x="635" y="41"/>
                  </a:cubicBezTo>
                  <a:cubicBezTo>
                    <a:pt x="635" y="27"/>
                    <a:pt x="648" y="15"/>
                    <a:pt x="670" y="15"/>
                  </a:cubicBezTo>
                  <a:cubicBezTo>
                    <a:pt x="691" y="15"/>
                    <a:pt x="708" y="23"/>
                    <a:pt x="718" y="32"/>
                  </a:cubicBezTo>
                  <a:cubicBezTo>
                    <a:pt x="723" y="32"/>
                    <a:pt x="723" y="32"/>
                    <a:pt x="723" y="32"/>
                  </a:cubicBezTo>
                  <a:cubicBezTo>
                    <a:pt x="723" y="16"/>
                    <a:pt x="723" y="16"/>
                    <a:pt x="723" y="16"/>
                  </a:cubicBezTo>
                  <a:cubicBezTo>
                    <a:pt x="714" y="8"/>
                    <a:pt x="695" y="0"/>
                    <a:pt x="674" y="0"/>
                  </a:cubicBezTo>
                  <a:cubicBezTo>
                    <a:pt x="638" y="0"/>
                    <a:pt x="617" y="18"/>
                    <a:pt x="617" y="41"/>
                  </a:cubicBezTo>
                  <a:cubicBezTo>
                    <a:pt x="617" y="72"/>
                    <a:pt x="647" y="77"/>
                    <a:pt x="672" y="83"/>
                  </a:cubicBezTo>
                  <a:cubicBezTo>
                    <a:pt x="691" y="88"/>
                    <a:pt x="711" y="93"/>
                    <a:pt x="711" y="111"/>
                  </a:cubicBezTo>
                  <a:cubicBezTo>
                    <a:pt x="711" y="121"/>
                    <a:pt x="699" y="134"/>
                    <a:pt x="675" y="134"/>
                  </a:cubicBezTo>
                  <a:cubicBezTo>
                    <a:pt x="657" y="134"/>
                    <a:pt x="633" y="124"/>
                    <a:pt x="620" y="110"/>
                  </a:cubicBezTo>
                  <a:cubicBezTo>
                    <a:pt x="615" y="110"/>
                    <a:pt x="615" y="110"/>
                    <a:pt x="615" y="110"/>
                  </a:cubicBezTo>
                  <a:cubicBezTo>
                    <a:pt x="615" y="130"/>
                    <a:pt x="615" y="130"/>
                    <a:pt x="615" y="130"/>
                  </a:cubicBezTo>
                  <a:cubicBezTo>
                    <a:pt x="633" y="144"/>
                    <a:pt x="652" y="150"/>
                    <a:pt x="675" y="150"/>
                  </a:cubicBezTo>
                  <a:cubicBezTo>
                    <a:pt x="709" y="150"/>
                    <a:pt x="728" y="132"/>
                    <a:pt x="728" y="111"/>
                  </a:cubicBezTo>
                  <a:close/>
                  <a:moveTo>
                    <a:pt x="718" y="191"/>
                  </a:moveTo>
                  <a:cubicBezTo>
                    <a:pt x="714" y="191"/>
                    <a:pt x="712" y="193"/>
                    <a:pt x="710" y="194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3" y="196"/>
                    <a:pt x="715" y="195"/>
                    <a:pt x="718" y="195"/>
                  </a:cubicBezTo>
                  <a:cubicBezTo>
                    <a:pt x="721" y="195"/>
                    <a:pt x="723" y="197"/>
                    <a:pt x="724" y="199"/>
                  </a:cubicBezTo>
                  <a:cubicBezTo>
                    <a:pt x="724" y="200"/>
                    <a:pt x="724" y="200"/>
                    <a:pt x="724" y="200"/>
                  </a:cubicBezTo>
                  <a:cubicBezTo>
                    <a:pt x="722" y="200"/>
                    <a:pt x="719" y="201"/>
                    <a:pt x="717" y="201"/>
                  </a:cubicBezTo>
                  <a:cubicBezTo>
                    <a:pt x="712" y="202"/>
                    <a:pt x="708" y="204"/>
                    <a:pt x="708" y="209"/>
                  </a:cubicBezTo>
                  <a:cubicBezTo>
                    <a:pt x="708" y="213"/>
                    <a:pt x="711" y="216"/>
                    <a:pt x="716" y="216"/>
                  </a:cubicBezTo>
                  <a:cubicBezTo>
                    <a:pt x="719" y="216"/>
                    <a:pt x="722" y="215"/>
                    <a:pt x="724" y="212"/>
                  </a:cubicBezTo>
                  <a:cubicBezTo>
                    <a:pt x="724" y="212"/>
                    <a:pt x="724" y="212"/>
                    <a:pt x="724" y="212"/>
                  </a:cubicBezTo>
                  <a:cubicBezTo>
                    <a:pt x="724" y="215"/>
                    <a:pt x="724" y="215"/>
                    <a:pt x="724" y="215"/>
                  </a:cubicBezTo>
                  <a:cubicBezTo>
                    <a:pt x="728" y="215"/>
                    <a:pt x="728" y="215"/>
                    <a:pt x="728" y="215"/>
                  </a:cubicBezTo>
                  <a:cubicBezTo>
                    <a:pt x="728" y="210"/>
                    <a:pt x="728" y="206"/>
                    <a:pt x="728" y="201"/>
                  </a:cubicBezTo>
                  <a:cubicBezTo>
                    <a:pt x="728" y="195"/>
                    <a:pt x="724" y="191"/>
                    <a:pt x="718" y="191"/>
                  </a:cubicBezTo>
                  <a:close/>
                  <a:moveTo>
                    <a:pt x="724" y="208"/>
                  </a:moveTo>
                  <a:cubicBezTo>
                    <a:pt x="724" y="208"/>
                    <a:pt x="724" y="208"/>
                    <a:pt x="724" y="208"/>
                  </a:cubicBezTo>
                  <a:cubicBezTo>
                    <a:pt x="724" y="211"/>
                    <a:pt x="720" y="213"/>
                    <a:pt x="718" y="213"/>
                  </a:cubicBezTo>
                  <a:cubicBezTo>
                    <a:pt x="714" y="213"/>
                    <a:pt x="712" y="211"/>
                    <a:pt x="712" y="209"/>
                  </a:cubicBezTo>
                  <a:cubicBezTo>
                    <a:pt x="712" y="206"/>
                    <a:pt x="714" y="205"/>
                    <a:pt x="718" y="204"/>
                  </a:cubicBezTo>
                  <a:cubicBezTo>
                    <a:pt x="720" y="204"/>
                    <a:pt x="722" y="203"/>
                    <a:pt x="724" y="203"/>
                  </a:cubicBezTo>
                  <a:lnTo>
                    <a:pt x="724" y="208"/>
                  </a:lnTo>
                  <a:close/>
                  <a:moveTo>
                    <a:pt x="700" y="186"/>
                  </a:moveTo>
                  <a:cubicBezTo>
                    <a:pt x="704" y="186"/>
                    <a:pt x="704" y="186"/>
                    <a:pt x="704" y="186"/>
                  </a:cubicBezTo>
                  <a:cubicBezTo>
                    <a:pt x="704" y="181"/>
                    <a:pt x="704" y="181"/>
                    <a:pt x="704" y="181"/>
                  </a:cubicBezTo>
                  <a:cubicBezTo>
                    <a:pt x="700" y="181"/>
                    <a:pt x="700" y="181"/>
                    <a:pt x="700" y="181"/>
                  </a:cubicBezTo>
                  <a:lnTo>
                    <a:pt x="700" y="186"/>
                  </a:lnTo>
                  <a:close/>
                  <a:moveTo>
                    <a:pt x="180" y="85"/>
                  </a:moveTo>
                  <a:cubicBezTo>
                    <a:pt x="180" y="86"/>
                    <a:pt x="181" y="86"/>
                    <a:pt x="182" y="86"/>
                  </a:cubicBezTo>
                  <a:cubicBezTo>
                    <a:pt x="182" y="86"/>
                    <a:pt x="183" y="86"/>
                    <a:pt x="183" y="8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5" y="74"/>
                    <a:pt x="195" y="72"/>
                    <a:pt x="194" y="7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0"/>
                    <a:pt x="182" y="60"/>
                    <a:pt x="182" y="60"/>
                  </a:cubicBezTo>
                  <a:cubicBezTo>
                    <a:pt x="181" y="60"/>
                    <a:pt x="180" y="60"/>
                    <a:pt x="180" y="61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69" y="72"/>
                    <a:pt x="168" y="72"/>
                    <a:pt x="168" y="73"/>
                  </a:cubicBezTo>
                  <a:cubicBezTo>
                    <a:pt x="168" y="74"/>
                    <a:pt x="169" y="75"/>
                    <a:pt x="169" y="75"/>
                  </a:cubicBezTo>
                  <a:lnTo>
                    <a:pt x="180" y="85"/>
                  </a:lnTo>
                  <a:close/>
                  <a:moveTo>
                    <a:pt x="685" y="192"/>
                  </a:moveTo>
                  <a:cubicBezTo>
                    <a:pt x="682" y="192"/>
                    <a:pt x="678" y="193"/>
                    <a:pt x="677" y="196"/>
                  </a:cubicBezTo>
                  <a:cubicBezTo>
                    <a:pt x="676" y="196"/>
                    <a:pt x="676" y="196"/>
                    <a:pt x="676" y="196"/>
                  </a:cubicBezTo>
                  <a:cubicBezTo>
                    <a:pt x="676" y="192"/>
                    <a:pt x="676" y="192"/>
                    <a:pt x="676" y="192"/>
                  </a:cubicBezTo>
                  <a:cubicBezTo>
                    <a:pt x="673" y="192"/>
                    <a:pt x="673" y="192"/>
                    <a:pt x="673" y="192"/>
                  </a:cubicBezTo>
                  <a:cubicBezTo>
                    <a:pt x="673" y="215"/>
                    <a:pt x="673" y="215"/>
                    <a:pt x="673" y="215"/>
                  </a:cubicBezTo>
                  <a:cubicBezTo>
                    <a:pt x="677" y="215"/>
                    <a:pt x="677" y="215"/>
                    <a:pt x="677" y="215"/>
                  </a:cubicBezTo>
                  <a:cubicBezTo>
                    <a:pt x="677" y="200"/>
                    <a:pt x="677" y="200"/>
                    <a:pt x="677" y="200"/>
                  </a:cubicBezTo>
                  <a:cubicBezTo>
                    <a:pt x="677" y="197"/>
                    <a:pt x="681" y="195"/>
                    <a:pt x="684" y="195"/>
                  </a:cubicBezTo>
                  <a:cubicBezTo>
                    <a:pt x="687" y="195"/>
                    <a:pt x="690" y="197"/>
                    <a:pt x="690" y="201"/>
                  </a:cubicBezTo>
                  <a:cubicBezTo>
                    <a:pt x="690" y="215"/>
                    <a:pt x="690" y="215"/>
                    <a:pt x="690" y="215"/>
                  </a:cubicBezTo>
                  <a:cubicBezTo>
                    <a:pt x="694" y="215"/>
                    <a:pt x="694" y="215"/>
                    <a:pt x="694" y="215"/>
                  </a:cubicBezTo>
                  <a:cubicBezTo>
                    <a:pt x="694" y="200"/>
                    <a:pt x="694" y="200"/>
                    <a:pt x="694" y="200"/>
                  </a:cubicBezTo>
                  <a:cubicBezTo>
                    <a:pt x="694" y="194"/>
                    <a:pt x="690" y="192"/>
                    <a:pt x="685" y="192"/>
                  </a:cubicBezTo>
                  <a:close/>
                  <a:moveTo>
                    <a:pt x="501" y="196"/>
                  </a:moveTo>
                  <a:cubicBezTo>
                    <a:pt x="500" y="196"/>
                    <a:pt x="500" y="196"/>
                    <a:pt x="500" y="196"/>
                  </a:cubicBezTo>
                  <a:cubicBezTo>
                    <a:pt x="500" y="192"/>
                    <a:pt x="500" y="192"/>
                    <a:pt x="500" y="192"/>
                  </a:cubicBezTo>
                  <a:cubicBezTo>
                    <a:pt x="496" y="192"/>
                    <a:pt x="496" y="192"/>
                    <a:pt x="496" y="192"/>
                  </a:cubicBezTo>
                  <a:cubicBezTo>
                    <a:pt x="496" y="215"/>
                    <a:pt x="496" y="215"/>
                    <a:pt x="496" y="215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501" y="198"/>
                    <a:pt x="503" y="195"/>
                    <a:pt x="506" y="195"/>
                  </a:cubicBezTo>
                  <a:cubicBezTo>
                    <a:pt x="509" y="195"/>
                    <a:pt x="509" y="195"/>
                    <a:pt x="509" y="195"/>
                  </a:cubicBezTo>
                  <a:cubicBezTo>
                    <a:pt x="509" y="192"/>
                    <a:pt x="509" y="192"/>
                    <a:pt x="509" y="192"/>
                  </a:cubicBezTo>
                  <a:cubicBezTo>
                    <a:pt x="506" y="192"/>
                    <a:pt x="506" y="192"/>
                    <a:pt x="506" y="192"/>
                  </a:cubicBezTo>
                  <a:cubicBezTo>
                    <a:pt x="503" y="192"/>
                    <a:pt x="501" y="193"/>
                    <a:pt x="501" y="196"/>
                  </a:cubicBezTo>
                  <a:close/>
                  <a:moveTo>
                    <a:pt x="513" y="215"/>
                  </a:moveTo>
                  <a:cubicBezTo>
                    <a:pt x="517" y="215"/>
                    <a:pt x="517" y="215"/>
                    <a:pt x="517" y="215"/>
                  </a:cubicBezTo>
                  <a:cubicBezTo>
                    <a:pt x="517" y="192"/>
                    <a:pt x="517" y="192"/>
                    <a:pt x="517" y="192"/>
                  </a:cubicBezTo>
                  <a:cubicBezTo>
                    <a:pt x="513" y="192"/>
                    <a:pt x="513" y="192"/>
                    <a:pt x="513" y="192"/>
                  </a:cubicBezTo>
                  <a:lnTo>
                    <a:pt x="513" y="215"/>
                  </a:lnTo>
                  <a:close/>
                  <a:moveTo>
                    <a:pt x="525" y="2"/>
                  </a:moveTo>
                  <a:cubicBezTo>
                    <a:pt x="472" y="142"/>
                    <a:pt x="472" y="142"/>
                    <a:pt x="472" y="142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506" y="95"/>
                    <a:pt x="506" y="95"/>
                    <a:pt x="506" y="95"/>
                  </a:cubicBezTo>
                  <a:cubicBezTo>
                    <a:pt x="569" y="95"/>
                    <a:pt x="569" y="95"/>
                    <a:pt x="569" y="95"/>
                  </a:cubicBezTo>
                  <a:cubicBezTo>
                    <a:pt x="589" y="147"/>
                    <a:pt x="589" y="147"/>
                    <a:pt x="589" y="147"/>
                  </a:cubicBezTo>
                  <a:cubicBezTo>
                    <a:pt x="606" y="147"/>
                    <a:pt x="606" y="147"/>
                    <a:pt x="606" y="147"/>
                  </a:cubicBezTo>
                  <a:cubicBezTo>
                    <a:pt x="606" y="142"/>
                    <a:pt x="606" y="142"/>
                    <a:pt x="606" y="142"/>
                  </a:cubicBezTo>
                  <a:cubicBezTo>
                    <a:pt x="551" y="2"/>
                    <a:pt x="551" y="2"/>
                    <a:pt x="551" y="2"/>
                  </a:cubicBezTo>
                  <a:lnTo>
                    <a:pt x="525" y="2"/>
                  </a:lnTo>
                  <a:close/>
                  <a:moveTo>
                    <a:pt x="512" y="81"/>
                  </a:moveTo>
                  <a:cubicBezTo>
                    <a:pt x="534" y="23"/>
                    <a:pt x="534" y="23"/>
                    <a:pt x="534" y="23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40" y="23"/>
                    <a:pt x="540" y="23"/>
                    <a:pt x="540" y="23"/>
                  </a:cubicBezTo>
                  <a:cubicBezTo>
                    <a:pt x="563" y="81"/>
                    <a:pt x="563" y="81"/>
                    <a:pt x="563" y="81"/>
                  </a:cubicBezTo>
                  <a:lnTo>
                    <a:pt x="512" y="81"/>
                  </a:lnTo>
                  <a:close/>
                  <a:moveTo>
                    <a:pt x="480" y="191"/>
                  </a:moveTo>
                  <a:cubicBezTo>
                    <a:pt x="477" y="191"/>
                    <a:pt x="474" y="193"/>
                    <a:pt x="473" y="195"/>
                  </a:cubicBezTo>
                  <a:cubicBezTo>
                    <a:pt x="473" y="195"/>
                    <a:pt x="473" y="195"/>
                    <a:pt x="473" y="195"/>
                  </a:cubicBezTo>
                  <a:cubicBezTo>
                    <a:pt x="473" y="192"/>
                    <a:pt x="473" y="192"/>
                    <a:pt x="473" y="192"/>
                  </a:cubicBezTo>
                  <a:cubicBezTo>
                    <a:pt x="469" y="192"/>
                    <a:pt x="469" y="192"/>
                    <a:pt x="469" y="192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4" y="214"/>
                    <a:pt x="477" y="216"/>
                    <a:pt x="480" y="216"/>
                  </a:cubicBezTo>
                  <a:cubicBezTo>
                    <a:pt x="486" y="216"/>
                    <a:pt x="491" y="211"/>
                    <a:pt x="491" y="203"/>
                  </a:cubicBezTo>
                  <a:cubicBezTo>
                    <a:pt x="491" y="196"/>
                    <a:pt x="487" y="191"/>
                    <a:pt x="480" y="191"/>
                  </a:cubicBezTo>
                  <a:close/>
                  <a:moveTo>
                    <a:pt x="479" y="212"/>
                  </a:moveTo>
                  <a:cubicBezTo>
                    <a:pt x="476" y="212"/>
                    <a:pt x="473" y="211"/>
                    <a:pt x="473" y="208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473" y="197"/>
                    <a:pt x="476" y="195"/>
                    <a:pt x="479" y="195"/>
                  </a:cubicBezTo>
                  <a:cubicBezTo>
                    <a:pt x="484" y="195"/>
                    <a:pt x="488" y="198"/>
                    <a:pt x="488" y="203"/>
                  </a:cubicBezTo>
                  <a:cubicBezTo>
                    <a:pt x="488" y="209"/>
                    <a:pt x="484" y="212"/>
                    <a:pt x="479" y="212"/>
                  </a:cubicBezTo>
                  <a:close/>
                  <a:moveTo>
                    <a:pt x="513" y="186"/>
                  </a:moveTo>
                  <a:cubicBezTo>
                    <a:pt x="517" y="186"/>
                    <a:pt x="517" y="186"/>
                    <a:pt x="517" y="186"/>
                  </a:cubicBezTo>
                  <a:cubicBezTo>
                    <a:pt x="517" y="181"/>
                    <a:pt x="517" y="181"/>
                    <a:pt x="517" y="181"/>
                  </a:cubicBezTo>
                  <a:cubicBezTo>
                    <a:pt x="513" y="181"/>
                    <a:pt x="513" y="181"/>
                    <a:pt x="513" y="181"/>
                  </a:cubicBezTo>
                  <a:lnTo>
                    <a:pt x="513" y="186"/>
                  </a:lnTo>
                  <a:close/>
                  <a:moveTo>
                    <a:pt x="566" y="204"/>
                  </a:moveTo>
                  <a:cubicBezTo>
                    <a:pt x="566" y="197"/>
                    <a:pt x="563" y="191"/>
                    <a:pt x="555" y="191"/>
                  </a:cubicBezTo>
                  <a:cubicBezTo>
                    <a:pt x="548" y="191"/>
                    <a:pt x="544" y="197"/>
                    <a:pt x="544" y="203"/>
                  </a:cubicBezTo>
                  <a:cubicBezTo>
                    <a:pt x="544" y="212"/>
                    <a:pt x="549" y="216"/>
                    <a:pt x="557" y="216"/>
                  </a:cubicBezTo>
                  <a:cubicBezTo>
                    <a:pt x="559" y="216"/>
                    <a:pt x="563" y="215"/>
                    <a:pt x="565" y="213"/>
                  </a:cubicBezTo>
                  <a:cubicBezTo>
                    <a:pt x="565" y="210"/>
                    <a:pt x="565" y="210"/>
                    <a:pt x="565" y="210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62" y="212"/>
                    <a:pt x="559" y="213"/>
                    <a:pt x="557" y="213"/>
                  </a:cubicBezTo>
                  <a:cubicBezTo>
                    <a:pt x="552" y="213"/>
                    <a:pt x="550" y="211"/>
                    <a:pt x="549" y="208"/>
                  </a:cubicBezTo>
                  <a:cubicBezTo>
                    <a:pt x="548" y="207"/>
                    <a:pt x="548" y="206"/>
                    <a:pt x="548" y="204"/>
                  </a:cubicBezTo>
                  <a:cubicBezTo>
                    <a:pt x="548" y="204"/>
                    <a:pt x="548" y="204"/>
                    <a:pt x="548" y="204"/>
                  </a:cubicBezTo>
                  <a:lnTo>
                    <a:pt x="566" y="204"/>
                  </a:lnTo>
                  <a:close/>
                  <a:moveTo>
                    <a:pt x="555" y="194"/>
                  </a:moveTo>
                  <a:cubicBezTo>
                    <a:pt x="559" y="194"/>
                    <a:pt x="562" y="197"/>
                    <a:pt x="562" y="201"/>
                  </a:cubicBezTo>
                  <a:cubicBezTo>
                    <a:pt x="548" y="201"/>
                    <a:pt x="548" y="201"/>
                    <a:pt x="548" y="201"/>
                  </a:cubicBezTo>
                  <a:cubicBezTo>
                    <a:pt x="549" y="197"/>
                    <a:pt x="551" y="194"/>
                    <a:pt x="555" y="194"/>
                  </a:cubicBezTo>
                  <a:close/>
                  <a:moveTo>
                    <a:pt x="526" y="198"/>
                  </a:moveTo>
                  <a:cubicBezTo>
                    <a:pt x="526" y="196"/>
                    <a:pt x="528" y="194"/>
                    <a:pt x="532" y="194"/>
                  </a:cubicBezTo>
                  <a:cubicBezTo>
                    <a:pt x="536" y="194"/>
                    <a:pt x="538" y="196"/>
                    <a:pt x="539" y="197"/>
                  </a:cubicBezTo>
                  <a:cubicBezTo>
                    <a:pt x="540" y="197"/>
                    <a:pt x="540" y="197"/>
                    <a:pt x="540" y="197"/>
                  </a:cubicBezTo>
                  <a:cubicBezTo>
                    <a:pt x="540" y="193"/>
                    <a:pt x="540" y="193"/>
                    <a:pt x="540" y="193"/>
                  </a:cubicBezTo>
                  <a:cubicBezTo>
                    <a:pt x="538" y="193"/>
                    <a:pt x="536" y="192"/>
                    <a:pt x="532" y="192"/>
                  </a:cubicBezTo>
                  <a:cubicBezTo>
                    <a:pt x="526" y="192"/>
                    <a:pt x="523" y="194"/>
                    <a:pt x="523" y="198"/>
                  </a:cubicBezTo>
                  <a:cubicBezTo>
                    <a:pt x="523" y="206"/>
                    <a:pt x="537" y="204"/>
                    <a:pt x="537" y="209"/>
                  </a:cubicBezTo>
                  <a:cubicBezTo>
                    <a:pt x="537" y="212"/>
                    <a:pt x="535" y="213"/>
                    <a:pt x="532" y="213"/>
                  </a:cubicBezTo>
                  <a:cubicBezTo>
                    <a:pt x="529" y="213"/>
                    <a:pt x="525" y="211"/>
                    <a:pt x="524" y="210"/>
                  </a:cubicBezTo>
                  <a:cubicBezTo>
                    <a:pt x="523" y="210"/>
                    <a:pt x="523" y="210"/>
                    <a:pt x="523" y="210"/>
                  </a:cubicBezTo>
                  <a:cubicBezTo>
                    <a:pt x="523" y="213"/>
                    <a:pt x="523" y="213"/>
                    <a:pt x="523" y="213"/>
                  </a:cubicBezTo>
                  <a:cubicBezTo>
                    <a:pt x="525" y="215"/>
                    <a:pt x="528" y="216"/>
                    <a:pt x="531" y="216"/>
                  </a:cubicBezTo>
                  <a:cubicBezTo>
                    <a:pt x="538" y="216"/>
                    <a:pt x="541" y="213"/>
                    <a:pt x="541" y="209"/>
                  </a:cubicBezTo>
                  <a:cubicBezTo>
                    <a:pt x="541" y="201"/>
                    <a:pt x="526" y="203"/>
                    <a:pt x="526" y="198"/>
                  </a:cubicBezTo>
                  <a:close/>
                  <a:moveTo>
                    <a:pt x="359" y="215"/>
                  </a:moveTo>
                  <a:cubicBezTo>
                    <a:pt x="382" y="215"/>
                    <a:pt x="382" y="215"/>
                    <a:pt x="382" y="215"/>
                  </a:cubicBezTo>
                  <a:cubicBezTo>
                    <a:pt x="382" y="212"/>
                    <a:pt x="382" y="212"/>
                    <a:pt x="382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63" y="200"/>
                    <a:pt x="363" y="200"/>
                    <a:pt x="363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197"/>
                    <a:pt x="381" y="197"/>
                    <a:pt x="381" y="197"/>
                  </a:cubicBezTo>
                  <a:cubicBezTo>
                    <a:pt x="363" y="197"/>
                    <a:pt x="363" y="197"/>
                    <a:pt x="363" y="197"/>
                  </a:cubicBezTo>
                  <a:cubicBezTo>
                    <a:pt x="363" y="185"/>
                    <a:pt x="363" y="185"/>
                    <a:pt x="363" y="185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82" y="182"/>
                    <a:pt x="382" y="182"/>
                    <a:pt x="382" y="182"/>
                  </a:cubicBezTo>
                  <a:cubicBezTo>
                    <a:pt x="359" y="182"/>
                    <a:pt x="359" y="182"/>
                    <a:pt x="359" y="182"/>
                  </a:cubicBezTo>
                  <a:lnTo>
                    <a:pt x="359" y="215"/>
                  </a:lnTo>
                  <a:close/>
                  <a:moveTo>
                    <a:pt x="457" y="196"/>
                  </a:moveTo>
                  <a:cubicBezTo>
                    <a:pt x="456" y="196"/>
                    <a:pt x="456" y="196"/>
                    <a:pt x="456" y="196"/>
                  </a:cubicBezTo>
                  <a:cubicBezTo>
                    <a:pt x="456" y="192"/>
                    <a:pt x="456" y="192"/>
                    <a:pt x="456" y="192"/>
                  </a:cubicBezTo>
                  <a:cubicBezTo>
                    <a:pt x="453" y="192"/>
                    <a:pt x="453" y="192"/>
                    <a:pt x="453" y="192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02"/>
                    <a:pt x="457" y="202"/>
                    <a:pt x="457" y="202"/>
                  </a:cubicBezTo>
                  <a:cubicBezTo>
                    <a:pt x="457" y="198"/>
                    <a:pt x="459" y="195"/>
                    <a:pt x="462" y="195"/>
                  </a:cubicBezTo>
                  <a:cubicBezTo>
                    <a:pt x="465" y="195"/>
                    <a:pt x="465" y="195"/>
                    <a:pt x="465" y="195"/>
                  </a:cubicBezTo>
                  <a:cubicBezTo>
                    <a:pt x="465" y="192"/>
                    <a:pt x="465" y="192"/>
                    <a:pt x="465" y="192"/>
                  </a:cubicBezTo>
                  <a:cubicBezTo>
                    <a:pt x="462" y="192"/>
                    <a:pt x="462" y="192"/>
                    <a:pt x="462" y="192"/>
                  </a:cubicBezTo>
                  <a:cubicBezTo>
                    <a:pt x="459" y="192"/>
                    <a:pt x="458" y="193"/>
                    <a:pt x="457" y="196"/>
                  </a:cubicBezTo>
                  <a:close/>
                  <a:moveTo>
                    <a:pt x="302" y="8"/>
                  </a:moveTo>
                  <a:cubicBezTo>
                    <a:pt x="301" y="4"/>
                    <a:pt x="297" y="2"/>
                    <a:pt x="293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2"/>
                    <a:pt x="159" y="3"/>
                    <a:pt x="157" y="5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69" y="92"/>
                    <a:pt x="69" y="99"/>
                    <a:pt x="73" y="103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5" y="147"/>
                    <a:pt x="85" y="153"/>
                    <a:pt x="89" y="157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5" y="203"/>
                    <a:pt x="141" y="203"/>
                    <a:pt x="145" y="199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95" y="222"/>
                    <a:pt x="195" y="222"/>
                    <a:pt x="195" y="222"/>
                  </a:cubicBezTo>
                  <a:cubicBezTo>
                    <a:pt x="197" y="224"/>
                    <a:pt x="199" y="225"/>
                    <a:pt x="202" y="225"/>
                  </a:cubicBezTo>
                  <a:cubicBezTo>
                    <a:pt x="204" y="225"/>
                    <a:pt x="207" y="224"/>
                    <a:pt x="209" y="222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00" y="131"/>
                    <a:pt x="301" y="128"/>
                    <a:pt x="301" y="126"/>
                  </a:cubicBezTo>
                  <a:cubicBezTo>
                    <a:pt x="301" y="123"/>
                    <a:pt x="300" y="120"/>
                    <a:pt x="298" y="119"/>
                  </a:cubicBezTo>
                  <a:cubicBezTo>
                    <a:pt x="249" y="69"/>
                    <a:pt x="249" y="69"/>
                    <a:pt x="249" y="69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3" y="16"/>
                    <a:pt x="304" y="12"/>
                    <a:pt x="302" y="8"/>
                  </a:cubicBezTo>
                  <a:close/>
                  <a:moveTo>
                    <a:pt x="217" y="57"/>
                  </a:moveTo>
                  <a:cubicBezTo>
                    <a:pt x="227" y="46"/>
                    <a:pt x="227" y="46"/>
                    <a:pt x="227" y="46"/>
                  </a:cubicBezTo>
                  <a:cubicBezTo>
                    <a:pt x="228" y="46"/>
                    <a:pt x="229" y="45"/>
                    <a:pt x="229" y="45"/>
                  </a:cubicBezTo>
                  <a:cubicBezTo>
                    <a:pt x="230" y="45"/>
                    <a:pt x="231" y="46"/>
                    <a:pt x="231" y="46"/>
                  </a:cubicBezTo>
                  <a:cubicBezTo>
                    <a:pt x="242" y="57"/>
                    <a:pt x="242" y="57"/>
                    <a:pt x="242" y="57"/>
                  </a:cubicBezTo>
                  <a:cubicBezTo>
                    <a:pt x="243" y="58"/>
                    <a:pt x="243" y="59"/>
                    <a:pt x="242" y="60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1"/>
                    <a:pt x="230" y="72"/>
                    <a:pt x="229" y="72"/>
                  </a:cubicBezTo>
                  <a:cubicBezTo>
                    <a:pt x="229" y="72"/>
                    <a:pt x="228" y="71"/>
                    <a:pt x="227" y="7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6" y="60"/>
                    <a:pt x="216" y="59"/>
                    <a:pt x="216" y="59"/>
                  </a:cubicBezTo>
                  <a:cubicBezTo>
                    <a:pt x="216" y="58"/>
                    <a:pt x="216" y="57"/>
                    <a:pt x="217" y="57"/>
                  </a:cubicBezTo>
                  <a:close/>
                  <a:moveTo>
                    <a:pt x="158" y="35"/>
                  </a:moveTo>
                  <a:cubicBezTo>
                    <a:pt x="158" y="34"/>
                    <a:pt x="158" y="33"/>
                    <a:pt x="160" y="33"/>
                  </a:cubicBezTo>
                  <a:cubicBezTo>
                    <a:pt x="161" y="32"/>
                    <a:pt x="162" y="32"/>
                    <a:pt x="163" y="3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1" y="32"/>
                    <a:pt x="202" y="32"/>
                    <a:pt x="204" y="33"/>
                  </a:cubicBezTo>
                  <a:cubicBezTo>
                    <a:pt x="205" y="33"/>
                    <a:pt x="205" y="34"/>
                    <a:pt x="205" y="35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9"/>
                    <a:pt x="204" y="7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1"/>
                    <a:pt x="182" y="101"/>
                    <a:pt x="182" y="101"/>
                  </a:cubicBezTo>
                  <a:cubicBezTo>
                    <a:pt x="181" y="101"/>
                    <a:pt x="180" y="101"/>
                    <a:pt x="179" y="100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8" y="79"/>
                    <a:pt x="158" y="78"/>
                    <a:pt x="158" y="77"/>
                  </a:cubicBezTo>
                  <a:lnTo>
                    <a:pt x="158" y="35"/>
                  </a:lnTo>
                  <a:close/>
                  <a:moveTo>
                    <a:pt x="121" y="57"/>
                  </a:moveTo>
                  <a:cubicBezTo>
                    <a:pt x="132" y="46"/>
                    <a:pt x="132" y="46"/>
                    <a:pt x="132" y="46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4" y="45"/>
                    <a:pt x="135" y="46"/>
                    <a:pt x="136" y="4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7" y="58"/>
                    <a:pt x="147" y="59"/>
                    <a:pt x="146" y="6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71"/>
                    <a:pt x="134" y="72"/>
                    <a:pt x="134" y="72"/>
                  </a:cubicBezTo>
                  <a:cubicBezTo>
                    <a:pt x="133" y="72"/>
                    <a:pt x="132" y="71"/>
                    <a:pt x="132" y="71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1" y="59"/>
                    <a:pt x="121" y="59"/>
                  </a:cubicBezTo>
                  <a:cubicBezTo>
                    <a:pt x="121" y="58"/>
                    <a:pt x="121" y="57"/>
                    <a:pt x="121" y="57"/>
                  </a:cubicBezTo>
                  <a:close/>
                  <a:moveTo>
                    <a:pt x="146" y="156"/>
                  </a:moveTo>
                  <a:cubicBezTo>
                    <a:pt x="136" y="166"/>
                    <a:pt x="136" y="166"/>
                    <a:pt x="136" y="166"/>
                  </a:cubicBezTo>
                  <a:cubicBezTo>
                    <a:pt x="135" y="167"/>
                    <a:pt x="134" y="167"/>
                    <a:pt x="134" y="167"/>
                  </a:cubicBezTo>
                  <a:cubicBezTo>
                    <a:pt x="133" y="167"/>
                    <a:pt x="132" y="167"/>
                    <a:pt x="132" y="16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3"/>
                    <a:pt x="121" y="153"/>
                    <a:pt x="121" y="1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1"/>
                    <a:pt x="133" y="141"/>
                    <a:pt x="134" y="141"/>
                  </a:cubicBezTo>
                  <a:cubicBezTo>
                    <a:pt x="134" y="141"/>
                    <a:pt x="135" y="141"/>
                    <a:pt x="136" y="142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7" y="153"/>
                    <a:pt x="147" y="155"/>
                    <a:pt x="146" y="156"/>
                  </a:cubicBezTo>
                  <a:close/>
                  <a:moveTo>
                    <a:pt x="152" y="130"/>
                  </a:moveTo>
                  <a:cubicBezTo>
                    <a:pt x="110" y="130"/>
                    <a:pt x="110" y="130"/>
                    <a:pt x="110" y="130"/>
                  </a:cubicBezTo>
                  <a:cubicBezTo>
                    <a:pt x="109" y="130"/>
                    <a:pt x="108" y="130"/>
                    <a:pt x="107" y="129"/>
                  </a:cubicBezTo>
                  <a:cubicBezTo>
                    <a:pt x="107" y="127"/>
                    <a:pt x="107" y="126"/>
                    <a:pt x="108" y="125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87"/>
                    <a:pt x="107" y="86"/>
                    <a:pt x="107" y="85"/>
                  </a:cubicBezTo>
                  <a:cubicBezTo>
                    <a:pt x="108" y="83"/>
                    <a:pt x="109" y="83"/>
                    <a:pt x="110" y="83"/>
                  </a:cubicBezTo>
                  <a:cubicBezTo>
                    <a:pt x="152" y="83"/>
                    <a:pt x="152" y="83"/>
                    <a:pt x="152" y="83"/>
                  </a:cubicBezTo>
                  <a:cubicBezTo>
                    <a:pt x="153" y="83"/>
                    <a:pt x="153" y="83"/>
                    <a:pt x="154" y="84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5"/>
                    <a:pt x="176" y="106"/>
                    <a:pt x="176" y="107"/>
                  </a:cubicBezTo>
                  <a:cubicBezTo>
                    <a:pt x="176" y="107"/>
                    <a:pt x="175" y="108"/>
                    <a:pt x="175" y="109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3" y="130"/>
                    <a:pt x="153" y="130"/>
                    <a:pt x="152" y="130"/>
                  </a:cubicBezTo>
                  <a:close/>
                  <a:moveTo>
                    <a:pt x="205" y="178"/>
                  </a:moveTo>
                  <a:cubicBezTo>
                    <a:pt x="205" y="179"/>
                    <a:pt x="205" y="180"/>
                    <a:pt x="204" y="181"/>
                  </a:cubicBezTo>
                  <a:cubicBezTo>
                    <a:pt x="203" y="181"/>
                    <a:pt x="203" y="181"/>
                    <a:pt x="202" y="181"/>
                  </a:cubicBezTo>
                  <a:cubicBezTo>
                    <a:pt x="202" y="181"/>
                    <a:pt x="201" y="181"/>
                    <a:pt x="200" y="180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1" y="181"/>
                    <a:pt x="160" y="181"/>
                  </a:cubicBezTo>
                  <a:cubicBezTo>
                    <a:pt x="158" y="180"/>
                    <a:pt x="158" y="179"/>
                    <a:pt x="158" y="178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5"/>
                    <a:pt x="159" y="134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1" y="112"/>
                    <a:pt x="182" y="112"/>
                    <a:pt x="184" y="113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5" y="135"/>
                    <a:pt x="205" y="136"/>
                    <a:pt x="205" y="136"/>
                  </a:cubicBezTo>
                  <a:lnTo>
                    <a:pt x="205" y="178"/>
                  </a:lnTo>
                  <a:close/>
                  <a:moveTo>
                    <a:pt x="242" y="156"/>
                  </a:moveTo>
                  <a:cubicBezTo>
                    <a:pt x="231" y="166"/>
                    <a:pt x="231" y="166"/>
                    <a:pt x="231" y="166"/>
                  </a:cubicBezTo>
                  <a:cubicBezTo>
                    <a:pt x="231" y="167"/>
                    <a:pt x="230" y="167"/>
                    <a:pt x="229" y="167"/>
                  </a:cubicBezTo>
                  <a:cubicBezTo>
                    <a:pt x="229" y="167"/>
                    <a:pt x="228" y="167"/>
                    <a:pt x="227" y="166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6" y="155"/>
                    <a:pt x="216" y="155"/>
                    <a:pt x="216" y="154"/>
                  </a:cubicBezTo>
                  <a:cubicBezTo>
                    <a:pt x="216" y="153"/>
                    <a:pt x="216" y="153"/>
                    <a:pt x="217" y="15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8" y="141"/>
                    <a:pt x="229" y="141"/>
                    <a:pt x="229" y="141"/>
                  </a:cubicBezTo>
                  <a:cubicBezTo>
                    <a:pt x="230" y="141"/>
                    <a:pt x="231" y="141"/>
                    <a:pt x="231" y="142"/>
                  </a:cubicBezTo>
                  <a:cubicBezTo>
                    <a:pt x="242" y="152"/>
                    <a:pt x="242" y="152"/>
                    <a:pt x="242" y="152"/>
                  </a:cubicBezTo>
                  <a:cubicBezTo>
                    <a:pt x="243" y="153"/>
                    <a:pt x="243" y="155"/>
                    <a:pt x="242" y="156"/>
                  </a:cubicBezTo>
                  <a:close/>
                  <a:moveTo>
                    <a:pt x="253" y="83"/>
                  </a:moveTo>
                  <a:cubicBezTo>
                    <a:pt x="254" y="83"/>
                    <a:pt x="255" y="83"/>
                    <a:pt x="256" y="85"/>
                  </a:cubicBezTo>
                  <a:cubicBezTo>
                    <a:pt x="256" y="86"/>
                    <a:pt x="256" y="87"/>
                    <a:pt x="255" y="88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6"/>
                    <a:pt x="256" y="127"/>
                    <a:pt x="256" y="129"/>
                  </a:cubicBezTo>
                  <a:cubicBezTo>
                    <a:pt x="255" y="130"/>
                    <a:pt x="254" y="130"/>
                    <a:pt x="253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0" y="130"/>
                    <a:pt x="210" y="130"/>
                    <a:pt x="209" y="13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7" y="107"/>
                    <a:pt x="187" y="107"/>
                  </a:cubicBezTo>
                  <a:cubicBezTo>
                    <a:pt x="187" y="106"/>
                    <a:pt x="188" y="105"/>
                    <a:pt x="188" y="104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0" y="83"/>
                    <a:pt x="210" y="83"/>
                    <a:pt x="211" y="83"/>
                  </a:cubicBezTo>
                  <a:lnTo>
                    <a:pt x="253" y="83"/>
                  </a:lnTo>
                  <a:close/>
                  <a:moveTo>
                    <a:pt x="458" y="132"/>
                  </a:moveTo>
                  <a:cubicBezTo>
                    <a:pt x="376" y="132"/>
                    <a:pt x="376" y="132"/>
                    <a:pt x="376" y="132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2" y="66"/>
                    <a:pt x="452" y="66"/>
                    <a:pt x="452" y="66"/>
                  </a:cubicBezTo>
                  <a:cubicBezTo>
                    <a:pt x="376" y="66"/>
                    <a:pt x="376" y="66"/>
                    <a:pt x="376" y="66"/>
                  </a:cubicBezTo>
                  <a:cubicBezTo>
                    <a:pt x="376" y="17"/>
                    <a:pt x="376" y="17"/>
                    <a:pt x="376" y="17"/>
                  </a:cubicBezTo>
                  <a:cubicBezTo>
                    <a:pt x="458" y="17"/>
                    <a:pt x="458" y="17"/>
                    <a:pt x="458" y="17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147"/>
                    <a:pt x="359" y="147"/>
                    <a:pt x="359" y="147"/>
                  </a:cubicBezTo>
                  <a:cubicBezTo>
                    <a:pt x="458" y="147"/>
                    <a:pt x="458" y="147"/>
                    <a:pt x="458" y="147"/>
                  </a:cubicBezTo>
                  <a:lnTo>
                    <a:pt x="458" y="132"/>
                  </a:lnTo>
                  <a:close/>
                  <a:moveTo>
                    <a:pt x="399" y="192"/>
                  </a:moveTo>
                  <a:cubicBezTo>
                    <a:pt x="395" y="192"/>
                    <a:pt x="392" y="193"/>
                    <a:pt x="391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90" y="215"/>
                    <a:pt x="390" y="215"/>
                    <a:pt x="390" y="215"/>
                  </a:cubicBezTo>
                  <a:cubicBezTo>
                    <a:pt x="390" y="200"/>
                    <a:pt x="390" y="200"/>
                    <a:pt x="390" y="200"/>
                  </a:cubicBezTo>
                  <a:cubicBezTo>
                    <a:pt x="391" y="197"/>
                    <a:pt x="395" y="195"/>
                    <a:pt x="397" y="195"/>
                  </a:cubicBezTo>
                  <a:cubicBezTo>
                    <a:pt x="401" y="195"/>
                    <a:pt x="404" y="197"/>
                    <a:pt x="404" y="201"/>
                  </a:cubicBezTo>
                  <a:cubicBezTo>
                    <a:pt x="404" y="215"/>
                    <a:pt x="404" y="215"/>
                    <a:pt x="404" y="215"/>
                  </a:cubicBezTo>
                  <a:cubicBezTo>
                    <a:pt x="408" y="215"/>
                    <a:pt x="408" y="215"/>
                    <a:pt x="408" y="215"/>
                  </a:cubicBezTo>
                  <a:cubicBezTo>
                    <a:pt x="408" y="200"/>
                    <a:pt x="408" y="200"/>
                    <a:pt x="408" y="200"/>
                  </a:cubicBezTo>
                  <a:cubicBezTo>
                    <a:pt x="408" y="194"/>
                    <a:pt x="404" y="192"/>
                    <a:pt x="399" y="192"/>
                  </a:cubicBezTo>
                  <a:close/>
                  <a:moveTo>
                    <a:pt x="448" y="204"/>
                  </a:moveTo>
                  <a:cubicBezTo>
                    <a:pt x="448" y="197"/>
                    <a:pt x="445" y="191"/>
                    <a:pt x="437" y="191"/>
                  </a:cubicBezTo>
                  <a:cubicBezTo>
                    <a:pt x="430" y="191"/>
                    <a:pt x="426" y="197"/>
                    <a:pt x="426" y="203"/>
                  </a:cubicBezTo>
                  <a:cubicBezTo>
                    <a:pt x="426" y="212"/>
                    <a:pt x="431" y="216"/>
                    <a:pt x="439" y="216"/>
                  </a:cubicBezTo>
                  <a:cubicBezTo>
                    <a:pt x="441" y="216"/>
                    <a:pt x="445" y="215"/>
                    <a:pt x="447" y="213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4" y="212"/>
                    <a:pt x="441" y="213"/>
                    <a:pt x="439" y="213"/>
                  </a:cubicBezTo>
                  <a:cubicBezTo>
                    <a:pt x="435" y="213"/>
                    <a:pt x="432" y="211"/>
                    <a:pt x="431" y="208"/>
                  </a:cubicBezTo>
                  <a:cubicBezTo>
                    <a:pt x="430" y="207"/>
                    <a:pt x="430" y="206"/>
                    <a:pt x="430" y="204"/>
                  </a:cubicBezTo>
                  <a:cubicBezTo>
                    <a:pt x="430" y="204"/>
                    <a:pt x="430" y="204"/>
                    <a:pt x="430" y="204"/>
                  </a:cubicBezTo>
                  <a:lnTo>
                    <a:pt x="448" y="204"/>
                  </a:lnTo>
                  <a:close/>
                  <a:moveTo>
                    <a:pt x="437" y="194"/>
                  </a:moveTo>
                  <a:cubicBezTo>
                    <a:pt x="442" y="194"/>
                    <a:pt x="444" y="197"/>
                    <a:pt x="444" y="201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1" y="197"/>
                    <a:pt x="433" y="194"/>
                    <a:pt x="437" y="194"/>
                  </a:cubicBezTo>
                  <a:close/>
                  <a:moveTo>
                    <a:pt x="612" y="198"/>
                  </a:moveTo>
                  <a:cubicBezTo>
                    <a:pt x="612" y="196"/>
                    <a:pt x="614" y="194"/>
                    <a:pt x="617" y="194"/>
                  </a:cubicBezTo>
                  <a:cubicBezTo>
                    <a:pt x="621" y="194"/>
                    <a:pt x="623" y="196"/>
                    <a:pt x="624" y="197"/>
                  </a:cubicBezTo>
                  <a:cubicBezTo>
                    <a:pt x="625" y="197"/>
                    <a:pt x="625" y="197"/>
                    <a:pt x="625" y="197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4" y="193"/>
                    <a:pt x="621" y="192"/>
                    <a:pt x="617" y="192"/>
                  </a:cubicBezTo>
                  <a:cubicBezTo>
                    <a:pt x="611" y="192"/>
                    <a:pt x="608" y="194"/>
                    <a:pt x="608" y="198"/>
                  </a:cubicBezTo>
                  <a:cubicBezTo>
                    <a:pt x="608" y="206"/>
                    <a:pt x="622" y="204"/>
                    <a:pt x="622" y="209"/>
                  </a:cubicBezTo>
                  <a:cubicBezTo>
                    <a:pt x="622" y="212"/>
                    <a:pt x="621" y="213"/>
                    <a:pt x="617" y="213"/>
                  </a:cubicBezTo>
                  <a:cubicBezTo>
                    <a:pt x="614" y="213"/>
                    <a:pt x="611" y="211"/>
                    <a:pt x="609" y="210"/>
                  </a:cubicBezTo>
                  <a:cubicBezTo>
                    <a:pt x="608" y="210"/>
                    <a:pt x="608" y="210"/>
                    <a:pt x="608" y="210"/>
                  </a:cubicBezTo>
                  <a:cubicBezTo>
                    <a:pt x="608" y="213"/>
                    <a:pt x="608" y="213"/>
                    <a:pt x="608" y="213"/>
                  </a:cubicBezTo>
                  <a:cubicBezTo>
                    <a:pt x="610" y="215"/>
                    <a:pt x="613" y="216"/>
                    <a:pt x="617" y="216"/>
                  </a:cubicBezTo>
                  <a:cubicBezTo>
                    <a:pt x="623" y="216"/>
                    <a:pt x="626" y="213"/>
                    <a:pt x="626" y="209"/>
                  </a:cubicBezTo>
                  <a:cubicBezTo>
                    <a:pt x="626" y="201"/>
                    <a:pt x="612" y="203"/>
                    <a:pt x="612" y="198"/>
                  </a:cubicBezTo>
                  <a:close/>
                  <a:moveTo>
                    <a:pt x="418" y="184"/>
                  </a:moveTo>
                  <a:cubicBezTo>
                    <a:pt x="415" y="184"/>
                    <a:pt x="415" y="184"/>
                    <a:pt x="415" y="184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1" y="192"/>
                    <a:pt x="411" y="192"/>
                    <a:pt x="411" y="192"/>
                  </a:cubicBezTo>
                  <a:cubicBezTo>
                    <a:pt x="411" y="195"/>
                    <a:pt x="411" y="195"/>
                    <a:pt x="411" y="195"/>
                  </a:cubicBezTo>
                  <a:cubicBezTo>
                    <a:pt x="415" y="195"/>
                    <a:pt x="415" y="195"/>
                    <a:pt x="415" y="195"/>
                  </a:cubicBezTo>
                  <a:cubicBezTo>
                    <a:pt x="414" y="208"/>
                    <a:pt x="414" y="208"/>
                    <a:pt x="414" y="208"/>
                  </a:cubicBezTo>
                  <a:cubicBezTo>
                    <a:pt x="414" y="214"/>
                    <a:pt x="416" y="215"/>
                    <a:pt x="420" y="215"/>
                  </a:cubicBezTo>
                  <a:cubicBezTo>
                    <a:pt x="423" y="215"/>
                    <a:pt x="423" y="215"/>
                    <a:pt x="423" y="215"/>
                  </a:cubicBezTo>
                  <a:cubicBezTo>
                    <a:pt x="423" y="212"/>
                    <a:pt x="423" y="212"/>
                    <a:pt x="423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9" y="212"/>
                    <a:pt x="418" y="212"/>
                    <a:pt x="418" y="209"/>
                  </a:cubicBezTo>
                  <a:cubicBezTo>
                    <a:pt x="418" y="195"/>
                    <a:pt x="418" y="195"/>
                    <a:pt x="418" y="195"/>
                  </a:cubicBezTo>
                  <a:cubicBezTo>
                    <a:pt x="424" y="195"/>
                    <a:pt x="424" y="195"/>
                    <a:pt x="424" y="195"/>
                  </a:cubicBezTo>
                  <a:cubicBezTo>
                    <a:pt x="424" y="192"/>
                    <a:pt x="424" y="192"/>
                    <a:pt x="424" y="192"/>
                  </a:cubicBezTo>
                  <a:cubicBezTo>
                    <a:pt x="418" y="192"/>
                    <a:pt x="418" y="192"/>
                    <a:pt x="418" y="192"/>
                  </a:cubicBezTo>
                  <a:lnTo>
                    <a:pt x="418" y="18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7">
              <a:extLst>
                <a:ext uri="{FF2B5EF4-FFF2-40B4-BE49-F238E27FC236}">
                  <a16:creationId xmlns:a16="http://schemas.microsoft.com/office/drawing/2014/main" id="{F1CD3EDE-4DBF-4793-9FFB-0643B57257AC}"/>
                </a:ext>
              </a:extLst>
            </p:cNvPr>
            <p:cNvSpPr/>
            <p:nvPr userDrawn="1">
              <p:custDataLst>
                <p:tags r:id="rId37"/>
              </p:custDataLst>
            </p:nvPr>
          </p:nvSpPr>
          <p:spPr bwMode="auto">
            <a:xfrm>
              <a:off x="5568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0 w 129"/>
                <a:gd name="T13" fmla="*/ 83 h 189"/>
                <a:gd name="T14" fmla="*/ 120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8 w 129"/>
                <a:gd name="T21" fmla="*/ 170 h 189"/>
                <a:gd name="T22" fmla="*/ 128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0" y="83"/>
                  </a:lnTo>
                  <a:lnTo>
                    <a:pt x="120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8" y="170"/>
                  </a:lnTo>
                  <a:lnTo>
                    <a:pt x="128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8">
              <a:extLst>
                <a:ext uri="{FF2B5EF4-FFF2-40B4-BE49-F238E27FC236}">
                  <a16:creationId xmlns:a16="http://schemas.microsoft.com/office/drawing/2014/main" id="{EE27373E-D29B-4D02-B8A8-B0E4CD81E6A8}"/>
                </a:ext>
              </a:extLst>
            </p:cNvPr>
            <p:cNvSpPr/>
            <p:nvPr userDrawn="1">
              <p:custDataLst>
                <p:tags r:id="rId38"/>
              </p:custDataLst>
            </p:nvPr>
          </p:nvSpPr>
          <p:spPr bwMode="auto">
            <a:xfrm>
              <a:off x="5726" y="2074"/>
              <a:ext cx="118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4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6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39">
              <a:extLst>
                <a:ext uri="{FF2B5EF4-FFF2-40B4-BE49-F238E27FC236}">
                  <a16:creationId xmlns:a16="http://schemas.microsoft.com/office/drawing/2014/main" id="{81226751-BD57-466E-A134-97F2BBAD47BD}"/>
                </a:ext>
              </a:extLst>
            </p:cNvPr>
            <p:cNvSpPr/>
            <p:nvPr userDrawn="1">
              <p:custDataLst>
                <p:tags r:id="rId39"/>
              </p:custDataLst>
            </p:nvPr>
          </p:nvSpPr>
          <p:spPr bwMode="auto">
            <a:xfrm>
              <a:off x="5860" y="2030"/>
              <a:ext cx="73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7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7 w 57"/>
                <a:gd name="T27" fmla="*/ 35 h 138"/>
                <a:gd name="T28" fmla="*/ 17 w 57"/>
                <a:gd name="T29" fmla="*/ 0 h 138"/>
                <a:gd name="T30" fmla="*/ 33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2"/>
                    <a:pt x="16" y="10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40">
              <a:extLst>
                <a:ext uri="{FF2B5EF4-FFF2-40B4-BE49-F238E27FC236}">
                  <a16:creationId xmlns:a16="http://schemas.microsoft.com/office/drawing/2014/main" id="{12D9C499-0027-4286-B215-AA7869E0C5D2}"/>
                </a:ext>
              </a:extLst>
            </p:cNvPr>
            <p:cNvSpPr>
              <a:spLocks noEditPoints="1"/>
            </p:cNvSpPr>
            <p:nvPr userDrawn="1">
              <p:custDataLst>
                <p:tags r:id="rId40"/>
              </p:custDataLst>
            </p:nvPr>
          </p:nvSpPr>
          <p:spPr bwMode="auto">
            <a:xfrm>
              <a:off x="5952" y="2073"/>
              <a:ext cx="127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3 h 108"/>
                <a:gd name="T10" fmla="*/ 93 w 98"/>
                <a:gd name="T11" fmla="*/ 83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4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3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4"/>
                    <a:pt x="49" y="14"/>
                  </a:cubicBezTo>
                  <a:cubicBezTo>
                    <a:pt x="30" y="14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41">
              <a:extLst>
                <a:ext uri="{FF2B5EF4-FFF2-40B4-BE49-F238E27FC236}">
                  <a16:creationId xmlns:a16="http://schemas.microsoft.com/office/drawing/2014/main" id="{2C6D3E5D-BB61-4449-9955-5978FDA6AA2D}"/>
                </a:ext>
              </a:extLst>
            </p:cNvPr>
            <p:cNvSpPr/>
            <p:nvPr userDrawn="1">
              <p:custDataLst>
                <p:tags r:id="rId41"/>
              </p:custDataLst>
            </p:nvPr>
          </p:nvSpPr>
          <p:spPr bwMode="auto">
            <a:xfrm>
              <a:off x="6106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2">
              <a:extLst>
                <a:ext uri="{FF2B5EF4-FFF2-40B4-BE49-F238E27FC236}">
                  <a16:creationId xmlns:a16="http://schemas.microsoft.com/office/drawing/2014/main" id="{AA57C470-F057-4C4A-B8DF-FB81E0EAA173}"/>
                </a:ext>
              </a:extLst>
            </p:cNvPr>
            <p:cNvSpPr>
              <a:spLocks noEditPoints="1"/>
            </p:cNvSpPr>
            <p:nvPr userDrawn="1">
              <p:custDataLst>
                <p:tags r:id="rId42"/>
              </p:custDataLst>
            </p:nvPr>
          </p:nvSpPr>
          <p:spPr bwMode="auto">
            <a:xfrm>
              <a:off x="6200" y="2073"/>
              <a:ext cx="129" cy="193"/>
            </a:xfrm>
            <a:custGeom>
              <a:avLst/>
              <a:gdLst>
                <a:gd name="T0" fmla="*/ 0 w 100"/>
                <a:gd name="T1" fmla="*/ 2 h 149"/>
                <a:gd name="T2" fmla="*/ 17 w 100"/>
                <a:gd name="T3" fmla="*/ 2 h 149"/>
                <a:gd name="T4" fmla="*/ 17 w 100"/>
                <a:gd name="T5" fmla="*/ 15 h 149"/>
                <a:gd name="T6" fmla="*/ 19 w 100"/>
                <a:gd name="T7" fmla="*/ 15 h 149"/>
                <a:gd name="T8" fmla="*/ 50 w 100"/>
                <a:gd name="T9" fmla="*/ 0 h 149"/>
                <a:gd name="T10" fmla="*/ 100 w 100"/>
                <a:gd name="T11" fmla="*/ 52 h 149"/>
                <a:gd name="T12" fmla="*/ 49 w 100"/>
                <a:gd name="T13" fmla="*/ 107 h 149"/>
                <a:gd name="T14" fmla="*/ 19 w 100"/>
                <a:gd name="T15" fmla="*/ 90 h 149"/>
                <a:gd name="T16" fmla="*/ 17 w 100"/>
                <a:gd name="T17" fmla="*/ 90 h 149"/>
                <a:gd name="T18" fmla="*/ 17 w 100"/>
                <a:gd name="T19" fmla="*/ 149 h 149"/>
                <a:gd name="T20" fmla="*/ 0 w 100"/>
                <a:gd name="T21" fmla="*/ 149 h 149"/>
                <a:gd name="T22" fmla="*/ 0 w 100"/>
                <a:gd name="T23" fmla="*/ 2 h 149"/>
                <a:gd name="T24" fmla="*/ 17 w 100"/>
                <a:gd name="T25" fmla="*/ 42 h 149"/>
                <a:gd name="T26" fmla="*/ 17 w 100"/>
                <a:gd name="T27" fmla="*/ 72 h 149"/>
                <a:gd name="T28" fmla="*/ 46 w 100"/>
                <a:gd name="T29" fmla="*/ 93 h 149"/>
                <a:gd name="T30" fmla="*/ 83 w 100"/>
                <a:gd name="T31" fmla="*/ 52 h 149"/>
                <a:gd name="T32" fmla="*/ 47 w 100"/>
                <a:gd name="T33" fmla="*/ 14 h 149"/>
                <a:gd name="T34" fmla="*/ 17 w 100"/>
                <a:gd name="T35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49">
                  <a:moveTo>
                    <a:pt x="0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4" y="6"/>
                    <a:pt x="36" y="0"/>
                    <a:pt x="50" y="0"/>
                  </a:cubicBezTo>
                  <a:cubicBezTo>
                    <a:pt x="80" y="0"/>
                    <a:pt x="100" y="21"/>
                    <a:pt x="100" y="52"/>
                  </a:cubicBezTo>
                  <a:cubicBezTo>
                    <a:pt x="100" y="85"/>
                    <a:pt x="77" y="107"/>
                    <a:pt x="49" y="107"/>
                  </a:cubicBezTo>
                  <a:cubicBezTo>
                    <a:pt x="38" y="107"/>
                    <a:pt x="24" y="101"/>
                    <a:pt x="19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0" y="2"/>
                  </a:lnTo>
                  <a:close/>
                  <a:moveTo>
                    <a:pt x="17" y="42"/>
                  </a:moveTo>
                  <a:cubicBezTo>
                    <a:pt x="17" y="72"/>
                    <a:pt x="17" y="72"/>
                    <a:pt x="17" y="72"/>
                  </a:cubicBezTo>
                  <a:cubicBezTo>
                    <a:pt x="17" y="85"/>
                    <a:pt x="32" y="93"/>
                    <a:pt x="46" y="93"/>
                  </a:cubicBezTo>
                  <a:cubicBezTo>
                    <a:pt x="66" y="93"/>
                    <a:pt x="83" y="80"/>
                    <a:pt x="83" y="52"/>
                  </a:cubicBezTo>
                  <a:cubicBezTo>
                    <a:pt x="83" y="28"/>
                    <a:pt x="67" y="14"/>
                    <a:pt x="47" y="14"/>
                  </a:cubicBezTo>
                  <a:cubicBezTo>
                    <a:pt x="32" y="14"/>
                    <a:pt x="17" y="26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3">
              <a:extLst>
                <a:ext uri="{FF2B5EF4-FFF2-40B4-BE49-F238E27FC236}">
                  <a16:creationId xmlns:a16="http://schemas.microsoft.com/office/drawing/2014/main" id="{09ABB466-920D-4E0F-8622-616AE9E422D0}"/>
                </a:ext>
              </a:extLst>
            </p:cNvPr>
            <p:cNvSpPr/>
            <p:nvPr userDrawn="1">
              <p:custDataLst>
                <p:tags r:id="rId43"/>
              </p:custDataLst>
            </p:nvPr>
          </p:nvSpPr>
          <p:spPr bwMode="auto">
            <a:xfrm>
              <a:off x="6357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4">
              <a:extLst>
                <a:ext uri="{FF2B5EF4-FFF2-40B4-BE49-F238E27FC236}">
                  <a16:creationId xmlns:a16="http://schemas.microsoft.com/office/drawing/2014/main" id="{2ECF797B-704A-4697-9647-B4F7A29F1E87}"/>
                </a:ext>
              </a:extLst>
            </p:cNvPr>
            <p:cNvSpPr>
              <a:spLocks noEditPoints="1"/>
            </p:cNvSpPr>
            <p:nvPr userDrawn="1">
              <p:custDataLst>
                <p:tags r:id="rId44"/>
              </p:custDataLst>
            </p:nvPr>
          </p:nvSpPr>
          <p:spPr bwMode="auto">
            <a:xfrm>
              <a:off x="6451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5">
              <a:extLst>
                <a:ext uri="{FF2B5EF4-FFF2-40B4-BE49-F238E27FC236}">
                  <a16:creationId xmlns:a16="http://schemas.microsoft.com/office/drawing/2014/main" id="{3CE1D6C6-6604-4CBA-8724-CE4907B65084}"/>
                </a:ext>
              </a:extLst>
            </p:cNvPr>
            <p:cNvSpPr/>
            <p:nvPr userDrawn="1">
              <p:custDataLst>
                <p:tags r:id="rId45"/>
              </p:custDataLst>
            </p:nvPr>
          </p:nvSpPr>
          <p:spPr bwMode="auto">
            <a:xfrm>
              <a:off x="6501" y="2074"/>
              <a:ext cx="103" cy="139"/>
            </a:xfrm>
            <a:custGeom>
              <a:avLst/>
              <a:gdLst>
                <a:gd name="T0" fmla="*/ 0 w 80"/>
                <a:gd name="T1" fmla="*/ 79 h 107"/>
                <a:gd name="T2" fmla="*/ 6 w 80"/>
                <a:gd name="T3" fmla="*/ 79 h 107"/>
                <a:gd name="T4" fmla="*/ 39 w 80"/>
                <a:gd name="T5" fmla="*/ 94 h 107"/>
                <a:gd name="T6" fmla="*/ 64 w 80"/>
                <a:gd name="T7" fmla="*/ 78 h 107"/>
                <a:gd name="T8" fmla="*/ 1 w 80"/>
                <a:gd name="T9" fmla="*/ 29 h 107"/>
                <a:gd name="T10" fmla="*/ 42 w 80"/>
                <a:gd name="T11" fmla="*/ 0 h 107"/>
                <a:gd name="T12" fmla="*/ 74 w 80"/>
                <a:gd name="T13" fmla="*/ 8 h 107"/>
                <a:gd name="T14" fmla="*/ 74 w 80"/>
                <a:gd name="T15" fmla="*/ 24 h 107"/>
                <a:gd name="T16" fmla="*/ 70 w 80"/>
                <a:gd name="T17" fmla="*/ 24 h 107"/>
                <a:gd name="T18" fmla="*/ 42 w 80"/>
                <a:gd name="T19" fmla="*/ 12 h 107"/>
                <a:gd name="T20" fmla="*/ 17 w 80"/>
                <a:gd name="T21" fmla="*/ 26 h 107"/>
                <a:gd name="T22" fmla="*/ 80 w 80"/>
                <a:gd name="T23" fmla="*/ 77 h 107"/>
                <a:gd name="T24" fmla="*/ 39 w 80"/>
                <a:gd name="T25" fmla="*/ 107 h 107"/>
                <a:gd name="T26" fmla="*/ 0 w 80"/>
                <a:gd name="T27" fmla="*/ 95 h 107"/>
                <a:gd name="T28" fmla="*/ 0 w 80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7">
                  <a:moveTo>
                    <a:pt x="0" y="79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1" y="87"/>
                    <a:pt x="26" y="94"/>
                    <a:pt x="39" y="94"/>
                  </a:cubicBezTo>
                  <a:cubicBezTo>
                    <a:pt x="55" y="94"/>
                    <a:pt x="64" y="89"/>
                    <a:pt x="64" y="78"/>
                  </a:cubicBezTo>
                  <a:cubicBezTo>
                    <a:pt x="64" y="57"/>
                    <a:pt x="1" y="64"/>
                    <a:pt x="1" y="29"/>
                  </a:cubicBezTo>
                  <a:cubicBezTo>
                    <a:pt x="1" y="11"/>
                    <a:pt x="14" y="0"/>
                    <a:pt x="42" y="0"/>
                  </a:cubicBezTo>
                  <a:cubicBezTo>
                    <a:pt x="57" y="0"/>
                    <a:pt x="69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6" y="20"/>
                    <a:pt x="56" y="12"/>
                    <a:pt x="42" y="12"/>
                  </a:cubicBezTo>
                  <a:cubicBezTo>
                    <a:pt x="24" y="12"/>
                    <a:pt x="17" y="18"/>
                    <a:pt x="17" y="26"/>
                  </a:cubicBezTo>
                  <a:cubicBezTo>
                    <a:pt x="17" y="51"/>
                    <a:pt x="80" y="41"/>
                    <a:pt x="80" y="77"/>
                  </a:cubicBezTo>
                  <a:cubicBezTo>
                    <a:pt x="80" y="96"/>
                    <a:pt x="68" y="107"/>
                    <a:pt x="39" y="107"/>
                  </a:cubicBezTo>
                  <a:cubicBezTo>
                    <a:pt x="23" y="107"/>
                    <a:pt x="10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6">
              <a:extLst>
                <a:ext uri="{FF2B5EF4-FFF2-40B4-BE49-F238E27FC236}">
                  <a16:creationId xmlns:a16="http://schemas.microsoft.com/office/drawing/2014/main" id="{1F2A3A5F-B3E2-429B-80E8-D28CF9D723A5}"/>
                </a:ext>
              </a:extLst>
            </p:cNvPr>
            <p:cNvSpPr>
              <a:spLocks noEditPoints="1"/>
            </p:cNvSpPr>
            <p:nvPr userDrawn="1">
              <p:custDataLst>
                <p:tags r:id="rId46"/>
              </p:custDataLst>
            </p:nvPr>
          </p:nvSpPr>
          <p:spPr bwMode="auto">
            <a:xfrm>
              <a:off x="6621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8 w 97"/>
                <a:gd name="T9" fmla="*/ 83 h 108"/>
                <a:gd name="T10" fmla="*/ 92 w 97"/>
                <a:gd name="T11" fmla="*/ 83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4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3"/>
                    <a:pt x="17" y="68"/>
                    <a:pt x="19" y="72"/>
                  </a:cubicBezTo>
                  <a:cubicBezTo>
                    <a:pt x="25" y="86"/>
                    <a:pt x="36" y="94"/>
                    <a:pt x="55" y="94"/>
                  </a:cubicBezTo>
                  <a:cubicBezTo>
                    <a:pt x="65" y="94"/>
                    <a:pt x="78" y="90"/>
                    <a:pt x="88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4"/>
                    <a:pt x="49" y="14"/>
                  </a:cubicBezTo>
                  <a:cubicBezTo>
                    <a:pt x="30" y="14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7">
              <a:extLst>
                <a:ext uri="{FF2B5EF4-FFF2-40B4-BE49-F238E27FC236}">
                  <a16:creationId xmlns:a16="http://schemas.microsoft.com/office/drawing/2014/main" id="{CC0672F2-C4AD-44A9-9D6A-ED5DDA631BF5}"/>
                </a:ext>
              </a:extLst>
            </p:cNvPr>
            <p:cNvSpPr/>
            <p:nvPr userDrawn="1">
              <p:custDataLst>
                <p:tags r:id="rId47"/>
              </p:custDataLst>
            </p:nvPr>
          </p:nvSpPr>
          <p:spPr bwMode="auto">
            <a:xfrm>
              <a:off x="6841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8">
              <a:extLst>
                <a:ext uri="{FF2B5EF4-FFF2-40B4-BE49-F238E27FC236}">
                  <a16:creationId xmlns:a16="http://schemas.microsoft.com/office/drawing/2014/main" id="{1E65A862-9EEE-4714-B630-386C36F5A672}"/>
                </a:ext>
              </a:extLst>
            </p:cNvPr>
            <p:cNvSpPr/>
            <p:nvPr userDrawn="1">
              <p:custDataLst>
                <p:tags r:id="rId48"/>
              </p:custDataLst>
            </p:nvPr>
          </p:nvSpPr>
          <p:spPr bwMode="auto">
            <a:xfrm>
              <a:off x="6995" y="2074"/>
              <a:ext cx="101" cy="139"/>
            </a:xfrm>
            <a:custGeom>
              <a:avLst/>
              <a:gdLst>
                <a:gd name="T0" fmla="*/ 0 w 79"/>
                <a:gd name="T1" fmla="*/ 79 h 107"/>
                <a:gd name="T2" fmla="*/ 5 w 79"/>
                <a:gd name="T3" fmla="*/ 79 h 107"/>
                <a:gd name="T4" fmla="*/ 38 w 79"/>
                <a:gd name="T5" fmla="*/ 94 h 107"/>
                <a:gd name="T6" fmla="*/ 63 w 79"/>
                <a:gd name="T7" fmla="*/ 78 h 107"/>
                <a:gd name="T8" fmla="*/ 0 w 79"/>
                <a:gd name="T9" fmla="*/ 29 h 107"/>
                <a:gd name="T10" fmla="*/ 41 w 79"/>
                <a:gd name="T11" fmla="*/ 0 h 107"/>
                <a:gd name="T12" fmla="*/ 74 w 79"/>
                <a:gd name="T13" fmla="*/ 8 h 107"/>
                <a:gd name="T14" fmla="*/ 74 w 79"/>
                <a:gd name="T15" fmla="*/ 24 h 107"/>
                <a:gd name="T16" fmla="*/ 69 w 79"/>
                <a:gd name="T17" fmla="*/ 24 h 107"/>
                <a:gd name="T18" fmla="*/ 41 w 79"/>
                <a:gd name="T19" fmla="*/ 12 h 107"/>
                <a:gd name="T20" fmla="*/ 16 w 79"/>
                <a:gd name="T21" fmla="*/ 26 h 107"/>
                <a:gd name="T22" fmla="*/ 79 w 79"/>
                <a:gd name="T23" fmla="*/ 77 h 107"/>
                <a:gd name="T24" fmla="*/ 38 w 79"/>
                <a:gd name="T25" fmla="*/ 107 h 107"/>
                <a:gd name="T26" fmla="*/ 0 w 79"/>
                <a:gd name="T27" fmla="*/ 95 h 107"/>
                <a:gd name="T28" fmla="*/ 0 w 79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7">
                  <a:moveTo>
                    <a:pt x="0" y="79"/>
                  </a:moveTo>
                  <a:cubicBezTo>
                    <a:pt x="5" y="79"/>
                    <a:pt x="5" y="79"/>
                    <a:pt x="5" y="79"/>
                  </a:cubicBezTo>
                  <a:cubicBezTo>
                    <a:pt x="11" y="87"/>
                    <a:pt x="25" y="94"/>
                    <a:pt x="38" y="94"/>
                  </a:cubicBezTo>
                  <a:cubicBezTo>
                    <a:pt x="55" y="94"/>
                    <a:pt x="63" y="89"/>
                    <a:pt x="63" y="78"/>
                  </a:cubicBezTo>
                  <a:cubicBezTo>
                    <a:pt x="63" y="57"/>
                    <a:pt x="0" y="64"/>
                    <a:pt x="0" y="29"/>
                  </a:cubicBezTo>
                  <a:cubicBezTo>
                    <a:pt x="0" y="11"/>
                    <a:pt x="13" y="0"/>
                    <a:pt x="41" y="0"/>
                  </a:cubicBezTo>
                  <a:cubicBezTo>
                    <a:pt x="57" y="0"/>
                    <a:pt x="68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5" y="20"/>
                    <a:pt x="56" y="12"/>
                    <a:pt x="41" y="12"/>
                  </a:cubicBezTo>
                  <a:cubicBezTo>
                    <a:pt x="24" y="12"/>
                    <a:pt x="16" y="18"/>
                    <a:pt x="16" y="26"/>
                  </a:cubicBezTo>
                  <a:cubicBezTo>
                    <a:pt x="16" y="51"/>
                    <a:pt x="79" y="41"/>
                    <a:pt x="79" y="77"/>
                  </a:cubicBezTo>
                  <a:cubicBezTo>
                    <a:pt x="79" y="96"/>
                    <a:pt x="67" y="107"/>
                    <a:pt x="38" y="107"/>
                  </a:cubicBezTo>
                  <a:cubicBezTo>
                    <a:pt x="23" y="107"/>
                    <a:pt x="9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49">
              <a:extLst>
                <a:ext uri="{FF2B5EF4-FFF2-40B4-BE49-F238E27FC236}">
                  <a16:creationId xmlns:a16="http://schemas.microsoft.com/office/drawing/2014/main" id="{DD426156-A4DF-47EC-A533-C97F223EB72C}"/>
                </a:ext>
              </a:extLst>
            </p:cNvPr>
            <p:cNvSpPr/>
            <p:nvPr userDrawn="1">
              <p:custDataLst>
                <p:tags r:id="rId49"/>
              </p:custDataLst>
            </p:nvPr>
          </p:nvSpPr>
          <p:spPr bwMode="auto">
            <a:xfrm>
              <a:off x="71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2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50">
              <a:extLst>
                <a:ext uri="{FF2B5EF4-FFF2-40B4-BE49-F238E27FC236}">
                  <a16:creationId xmlns:a16="http://schemas.microsoft.com/office/drawing/2014/main" id="{A493CD49-F7E9-4A51-9E26-6492003174AC}"/>
                </a:ext>
              </a:extLst>
            </p:cNvPr>
            <p:cNvSpPr>
              <a:spLocks noEditPoints="1"/>
            </p:cNvSpPr>
            <p:nvPr userDrawn="1">
              <p:custDataLst>
                <p:tags r:id="rId50"/>
              </p:custDataLst>
            </p:nvPr>
          </p:nvSpPr>
          <p:spPr bwMode="auto">
            <a:xfrm>
              <a:off x="7203" y="2073"/>
              <a:ext cx="134" cy="140"/>
            </a:xfrm>
            <a:custGeom>
              <a:avLst/>
              <a:gdLst>
                <a:gd name="T0" fmla="*/ 51 w 104"/>
                <a:gd name="T1" fmla="*/ 0 h 108"/>
                <a:gd name="T2" fmla="*/ 104 w 104"/>
                <a:gd name="T3" fmla="*/ 53 h 108"/>
                <a:gd name="T4" fmla="*/ 51 w 104"/>
                <a:gd name="T5" fmla="*/ 108 h 108"/>
                <a:gd name="T6" fmla="*/ 0 w 104"/>
                <a:gd name="T7" fmla="*/ 54 h 108"/>
                <a:gd name="T8" fmla="*/ 51 w 104"/>
                <a:gd name="T9" fmla="*/ 0 h 108"/>
                <a:gd name="T10" fmla="*/ 51 w 104"/>
                <a:gd name="T11" fmla="*/ 94 h 108"/>
                <a:gd name="T12" fmla="*/ 87 w 104"/>
                <a:gd name="T13" fmla="*/ 54 h 108"/>
                <a:gd name="T14" fmla="*/ 51 w 104"/>
                <a:gd name="T15" fmla="*/ 13 h 108"/>
                <a:gd name="T16" fmla="*/ 16 w 104"/>
                <a:gd name="T17" fmla="*/ 54 h 108"/>
                <a:gd name="T18" fmla="*/ 51 w 104"/>
                <a:gd name="T19" fmla="*/ 9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8">
                  <a:moveTo>
                    <a:pt x="51" y="0"/>
                  </a:moveTo>
                  <a:cubicBezTo>
                    <a:pt x="83" y="0"/>
                    <a:pt x="104" y="21"/>
                    <a:pt x="104" y="53"/>
                  </a:cubicBezTo>
                  <a:cubicBezTo>
                    <a:pt x="104" y="87"/>
                    <a:pt x="84" y="108"/>
                    <a:pt x="51" y="108"/>
                  </a:cubicBezTo>
                  <a:cubicBezTo>
                    <a:pt x="20" y="108"/>
                    <a:pt x="0" y="86"/>
                    <a:pt x="0" y="54"/>
                  </a:cubicBezTo>
                  <a:cubicBezTo>
                    <a:pt x="0" y="21"/>
                    <a:pt x="20" y="0"/>
                    <a:pt x="51" y="0"/>
                  </a:cubicBezTo>
                  <a:close/>
                  <a:moveTo>
                    <a:pt x="51" y="94"/>
                  </a:moveTo>
                  <a:cubicBezTo>
                    <a:pt x="71" y="94"/>
                    <a:pt x="87" y="79"/>
                    <a:pt x="87" y="54"/>
                  </a:cubicBezTo>
                  <a:cubicBezTo>
                    <a:pt x="87" y="28"/>
                    <a:pt x="72" y="13"/>
                    <a:pt x="51" y="13"/>
                  </a:cubicBezTo>
                  <a:cubicBezTo>
                    <a:pt x="33" y="13"/>
                    <a:pt x="16" y="28"/>
                    <a:pt x="16" y="54"/>
                  </a:cubicBezTo>
                  <a:cubicBezTo>
                    <a:pt x="16" y="79"/>
                    <a:pt x="33" y="94"/>
                    <a:pt x="51" y="94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51">
              <a:extLst>
                <a:ext uri="{FF2B5EF4-FFF2-40B4-BE49-F238E27FC236}">
                  <a16:creationId xmlns:a16="http://schemas.microsoft.com/office/drawing/2014/main" id="{2EA12585-B243-4296-9096-03342596FF38}"/>
                </a:ext>
              </a:extLst>
            </p:cNvPr>
            <p:cNvSpPr/>
            <p:nvPr userDrawn="1">
              <p:custDataLst>
                <p:tags r:id="rId51"/>
              </p:custDataLst>
            </p:nvPr>
          </p:nvSpPr>
          <p:spPr bwMode="auto">
            <a:xfrm>
              <a:off x="7364" y="2074"/>
              <a:ext cx="119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3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5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52">
              <a:extLst>
                <a:ext uri="{FF2B5EF4-FFF2-40B4-BE49-F238E27FC236}">
                  <a16:creationId xmlns:a16="http://schemas.microsoft.com/office/drawing/2014/main" id="{F2EC081D-DECD-4D98-A96B-73B93716B575}"/>
                </a:ext>
              </a:extLst>
            </p:cNvPr>
            <p:cNvSpPr>
              <a:spLocks noEditPoints="1"/>
            </p:cNvSpPr>
            <p:nvPr userDrawn="1">
              <p:custDataLst>
                <p:tags r:id="rId52"/>
              </p:custDataLst>
            </p:nvPr>
          </p:nvSpPr>
          <p:spPr bwMode="auto">
            <a:xfrm>
              <a:off x="7516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53">
              <a:extLst>
                <a:ext uri="{FF2B5EF4-FFF2-40B4-BE49-F238E27FC236}">
                  <a16:creationId xmlns:a16="http://schemas.microsoft.com/office/drawing/2014/main" id="{AC6739E7-C0FE-4E7F-AD6A-9F0C30780334}"/>
                </a:ext>
              </a:extLst>
            </p:cNvPr>
            <p:cNvSpPr>
              <a:spLocks noEditPoints="1"/>
            </p:cNvSpPr>
            <p:nvPr userDrawn="1">
              <p:custDataLst>
                <p:tags r:id="rId53"/>
              </p:custDataLst>
            </p:nvPr>
          </p:nvSpPr>
          <p:spPr bwMode="auto">
            <a:xfrm>
              <a:off x="7565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5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4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6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50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8"/>
                    <a:pt x="40" y="42"/>
                  </a:cubicBezTo>
                  <a:cubicBezTo>
                    <a:pt x="47" y="40"/>
                    <a:pt x="63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5"/>
                    <a:pt x="44" y="15"/>
                  </a:cubicBezTo>
                  <a:cubicBezTo>
                    <a:pt x="29" y="15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4" y="53"/>
                    <a:pt x="51" y="55"/>
                    <a:pt x="46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46540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3887" y="658801"/>
            <a:ext cx="9446704" cy="974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  <p:custDataLst>
              <p:tags r:id="rId3"/>
            </p:custDataLst>
          </p:nvPr>
        </p:nvSpPr>
        <p:spPr>
          <a:xfrm>
            <a:off x="623887" y="1633439"/>
            <a:ext cx="9446704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  <p:custDataLst>
              <p:tags r:id="rId4"/>
            </p:custDataLst>
          </p:nvPr>
        </p:nvSpPr>
        <p:spPr>
          <a:xfrm>
            <a:off x="623887" y="3994150"/>
            <a:ext cx="9446705" cy="2243138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 level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DD21069-81C2-4532-ABDF-0DBD9B72F607}"/>
              </a:ext>
            </a:extLst>
          </p:cNvPr>
          <p:cNvSpPr>
            <a:spLocks noGrp="1"/>
          </p:cNvSpPr>
          <p:nvPr>
            <p:ph type="body" sz="quarter" idx="14" hasCustomPrompt="1"/>
            <p:custDataLst>
              <p:tags r:id="rId5"/>
            </p:custDataLst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D9DF617-637E-42C9-BCAC-E217E7E0DEEA}"/>
              </a:ext>
            </a:extLst>
          </p:cNvPr>
          <p:cNvGrpSpPr>
            <a:grpSpLocks noChangeAspect="1"/>
          </p:cNvGrpSpPr>
          <p:nvPr userDrawn="1">
            <p:custDataLst>
              <p:tags r:id="rId6"/>
            </p:custDataLst>
          </p:nvPr>
        </p:nvGrpSpPr>
        <p:grpSpPr>
          <a:xfrm>
            <a:off x="7913089" y="6466809"/>
            <a:ext cx="4015386" cy="154800"/>
            <a:chOff x="1" y="2013"/>
            <a:chExt cx="7678" cy="296"/>
          </a:xfrm>
        </p:grpSpPr>
        <p:sp>
          <p:nvSpPr>
            <p:cNvPr id="30" name="Freeform 5">
              <a:extLst>
                <a:ext uri="{FF2B5EF4-FFF2-40B4-BE49-F238E27FC236}">
                  <a16:creationId xmlns:a16="http://schemas.microsoft.com/office/drawing/2014/main" id="{6A1D72CB-BA6E-4DA1-A37B-4E4FD27DC872}"/>
                </a:ext>
              </a:extLst>
            </p:cNvPr>
            <p:cNvSpPr/>
            <p:nvPr userDrawn="1">
              <p:custDataLst>
                <p:tags r:id="rId7"/>
              </p:custDataLst>
            </p:nvPr>
          </p:nvSpPr>
          <p:spPr bwMode="auto">
            <a:xfrm>
              <a:off x="1184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6">
              <a:extLst>
                <a:ext uri="{FF2B5EF4-FFF2-40B4-BE49-F238E27FC236}">
                  <a16:creationId xmlns:a16="http://schemas.microsoft.com/office/drawing/2014/main" id="{9999E910-2716-44C2-ADCE-E2FDAAE6D77A}"/>
                </a:ext>
              </a:extLst>
            </p:cNvPr>
            <p:cNvSpPr/>
            <p:nvPr userDrawn="1">
              <p:custDataLst>
                <p:tags r:id="rId8"/>
              </p:custDataLst>
            </p:nvPr>
          </p:nvSpPr>
          <p:spPr bwMode="auto">
            <a:xfrm>
              <a:off x="132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7">
              <a:extLst>
                <a:ext uri="{FF2B5EF4-FFF2-40B4-BE49-F238E27FC236}">
                  <a16:creationId xmlns:a16="http://schemas.microsoft.com/office/drawing/2014/main" id="{EB55F66E-5CAE-4F5E-A085-DB8EBBA3A5ED}"/>
                </a:ext>
              </a:extLst>
            </p:cNvPr>
            <p:cNvSpPr/>
            <p:nvPr userDrawn="1">
              <p:custDataLst>
                <p:tags r:id="rId9"/>
              </p:custDataLst>
            </p:nvPr>
          </p:nvSpPr>
          <p:spPr bwMode="auto">
            <a:xfrm>
              <a:off x="14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8">
              <a:extLst>
                <a:ext uri="{FF2B5EF4-FFF2-40B4-BE49-F238E27FC236}">
                  <a16:creationId xmlns:a16="http://schemas.microsoft.com/office/drawing/2014/main" id="{67EF9F25-7CA9-4A08-9B24-FD877CF02405}"/>
                </a:ext>
              </a:extLst>
            </p:cNvPr>
            <p:cNvSpPr>
              <a:spLocks noEditPoint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1504" y="2073"/>
              <a:ext cx="124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4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8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5" y="108"/>
                    <a:pt x="54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8" y="13"/>
                  </a:cubicBezTo>
                  <a:cubicBezTo>
                    <a:pt x="29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9">
              <a:extLst>
                <a:ext uri="{FF2B5EF4-FFF2-40B4-BE49-F238E27FC236}">
                  <a16:creationId xmlns:a16="http://schemas.microsoft.com/office/drawing/2014/main" id="{6C2B127D-2721-46D8-B5CF-3D6587950DAC}"/>
                </a:ext>
              </a:extLst>
            </p:cNvPr>
            <p:cNvSpPr/>
            <p:nvPr userDrawn="1">
              <p:custDataLst>
                <p:tags r:id="rId11"/>
              </p:custDataLst>
            </p:nvPr>
          </p:nvSpPr>
          <p:spPr bwMode="auto">
            <a:xfrm>
              <a:off x="1638" y="2076"/>
              <a:ext cx="134" cy="133"/>
            </a:xfrm>
            <a:custGeom>
              <a:avLst/>
              <a:gdLst>
                <a:gd name="T0" fmla="*/ 134 w 134"/>
                <a:gd name="T1" fmla="*/ 0 h 133"/>
                <a:gd name="T2" fmla="*/ 134 w 134"/>
                <a:gd name="T3" fmla="*/ 6 h 133"/>
                <a:gd name="T4" fmla="*/ 79 w 134"/>
                <a:gd name="T5" fmla="*/ 133 h 133"/>
                <a:gd name="T6" fmla="*/ 54 w 134"/>
                <a:gd name="T7" fmla="*/ 133 h 133"/>
                <a:gd name="T8" fmla="*/ 0 w 134"/>
                <a:gd name="T9" fmla="*/ 6 h 133"/>
                <a:gd name="T10" fmla="*/ 0 w 134"/>
                <a:gd name="T11" fmla="*/ 0 h 133"/>
                <a:gd name="T12" fmla="*/ 20 w 134"/>
                <a:gd name="T13" fmla="*/ 0 h 133"/>
                <a:gd name="T14" fmla="*/ 60 w 134"/>
                <a:gd name="T15" fmla="*/ 100 h 133"/>
                <a:gd name="T16" fmla="*/ 64 w 134"/>
                <a:gd name="T17" fmla="*/ 114 h 133"/>
                <a:gd name="T18" fmla="*/ 68 w 134"/>
                <a:gd name="T19" fmla="*/ 114 h 133"/>
                <a:gd name="T20" fmla="*/ 73 w 134"/>
                <a:gd name="T21" fmla="*/ 101 h 133"/>
                <a:gd name="T22" fmla="*/ 113 w 134"/>
                <a:gd name="T23" fmla="*/ 0 h 133"/>
                <a:gd name="T24" fmla="*/ 134 w 134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3">
                  <a:moveTo>
                    <a:pt x="134" y="0"/>
                  </a:moveTo>
                  <a:lnTo>
                    <a:pt x="134" y="6"/>
                  </a:lnTo>
                  <a:lnTo>
                    <a:pt x="79" y="133"/>
                  </a:lnTo>
                  <a:lnTo>
                    <a:pt x="54" y="133"/>
                  </a:lnTo>
                  <a:lnTo>
                    <a:pt x="0" y="6"/>
                  </a:lnTo>
                  <a:lnTo>
                    <a:pt x="0" y="0"/>
                  </a:lnTo>
                  <a:lnTo>
                    <a:pt x="20" y="0"/>
                  </a:lnTo>
                  <a:lnTo>
                    <a:pt x="60" y="100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3" y="101"/>
                  </a:lnTo>
                  <a:lnTo>
                    <a:pt x="113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0">
              <a:extLst>
                <a:ext uri="{FF2B5EF4-FFF2-40B4-BE49-F238E27FC236}">
                  <a16:creationId xmlns:a16="http://schemas.microsoft.com/office/drawing/2014/main" id="{F17BF410-4C59-4BEB-A4DB-70F794DA034E}"/>
                </a:ext>
              </a:extLst>
            </p:cNvPr>
            <p:cNvSpPr>
              <a:spLocks noEditPoint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1781" y="2017"/>
              <a:ext cx="134" cy="196"/>
            </a:xfrm>
            <a:custGeom>
              <a:avLst/>
              <a:gdLst>
                <a:gd name="T0" fmla="*/ 52 w 104"/>
                <a:gd name="T1" fmla="*/ 43 h 151"/>
                <a:gd name="T2" fmla="*/ 104 w 104"/>
                <a:gd name="T3" fmla="*/ 96 h 151"/>
                <a:gd name="T4" fmla="*/ 52 w 104"/>
                <a:gd name="T5" fmla="*/ 151 h 151"/>
                <a:gd name="T6" fmla="*/ 0 w 104"/>
                <a:gd name="T7" fmla="*/ 97 h 151"/>
                <a:gd name="T8" fmla="*/ 52 w 104"/>
                <a:gd name="T9" fmla="*/ 43 h 151"/>
                <a:gd name="T10" fmla="*/ 52 w 104"/>
                <a:gd name="T11" fmla="*/ 137 h 151"/>
                <a:gd name="T12" fmla="*/ 87 w 104"/>
                <a:gd name="T13" fmla="*/ 97 h 151"/>
                <a:gd name="T14" fmla="*/ 52 w 104"/>
                <a:gd name="T15" fmla="*/ 56 h 151"/>
                <a:gd name="T16" fmla="*/ 17 w 104"/>
                <a:gd name="T17" fmla="*/ 97 h 151"/>
                <a:gd name="T18" fmla="*/ 52 w 104"/>
                <a:gd name="T19" fmla="*/ 137 h 151"/>
                <a:gd name="T20" fmla="*/ 67 w 104"/>
                <a:gd name="T21" fmla="*/ 10 h 151"/>
                <a:gd name="T22" fmla="*/ 75 w 104"/>
                <a:gd name="T23" fmla="*/ 2 h 151"/>
                <a:gd name="T24" fmla="*/ 86 w 104"/>
                <a:gd name="T25" fmla="*/ 5 h 151"/>
                <a:gd name="T26" fmla="*/ 66 w 104"/>
                <a:gd name="T27" fmla="*/ 22 h 151"/>
                <a:gd name="T28" fmla="*/ 38 w 104"/>
                <a:gd name="T29" fmla="*/ 12 h 151"/>
                <a:gd name="T30" fmla="*/ 28 w 104"/>
                <a:gd name="T31" fmla="*/ 20 h 151"/>
                <a:gd name="T32" fmla="*/ 18 w 104"/>
                <a:gd name="T33" fmla="*/ 15 h 151"/>
                <a:gd name="T34" fmla="*/ 39 w 104"/>
                <a:gd name="T35" fmla="*/ 0 h 151"/>
                <a:gd name="T36" fmla="*/ 67 w 104"/>
                <a:gd name="T37" fmla="*/ 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1">
                  <a:moveTo>
                    <a:pt x="52" y="43"/>
                  </a:moveTo>
                  <a:cubicBezTo>
                    <a:pt x="83" y="43"/>
                    <a:pt x="104" y="64"/>
                    <a:pt x="104" y="96"/>
                  </a:cubicBezTo>
                  <a:cubicBezTo>
                    <a:pt x="104" y="130"/>
                    <a:pt x="84" y="151"/>
                    <a:pt x="52" y="151"/>
                  </a:cubicBezTo>
                  <a:cubicBezTo>
                    <a:pt x="20" y="151"/>
                    <a:pt x="0" y="129"/>
                    <a:pt x="0" y="97"/>
                  </a:cubicBezTo>
                  <a:cubicBezTo>
                    <a:pt x="0" y="64"/>
                    <a:pt x="21" y="43"/>
                    <a:pt x="52" y="43"/>
                  </a:cubicBezTo>
                  <a:close/>
                  <a:moveTo>
                    <a:pt x="52" y="137"/>
                  </a:moveTo>
                  <a:cubicBezTo>
                    <a:pt x="72" y="137"/>
                    <a:pt x="87" y="122"/>
                    <a:pt x="87" y="97"/>
                  </a:cubicBezTo>
                  <a:cubicBezTo>
                    <a:pt x="87" y="71"/>
                    <a:pt x="72" y="56"/>
                    <a:pt x="52" y="56"/>
                  </a:cubicBezTo>
                  <a:cubicBezTo>
                    <a:pt x="33" y="56"/>
                    <a:pt x="17" y="71"/>
                    <a:pt x="17" y="97"/>
                  </a:cubicBezTo>
                  <a:cubicBezTo>
                    <a:pt x="17" y="122"/>
                    <a:pt x="33" y="137"/>
                    <a:pt x="52" y="137"/>
                  </a:cubicBezTo>
                  <a:close/>
                  <a:moveTo>
                    <a:pt x="67" y="10"/>
                  </a:moveTo>
                  <a:cubicBezTo>
                    <a:pt x="70" y="10"/>
                    <a:pt x="74" y="7"/>
                    <a:pt x="75" y="2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3" y="16"/>
                    <a:pt x="76" y="22"/>
                    <a:pt x="66" y="22"/>
                  </a:cubicBezTo>
                  <a:cubicBezTo>
                    <a:pt x="51" y="22"/>
                    <a:pt x="47" y="12"/>
                    <a:pt x="38" y="12"/>
                  </a:cubicBezTo>
                  <a:cubicBezTo>
                    <a:pt x="35" y="12"/>
                    <a:pt x="30" y="12"/>
                    <a:pt x="28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3"/>
                    <a:pt x="30" y="0"/>
                    <a:pt x="39" y="0"/>
                  </a:cubicBezTo>
                  <a:cubicBezTo>
                    <a:pt x="52" y="0"/>
                    <a:pt x="56" y="10"/>
                    <a:pt x="67" y="10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1ACDAB9F-807A-4EA3-8489-02487244A53F}"/>
                </a:ext>
              </a:extLst>
            </p:cNvPr>
            <p:cNvSpPr/>
            <p:nvPr userDrawn="1">
              <p:custDataLst>
                <p:tags r:id="rId13"/>
              </p:custDataLst>
            </p:nvPr>
          </p:nvSpPr>
          <p:spPr bwMode="auto">
            <a:xfrm>
              <a:off x="1929" y="2030"/>
              <a:ext cx="72" cy="179"/>
            </a:xfrm>
            <a:custGeom>
              <a:avLst/>
              <a:gdLst>
                <a:gd name="T0" fmla="*/ 32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2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2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2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12">
              <a:extLst>
                <a:ext uri="{FF2B5EF4-FFF2-40B4-BE49-F238E27FC236}">
                  <a16:creationId xmlns:a16="http://schemas.microsoft.com/office/drawing/2014/main" id="{A4B70681-654E-49D2-A23C-E24391BFB904}"/>
                </a:ext>
              </a:extLst>
            </p:cNvPr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2030" y="2013"/>
              <a:ext cx="21" cy="196"/>
            </a:xfrm>
            <a:prstGeom prst="rect">
              <a:avLst/>
            </a:pr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2B22815B-A995-4ADB-A879-BDE78F80B5C8}"/>
                </a:ext>
              </a:extLst>
            </p:cNvPr>
            <p:cNvSpPr/>
            <p:nvPr userDrawn="1">
              <p:custDataLst>
                <p:tags r:id="rId15"/>
              </p:custDataLst>
            </p:nvPr>
          </p:nvSpPr>
          <p:spPr bwMode="auto">
            <a:xfrm>
              <a:off x="2086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40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4">
              <a:extLst>
                <a:ext uri="{FF2B5EF4-FFF2-40B4-BE49-F238E27FC236}">
                  <a16:creationId xmlns:a16="http://schemas.microsoft.com/office/drawing/2014/main" id="{28B56670-43AE-43EE-8E51-913FA2CDA342}"/>
                </a:ext>
              </a:extLst>
            </p:cNvPr>
            <p:cNvSpPr/>
            <p:nvPr userDrawn="1">
              <p:custDataLst>
                <p:tags r:id="rId16"/>
              </p:custDataLst>
            </p:nvPr>
          </p:nvSpPr>
          <p:spPr bwMode="auto">
            <a:xfrm>
              <a:off x="2234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5">
              <a:extLst>
                <a:ext uri="{FF2B5EF4-FFF2-40B4-BE49-F238E27FC236}">
                  <a16:creationId xmlns:a16="http://schemas.microsoft.com/office/drawing/2014/main" id="{036EE2D6-E993-416D-A7DC-5F008308003C}"/>
                </a:ext>
              </a:extLst>
            </p:cNvPr>
            <p:cNvSpPr>
              <a:spLocks noEditPoint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2353" y="2073"/>
              <a:ext cx="126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2 h 108"/>
                <a:gd name="T10" fmla="*/ 93 w 98"/>
                <a:gd name="T11" fmla="*/ 82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3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2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3"/>
                    <a:pt x="49" y="13"/>
                  </a:cubicBezTo>
                  <a:cubicBezTo>
                    <a:pt x="30" y="13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6">
              <a:extLst>
                <a:ext uri="{FF2B5EF4-FFF2-40B4-BE49-F238E27FC236}">
                  <a16:creationId xmlns:a16="http://schemas.microsoft.com/office/drawing/2014/main" id="{2FE3E6AA-B628-4BFB-A201-29F4C6FCC99C}"/>
                </a:ext>
              </a:extLst>
            </p:cNvPr>
            <p:cNvSpPr>
              <a:spLocks noEditPoint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2561" y="2020"/>
              <a:ext cx="174" cy="189"/>
            </a:xfrm>
            <a:custGeom>
              <a:avLst/>
              <a:gdLst>
                <a:gd name="T0" fmla="*/ 70 w 174"/>
                <a:gd name="T1" fmla="*/ 0 h 189"/>
                <a:gd name="T2" fmla="*/ 105 w 174"/>
                <a:gd name="T3" fmla="*/ 0 h 189"/>
                <a:gd name="T4" fmla="*/ 174 w 174"/>
                <a:gd name="T5" fmla="*/ 183 h 189"/>
                <a:gd name="T6" fmla="*/ 174 w 174"/>
                <a:gd name="T7" fmla="*/ 189 h 189"/>
                <a:gd name="T8" fmla="*/ 152 w 174"/>
                <a:gd name="T9" fmla="*/ 189 h 189"/>
                <a:gd name="T10" fmla="*/ 127 w 174"/>
                <a:gd name="T11" fmla="*/ 122 h 189"/>
                <a:gd name="T12" fmla="*/ 45 w 174"/>
                <a:gd name="T13" fmla="*/ 122 h 189"/>
                <a:gd name="T14" fmla="*/ 21 w 174"/>
                <a:gd name="T15" fmla="*/ 189 h 189"/>
                <a:gd name="T16" fmla="*/ 0 w 174"/>
                <a:gd name="T17" fmla="*/ 189 h 189"/>
                <a:gd name="T18" fmla="*/ 0 w 174"/>
                <a:gd name="T19" fmla="*/ 183 h 189"/>
                <a:gd name="T20" fmla="*/ 70 w 174"/>
                <a:gd name="T21" fmla="*/ 0 h 189"/>
                <a:gd name="T22" fmla="*/ 53 w 174"/>
                <a:gd name="T23" fmla="*/ 102 h 189"/>
                <a:gd name="T24" fmla="*/ 119 w 174"/>
                <a:gd name="T25" fmla="*/ 102 h 189"/>
                <a:gd name="T26" fmla="*/ 90 w 174"/>
                <a:gd name="T27" fmla="*/ 27 h 189"/>
                <a:gd name="T28" fmla="*/ 87 w 174"/>
                <a:gd name="T29" fmla="*/ 15 h 189"/>
                <a:gd name="T30" fmla="*/ 85 w 174"/>
                <a:gd name="T31" fmla="*/ 15 h 189"/>
                <a:gd name="T32" fmla="*/ 81 w 174"/>
                <a:gd name="T33" fmla="*/ 27 h 189"/>
                <a:gd name="T34" fmla="*/ 53 w 174"/>
                <a:gd name="T35" fmla="*/ 10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189">
                  <a:moveTo>
                    <a:pt x="70" y="0"/>
                  </a:moveTo>
                  <a:lnTo>
                    <a:pt x="105" y="0"/>
                  </a:lnTo>
                  <a:lnTo>
                    <a:pt x="174" y="183"/>
                  </a:lnTo>
                  <a:lnTo>
                    <a:pt x="174" y="189"/>
                  </a:lnTo>
                  <a:lnTo>
                    <a:pt x="152" y="189"/>
                  </a:lnTo>
                  <a:lnTo>
                    <a:pt x="127" y="122"/>
                  </a:lnTo>
                  <a:lnTo>
                    <a:pt x="45" y="122"/>
                  </a:lnTo>
                  <a:lnTo>
                    <a:pt x="21" y="189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70" y="0"/>
                  </a:lnTo>
                  <a:close/>
                  <a:moveTo>
                    <a:pt x="53" y="102"/>
                  </a:moveTo>
                  <a:lnTo>
                    <a:pt x="119" y="102"/>
                  </a:lnTo>
                  <a:lnTo>
                    <a:pt x="90" y="27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1" y="27"/>
                  </a:lnTo>
                  <a:lnTo>
                    <a:pt x="53" y="102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7">
              <a:extLst>
                <a:ext uri="{FF2B5EF4-FFF2-40B4-BE49-F238E27FC236}">
                  <a16:creationId xmlns:a16="http://schemas.microsoft.com/office/drawing/2014/main" id="{BB6815FE-7FB8-4333-8EE9-76927672CC00}"/>
                </a:ext>
              </a:extLst>
            </p:cNvPr>
            <p:cNvSpPr/>
            <p:nvPr userDrawn="1">
              <p:custDataLst>
                <p:tags r:id="rId19"/>
              </p:custDataLst>
            </p:nvPr>
          </p:nvSpPr>
          <p:spPr bwMode="auto">
            <a:xfrm>
              <a:off x="2761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7 w 56"/>
                <a:gd name="T3" fmla="*/ 1 h 104"/>
                <a:gd name="T4" fmla="*/ 17 w 56"/>
                <a:gd name="T5" fmla="*/ 19 h 104"/>
                <a:gd name="T6" fmla="*/ 20 w 56"/>
                <a:gd name="T7" fmla="*/ 19 h 104"/>
                <a:gd name="T8" fmla="*/ 42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2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7"/>
                    <a:pt x="3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0" y="15"/>
                    <a:pt x="19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8">
              <a:extLst>
                <a:ext uri="{FF2B5EF4-FFF2-40B4-BE49-F238E27FC236}">
                  <a16:creationId xmlns:a16="http://schemas.microsoft.com/office/drawing/2014/main" id="{B6701EAD-E532-482B-8E46-A4F004C68E31}"/>
                </a:ext>
              </a:extLst>
            </p:cNvPr>
            <p:cNvSpPr>
              <a:spLocks noEditPoint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2840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9">
              <a:extLst>
                <a:ext uri="{FF2B5EF4-FFF2-40B4-BE49-F238E27FC236}">
                  <a16:creationId xmlns:a16="http://schemas.microsoft.com/office/drawing/2014/main" id="{FC01C5A7-A090-41DE-8CC0-BF210EC7D803}"/>
                </a:ext>
              </a:extLst>
            </p:cNvPr>
            <p:cNvSpPr/>
            <p:nvPr userDrawn="1">
              <p:custDataLst>
                <p:tags r:id="rId21"/>
              </p:custDataLst>
            </p:nvPr>
          </p:nvSpPr>
          <p:spPr bwMode="auto">
            <a:xfrm>
              <a:off x="2992" y="2074"/>
              <a:ext cx="117" cy="135"/>
            </a:xfrm>
            <a:custGeom>
              <a:avLst/>
              <a:gdLst>
                <a:gd name="T0" fmla="*/ 75 w 91"/>
                <a:gd name="T1" fmla="*/ 40 h 104"/>
                <a:gd name="T2" fmla="*/ 46 w 91"/>
                <a:gd name="T3" fmla="*/ 14 h 104"/>
                <a:gd name="T4" fmla="*/ 16 w 91"/>
                <a:gd name="T5" fmla="*/ 38 h 104"/>
                <a:gd name="T6" fmla="*/ 16 w 91"/>
                <a:gd name="T7" fmla="*/ 104 h 104"/>
                <a:gd name="T8" fmla="*/ 0 w 91"/>
                <a:gd name="T9" fmla="*/ 104 h 104"/>
                <a:gd name="T10" fmla="*/ 0 w 91"/>
                <a:gd name="T11" fmla="*/ 1 h 104"/>
                <a:gd name="T12" fmla="*/ 15 w 91"/>
                <a:gd name="T13" fmla="*/ 1 h 104"/>
                <a:gd name="T14" fmla="*/ 15 w 91"/>
                <a:gd name="T15" fmla="*/ 19 h 104"/>
                <a:gd name="T16" fmla="*/ 18 w 91"/>
                <a:gd name="T17" fmla="*/ 19 h 104"/>
                <a:gd name="T18" fmla="*/ 52 w 91"/>
                <a:gd name="T19" fmla="*/ 0 h 104"/>
                <a:gd name="T20" fmla="*/ 91 w 91"/>
                <a:gd name="T21" fmla="*/ 38 h 104"/>
                <a:gd name="T22" fmla="*/ 91 w 91"/>
                <a:gd name="T23" fmla="*/ 104 h 104"/>
                <a:gd name="T24" fmla="*/ 75 w 91"/>
                <a:gd name="T25" fmla="*/ 104 h 104"/>
                <a:gd name="T26" fmla="*/ 75 w 91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4">
                  <a:moveTo>
                    <a:pt x="75" y="40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4" y="14"/>
                    <a:pt x="16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8" y="0"/>
                    <a:pt x="52" y="0"/>
                  </a:cubicBezTo>
                  <a:cubicBezTo>
                    <a:pt x="75" y="0"/>
                    <a:pt x="91" y="11"/>
                    <a:pt x="91" y="38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0">
              <a:extLst>
                <a:ext uri="{FF2B5EF4-FFF2-40B4-BE49-F238E27FC236}">
                  <a16:creationId xmlns:a16="http://schemas.microsoft.com/office/drawing/2014/main" id="{4702E324-93E8-41E6-85F2-241314673B2E}"/>
                </a:ext>
              </a:extLst>
            </p:cNvPr>
            <p:cNvSpPr>
              <a:spLocks noEditPoint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3136" y="2015"/>
              <a:ext cx="129" cy="197"/>
            </a:xfrm>
            <a:custGeom>
              <a:avLst/>
              <a:gdLst>
                <a:gd name="T0" fmla="*/ 100 w 100"/>
                <a:gd name="T1" fmla="*/ 0 h 152"/>
                <a:gd name="T2" fmla="*/ 100 w 100"/>
                <a:gd name="T3" fmla="*/ 150 h 152"/>
                <a:gd name="T4" fmla="*/ 83 w 100"/>
                <a:gd name="T5" fmla="*/ 150 h 152"/>
                <a:gd name="T6" fmla="*/ 83 w 100"/>
                <a:gd name="T7" fmla="*/ 137 h 152"/>
                <a:gd name="T8" fmla="*/ 80 w 100"/>
                <a:gd name="T9" fmla="*/ 137 h 152"/>
                <a:gd name="T10" fmla="*/ 49 w 100"/>
                <a:gd name="T11" fmla="*/ 152 h 152"/>
                <a:gd name="T12" fmla="*/ 0 w 100"/>
                <a:gd name="T13" fmla="*/ 100 h 152"/>
                <a:gd name="T14" fmla="*/ 52 w 100"/>
                <a:gd name="T15" fmla="*/ 45 h 152"/>
                <a:gd name="T16" fmla="*/ 83 w 100"/>
                <a:gd name="T17" fmla="*/ 61 h 152"/>
                <a:gd name="T18" fmla="*/ 83 w 100"/>
                <a:gd name="T19" fmla="*/ 0 h 152"/>
                <a:gd name="T20" fmla="*/ 100 w 100"/>
                <a:gd name="T21" fmla="*/ 0 h 152"/>
                <a:gd name="T22" fmla="*/ 83 w 100"/>
                <a:gd name="T23" fmla="*/ 109 h 152"/>
                <a:gd name="T24" fmla="*/ 83 w 100"/>
                <a:gd name="T25" fmla="*/ 81 h 152"/>
                <a:gd name="T26" fmla="*/ 54 w 100"/>
                <a:gd name="T27" fmla="*/ 59 h 152"/>
                <a:gd name="T28" fmla="*/ 17 w 100"/>
                <a:gd name="T29" fmla="*/ 99 h 152"/>
                <a:gd name="T30" fmla="*/ 54 w 100"/>
                <a:gd name="T31" fmla="*/ 138 h 152"/>
                <a:gd name="T32" fmla="*/ 83 w 100"/>
                <a:gd name="T33" fmla="*/ 10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52">
                  <a:moveTo>
                    <a:pt x="100" y="0"/>
                  </a:moveTo>
                  <a:cubicBezTo>
                    <a:pt x="100" y="150"/>
                    <a:pt x="100" y="150"/>
                    <a:pt x="100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72" y="147"/>
                    <a:pt x="62" y="152"/>
                    <a:pt x="49" y="152"/>
                  </a:cubicBezTo>
                  <a:cubicBezTo>
                    <a:pt x="21" y="152"/>
                    <a:pt x="0" y="131"/>
                    <a:pt x="0" y="100"/>
                  </a:cubicBezTo>
                  <a:cubicBezTo>
                    <a:pt x="0" y="66"/>
                    <a:pt x="24" y="45"/>
                    <a:pt x="52" y="45"/>
                  </a:cubicBezTo>
                  <a:cubicBezTo>
                    <a:pt x="64" y="45"/>
                    <a:pt x="80" y="51"/>
                    <a:pt x="83" y="61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100" y="0"/>
                  </a:lnTo>
                  <a:close/>
                  <a:moveTo>
                    <a:pt x="83" y="109"/>
                  </a:moveTo>
                  <a:cubicBezTo>
                    <a:pt x="83" y="81"/>
                    <a:pt x="83" y="81"/>
                    <a:pt x="83" y="81"/>
                  </a:cubicBezTo>
                  <a:cubicBezTo>
                    <a:pt x="83" y="67"/>
                    <a:pt x="70" y="59"/>
                    <a:pt x="54" y="59"/>
                  </a:cubicBezTo>
                  <a:cubicBezTo>
                    <a:pt x="36" y="59"/>
                    <a:pt x="17" y="72"/>
                    <a:pt x="17" y="99"/>
                  </a:cubicBezTo>
                  <a:cubicBezTo>
                    <a:pt x="17" y="124"/>
                    <a:pt x="35" y="138"/>
                    <a:pt x="54" y="138"/>
                  </a:cubicBezTo>
                  <a:cubicBezTo>
                    <a:pt x="69" y="138"/>
                    <a:pt x="83" y="125"/>
                    <a:pt x="83" y="109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1">
              <a:extLst>
                <a:ext uri="{FF2B5EF4-FFF2-40B4-BE49-F238E27FC236}">
                  <a16:creationId xmlns:a16="http://schemas.microsoft.com/office/drawing/2014/main" id="{F4DB5CCD-1290-4991-A7E6-932DAF96172D}"/>
                </a:ext>
              </a:extLst>
            </p:cNvPr>
            <p:cNvSpPr>
              <a:spLocks noEditPoint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3293" y="2073"/>
              <a:ext cx="113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3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49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6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2">
              <a:extLst>
                <a:ext uri="{FF2B5EF4-FFF2-40B4-BE49-F238E27FC236}">
                  <a16:creationId xmlns:a16="http://schemas.microsoft.com/office/drawing/2014/main" id="{284E0C00-DBBA-4B1E-BF9B-7B5CB6867F1E}"/>
                </a:ext>
              </a:extLst>
            </p:cNvPr>
            <p:cNvSpPr/>
            <p:nvPr userDrawn="1">
              <p:custDataLst>
                <p:tags r:id="rId24"/>
              </p:custDataLst>
            </p:nvPr>
          </p:nvSpPr>
          <p:spPr bwMode="auto">
            <a:xfrm>
              <a:off x="3441" y="2074"/>
              <a:ext cx="213" cy="135"/>
            </a:xfrm>
            <a:custGeom>
              <a:avLst/>
              <a:gdLst>
                <a:gd name="T0" fmla="*/ 75 w 165"/>
                <a:gd name="T1" fmla="*/ 38 h 104"/>
                <a:gd name="T2" fmla="*/ 46 w 165"/>
                <a:gd name="T3" fmla="*/ 14 h 104"/>
                <a:gd name="T4" fmla="*/ 16 w 165"/>
                <a:gd name="T5" fmla="*/ 38 h 104"/>
                <a:gd name="T6" fmla="*/ 16 w 165"/>
                <a:gd name="T7" fmla="*/ 104 h 104"/>
                <a:gd name="T8" fmla="*/ 0 w 165"/>
                <a:gd name="T9" fmla="*/ 104 h 104"/>
                <a:gd name="T10" fmla="*/ 0 w 165"/>
                <a:gd name="T11" fmla="*/ 1 h 104"/>
                <a:gd name="T12" fmla="*/ 16 w 165"/>
                <a:gd name="T13" fmla="*/ 1 h 104"/>
                <a:gd name="T14" fmla="*/ 16 w 165"/>
                <a:gd name="T15" fmla="*/ 19 h 104"/>
                <a:gd name="T16" fmla="*/ 18 w 165"/>
                <a:gd name="T17" fmla="*/ 19 h 104"/>
                <a:gd name="T18" fmla="*/ 51 w 165"/>
                <a:gd name="T19" fmla="*/ 0 h 104"/>
                <a:gd name="T20" fmla="*/ 86 w 165"/>
                <a:gd name="T21" fmla="*/ 21 h 104"/>
                <a:gd name="T22" fmla="*/ 89 w 165"/>
                <a:gd name="T23" fmla="*/ 21 h 104"/>
                <a:gd name="T24" fmla="*/ 125 w 165"/>
                <a:gd name="T25" fmla="*/ 0 h 104"/>
                <a:gd name="T26" fmla="*/ 165 w 165"/>
                <a:gd name="T27" fmla="*/ 37 h 104"/>
                <a:gd name="T28" fmla="*/ 165 w 165"/>
                <a:gd name="T29" fmla="*/ 104 h 104"/>
                <a:gd name="T30" fmla="*/ 149 w 165"/>
                <a:gd name="T31" fmla="*/ 104 h 104"/>
                <a:gd name="T32" fmla="*/ 149 w 165"/>
                <a:gd name="T33" fmla="*/ 38 h 104"/>
                <a:gd name="T34" fmla="*/ 121 w 165"/>
                <a:gd name="T35" fmla="*/ 14 h 104"/>
                <a:gd name="T36" fmla="*/ 91 w 165"/>
                <a:gd name="T37" fmla="*/ 39 h 104"/>
                <a:gd name="T38" fmla="*/ 91 w 165"/>
                <a:gd name="T39" fmla="*/ 104 h 104"/>
                <a:gd name="T40" fmla="*/ 75 w 165"/>
                <a:gd name="T41" fmla="*/ 104 h 104"/>
                <a:gd name="T42" fmla="*/ 75 w 165"/>
                <a:gd name="T43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104">
                  <a:moveTo>
                    <a:pt x="75" y="38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5" y="5"/>
                    <a:pt x="39" y="0"/>
                    <a:pt x="51" y="0"/>
                  </a:cubicBezTo>
                  <a:cubicBezTo>
                    <a:pt x="72" y="0"/>
                    <a:pt x="82" y="9"/>
                    <a:pt x="86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7"/>
                    <a:pt x="112" y="0"/>
                    <a:pt x="125" y="0"/>
                  </a:cubicBezTo>
                  <a:cubicBezTo>
                    <a:pt x="149" y="0"/>
                    <a:pt x="165" y="11"/>
                    <a:pt x="165" y="37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9" y="23"/>
                    <a:pt x="137" y="14"/>
                    <a:pt x="121" y="14"/>
                  </a:cubicBezTo>
                  <a:cubicBezTo>
                    <a:pt x="110" y="14"/>
                    <a:pt x="91" y="24"/>
                    <a:pt x="91" y="3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38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3">
              <a:extLst>
                <a:ext uri="{FF2B5EF4-FFF2-40B4-BE49-F238E27FC236}">
                  <a16:creationId xmlns:a16="http://schemas.microsoft.com/office/drawing/2014/main" id="{3D572099-61EB-46D1-940E-5616362408B1}"/>
                </a:ext>
              </a:extLst>
            </p:cNvPr>
            <p:cNvSpPr>
              <a:spLocks noEditPoints="1"/>
            </p:cNvSpPr>
            <p:nvPr userDrawn="1">
              <p:custDataLst>
                <p:tags r:id="rId25"/>
              </p:custDataLst>
            </p:nvPr>
          </p:nvSpPr>
          <p:spPr bwMode="auto">
            <a:xfrm>
              <a:off x="3687" y="2016"/>
              <a:ext cx="22" cy="193"/>
            </a:xfrm>
            <a:custGeom>
              <a:avLst/>
              <a:gdLst>
                <a:gd name="T0" fmla="*/ 0 w 22"/>
                <a:gd name="T1" fmla="*/ 27 h 193"/>
                <a:gd name="T2" fmla="*/ 0 w 22"/>
                <a:gd name="T3" fmla="*/ 0 h 193"/>
                <a:gd name="T4" fmla="*/ 22 w 22"/>
                <a:gd name="T5" fmla="*/ 0 h 193"/>
                <a:gd name="T6" fmla="*/ 22 w 22"/>
                <a:gd name="T7" fmla="*/ 27 h 193"/>
                <a:gd name="T8" fmla="*/ 0 w 22"/>
                <a:gd name="T9" fmla="*/ 27 h 193"/>
                <a:gd name="T10" fmla="*/ 0 w 22"/>
                <a:gd name="T11" fmla="*/ 193 h 193"/>
                <a:gd name="T12" fmla="*/ 0 w 22"/>
                <a:gd name="T13" fmla="*/ 60 h 193"/>
                <a:gd name="T14" fmla="*/ 22 w 22"/>
                <a:gd name="T15" fmla="*/ 60 h 193"/>
                <a:gd name="T16" fmla="*/ 22 w 22"/>
                <a:gd name="T17" fmla="*/ 193 h 193"/>
                <a:gd name="T18" fmla="*/ 0 w 22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3">
                  <a:moveTo>
                    <a:pt x="0" y="2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2" y="60"/>
                  </a:lnTo>
                  <a:lnTo>
                    <a:pt x="22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4">
              <a:extLst>
                <a:ext uri="{FF2B5EF4-FFF2-40B4-BE49-F238E27FC236}">
                  <a16:creationId xmlns:a16="http://schemas.microsoft.com/office/drawing/2014/main" id="{95EA1220-23B4-49CF-A240-1654858E8E3F}"/>
                </a:ext>
              </a:extLst>
            </p:cNvPr>
            <p:cNvSpPr/>
            <p:nvPr userDrawn="1">
              <p:custDataLst>
                <p:tags r:id="rId26"/>
              </p:custDataLst>
            </p:nvPr>
          </p:nvSpPr>
          <p:spPr bwMode="auto">
            <a:xfrm>
              <a:off x="3739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5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9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5">
              <a:extLst>
                <a:ext uri="{FF2B5EF4-FFF2-40B4-BE49-F238E27FC236}">
                  <a16:creationId xmlns:a16="http://schemas.microsoft.com/office/drawing/2014/main" id="{EC97D947-F48E-4025-A985-73F0A27213ED}"/>
                </a:ext>
              </a:extLst>
            </p:cNvPr>
            <p:cNvSpPr>
              <a:spLocks noEditPoints="1"/>
            </p:cNvSpPr>
            <p:nvPr userDrawn="1">
              <p:custDataLst>
                <p:tags r:id="rId27"/>
              </p:custDataLst>
            </p:nvPr>
          </p:nvSpPr>
          <p:spPr bwMode="auto">
            <a:xfrm>
              <a:off x="3857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9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9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80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5" y="94"/>
                    <a:pt x="78" y="90"/>
                    <a:pt x="89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6">
              <a:extLst>
                <a:ext uri="{FF2B5EF4-FFF2-40B4-BE49-F238E27FC236}">
                  <a16:creationId xmlns:a16="http://schemas.microsoft.com/office/drawing/2014/main" id="{FA9A122F-D57D-4265-B9AF-93FDE2704E31}"/>
                </a:ext>
              </a:extLst>
            </p:cNvPr>
            <p:cNvSpPr/>
            <p:nvPr userDrawn="1">
              <p:custDataLst>
                <p:tags r:id="rId28"/>
              </p:custDataLst>
            </p:nvPr>
          </p:nvSpPr>
          <p:spPr bwMode="auto">
            <a:xfrm>
              <a:off x="4070" y="2017"/>
              <a:ext cx="146" cy="196"/>
            </a:xfrm>
            <a:custGeom>
              <a:avLst/>
              <a:gdLst>
                <a:gd name="T0" fmla="*/ 0 w 113"/>
                <a:gd name="T1" fmla="*/ 111 h 151"/>
                <a:gd name="T2" fmla="*/ 4 w 113"/>
                <a:gd name="T3" fmla="*/ 111 h 151"/>
                <a:gd name="T4" fmla="*/ 60 w 113"/>
                <a:gd name="T5" fmla="*/ 135 h 151"/>
                <a:gd name="T6" fmla="*/ 96 w 113"/>
                <a:gd name="T7" fmla="*/ 111 h 151"/>
                <a:gd name="T8" fmla="*/ 56 w 113"/>
                <a:gd name="T9" fmla="*/ 84 h 151"/>
                <a:gd name="T10" fmla="*/ 2 w 113"/>
                <a:gd name="T11" fmla="*/ 41 h 151"/>
                <a:gd name="T12" fmla="*/ 59 w 113"/>
                <a:gd name="T13" fmla="*/ 0 h 151"/>
                <a:gd name="T14" fmla="*/ 108 w 113"/>
                <a:gd name="T15" fmla="*/ 16 h 151"/>
                <a:gd name="T16" fmla="*/ 108 w 113"/>
                <a:gd name="T17" fmla="*/ 32 h 151"/>
                <a:gd name="T18" fmla="*/ 103 w 113"/>
                <a:gd name="T19" fmla="*/ 32 h 151"/>
                <a:gd name="T20" fmla="*/ 55 w 113"/>
                <a:gd name="T21" fmla="*/ 15 h 151"/>
                <a:gd name="T22" fmla="*/ 19 w 113"/>
                <a:gd name="T23" fmla="*/ 41 h 151"/>
                <a:gd name="T24" fmla="*/ 58 w 113"/>
                <a:gd name="T25" fmla="*/ 68 h 151"/>
                <a:gd name="T26" fmla="*/ 113 w 113"/>
                <a:gd name="T27" fmla="*/ 111 h 151"/>
                <a:gd name="T28" fmla="*/ 60 w 113"/>
                <a:gd name="T29" fmla="*/ 151 h 151"/>
                <a:gd name="T30" fmla="*/ 0 w 113"/>
                <a:gd name="T31" fmla="*/ 131 h 151"/>
                <a:gd name="T32" fmla="*/ 0 w 113"/>
                <a:gd name="T33" fmla="*/ 11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" h="151">
                  <a:moveTo>
                    <a:pt x="0" y="111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18" y="125"/>
                    <a:pt x="41" y="135"/>
                    <a:pt x="60" y="135"/>
                  </a:cubicBezTo>
                  <a:cubicBezTo>
                    <a:pt x="84" y="135"/>
                    <a:pt x="96" y="122"/>
                    <a:pt x="96" y="111"/>
                  </a:cubicBezTo>
                  <a:cubicBezTo>
                    <a:pt x="96" y="93"/>
                    <a:pt x="76" y="88"/>
                    <a:pt x="56" y="84"/>
                  </a:cubicBezTo>
                  <a:cubicBezTo>
                    <a:pt x="31" y="78"/>
                    <a:pt x="2" y="72"/>
                    <a:pt x="2" y="41"/>
                  </a:cubicBezTo>
                  <a:cubicBezTo>
                    <a:pt x="2" y="18"/>
                    <a:pt x="23" y="0"/>
                    <a:pt x="59" y="0"/>
                  </a:cubicBezTo>
                  <a:cubicBezTo>
                    <a:pt x="80" y="0"/>
                    <a:pt x="99" y="8"/>
                    <a:pt x="108" y="16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93" y="23"/>
                    <a:pt x="76" y="15"/>
                    <a:pt x="55" y="15"/>
                  </a:cubicBezTo>
                  <a:cubicBezTo>
                    <a:pt x="33" y="15"/>
                    <a:pt x="19" y="27"/>
                    <a:pt x="19" y="41"/>
                  </a:cubicBezTo>
                  <a:cubicBezTo>
                    <a:pt x="19" y="58"/>
                    <a:pt x="39" y="63"/>
                    <a:pt x="58" y="68"/>
                  </a:cubicBezTo>
                  <a:cubicBezTo>
                    <a:pt x="83" y="74"/>
                    <a:pt x="113" y="79"/>
                    <a:pt x="113" y="111"/>
                  </a:cubicBezTo>
                  <a:cubicBezTo>
                    <a:pt x="113" y="133"/>
                    <a:pt x="94" y="151"/>
                    <a:pt x="60" y="151"/>
                  </a:cubicBezTo>
                  <a:cubicBezTo>
                    <a:pt x="36" y="151"/>
                    <a:pt x="18" y="145"/>
                    <a:pt x="0" y="13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7">
              <a:extLst>
                <a:ext uri="{FF2B5EF4-FFF2-40B4-BE49-F238E27FC236}">
                  <a16:creationId xmlns:a16="http://schemas.microsoft.com/office/drawing/2014/main" id="{79A89310-3A23-4D65-BB96-208A087F0E41}"/>
                </a:ext>
              </a:extLst>
            </p:cNvPr>
            <p:cNvSpPr>
              <a:spLocks noEditPoints="1"/>
            </p:cNvSpPr>
            <p:nvPr userDrawn="1">
              <p:custDataLst>
                <p:tags r:id="rId29"/>
              </p:custDataLst>
            </p:nvPr>
          </p:nvSpPr>
          <p:spPr bwMode="auto">
            <a:xfrm>
              <a:off x="4243" y="2016"/>
              <a:ext cx="20" cy="193"/>
            </a:xfrm>
            <a:custGeom>
              <a:avLst/>
              <a:gdLst>
                <a:gd name="T0" fmla="*/ 0 w 20"/>
                <a:gd name="T1" fmla="*/ 27 h 193"/>
                <a:gd name="T2" fmla="*/ 0 w 20"/>
                <a:gd name="T3" fmla="*/ 0 h 193"/>
                <a:gd name="T4" fmla="*/ 20 w 20"/>
                <a:gd name="T5" fmla="*/ 0 h 193"/>
                <a:gd name="T6" fmla="*/ 20 w 20"/>
                <a:gd name="T7" fmla="*/ 27 h 193"/>
                <a:gd name="T8" fmla="*/ 0 w 20"/>
                <a:gd name="T9" fmla="*/ 27 h 193"/>
                <a:gd name="T10" fmla="*/ 0 w 20"/>
                <a:gd name="T11" fmla="*/ 193 h 193"/>
                <a:gd name="T12" fmla="*/ 0 w 20"/>
                <a:gd name="T13" fmla="*/ 60 h 193"/>
                <a:gd name="T14" fmla="*/ 20 w 20"/>
                <a:gd name="T15" fmla="*/ 60 h 193"/>
                <a:gd name="T16" fmla="*/ 20 w 20"/>
                <a:gd name="T17" fmla="*/ 193 h 193"/>
                <a:gd name="T18" fmla="*/ 0 w 20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3">
                  <a:moveTo>
                    <a:pt x="0" y="27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0" y="60"/>
                  </a:lnTo>
                  <a:lnTo>
                    <a:pt x="20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8">
              <a:extLst>
                <a:ext uri="{FF2B5EF4-FFF2-40B4-BE49-F238E27FC236}">
                  <a16:creationId xmlns:a16="http://schemas.microsoft.com/office/drawing/2014/main" id="{557325FB-F317-4336-99F8-781CBFF43229}"/>
                </a:ext>
              </a:extLst>
            </p:cNvPr>
            <p:cNvSpPr/>
            <p:nvPr userDrawn="1">
              <p:custDataLst>
                <p:tags r:id="rId30"/>
              </p:custDataLst>
            </p:nvPr>
          </p:nvSpPr>
          <p:spPr bwMode="auto">
            <a:xfrm>
              <a:off x="4301" y="2013"/>
              <a:ext cx="116" cy="196"/>
            </a:xfrm>
            <a:custGeom>
              <a:avLst/>
              <a:gdLst>
                <a:gd name="T0" fmla="*/ 74 w 90"/>
                <a:gd name="T1" fmla="*/ 87 h 151"/>
                <a:gd name="T2" fmla="*/ 46 w 90"/>
                <a:gd name="T3" fmla="*/ 61 h 151"/>
                <a:gd name="T4" fmla="*/ 16 w 90"/>
                <a:gd name="T5" fmla="*/ 85 h 151"/>
                <a:gd name="T6" fmla="*/ 16 w 90"/>
                <a:gd name="T7" fmla="*/ 151 h 151"/>
                <a:gd name="T8" fmla="*/ 0 w 90"/>
                <a:gd name="T9" fmla="*/ 151 h 151"/>
                <a:gd name="T10" fmla="*/ 0 w 90"/>
                <a:gd name="T11" fmla="*/ 0 h 151"/>
                <a:gd name="T12" fmla="*/ 16 w 90"/>
                <a:gd name="T13" fmla="*/ 0 h 151"/>
                <a:gd name="T14" fmla="*/ 16 w 90"/>
                <a:gd name="T15" fmla="*/ 66 h 151"/>
                <a:gd name="T16" fmla="*/ 18 w 90"/>
                <a:gd name="T17" fmla="*/ 66 h 151"/>
                <a:gd name="T18" fmla="*/ 51 w 90"/>
                <a:gd name="T19" fmla="*/ 47 h 151"/>
                <a:gd name="T20" fmla="*/ 90 w 90"/>
                <a:gd name="T21" fmla="*/ 85 h 151"/>
                <a:gd name="T22" fmla="*/ 90 w 90"/>
                <a:gd name="T23" fmla="*/ 151 h 151"/>
                <a:gd name="T24" fmla="*/ 74 w 90"/>
                <a:gd name="T25" fmla="*/ 151 h 151"/>
                <a:gd name="T26" fmla="*/ 74 w 90"/>
                <a:gd name="T27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51">
                  <a:moveTo>
                    <a:pt x="74" y="87"/>
                  </a:moveTo>
                  <a:cubicBezTo>
                    <a:pt x="74" y="70"/>
                    <a:pt x="62" y="61"/>
                    <a:pt x="46" y="61"/>
                  </a:cubicBezTo>
                  <a:cubicBezTo>
                    <a:pt x="34" y="61"/>
                    <a:pt x="17" y="70"/>
                    <a:pt x="16" y="8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52"/>
                    <a:pt x="37" y="47"/>
                    <a:pt x="51" y="47"/>
                  </a:cubicBezTo>
                  <a:cubicBezTo>
                    <a:pt x="74" y="47"/>
                    <a:pt x="90" y="58"/>
                    <a:pt x="90" y="85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74" y="151"/>
                    <a:pt x="74" y="151"/>
                    <a:pt x="74" y="151"/>
                  </a:cubicBezTo>
                  <a:lnTo>
                    <a:pt x="74" y="87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9">
              <a:extLst>
                <a:ext uri="{FF2B5EF4-FFF2-40B4-BE49-F238E27FC236}">
                  <a16:creationId xmlns:a16="http://schemas.microsoft.com/office/drawing/2014/main" id="{EAF83803-F1B3-4D5B-AE5B-11E019EBC312}"/>
                </a:ext>
              </a:extLst>
            </p:cNvPr>
            <p:cNvSpPr/>
            <p:nvPr userDrawn="1">
              <p:custDataLst>
                <p:tags r:id="rId31"/>
              </p:custDataLst>
            </p:nvPr>
          </p:nvSpPr>
          <p:spPr bwMode="auto">
            <a:xfrm>
              <a:off x="4433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0">
              <a:extLst>
                <a:ext uri="{FF2B5EF4-FFF2-40B4-BE49-F238E27FC236}">
                  <a16:creationId xmlns:a16="http://schemas.microsoft.com/office/drawing/2014/main" id="{EBBFE745-D12F-4700-A30C-5926C85F669A}"/>
                </a:ext>
              </a:extLst>
            </p:cNvPr>
            <p:cNvSpPr>
              <a:spLocks noEditPoints="1"/>
            </p:cNvSpPr>
            <p:nvPr userDrawn="1">
              <p:custDataLst>
                <p:tags r:id="rId32"/>
              </p:custDataLst>
            </p:nvPr>
          </p:nvSpPr>
          <p:spPr bwMode="auto">
            <a:xfrm>
              <a:off x="4527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5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69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0 w 88"/>
                <a:gd name="T17" fmla="*/ 28 h 108"/>
                <a:gd name="T18" fmla="*/ 7 w 88"/>
                <a:gd name="T19" fmla="*/ 28 h 108"/>
                <a:gd name="T20" fmla="*/ 7 w 88"/>
                <a:gd name="T21" fmla="*/ 13 h 108"/>
                <a:gd name="T22" fmla="*/ 44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6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0" y="103"/>
                    <a:pt x="49" y="108"/>
                    <a:pt x="35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69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6" y="6"/>
                    <a:pt x="28" y="0"/>
                    <a:pt x="44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6" y="65"/>
                    <a:pt x="16" y="77"/>
                  </a:cubicBezTo>
                  <a:cubicBezTo>
                    <a:pt x="16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1">
              <a:extLst>
                <a:ext uri="{FF2B5EF4-FFF2-40B4-BE49-F238E27FC236}">
                  <a16:creationId xmlns:a16="http://schemas.microsoft.com/office/drawing/2014/main" id="{616CD020-2193-423F-886F-13810BF41164}"/>
                </a:ext>
              </a:extLst>
            </p:cNvPr>
            <p:cNvSpPr/>
            <p:nvPr userDrawn="1">
              <p:custDataLst>
                <p:tags r:id="rId33"/>
              </p:custDataLst>
            </p:nvPr>
          </p:nvSpPr>
          <p:spPr bwMode="auto">
            <a:xfrm>
              <a:off x="4670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9 w 79"/>
                <a:gd name="T5" fmla="*/ 95 h 108"/>
                <a:gd name="T6" fmla="*/ 64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0" y="64"/>
                    <a:pt x="0" y="29"/>
                  </a:cubicBezTo>
                  <a:cubicBezTo>
                    <a:pt x="0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2">
              <a:extLst>
                <a:ext uri="{FF2B5EF4-FFF2-40B4-BE49-F238E27FC236}">
                  <a16:creationId xmlns:a16="http://schemas.microsoft.com/office/drawing/2014/main" id="{6269F0D0-E606-4BF4-9B9D-D59DF22188F7}"/>
                </a:ext>
              </a:extLst>
            </p:cNvPr>
            <p:cNvSpPr/>
            <p:nvPr userDrawn="1">
              <p:custDataLst>
                <p:tags r:id="rId34"/>
              </p:custDataLst>
            </p:nvPr>
          </p:nvSpPr>
          <p:spPr bwMode="auto">
            <a:xfrm>
              <a:off x="4799" y="2076"/>
              <a:ext cx="119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6 w 92"/>
                <a:gd name="T13" fmla="*/ 103 h 104"/>
                <a:gd name="T14" fmla="*/ 76 w 92"/>
                <a:gd name="T15" fmla="*/ 85 h 104"/>
                <a:gd name="T16" fmla="*/ 74 w 92"/>
                <a:gd name="T17" fmla="*/ 85 h 104"/>
                <a:gd name="T18" fmla="*/ 39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39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3">
              <a:extLst>
                <a:ext uri="{FF2B5EF4-FFF2-40B4-BE49-F238E27FC236}">
                  <a16:creationId xmlns:a16="http://schemas.microsoft.com/office/drawing/2014/main" id="{5982F316-6C3F-4A9D-BDA2-50E5BF908648}"/>
                </a:ext>
              </a:extLst>
            </p:cNvPr>
            <p:cNvSpPr/>
            <p:nvPr userDrawn="1">
              <p:custDataLst>
                <p:tags r:id="rId35"/>
              </p:custDataLst>
            </p:nvPr>
          </p:nvSpPr>
          <p:spPr bwMode="auto">
            <a:xfrm>
              <a:off x="493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4">
              <a:extLst>
                <a:ext uri="{FF2B5EF4-FFF2-40B4-BE49-F238E27FC236}">
                  <a16:creationId xmlns:a16="http://schemas.microsoft.com/office/drawing/2014/main" id="{6B5AE4DA-6FF4-4853-88D2-AEFAA29B1EDA}"/>
                </a:ext>
              </a:extLst>
            </p:cNvPr>
            <p:cNvSpPr/>
            <p:nvPr userDrawn="1">
              <p:custDataLst>
                <p:tags r:id="rId36"/>
              </p:custDataLst>
            </p:nvPr>
          </p:nvSpPr>
          <p:spPr bwMode="auto">
            <a:xfrm>
              <a:off x="5038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9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8" y="99"/>
                    <a:pt x="54" y="104"/>
                    <a:pt x="40" y="104"/>
                  </a:cubicBezTo>
                  <a:cubicBezTo>
                    <a:pt x="17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5">
              <a:extLst>
                <a:ext uri="{FF2B5EF4-FFF2-40B4-BE49-F238E27FC236}">
                  <a16:creationId xmlns:a16="http://schemas.microsoft.com/office/drawing/2014/main" id="{A61223F6-9FC3-494C-B4E9-2892ED1F48D5}"/>
                </a:ext>
              </a:extLst>
            </p:cNvPr>
            <p:cNvSpPr/>
            <p:nvPr userDrawn="1">
              <p:custDataLst>
                <p:tags r:id="rId37"/>
              </p:custDataLst>
            </p:nvPr>
          </p:nvSpPr>
          <p:spPr bwMode="auto">
            <a:xfrm>
              <a:off x="5186" y="2073"/>
              <a:ext cx="103" cy="140"/>
            </a:xfrm>
            <a:custGeom>
              <a:avLst/>
              <a:gdLst>
                <a:gd name="T0" fmla="*/ 0 w 80"/>
                <a:gd name="T1" fmla="*/ 80 h 108"/>
                <a:gd name="T2" fmla="*/ 6 w 80"/>
                <a:gd name="T3" fmla="*/ 80 h 108"/>
                <a:gd name="T4" fmla="*/ 39 w 80"/>
                <a:gd name="T5" fmla="*/ 95 h 108"/>
                <a:gd name="T6" fmla="*/ 64 w 80"/>
                <a:gd name="T7" fmla="*/ 79 h 108"/>
                <a:gd name="T8" fmla="*/ 1 w 80"/>
                <a:gd name="T9" fmla="*/ 29 h 108"/>
                <a:gd name="T10" fmla="*/ 41 w 80"/>
                <a:gd name="T11" fmla="*/ 0 h 108"/>
                <a:gd name="T12" fmla="*/ 74 w 80"/>
                <a:gd name="T13" fmla="*/ 9 h 108"/>
                <a:gd name="T14" fmla="*/ 74 w 80"/>
                <a:gd name="T15" fmla="*/ 25 h 108"/>
                <a:gd name="T16" fmla="*/ 70 w 80"/>
                <a:gd name="T17" fmla="*/ 25 h 108"/>
                <a:gd name="T18" fmla="*/ 41 w 80"/>
                <a:gd name="T19" fmla="*/ 13 h 108"/>
                <a:gd name="T20" fmla="*/ 16 w 80"/>
                <a:gd name="T21" fmla="*/ 27 h 108"/>
                <a:gd name="T22" fmla="*/ 80 w 80"/>
                <a:gd name="T23" fmla="*/ 78 h 108"/>
                <a:gd name="T24" fmla="*/ 39 w 80"/>
                <a:gd name="T25" fmla="*/ 108 h 108"/>
                <a:gd name="T26" fmla="*/ 0 w 80"/>
                <a:gd name="T27" fmla="*/ 96 h 108"/>
                <a:gd name="T28" fmla="*/ 0 w 80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8">
                  <a:moveTo>
                    <a:pt x="0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1" y="64"/>
                    <a:pt x="1" y="29"/>
                  </a:cubicBezTo>
                  <a:cubicBezTo>
                    <a:pt x="1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80" y="42"/>
                    <a:pt x="80" y="78"/>
                  </a:cubicBezTo>
                  <a:cubicBezTo>
                    <a:pt x="80" y="96"/>
                    <a:pt x="68" y="108"/>
                    <a:pt x="39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36">
              <a:extLst>
                <a:ext uri="{FF2B5EF4-FFF2-40B4-BE49-F238E27FC236}">
                  <a16:creationId xmlns:a16="http://schemas.microsoft.com/office/drawing/2014/main" id="{79D3A4D8-6DB7-42DA-BE13-5DECA6607062}"/>
                </a:ext>
              </a:extLst>
            </p:cNvPr>
            <p:cNvSpPr>
              <a:spLocks noEditPoints="1"/>
            </p:cNvSpPr>
            <p:nvPr userDrawn="1">
              <p:custDataLst>
                <p:tags r:id="rId38"/>
              </p:custDataLst>
            </p:nvPr>
          </p:nvSpPr>
          <p:spPr bwMode="auto">
            <a:xfrm>
              <a:off x="1" y="2017"/>
              <a:ext cx="938" cy="292"/>
            </a:xfrm>
            <a:custGeom>
              <a:avLst/>
              <a:gdLst>
                <a:gd name="T0" fmla="*/ 638 w 728"/>
                <a:gd name="T1" fmla="*/ 215 h 225"/>
                <a:gd name="T2" fmla="*/ 636 w 728"/>
                <a:gd name="T3" fmla="*/ 192 h 225"/>
                <a:gd name="T4" fmla="*/ 148 w 728"/>
                <a:gd name="T5" fmla="*/ 120 h 225"/>
                <a:gd name="T6" fmla="*/ 213 w 728"/>
                <a:gd name="T7" fmla="*/ 119 h 225"/>
                <a:gd name="T8" fmla="*/ 202 w 728"/>
                <a:gd name="T9" fmla="*/ 105 h 225"/>
                <a:gd name="T10" fmla="*/ 180 w 728"/>
                <a:gd name="T11" fmla="*/ 127 h 225"/>
                <a:gd name="T12" fmla="*/ 194 w 728"/>
                <a:gd name="T13" fmla="*/ 138 h 225"/>
                <a:gd name="T14" fmla="*/ 648 w 728"/>
                <a:gd name="T15" fmla="*/ 204 h 225"/>
                <a:gd name="T16" fmla="*/ 584 w 728"/>
                <a:gd name="T17" fmla="*/ 200 h 225"/>
                <a:gd name="T18" fmla="*/ 580 w 728"/>
                <a:gd name="T19" fmla="*/ 215 h 225"/>
                <a:gd name="T20" fmla="*/ 13 w 728"/>
                <a:gd name="T21" fmla="*/ 185 h 225"/>
                <a:gd name="T22" fmla="*/ 41 w 728"/>
                <a:gd name="T23" fmla="*/ 108 h 225"/>
                <a:gd name="T24" fmla="*/ 32 w 728"/>
                <a:gd name="T25" fmla="*/ 127 h 225"/>
                <a:gd name="T26" fmla="*/ 56 w 728"/>
                <a:gd name="T27" fmla="*/ 73 h 225"/>
                <a:gd name="T28" fmla="*/ 27 w 728"/>
                <a:gd name="T29" fmla="*/ 91 h 225"/>
                <a:gd name="T30" fmla="*/ 674 w 728"/>
                <a:gd name="T31" fmla="*/ 0 h 225"/>
                <a:gd name="T32" fmla="*/ 675 w 728"/>
                <a:gd name="T33" fmla="*/ 150 h 225"/>
                <a:gd name="T34" fmla="*/ 724 w 728"/>
                <a:gd name="T35" fmla="*/ 200 h 225"/>
                <a:gd name="T36" fmla="*/ 728 w 728"/>
                <a:gd name="T37" fmla="*/ 201 h 225"/>
                <a:gd name="T38" fmla="*/ 724 w 728"/>
                <a:gd name="T39" fmla="*/ 208 h 225"/>
                <a:gd name="T40" fmla="*/ 183 w 728"/>
                <a:gd name="T41" fmla="*/ 85 h 225"/>
                <a:gd name="T42" fmla="*/ 169 w 728"/>
                <a:gd name="T43" fmla="*/ 75 h 225"/>
                <a:gd name="T44" fmla="*/ 677 w 728"/>
                <a:gd name="T45" fmla="*/ 215 h 225"/>
                <a:gd name="T46" fmla="*/ 501 w 728"/>
                <a:gd name="T47" fmla="*/ 196 h 225"/>
                <a:gd name="T48" fmla="*/ 509 w 728"/>
                <a:gd name="T49" fmla="*/ 195 h 225"/>
                <a:gd name="T50" fmla="*/ 513 w 728"/>
                <a:gd name="T51" fmla="*/ 215 h 225"/>
                <a:gd name="T52" fmla="*/ 606 w 728"/>
                <a:gd name="T53" fmla="*/ 147 h 225"/>
                <a:gd name="T54" fmla="*/ 540 w 728"/>
                <a:gd name="T55" fmla="*/ 23 h 225"/>
                <a:gd name="T56" fmla="*/ 469 w 728"/>
                <a:gd name="T57" fmla="*/ 225 h 225"/>
                <a:gd name="T58" fmla="*/ 473 w 728"/>
                <a:gd name="T59" fmla="*/ 208 h 225"/>
                <a:gd name="T60" fmla="*/ 513 w 728"/>
                <a:gd name="T61" fmla="*/ 181 h 225"/>
                <a:gd name="T62" fmla="*/ 564 w 728"/>
                <a:gd name="T63" fmla="*/ 210 h 225"/>
                <a:gd name="T64" fmla="*/ 548 w 728"/>
                <a:gd name="T65" fmla="*/ 201 h 225"/>
                <a:gd name="T66" fmla="*/ 523 w 728"/>
                <a:gd name="T67" fmla="*/ 198 h 225"/>
                <a:gd name="T68" fmla="*/ 526 w 728"/>
                <a:gd name="T69" fmla="*/ 198 h 225"/>
                <a:gd name="T70" fmla="*/ 363 w 728"/>
                <a:gd name="T71" fmla="*/ 197 h 225"/>
                <a:gd name="T72" fmla="*/ 456 w 728"/>
                <a:gd name="T73" fmla="*/ 192 h 225"/>
                <a:gd name="T74" fmla="*/ 462 w 728"/>
                <a:gd name="T75" fmla="*/ 192 h 225"/>
                <a:gd name="T76" fmla="*/ 101 w 728"/>
                <a:gd name="T77" fmla="*/ 131 h 225"/>
                <a:gd name="T78" fmla="*/ 209 w 728"/>
                <a:gd name="T79" fmla="*/ 222 h 225"/>
                <a:gd name="T80" fmla="*/ 227 w 728"/>
                <a:gd name="T81" fmla="*/ 46 h 225"/>
                <a:gd name="T82" fmla="*/ 217 w 728"/>
                <a:gd name="T83" fmla="*/ 60 h 225"/>
                <a:gd name="T84" fmla="*/ 204 w 728"/>
                <a:gd name="T85" fmla="*/ 33 h 225"/>
                <a:gd name="T86" fmla="*/ 158 w 728"/>
                <a:gd name="T87" fmla="*/ 77 h 225"/>
                <a:gd name="T88" fmla="*/ 136 w 728"/>
                <a:gd name="T89" fmla="*/ 71 h 225"/>
                <a:gd name="T90" fmla="*/ 134 w 728"/>
                <a:gd name="T91" fmla="*/ 167 h 225"/>
                <a:gd name="T92" fmla="*/ 146 w 728"/>
                <a:gd name="T93" fmla="*/ 152 h 225"/>
                <a:gd name="T94" fmla="*/ 107 w 728"/>
                <a:gd name="T95" fmla="*/ 85 h 225"/>
                <a:gd name="T96" fmla="*/ 152 w 728"/>
                <a:gd name="T97" fmla="*/ 130 h 225"/>
                <a:gd name="T98" fmla="*/ 158 w 728"/>
                <a:gd name="T99" fmla="*/ 178 h 225"/>
                <a:gd name="T100" fmla="*/ 242 w 728"/>
                <a:gd name="T101" fmla="*/ 156 h 225"/>
                <a:gd name="T102" fmla="*/ 229 w 728"/>
                <a:gd name="T103" fmla="*/ 141 h 225"/>
                <a:gd name="T104" fmla="*/ 255 w 728"/>
                <a:gd name="T105" fmla="*/ 125 h 225"/>
                <a:gd name="T106" fmla="*/ 209 w 728"/>
                <a:gd name="T107" fmla="*/ 84 h 225"/>
                <a:gd name="T108" fmla="*/ 376 w 728"/>
                <a:gd name="T109" fmla="*/ 66 h 225"/>
                <a:gd name="T110" fmla="*/ 399 w 728"/>
                <a:gd name="T111" fmla="*/ 192 h 225"/>
                <a:gd name="T112" fmla="*/ 397 w 728"/>
                <a:gd name="T113" fmla="*/ 195 h 225"/>
                <a:gd name="T114" fmla="*/ 426 w 728"/>
                <a:gd name="T115" fmla="*/ 203 h 225"/>
                <a:gd name="T116" fmla="*/ 430 w 728"/>
                <a:gd name="T117" fmla="*/ 204 h 225"/>
                <a:gd name="T118" fmla="*/ 624 w 728"/>
                <a:gd name="T119" fmla="*/ 197 h 225"/>
                <a:gd name="T120" fmla="*/ 608 w 728"/>
                <a:gd name="T121" fmla="*/ 210 h 225"/>
                <a:gd name="T122" fmla="*/ 411 w 728"/>
                <a:gd name="T123" fmla="*/ 192 h 225"/>
                <a:gd name="T124" fmla="*/ 418 w 728"/>
                <a:gd name="T125" fmla="*/ 20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8" h="225">
                  <a:moveTo>
                    <a:pt x="636" y="184"/>
                  </a:moveTo>
                  <a:cubicBezTo>
                    <a:pt x="632" y="184"/>
                    <a:pt x="632" y="184"/>
                    <a:pt x="632" y="184"/>
                  </a:cubicBezTo>
                  <a:cubicBezTo>
                    <a:pt x="632" y="192"/>
                    <a:pt x="632" y="192"/>
                    <a:pt x="632" y="192"/>
                  </a:cubicBezTo>
                  <a:cubicBezTo>
                    <a:pt x="628" y="192"/>
                    <a:pt x="628" y="192"/>
                    <a:pt x="628" y="192"/>
                  </a:cubicBezTo>
                  <a:cubicBezTo>
                    <a:pt x="628" y="195"/>
                    <a:pt x="628" y="195"/>
                    <a:pt x="628" y="195"/>
                  </a:cubicBezTo>
                  <a:cubicBezTo>
                    <a:pt x="632" y="195"/>
                    <a:pt x="632" y="195"/>
                    <a:pt x="632" y="195"/>
                  </a:cubicBezTo>
                  <a:cubicBezTo>
                    <a:pt x="632" y="208"/>
                    <a:pt x="632" y="208"/>
                    <a:pt x="632" y="208"/>
                  </a:cubicBezTo>
                  <a:cubicBezTo>
                    <a:pt x="632" y="214"/>
                    <a:pt x="634" y="215"/>
                    <a:pt x="638" y="215"/>
                  </a:cubicBezTo>
                  <a:cubicBezTo>
                    <a:pt x="641" y="215"/>
                    <a:pt x="641" y="215"/>
                    <a:pt x="641" y="215"/>
                  </a:cubicBezTo>
                  <a:cubicBezTo>
                    <a:pt x="641" y="212"/>
                    <a:pt x="641" y="212"/>
                    <a:pt x="641" y="212"/>
                  </a:cubicBezTo>
                  <a:cubicBezTo>
                    <a:pt x="639" y="212"/>
                    <a:pt x="639" y="212"/>
                    <a:pt x="639" y="212"/>
                  </a:cubicBezTo>
                  <a:cubicBezTo>
                    <a:pt x="637" y="212"/>
                    <a:pt x="636" y="212"/>
                    <a:pt x="636" y="209"/>
                  </a:cubicBezTo>
                  <a:cubicBezTo>
                    <a:pt x="636" y="195"/>
                    <a:pt x="636" y="195"/>
                    <a:pt x="636" y="195"/>
                  </a:cubicBezTo>
                  <a:cubicBezTo>
                    <a:pt x="641" y="195"/>
                    <a:pt x="641" y="195"/>
                    <a:pt x="641" y="195"/>
                  </a:cubicBezTo>
                  <a:cubicBezTo>
                    <a:pt x="641" y="192"/>
                    <a:pt x="641" y="192"/>
                    <a:pt x="641" y="192"/>
                  </a:cubicBezTo>
                  <a:cubicBezTo>
                    <a:pt x="636" y="192"/>
                    <a:pt x="636" y="192"/>
                    <a:pt x="636" y="192"/>
                  </a:cubicBezTo>
                  <a:lnTo>
                    <a:pt x="636" y="184"/>
                  </a:lnTo>
                  <a:close/>
                  <a:moveTo>
                    <a:pt x="150" y="94"/>
                  </a:moveTo>
                  <a:cubicBezTo>
                    <a:pt x="149" y="93"/>
                    <a:pt x="147" y="93"/>
                    <a:pt x="146" y="94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35" y="106"/>
                    <a:pt x="135" y="107"/>
                  </a:cubicBezTo>
                  <a:cubicBezTo>
                    <a:pt x="135" y="107"/>
                    <a:pt x="136" y="108"/>
                    <a:pt x="136" y="108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7" y="119"/>
                    <a:pt x="148" y="120"/>
                    <a:pt x="148" y="120"/>
                  </a:cubicBezTo>
                  <a:cubicBezTo>
                    <a:pt x="149" y="120"/>
                    <a:pt x="150" y="119"/>
                    <a:pt x="150" y="11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7"/>
                    <a:pt x="161" y="107"/>
                  </a:cubicBezTo>
                  <a:cubicBezTo>
                    <a:pt x="161" y="106"/>
                    <a:pt x="161" y="105"/>
                    <a:pt x="161" y="105"/>
                  </a:cubicBezTo>
                  <a:lnTo>
                    <a:pt x="150" y="94"/>
                  </a:lnTo>
                  <a:close/>
                  <a:moveTo>
                    <a:pt x="202" y="107"/>
                  </a:moveTo>
                  <a:cubicBezTo>
                    <a:pt x="202" y="107"/>
                    <a:pt x="202" y="108"/>
                    <a:pt x="202" y="108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213" y="119"/>
                    <a:pt x="214" y="120"/>
                    <a:pt x="215" y="120"/>
                  </a:cubicBezTo>
                  <a:cubicBezTo>
                    <a:pt x="215" y="120"/>
                    <a:pt x="216" y="119"/>
                    <a:pt x="217" y="119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8" y="107"/>
                    <a:pt x="228" y="106"/>
                    <a:pt x="227" y="105"/>
                  </a:cubicBezTo>
                  <a:cubicBezTo>
                    <a:pt x="217" y="94"/>
                    <a:pt x="217" y="94"/>
                    <a:pt x="217" y="94"/>
                  </a:cubicBezTo>
                  <a:cubicBezTo>
                    <a:pt x="216" y="94"/>
                    <a:pt x="215" y="93"/>
                    <a:pt x="215" y="93"/>
                  </a:cubicBezTo>
                  <a:cubicBezTo>
                    <a:pt x="214" y="93"/>
                    <a:pt x="213" y="94"/>
                    <a:pt x="213" y="94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5"/>
                    <a:pt x="202" y="106"/>
                    <a:pt x="202" y="107"/>
                  </a:cubicBezTo>
                  <a:close/>
                  <a:moveTo>
                    <a:pt x="700" y="215"/>
                  </a:moveTo>
                  <a:cubicBezTo>
                    <a:pt x="704" y="215"/>
                    <a:pt x="704" y="215"/>
                    <a:pt x="704" y="215"/>
                  </a:cubicBezTo>
                  <a:cubicBezTo>
                    <a:pt x="704" y="192"/>
                    <a:pt x="704" y="192"/>
                    <a:pt x="704" y="192"/>
                  </a:cubicBezTo>
                  <a:cubicBezTo>
                    <a:pt x="700" y="192"/>
                    <a:pt x="700" y="192"/>
                    <a:pt x="700" y="192"/>
                  </a:cubicBezTo>
                  <a:lnTo>
                    <a:pt x="700" y="215"/>
                  </a:lnTo>
                  <a:close/>
                  <a:moveTo>
                    <a:pt x="183" y="127"/>
                  </a:moveTo>
                  <a:cubicBezTo>
                    <a:pt x="182" y="126"/>
                    <a:pt x="181" y="126"/>
                    <a:pt x="180" y="127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9" y="138"/>
                    <a:pt x="168" y="139"/>
                    <a:pt x="168" y="140"/>
                  </a:cubicBezTo>
                  <a:cubicBezTo>
                    <a:pt x="168" y="140"/>
                    <a:pt x="169" y="141"/>
                    <a:pt x="169" y="141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1" y="153"/>
                    <a:pt x="182" y="153"/>
                  </a:cubicBezTo>
                  <a:cubicBezTo>
                    <a:pt x="182" y="153"/>
                    <a:pt x="183" y="152"/>
                    <a:pt x="183" y="152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39"/>
                    <a:pt x="194" y="138"/>
                  </a:cubicBezTo>
                  <a:lnTo>
                    <a:pt x="183" y="127"/>
                  </a:lnTo>
                  <a:close/>
                  <a:moveTo>
                    <a:pt x="656" y="191"/>
                  </a:moveTo>
                  <a:cubicBezTo>
                    <a:pt x="649" y="191"/>
                    <a:pt x="644" y="196"/>
                    <a:pt x="644" y="204"/>
                  </a:cubicBezTo>
                  <a:cubicBezTo>
                    <a:pt x="644" y="211"/>
                    <a:pt x="649" y="216"/>
                    <a:pt x="656" y="216"/>
                  </a:cubicBezTo>
                  <a:cubicBezTo>
                    <a:pt x="663" y="216"/>
                    <a:pt x="668" y="211"/>
                    <a:pt x="668" y="204"/>
                  </a:cubicBezTo>
                  <a:cubicBezTo>
                    <a:pt x="668" y="196"/>
                    <a:pt x="663" y="191"/>
                    <a:pt x="656" y="191"/>
                  </a:cubicBezTo>
                  <a:close/>
                  <a:moveTo>
                    <a:pt x="656" y="213"/>
                  </a:moveTo>
                  <a:cubicBezTo>
                    <a:pt x="651" y="213"/>
                    <a:pt x="648" y="209"/>
                    <a:pt x="648" y="204"/>
                  </a:cubicBezTo>
                  <a:cubicBezTo>
                    <a:pt x="648" y="198"/>
                    <a:pt x="651" y="194"/>
                    <a:pt x="656" y="194"/>
                  </a:cubicBezTo>
                  <a:cubicBezTo>
                    <a:pt x="660" y="194"/>
                    <a:pt x="664" y="198"/>
                    <a:pt x="664" y="204"/>
                  </a:cubicBezTo>
                  <a:cubicBezTo>
                    <a:pt x="664" y="209"/>
                    <a:pt x="660" y="213"/>
                    <a:pt x="656" y="213"/>
                  </a:cubicBezTo>
                  <a:close/>
                  <a:moveTo>
                    <a:pt x="580" y="215"/>
                  </a:moveTo>
                  <a:cubicBezTo>
                    <a:pt x="603" y="215"/>
                    <a:pt x="603" y="215"/>
                    <a:pt x="603" y="215"/>
                  </a:cubicBezTo>
                  <a:cubicBezTo>
                    <a:pt x="603" y="212"/>
                    <a:pt x="603" y="212"/>
                    <a:pt x="603" y="212"/>
                  </a:cubicBezTo>
                  <a:cubicBezTo>
                    <a:pt x="584" y="212"/>
                    <a:pt x="584" y="212"/>
                    <a:pt x="584" y="212"/>
                  </a:cubicBezTo>
                  <a:cubicBezTo>
                    <a:pt x="584" y="200"/>
                    <a:pt x="584" y="200"/>
                    <a:pt x="584" y="200"/>
                  </a:cubicBezTo>
                  <a:cubicBezTo>
                    <a:pt x="601" y="200"/>
                    <a:pt x="601" y="200"/>
                    <a:pt x="601" y="200"/>
                  </a:cubicBezTo>
                  <a:cubicBezTo>
                    <a:pt x="601" y="197"/>
                    <a:pt x="601" y="197"/>
                    <a:pt x="601" y="197"/>
                  </a:cubicBezTo>
                  <a:cubicBezTo>
                    <a:pt x="584" y="197"/>
                    <a:pt x="584" y="197"/>
                    <a:pt x="584" y="197"/>
                  </a:cubicBezTo>
                  <a:cubicBezTo>
                    <a:pt x="584" y="185"/>
                    <a:pt x="584" y="185"/>
                    <a:pt x="584" y="185"/>
                  </a:cubicBezTo>
                  <a:cubicBezTo>
                    <a:pt x="603" y="185"/>
                    <a:pt x="603" y="185"/>
                    <a:pt x="603" y="185"/>
                  </a:cubicBezTo>
                  <a:cubicBezTo>
                    <a:pt x="603" y="182"/>
                    <a:pt x="603" y="182"/>
                    <a:pt x="603" y="182"/>
                  </a:cubicBezTo>
                  <a:cubicBezTo>
                    <a:pt x="580" y="182"/>
                    <a:pt x="580" y="182"/>
                    <a:pt x="580" y="182"/>
                  </a:cubicBezTo>
                  <a:lnTo>
                    <a:pt x="580" y="215"/>
                  </a:lnTo>
                  <a:close/>
                  <a:moveTo>
                    <a:pt x="41" y="108"/>
                  </a:moveTo>
                  <a:cubicBezTo>
                    <a:pt x="37" y="105"/>
                    <a:pt x="31" y="105"/>
                    <a:pt x="27" y="108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5"/>
                    <a:pt x="0" y="137"/>
                    <a:pt x="0" y="140"/>
                  </a:cubicBezTo>
                  <a:cubicBezTo>
                    <a:pt x="0" y="142"/>
                    <a:pt x="1" y="145"/>
                    <a:pt x="3" y="147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10" y="175"/>
                    <a:pt x="10" y="181"/>
                    <a:pt x="13" y="185"/>
                  </a:cubicBezTo>
                  <a:cubicBezTo>
                    <a:pt x="15" y="187"/>
                    <a:pt x="18" y="188"/>
                    <a:pt x="21" y="188"/>
                  </a:cubicBezTo>
                  <a:cubicBezTo>
                    <a:pt x="23" y="188"/>
                    <a:pt x="26" y="187"/>
                    <a:pt x="28" y="185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7" y="145"/>
                    <a:pt x="68" y="142"/>
                    <a:pt x="68" y="140"/>
                  </a:cubicBezTo>
                  <a:cubicBezTo>
                    <a:pt x="68" y="137"/>
                    <a:pt x="67" y="135"/>
                    <a:pt x="66" y="133"/>
                  </a:cubicBezTo>
                  <a:lnTo>
                    <a:pt x="41" y="108"/>
                  </a:lnTo>
                  <a:close/>
                  <a:moveTo>
                    <a:pt x="47" y="141"/>
                  </a:move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5" y="152"/>
                    <a:pt x="34" y="152"/>
                  </a:cubicBezTo>
                  <a:cubicBezTo>
                    <a:pt x="34" y="152"/>
                    <a:pt x="33" y="152"/>
                    <a:pt x="32" y="152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1" y="141"/>
                    <a:pt x="21" y="140"/>
                    <a:pt x="21" y="139"/>
                  </a:cubicBezTo>
                  <a:cubicBezTo>
                    <a:pt x="21" y="139"/>
                    <a:pt x="21" y="138"/>
                    <a:pt x="22" y="13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6"/>
                    <a:pt x="35" y="126"/>
                    <a:pt x="36" y="12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9"/>
                    <a:pt x="48" y="140"/>
                    <a:pt x="47" y="141"/>
                  </a:cubicBezTo>
                  <a:close/>
                  <a:moveTo>
                    <a:pt x="27" y="91"/>
                  </a:moveTo>
                  <a:cubicBezTo>
                    <a:pt x="29" y="93"/>
                    <a:pt x="32" y="94"/>
                    <a:pt x="34" y="94"/>
                  </a:cubicBezTo>
                  <a:cubicBezTo>
                    <a:pt x="37" y="94"/>
                    <a:pt x="39" y="93"/>
                    <a:pt x="41" y="91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5" y="78"/>
                    <a:pt x="56" y="75"/>
                    <a:pt x="56" y="73"/>
                  </a:cubicBezTo>
                  <a:cubicBezTo>
                    <a:pt x="56" y="70"/>
                    <a:pt x="55" y="68"/>
                    <a:pt x="53" y="66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9" y="52"/>
                    <a:pt x="37" y="51"/>
                    <a:pt x="34" y="51"/>
                  </a:cubicBezTo>
                  <a:cubicBezTo>
                    <a:pt x="32" y="51"/>
                    <a:pt x="29" y="52"/>
                    <a:pt x="27" y="5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4" y="68"/>
                    <a:pt x="13" y="70"/>
                    <a:pt x="13" y="73"/>
                  </a:cubicBezTo>
                  <a:cubicBezTo>
                    <a:pt x="13" y="75"/>
                    <a:pt x="14" y="78"/>
                    <a:pt x="16" y="80"/>
                  </a:cubicBezTo>
                  <a:lnTo>
                    <a:pt x="27" y="91"/>
                  </a:lnTo>
                  <a:close/>
                  <a:moveTo>
                    <a:pt x="728" y="111"/>
                  </a:moveTo>
                  <a:cubicBezTo>
                    <a:pt x="728" y="79"/>
                    <a:pt x="698" y="73"/>
                    <a:pt x="674" y="67"/>
                  </a:cubicBezTo>
                  <a:cubicBezTo>
                    <a:pt x="654" y="62"/>
                    <a:pt x="635" y="58"/>
                    <a:pt x="635" y="41"/>
                  </a:cubicBezTo>
                  <a:cubicBezTo>
                    <a:pt x="635" y="27"/>
                    <a:pt x="648" y="15"/>
                    <a:pt x="670" y="15"/>
                  </a:cubicBezTo>
                  <a:cubicBezTo>
                    <a:pt x="691" y="15"/>
                    <a:pt x="708" y="23"/>
                    <a:pt x="718" y="32"/>
                  </a:cubicBezTo>
                  <a:cubicBezTo>
                    <a:pt x="723" y="32"/>
                    <a:pt x="723" y="32"/>
                    <a:pt x="723" y="32"/>
                  </a:cubicBezTo>
                  <a:cubicBezTo>
                    <a:pt x="723" y="16"/>
                    <a:pt x="723" y="16"/>
                    <a:pt x="723" y="16"/>
                  </a:cubicBezTo>
                  <a:cubicBezTo>
                    <a:pt x="714" y="8"/>
                    <a:pt x="695" y="0"/>
                    <a:pt x="674" y="0"/>
                  </a:cubicBezTo>
                  <a:cubicBezTo>
                    <a:pt x="638" y="0"/>
                    <a:pt x="617" y="18"/>
                    <a:pt x="617" y="41"/>
                  </a:cubicBezTo>
                  <a:cubicBezTo>
                    <a:pt x="617" y="72"/>
                    <a:pt x="647" y="77"/>
                    <a:pt x="672" y="83"/>
                  </a:cubicBezTo>
                  <a:cubicBezTo>
                    <a:pt x="691" y="88"/>
                    <a:pt x="711" y="93"/>
                    <a:pt x="711" y="111"/>
                  </a:cubicBezTo>
                  <a:cubicBezTo>
                    <a:pt x="711" y="121"/>
                    <a:pt x="699" y="134"/>
                    <a:pt x="675" y="134"/>
                  </a:cubicBezTo>
                  <a:cubicBezTo>
                    <a:pt x="657" y="134"/>
                    <a:pt x="633" y="124"/>
                    <a:pt x="620" y="110"/>
                  </a:cubicBezTo>
                  <a:cubicBezTo>
                    <a:pt x="615" y="110"/>
                    <a:pt x="615" y="110"/>
                    <a:pt x="615" y="110"/>
                  </a:cubicBezTo>
                  <a:cubicBezTo>
                    <a:pt x="615" y="130"/>
                    <a:pt x="615" y="130"/>
                    <a:pt x="615" y="130"/>
                  </a:cubicBezTo>
                  <a:cubicBezTo>
                    <a:pt x="633" y="144"/>
                    <a:pt x="652" y="150"/>
                    <a:pt x="675" y="150"/>
                  </a:cubicBezTo>
                  <a:cubicBezTo>
                    <a:pt x="709" y="150"/>
                    <a:pt x="728" y="132"/>
                    <a:pt x="728" y="111"/>
                  </a:cubicBezTo>
                  <a:close/>
                  <a:moveTo>
                    <a:pt x="718" y="191"/>
                  </a:moveTo>
                  <a:cubicBezTo>
                    <a:pt x="714" y="191"/>
                    <a:pt x="712" y="193"/>
                    <a:pt x="710" y="194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3" y="196"/>
                    <a:pt x="715" y="195"/>
                    <a:pt x="718" y="195"/>
                  </a:cubicBezTo>
                  <a:cubicBezTo>
                    <a:pt x="721" y="195"/>
                    <a:pt x="723" y="197"/>
                    <a:pt x="724" y="199"/>
                  </a:cubicBezTo>
                  <a:cubicBezTo>
                    <a:pt x="724" y="200"/>
                    <a:pt x="724" y="200"/>
                    <a:pt x="724" y="200"/>
                  </a:cubicBezTo>
                  <a:cubicBezTo>
                    <a:pt x="722" y="200"/>
                    <a:pt x="719" y="201"/>
                    <a:pt x="717" y="201"/>
                  </a:cubicBezTo>
                  <a:cubicBezTo>
                    <a:pt x="712" y="202"/>
                    <a:pt x="708" y="204"/>
                    <a:pt x="708" y="209"/>
                  </a:cubicBezTo>
                  <a:cubicBezTo>
                    <a:pt x="708" y="213"/>
                    <a:pt x="711" y="216"/>
                    <a:pt x="716" y="216"/>
                  </a:cubicBezTo>
                  <a:cubicBezTo>
                    <a:pt x="719" y="216"/>
                    <a:pt x="722" y="215"/>
                    <a:pt x="724" y="212"/>
                  </a:cubicBezTo>
                  <a:cubicBezTo>
                    <a:pt x="724" y="212"/>
                    <a:pt x="724" y="212"/>
                    <a:pt x="724" y="212"/>
                  </a:cubicBezTo>
                  <a:cubicBezTo>
                    <a:pt x="724" y="215"/>
                    <a:pt x="724" y="215"/>
                    <a:pt x="724" y="215"/>
                  </a:cubicBezTo>
                  <a:cubicBezTo>
                    <a:pt x="728" y="215"/>
                    <a:pt x="728" y="215"/>
                    <a:pt x="728" y="215"/>
                  </a:cubicBezTo>
                  <a:cubicBezTo>
                    <a:pt x="728" y="210"/>
                    <a:pt x="728" y="206"/>
                    <a:pt x="728" y="201"/>
                  </a:cubicBezTo>
                  <a:cubicBezTo>
                    <a:pt x="728" y="195"/>
                    <a:pt x="724" y="191"/>
                    <a:pt x="718" y="191"/>
                  </a:cubicBezTo>
                  <a:close/>
                  <a:moveTo>
                    <a:pt x="724" y="208"/>
                  </a:moveTo>
                  <a:cubicBezTo>
                    <a:pt x="724" y="208"/>
                    <a:pt x="724" y="208"/>
                    <a:pt x="724" y="208"/>
                  </a:cubicBezTo>
                  <a:cubicBezTo>
                    <a:pt x="724" y="211"/>
                    <a:pt x="720" y="213"/>
                    <a:pt x="718" y="213"/>
                  </a:cubicBezTo>
                  <a:cubicBezTo>
                    <a:pt x="714" y="213"/>
                    <a:pt x="712" y="211"/>
                    <a:pt x="712" y="209"/>
                  </a:cubicBezTo>
                  <a:cubicBezTo>
                    <a:pt x="712" y="206"/>
                    <a:pt x="714" y="205"/>
                    <a:pt x="718" y="204"/>
                  </a:cubicBezTo>
                  <a:cubicBezTo>
                    <a:pt x="720" y="204"/>
                    <a:pt x="722" y="203"/>
                    <a:pt x="724" y="203"/>
                  </a:cubicBezTo>
                  <a:lnTo>
                    <a:pt x="724" y="208"/>
                  </a:lnTo>
                  <a:close/>
                  <a:moveTo>
                    <a:pt x="700" y="186"/>
                  </a:moveTo>
                  <a:cubicBezTo>
                    <a:pt x="704" y="186"/>
                    <a:pt x="704" y="186"/>
                    <a:pt x="704" y="186"/>
                  </a:cubicBezTo>
                  <a:cubicBezTo>
                    <a:pt x="704" y="181"/>
                    <a:pt x="704" y="181"/>
                    <a:pt x="704" y="181"/>
                  </a:cubicBezTo>
                  <a:cubicBezTo>
                    <a:pt x="700" y="181"/>
                    <a:pt x="700" y="181"/>
                    <a:pt x="700" y="181"/>
                  </a:cubicBezTo>
                  <a:lnTo>
                    <a:pt x="700" y="186"/>
                  </a:lnTo>
                  <a:close/>
                  <a:moveTo>
                    <a:pt x="180" y="85"/>
                  </a:moveTo>
                  <a:cubicBezTo>
                    <a:pt x="180" y="86"/>
                    <a:pt x="181" y="86"/>
                    <a:pt x="182" y="86"/>
                  </a:cubicBezTo>
                  <a:cubicBezTo>
                    <a:pt x="182" y="86"/>
                    <a:pt x="183" y="86"/>
                    <a:pt x="183" y="8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5" y="74"/>
                    <a:pt x="195" y="72"/>
                    <a:pt x="194" y="7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0"/>
                    <a:pt x="182" y="60"/>
                    <a:pt x="182" y="60"/>
                  </a:cubicBezTo>
                  <a:cubicBezTo>
                    <a:pt x="181" y="60"/>
                    <a:pt x="180" y="60"/>
                    <a:pt x="180" y="61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69" y="72"/>
                    <a:pt x="168" y="72"/>
                    <a:pt x="168" y="73"/>
                  </a:cubicBezTo>
                  <a:cubicBezTo>
                    <a:pt x="168" y="74"/>
                    <a:pt x="169" y="75"/>
                    <a:pt x="169" y="75"/>
                  </a:cubicBezTo>
                  <a:lnTo>
                    <a:pt x="180" y="85"/>
                  </a:lnTo>
                  <a:close/>
                  <a:moveTo>
                    <a:pt x="685" y="192"/>
                  </a:moveTo>
                  <a:cubicBezTo>
                    <a:pt x="682" y="192"/>
                    <a:pt x="678" y="193"/>
                    <a:pt x="677" y="196"/>
                  </a:cubicBezTo>
                  <a:cubicBezTo>
                    <a:pt x="676" y="196"/>
                    <a:pt x="676" y="196"/>
                    <a:pt x="676" y="196"/>
                  </a:cubicBezTo>
                  <a:cubicBezTo>
                    <a:pt x="676" y="192"/>
                    <a:pt x="676" y="192"/>
                    <a:pt x="676" y="192"/>
                  </a:cubicBezTo>
                  <a:cubicBezTo>
                    <a:pt x="673" y="192"/>
                    <a:pt x="673" y="192"/>
                    <a:pt x="673" y="192"/>
                  </a:cubicBezTo>
                  <a:cubicBezTo>
                    <a:pt x="673" y="215"/>
                    <a:pt x="673" y="215"/>
                    <a:pt x="673" y="215"/>
                  </a:cubicBezTo>
                  <a:cubicBezTo>
                    <a:pt x="677" y="215"/>
                    <a:pt x="677" y="215"/>
                    <a:pt x="677" y="215"/>
                  </a:cubicBezTo>
                  <a:cubicBezTo>
                    <a:pt x="677" y="200"/>
                    <a:pt x="677" y="200"/>
                    <a:pt x="677" y="200"/>
                  </a:cubicBezTo>
                  <a:cubicBezTo>
                    <a:pt x="677" y="197"/>
                    <a:pt x="681" y="195"/>
                    <a:pt x="684" y="195"/>
                  </a:cubicBezTo>
                  <a:cubicBezTo>
                    <a:pt x="687" y="195"/>
                    <a:pt x="690" y="197"/>
                    <a:pt x="690" y="201"/>
                  </a:cubicBezTo>
                  <a:cubicBezTo>
                    <a:pt x="690" y="215"/>
                    <a:pt x="690" y="215"/>
                    <a:pt x="690" y="215"/>
                  </a:cubicBezTo>
                  <a:cubicBezTo>
                    <a:pt x="694" y="215"/>
                    <a:pt x="694" y="215"/>
                    <a:pt x="694" y="215"/>
                  </a:cubicBezTo>
                  <a:cubicBezTo>
                    <a:pt x="694" y="200"/>
                    <a:pt x="694" y="200"/>
                    <a:pt x="694" y="200"/>
                  </a:cubicBezTo>
                  <a:cubicBezTo>
                    <a:pt x="694" y="194"/>
                    <a:pt x="690" y="192"/>
                    <a:pt x="685" y="192"/>
                  </a:cubicBezTo>
                  <a:close/>
                  <a:moveTo>
                    <a:pt x="501" y="196"/>
                  </a:moveTo>
                  <a:cubicBezTo>
                    <a:pt x="500" y="196"/>
                    <a:pt x="500" y="196"/>
                    <a:pt x="500" y="196"/>
                  </a:cubicBezTo>
                  <a:cubicBezTo>
                    <a:pt x="500" y="192"/>
                    <a:pt x="500" y="192"/>
                    <a:pt x="500" y="192"/>
                  </a:cubicBezTo>
                  <a:cubicBezTo>
                    <a:pt x="496" y="192"/>
                    <a:pt x="496" y="192"/>
                    <a:pt x="496" y="192"/>
                  </a:cubicBezTo>
                  <a:cubicBezTo>
                    <a:pt x="496" y="215"/>
                    <a:pt x="496" y="215"/>
                    <a:pt x="496" y="215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501" y="198"/>
                    <a:pt x="503" y="195"/>
                    <a:pt x="506" y="195"/>
                  </a:cubicBezTo>
                  <a:cubicBezTo>
                    <a:pt x="509" y="195"/>
                    <a:pt x="509" y="195"/>
                    <a:pt x="509" y="195"/>
                  </a:cubicBezTo>
                  <a:cubicBezTo>
                    <a:pt x="509" y="192"/>
                    <a:pt x="509" y="192"/>
                    <a:pt x="509" y="192"/>
                  </a:cubicBezTo>
                  <a:cubicBezTo>
                    <a:pt x="506" y="192"/>
                    <a:pt x="506" y="192"/>
                    <a:pt x="506" y="192"/>
                  </a:cubicBezTo>
                  <a:cubicBezTo>
                    <a:pt x="503" y="192"/>
                    <a:pt x="501" y="193"/>
                    <a:pt x="501" y="196"/>
                  </a:cubicBezTo>
                  <a:close/>
                  <a:moveTo>
                    <a:pt x="513" y="215"/>
                  </a:moveTo>
                  <a:cubicBezTo>
                    <a:pt x="517" y="215"/>
                    <a:pt x="517" y="215"/>
                    <a:pt x="517" y="215"/>
                  </a:cubicBezTo>
                  <a:cubicBezTo>
                    <a:pt x="517" y="192"/>
                    <a:pt x="517" y="192"/>
                    <a:pt x="517" y="192"/>
                  </a:cubicBezTo>
                  <a:cubicBezTo>
                    <a:pt x="513" y="192"/>
                    <a:pt x="513" y="192"/>
                    <a:pt x="513" y="192"/>
                  </a:cubicBezTo>
                  <a:lnTo>
                    <a:pt x="513" y="215"/>
                  </a:lnTo>
                  <a:close/>
                  <a:moveTo>
                    <a:pt x="525" y="2"/>
                  </a:moveTo>
                  <a:cubicBezTo>
                    <a:pt x="472" y="142"/>
                    <a:pt x="472" y="142"/>
                    <a:pt x="472" y="142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506" y="95"/>
                    <a:pt x="506" y="95"/>
                    <a:pt x="506" y="95"/>
                  </a:cubicBezTo>
                  <a:cubicBezTo>
                    <a:pt x="569" y="95"/>
                    <a:pt x="569" y="95"/>
                    <a:pt x="569" y="95"/>
                  </a:cubicBezTo>
                  <a:cubicBezTo>
                    <a:pt x="589" y="147"/>
                    <a:pt x="589" y="147"/>
                    <a:pt x="589" y="147"/>
                  </a:cubicBezTo>
                  <a:cubicBezTo>
                    <a:pt x="606" y="147"/>
                    <a:pt x="606" y="147"/>
                    <a:pt x="606" y="147"/>
                  </a:cubicBezTo>
                  <a:cubicBezTo>
                    <a:pt x="606" y="142"/>
                    <a:pt x="606" y="142"/>
                    <a:pt x="606" y="142"/>
                  </a:cubicBezTo>
                  <a:cubicBezTo>
                    <a:pt x="551" y="2"/>
                    <a:pt x="551" y="2"/>
                    <a:pt x="551" y="2"/>
                  </a:cubicBezTo>
                  <a:lnTo>
                    <a:pt x="525" y="2"/>
                  </a:lnTo>
                  <a:close/>
                  <a:moveTo>
                    <a:pt x="512" y="81"/>
                  </a:moveTo>
                  <a:cubicBezTo>
                    <a:pt x="534" y="23"/>
                    <a:pt x="534" y="23"/>
                    <a:pt x="534" y="23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40" y="23"/>
                    <a:pt x="540" y="23"/>
                    <a:pt x="540" y="23"/>
                  </a:cubicBezTo>
                  <a:cubicBezTo>
                    <a:pt x="563" y="81"/>
                    <a:pt x="563" y="81"/>
                    <a:pt x="563" y="81"/>
                  </a:cubicBezTo>
                  <a:lnTo>
                    <a:pt x="512" y="81"/>
                  </a:lnTo>
                  <a:close/>
                  <a:moveTo>
                    <a:pt x="480" y="191"/>
                  </a:moveTo>
                  <a:cubicBezTo>
                    <a:pt x="477" y="191"/>
                    <a:pt x="474" y="193"/>
                    <a:pt x="473" y="195"/>
                  </a:cubicBezTo>
                  <a:cubicBezTo>
                    <a:pt x="473" y="195"/>
                    <a:pt x="473" y="195"/>
                    <a:pt x="473" y="195"/>
                  </a:cubicBezTo>
                  <a:cubicBezTo>
                    <a:pt x="473" y="192"/>
                    <a:pt x="473" y="192"/>
                    <a:pt x="473" y="192"/>
                  </a:cubicBezTo>
                  <a:cubicBezTo>
                    <a:pt x="469" y="192"/>
                    <a:pt x="469" y="192"/>
                    <a:pt x="469" y="192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4" y="214"/>
                    <a:pt x="477" y="216"/>
                    <a:pt x="480" y="216"/>
                  </a:cubicBezTo>
                  <a:cubicBezTo>
                    <a:pt x="486" y="216"/>
                    <a:pt x="491" y="211"/>
                    <a:pt x="491" y="203"/>
                  </a:cubicBezTo>
                  <a:cubicBezTo>
                    <a:pt x="491" y="196"/>
                    <a:pt x="487" y="191"/>
                    <a:pt x="480" y="191"/>
                  </a:cubicBezTo>
                  <a:close/>
                  <a:moveTo>
                    <a:pt x="479" y="212"/>
                  </a:moveTo>
                  <a:cubicBezTo>
                    <a:pt x="476" y="212"/>
                    <a:pt x="473" y="211"/>
                    <a:pt x="473" y="208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473" y="197"/>
                    <a:pt x="476" y="195"/>
                    <a:pt x="479" y="195"/>
                  </a:cubicBezTo>
                  <a:cubicBezTo>
                    <a:pt x="484" y="195"/>
                    <a:pt x="488" y="198"/>
                    <a:pt x="488" y="203"/>
                  </a:cubicBezTo>
                  <a:cubicBezTo>
                    <a:pt x="488" y="209"/>
                    <a:pt x="484" y="212"/>
                    <a:pt x="479" y="212"/>
                  </a:cubicBezTo>
                  <a:close/>
                  <a:moveTo>
                    <a:pt x="513" y="186"/>
                  </a:moveTo>
                  <a:cubicBezTo>
                    <a:pt x="517" y="186"/>
                    <a:pt x="517" y="186"/>
                    <a:pt x="517" y="186"/>
                  </a:cubicBezTo>
                  <a:cubicBezTo>
                    <a:pt x="517" y="181"/>
                    <a:pt x="517" y="181"/>
                    <a:pt x="517" y="181"/>
                  </a:cubicBezTo>
                  <a:cubicBezTo>
                    <a:pt x="513" y="181"/>
                    <a:pt x="513" y="181"/>
                    <a:pt x="513" y="181"/>
                  </a:cubicBezTo>
                  <a:lnTo>
                    <a:pt x="513" y="186"/>
                  </a:lnTo>
                  <a:close/>
                  <a:moveTo>
                    <a:pt x="566" y="204"/>
                  </a:moveTo>
                  <a:cubicBezTo>
                    <a:pt x="566" y="197"/>
                    <a:pt x="563" y="191"/>
                    <a:pt x="555" y="191"/>
                  </a:cubicBezTo>
                  <a:cubicBezTo>
                    <a:pt x="548" y="191"/>
                    <a:pt x="544" y="197"/>
                    <a:pt x="544" y="203"/>
                  </a:cubicBezTo>
                  <a:cubicBezTo>
                    <a:pt x="544" y="212"/>
                    <a:pt x="549" y="216"/>
                    <a:pt x="557" y="216"/>
                  </a:cubicBezTo>
                  <a:cubicBezTo>
                    <a:pt x="559" y="216"/>
                    <a:pt x="563" y="215"/>
                    <a:pt x="565" y="213"/>
                  </a:cubicBezTo>
                  <a:cubicBezTo>
                    <a:pt x="565" y="210"/>
                    <a:pt x="565" y="210"/>
                    <a:pt x="565" y="210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62" y="212"/>
                    <a:pt x="559" y="213"/>
                    <a:pt x="557" y="213"/>
                  </a:cubicBezTo>
                  <a:cubicBezTo>
                    <a:pt x="552" y="213"/>
                    <a:pt x="550" y="211"/>
                    <a:pt x="549" y="208"/>
                  </a:cubicBezTo>
                  <a:cubicBezTo>
                    <a:pt x="548" y="207"/>
                    <a:pt x="548" y="206"/>
                    <a:pt x="548" y="204"/>
                  </a:cubicBezTo>
                  <a:cubicBezTo>
                    <a:pt x="548" y="204"/>
                    <a:pt x="548" y="204"/>
                    <a:pt x="548" y="204"/>
                  </a:cubicBezTo>
                  <a:lnTo>
                    <a:pt x="566" y="204"/>
                  </a:lnTo>
                  <a:close/>
                  <a:moveTo>
                    <a:pt x="555" y="194"/>
                  </a:moveTo>
                  <a:cubicBezTo>
                    <a:pt x="559" y="194"/>
                    <a:pt x="562" y="197"/>
                    <a:pt x="562" y="201"/>
                  </a:cubicBezTo>
                  <a:cubicBezTo>
                    <a:pt x="548" y="201"/>
                    <a:pt x="548" y="201"/>
                    <a:pt x="548" y="201"/>
                  </a:cubicBezTo>
                  <a:cubicBezTo>
                    <a:pt x="549" y="197"/>
                    <a:pt x="551" y="194"/>
                    <a:pt x="555" y="194"/>
                  </a:cubicBezTo>
                  <a:close/>
                  <a:moveTo>
                    <a:pt x="526" y="198"/>
                  </a:moveTo>
                  <a:cubicBezTo>
                    <a:pt x="526" y="196"/>
                    <a:pt x="528" y="194"/>
                    <a:pt x="532" y="194"/>
                  </a:cubicBezTo>
                  <a:cubicBezTo>
                    <a:pt x="536" y="194"/>
                    <a:pt x="538" y="196"/>
                    <a:pt x="539" y="197"/>
                  </a:cubicBezTo>
                  <a:cubicBezTo>
                    <a:pt x="540" y="197"/>
                    <a:pt x="540" y="197"/>
                    <a:pt x="540" y="197"/>
                  </a:cubicBezTo>
                  <a:cubicBezTo>
                    <a:pt x="540" y="193"/>
                    <a:pt x="540" y="193"/>
                    <a:pt x="540" y="193"/>
                  </a:cubicBezTo>
                  <a:cubicBezTo>
                    <a:pt x="538" y="193"/>
                    <a:pt x="536" y="192"/>
                    <a:pt x="532" y="192"/>
                  </a:cubicBezTo>
                  <a:cubicBezTo>
                    <a:pt x="526" y="192"/>
                    <a:pt x="523" y="194"/>
                    <a:pt x="523" y="198"/>
                  </a:cubicBezTo>
                  <a:cubicBezTo>
                    <a:pt x="523" y="206"/>
                    <a:pt x="537" y="204"/>
                    <a:pt x="537" y="209"/>
                  </a:cubicBezTo>
                  <a:cubicBezTo>
                    <a:pt x="537" y="212"/>
                    <a:pt x="535" y="213"/>
                    <a:pt x="532" y="213"/>
                  </a:cubicBezTo>
                  <a:cubicBezTo>
                    <a:pt x="529" y="213"/>
                    <a:pt x="525" y="211"/>
                    <a:pt x="524" y="210"/>
                  </a:cubicBezTo>
                  <a:cubicBezTo>
                    <a:pt x="523" y="210"/>
                    <a:pt x="523" y="210"/>
                    <a:pt x="523" y="210"/>
                  </a:cubicBezTo>
                  <a:cubicBezTo>
                    <a:pt x="523" y="213"/>
                    <a:pt x="523" y="213"/>
                    <a:pt x="523" y="213"/>
                  </a:cubicBezTo>
                  <a:cubicBezTo>
                    <a:pt x="525" y="215"/>
                    <a:pt x="528" y="216"/>
                    <a:pt x="531" y="216"/>
                  </a:cubicBezTo>
                  <a:cubicBezTo>
                    <a:pt x="538" y="216"/>
                    <a:pt x="541" y="213"/>
                    <a:pt x="541" y="209"/>
                  </a:cubicBezTo>
                  <a:cubicBezTo>
                    <a:pt x="541" y="201"/>
                    <a:pt x="526" y="203"/>
                    <a:pt x="526" y="198"/>
                  </a:cubicBezTo>
                  <a:close/>
                  <a:moveTo>
                    <a:pt x="359" y="215"/>
                  </a:moveTo>
                  <a:cubicBezTo>
                    <a:pt x="382" y="215"/>
                    <a:pt x="382" y="215"/>
                    <a:pt x="382" y="215"/>
                  </a:cubicBezTo>
                  <a:cubicBezTo>
                    <a:pt x="382" y="212"/>
                    <a:pt x="382" y="212"/>
                    <a:pt x="382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63" y="200"/>
                    <a:pt x="363" y="200"/>
                    <a:pt x="363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197"/>
                    <a:pt x="381" y="197"/>
                    <a:pt x="381" y="197"/>
                  </a:cubicBezTo>
                  <a:cubicBezTo>
                    <a:pt x="363" y="197"/>
                    <a:pt x="363" y="197"/>
                    <a:pt x="363" y="197"/>
                  </a:cubicBezTo>
                  <a:cubicBezTo>
                    <a:pt x="363" y="185"/>
                    <a:pt x="363" y="185"/>
                    <a:pt x="363" y="185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82" y="182"/>
                    <a:pt x="382" y="182"/>
                    <a:pt x="382" y="182"/>
                  </a:cubicBezTo>
                  <a:cubicBezTo>
                    <a:pt x="359" y="182"/>
                    <a:pt x="359" y="182"/>
                    <a:pt x="359" y="182"/>
                  </a:cubicBezTo>
                  <a:lnTo>
                    <a:pt x="359" y="215"/>
                  </a:lnTo>
                  <a:close/>
                  <a:moveTo>
                    <a:pt x="457" y="196"/>
                  </a:moveTo>
                  <a:cubicBezTo>
                    <a:pt x="456" y="196"/>
                    <a:pt x="456" y="196"/>
                    <a:pt x="456" y="196"/>
                  </a:cubicBezTo>
                  <a:cubicBezTo>
                    <a:pt x="456" y="192"/>
                    <a:pt x="456" y="192"/>
                    <a:pt x="456" y="192"/>
                  </a:cubicBezTo>
                  <a:cubicBezTo>
                    <a:pt x="453" y="192"/>
                    <a:pt x="453" y="192"/>
                    <a:pt x="453" y="192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02"/>
                    <a:pt x="457" y="202"/>
                    <a:pt x="457" y="202"/>
                  </a:cubicBezTo>
                  <a:cubicBezTo>
                    <a:pt x="457" y="198"/>
                    <a:pt x="459" y="195"/>
                    <a:pt x="462" y="195"/>
                  </a:cubicBezTo>
                  <a:cubicBezTo>
                    <a:pt x="465" y="195"/>
                    <a:pt x="465" y="195"/>
                    <a:pt x="465" y="195"/>
                  </a:cubicBezTo>
                  <a:cubicBezTo>
                    <a:pt x="465" y="192"/>
                    <a:pt x="465" y="192"/>
                    <a:pt x="465" y="192"/>
                  </a:cubicBezTo>
                  <a:cubicBezTo>
                    <a:pt x="462" y="192"/>
                    <a:pt x="462" y="192"/>
                    <a:pt x="462" y="192"/>
                  </a:cubicBezTo>
                  <a:cubicBezTo>
                    <a:pt x="459" y="192"/>
                    <a:pt x="458" y="193"/>
                    <a:pt x="457" y="196"/>
                  </a:cubicBezTo>
                  <a:close/>
                  <a:moveTo>
                    <a:pt x="302" y="8"/>
                  </a:moveTo>
                  <a:cubicBezTo>
                    <a:pt x="301" y="4"/>
                    <a:pt x="297" y="2"/>
                    <a:pt x="293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2"/>
                    <a:pt x="159" y="3"/>
                    <a:pt x="157" y="5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69" y="92"/>
                    <a:pt x="69" y="99"/>
                    <a:pt x="73" y="103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5" y="147"/>
                    <a:pt x="85" y="153"/>
                    <a:pt x="89" y="157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5" y="203"/>
                    <a:pt x="141" y="203"/>
                    <a:pt x="145" y="199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95" y="222"/>
                    <a:pt x="195" y="222"/>
                    <a:pt x="195" y="222"/>
                  </a:cubicBezTo>
                  <a:cubicBezTo>
                    <a:pt x="197" y="224"/>
                    <a:pt x="199" y="225"/>
                    <a:pt x="202" y="225"/>
                  </a:cubicBezTo>
                  <a:cubicBezTo>
                    <a:pt x="204" y="225"/>
                    <a:pt x="207" y="224"/>
                    <a:pt x="209" y="222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00" y="131"/>
                    <a:pt x="301" y="128"/>
                    <a:pt x="301" y="126"/>
                  </a:cubicBezTo>
                  <a:cubicBezTo>
                    <a:pt x="301" y="123"/>
                    <a:pt x="300" y="120"/>
                    <a:pt x="298" y="119"/>
                  </a:cubicBezTo>
                  <a:cubicBezTo>
                    <a:pt x="249" y="69"/>
                    <a:pt x="249" y="69"/>
                    <a:pt x="249" y="69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3" y="16"/>
                    <a:pt x="304" y="12"/>
                    <a:pt x="302" y="8"/>
                  </a:cubicBezTo>
                  <a:close/>
                  <a:moveTo>
                    <a:pt x="217" y="57"/>
                  </a:moveTo>
                  <a:cubicBezTo>
                    <a:pt x="227" y="46"/>
                    <a:pt x="227" y="46"/>
                    <a:pt x="227" y="46"/>
                  </a:cubicBezTo>
                  <a:cubicBezTo>
                    <a:pt x="228" y="46"/>
                    <a:pt x="229" y="45"/>
                    <a:pt x="229" y="45"/>
                  </a:cubicBezTo>
                  <a:cubicBezTo>
                    <a:pt x="230" y="45"/>
                    <a:pt x="231" y="46"/>
                    <a:pt x="231" y="46"/>
                  </a:cubicBezTo>
                  <a:cubicBezTo>
                    <a:pt x="242" y="57"/>
                    <a:pt x="242" y="57"/>
                    <a:pt x="242" y="57"/>
                  </a:cubicBezTo>
                  <a:cubicBezTo>
                    <a:pt x="243" y="58"/>
                    <a:pt x="243" y="59"/>
                    <a:pt x="242" y="60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1"/>
                    <a:pt x="230" y="72"/>
                    <a:pt x="229" y="72"/>
                  </a:cubicBezTo>
                  <a:cubicBezTo>
                    <a:pt x="229" y="72"/>
                    <a:pt x="228" y="71"/>
                    <a:pt x="227" y="7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6" y="60"/>
                    <a:pt x="216" y="59"/>
                    <a:pt x="216" y="59"/>
                  </a:cubicBezTo>
                  <a:cubicBezTo>
                    <a:pt x="216" y="58"/>
                    <a:pt x="216" y="57"/>
                    <a:pt x="217" y="57"/>
                  </a:cubicBezTo>
                  <a:close/>
                  <a:moveTo>
                    <a:pt x="158" y="35"/>
                  </a:moveTo>
                  <a:cubicBezTo>
                    <a:pt x="158" y="34"/>
                    <a:pt x="158" y="33"/>
                    <a:pt x="160" y="33"/>
                  </a:cubicBezTo>
                  <a:cubicBezTo>
                    <a:pt x="161" y="32"/>
                    <a:pt x="162" y="32"/>
                    <a:pt x="163" y="3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1" y="32"/>
                    <a:pt x="202" y="32"/>
                    <a:pt x="204" y="33"/>
                  </a:cubicBezTo>
                  <a:cubicBezTo>
                    <a:pt x="205" y="33"/>
                    <a:pt x="205" y="34"/>
                    <a:pt x="205" y="35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9"/>
                    <a:pt x="204" y="7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1"/>
                    <a:pt x="182" y="101"/>
                    <a:pt x="182" y="101"/>
                  </a:cubicBezTo>
                  <a:cubicBezTo>
                    <a:pt x="181" y="101"/>
                    <a:pt x="180" y="101"/>
                    <a:pt x="179" y="100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8" y="79"/>
                    <a:pt x="158" y="78"/>
                    <a:pt x="158" y="77"/>
                  </a:cubicBezTo>
                  <a:lnTo>
                    <a:pt x="158" y="35"/>
                  </a:lnTo>
                  <a:close/>
                  <a:moveTo>
                    <a:pt x="121" y="57"/>
                  </a:moveTo>
                  <a:cubicBezTo>
                    <a:pt x="132" y="46"/>
                    <a:pt x="132" y="46"/>
                    <a:pt x="132" y="46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4" y="45"/>
                    <a:pt x="135" y="46"/>
                    <a:pt x="136" y="4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7" y="58"/>
                    <a:pt x="147" y="59"/>
                    <a:pt x="146" y="6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71"/>
                    <a:pt x="134" y="72"/>
                    <a:pt x="134" y="72"/>
                  </a:cubicBezTo>
                  <a:cubicBezTo>
                    <a:pt x="133" y="72"/>
                    <a:pt x="132" y="71"/>
                    <a:pt x="132" y="71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1" y="59"/>
                    <a:pt x="121" y="59"/>
                  </a:cubicBezTo>
                  <a:cubicBezTo>
                    <a:pt x="121" y="58"/>
                    <a:pt x="121" y="57"/>
                    <a:pt x="121" y="57"/>
                  </a:cubicBezTo>
                  <a:close/>
                  <a:moveTo>
                    <a:pt x="146" y="156"/>
                  </a:moveTo>
                  <a:cubicBezTo>
                    <a:pt x="136" y="166"/>
                    <a:pt x="136" y="166"/>
                    <a:pt x="136" y="166"/>
                  </a:cubicBezTo>
                  <a:cubicBezTo>
                    <a:pt x="135" y="167"/>
                    <a:pt x="134" y="167"/>
                    <a:pt x="134" y="167"/>
                  </a:cubicBezTo>
                  <a:cubicBezTo>
                    <a:pt x="133" y="167"/>
                    <a:pt x="132" y="167"/>
                    <a:pt x="132" y="16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3"/>
                    <a:pt x="121" y="153"/>
                    <a:pt x="121" y="1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1"/>
                    <a:pt x="133" y="141"/>
                    <a:pt x="134" y="141"/>
                  </a:cubicBezTo>
                  <a:cubicBezTo>
                    <a:pt x="134" y="141"/>
                    <a:pt x="135" y="141"/>
                    <a:pt x="136" y="142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7" y="153"/>
                    <a:pt x="147" y="155"/>
                    <a:pt x="146" y="156"/>
                  </a:cubicBezTo>
                  <a:close/>
                  <a:moveTo>
                    <a:pt x="152" y="130"/>
                  </a:moveTo>
                  <a:cubicBezTo>
                    <a:pt x="110" y="130"/>
                    <a:pt x="110" y="130"/>
                    <a:pt x="110" y="130"/>
                  </a:cubicBezTo>
                  <a:cubicBezTo>
                    <a:pt x="109" y="130"/>
                    <a:pt x="108" y="130"/>
                    <a:pt x="107" y="129"/>
                  </a:cubicBezTo>
                  <a:cubicBezTo>
                    <a:pt x="107" y="127"/>
                    <a:pt x="107" y="126"/>
                    <a:pt x="108" y="125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87"/>
                    <a:pt x="107" y="86"/>
                    <a:pt x="107" y="85"/>
                  </a:cubicBezTo>
                  <a:cubicBezTo>
                    <a:pt x="108" y="83"/>
                    <a:pt x="109" y="83"/>
                    <a:pt x="110" y="83"/>
                  </a:cubicBezTo>
                  <a:cubicBezTo>
                    <a:pt x="152" y="83"/>
                    <a:pt x="152" y="83"/>
                    <a:pt x="152" y="83"/>
                  </a:cubicBezTo>
                  <a:cubicBezTo>
                    <a:pt x="153" y="83"/>
                    <a:pt x="153" y="83"/>
                    <a:pt x="154" y="84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5"/>
                    <a:pt x="176" y="106"/>
                    <a:pt x="176" y="107"/>
                  </a:cubicBezTo>
                  <a:cubicBezTo>
                    <a:pt x="176" y="107"/>
                    <a:pt x="175" y="108"/>
                    <a:pt x="175" y="109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3" y="130"/>
                    <a:pt x="153" y="130"/>
                    <a:pt x="152" y="130"/>
                  </a:cubicBezTo>
                  <a:close/>
                  <a:moveTo>
                    <a:pt x="205" y="178"/>
                  </a:moveTo>
                  <a:cubicBezTo>
                    <a:pt x="205" y="179"/>
                    <a:pt x="205" y="180"/>
                    <a:pt x="204" y="181"/>
                  </a:cubicBezTo>
                  <a:cubicBezTo>
                    <a:pt x="203" y="181"/>
                    <a:pt x="203" y="181"/>
                    <a:pt x="202" y="181"/>
                  </a:cubicBezTo>
                  <a:cubicBezTo>
                    <a:pt x="202" y="181"/>
                    <a:pt x="201" y="181"/>
                    <a:pt x="200" y="180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1" y="181"/>
                    <a:pt x="160" y="181"/>
                  </a:cubicBezTo>
                  <a:cubicBezTo>
                    <a:pt x="158" y="180"/>
                    <a:pt x="158" y="179"/>
                    <a:pt x="158" y="178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5"/>
                    <a:pt x="159" y="134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1" y="112"/>
                    <a:pt x="182" y="112"/>
                    <a:pt x="184" y="113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5" y="135"/>
                    <a:pt x="205" y="136"/>
                    <a:pt x="205" y="136"/>
                  </a:cubicBezTo>
                  <a:lnTo>
                    <a:pt x="205" y="178"/>
                  </a:lnTo>
                  <a:close/>
                  <a:moveTo>
                    <a:pt x="242" y="156"/>
                  </a:moveTo>
                  <a:cubicBezTo>
                    <a:pt x="231" y="166"/>
                    <a:pt x="231" y="166"/>
                    <a:pt x="231" y="166"/>
                  </a:cubicBezTo>
                  <a:cubicBezTo>
                    <a:pt x="231" y="167"/>
                    <a:pt x="230" y="167"/>
                    <a:pt x="229" y="167"/>
                  </a:cubicBezTo>
                  <a:cubicBezTo>
                    <a:pt x="229" y="167"/>
                    <a:pt x="228" y="167"/>
                    <a:pt x="227" y="166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6" y="155"/>
                    <a:pt x="216" y="155"/>
                    <a:pt x="216" y="154"/>
                  </a:cubicBezTo>
                  <a:cubicBezTo>
                    <a:pt x="216" y="153"/>
                    <a:pt x="216" y="153"/>
                    <a:pt x="217" y="15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8" y="141"/>
                    <a:pt x="229" y="141"/>
                    <a:pt x="229" y="141"/>
                  </a:cubicBezTo>
                  <a:cubicBezTo>
                    <a:pt x="230" y="141"/>
                    <a:pt x="231" y="141"/>
                    <a:pt x="231" y="142"/>
                  </a:cubicBezTo>
                  <a:cubicBezTo>
                    <a:pt x="242" y="152"/>
                    <a:pt x="242" y="152"/>
                    <a:pt x="242" y="152"/>
                  </a:cubicBezTo>
                  <a:cubicBezTo>
                    <a:pt x="243" y="153"/>
                    <a:pt x="243" y="155"/>
                    <a:pt x="242" y="156"/>
                  </a:cubicBezTo>
                  <a:close/>
                  <a:moveTo>
                    <a:pt x="253" y="83"/>
                  </a:moveTo>
                  <a:cubicBezTo>
                    <a:pt x="254" y="83"/>
                    <a:pt x="255" y="83"/>
                    <a:pt x="256" y="85"/>
                  </a:cubicBezTo>
                  <a:cubicBezTo>
                    <a:pt x="256" y="86"/>
                    <a:pt x="256" y="87"/>
                    <a:pt x="255" y="88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6"/>
                    <a:pt x="256" y="127"/>
                    <a:pt x="256" y="129"/>
                  </a:cubicBezTo>
                  <a:cubicBezTo>
                    <a:pt x="255" y="130"/>
                    <a:pt x="254" y="130"/>
                    <a:pt x="253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0" y="130"/>
                    <a:pt x="210" y="130"/>
                    <a:pt x="209" y="13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7" y="107"/>
                    <a:pt x="187" y="107"/>
                  </a:cubicBezTo>
                  <a:cubicBezTo>
                    <a:pt x="187" y="106"/>
                    <a:pt x="188" y="105"/>
                    <a:pt x="188" y="104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0" y="83"/>
                    <a:pt x="210" y="83"/>
                    <a:pt x="211" y="83"/>
                  </a:cubicBezTo>
                  <a:lnTo>
                    <a:pt x="253" y="83"/>
                  </a:lnTo>
                  <a:close/>
                  <a:moveTo>
                    <a:pt x="458" y="132"/>
                  </a:moveTo>
                  <a:cubicBezTo>
                    <a:pt x="376" y="132"/>
                    <a:pt x="376" y="132"/>
                    <a:pt x="376" y="132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2" y="66"/>
                    <a:pt x="452" y="66"/>
                    <a:pt x="452" y="66"/>
                  </a:cubicBezTo>
                  <a:cubicBezTo>
                    <a:pt x="376" y="66"/>
                    <a:pt x="376" y="66"/>
                    <a:pt x="376" y="66"/>
                  </a:cubicBezTo>
                  <a:cubicBezTo>
                    <a:pt x="376" y="17"/>
                    <a:pt x="376" y="17"/>
                    <a:pt x="376" y="17"/>
                  </a:cubicBezTo>
                  <a:cubicBezTo>
                    <a:pt x="458" y="17"/>
                    <a:pt x="458" y="17"/>
                    <a:pt x="458" y="17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147"/>
                    <a:pt x="359" y="147"/>
                    <a:pt x="359" y="147"/>
                  </a:cubicBezTo>
                  <a:cubicBezTo>
                    <a:pt x="458" y="147"/>
                    <a:pt x="458" y="147"/>
                    <a:pt x="458" y="147"/>
                  </a:cubicBezTo>
                  <a:lnTo>
                    <a:pt x="458" y="132"/>
                  </a:lnTo>
                  <a:close/>
                  <a:moveTo>
                    <a:pt x="399" y="192"/>
                  </a:moveTo>
                  <a:cubicBezTo>
                    <a:pt x="395" y="192"/>
                    <a:pt x="392" y="193"/>
                    <a:pt x="391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90" y="215"/>
                    <a:pt x="390" y="215"/>
                    <a:pt x="390" y="215"/>
                  </a:cubicBezTo>
                  <a:cubicBezTo>
                    <a:pt x="390" y="200"/>
                    <a:pt x="390" y="200"/>
                    <a:pt x="390" y="200"/>
                  </a:cubicBezTo>
                  <a:cubicBezTo>
                    <a:pt x="391" y="197"/>
                    <a:pt x="395" y="195"/>
                    <a:pt x="397" y="195"/>
                  </a:cubicBezTo>
                  <a:cubicBezTo>
                    <a:pt x="401" y="195"/>
                    <a:pt x="404" y="197"/>
                    <a:pt x="404" y="201"/>
                  </a:cubicBezTo>
                  <a:cubicBezTo>
                    <a:pt x="404" y="215"/>
                    <a:pt x="404" y="215"/>
                    <a:pt x="404" y="215"/>
                  </a:cubicBezTo>
                  <a:cubicBezTo>
                    <a:pt x="408" y="215"/>
                    <a:pt x="408" y="215"/>
                    <a:pt x="408" y="215"/>
                  </a:cubicBezTo>
                  <a:cubicBezTo>
                    <a:pt x="408" y="200"/>
                    <a:pt x="408" y="200"/>
                    <a:pt x="408" y="200"/>
                  </a:cubicBezTo>
                  <a:cubicBezTo>
                    <a:pt x="408" y="194"/>
                    <a:pt x="404" y="192"/>
                    <a:pt x="399" y="192"/>
                  </a:cubicBezTo>
                  <a:close/>
                  <a:moveTo>
                    <a:pt x="448" y="204"/>
                  </a:moveTo>
                  <a:cubicBezTo>
                    <a:pt x="448" y="197"/>
                    <a:pt x="445" y="191"/>
                    <a:pt x="437" y="191"/>
                  </a:cubicBezTo>
                  <a:cubicBezTo>
                    <a:pt x="430" y="191"/>
                    <a:pt x="426" y="197"/>
                    <a:pt x="426" y="203"/>
                  </a:cubicBezTo>
                  <a:cubicBezTo>
                    <a:pt x="426" y="212"/>
                    <a:pt x="431" y="216"/>
                    <a:pt x="439" y="216"/>
                  </a:cubicBezTo>
                  <a:cubicBezTo>
                    <a:pt x="441" y="216"/>
                    <a:pt x="445" y="215"/>
                    <a:pt x="447" y="213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4" y="212"/>
                    <a:pt x="441" y="213"/>
                    <a:pt x="439" y="213"/>
                  </a:cubicBezTo>
                  <a:cubicBezTo>
                    <a:pt x="435" y="213"/>
                    <a:pt x="432" y="211"/>
                    <a:pt x="431" y="208"/>
                  </a:cubicBezTo>
                  <a:cubicBezTo>
                    <a:pt x="430" y="207"/>
                    <a:pt x="430" y="206"/>
                    <a:pt x="430" y="204"/>
                  </a:cubicBezTo>
                  <a:cubicBezTo>
                    <a:pt x="430" y="204"/>
                    <a:pt x="430" y="204"/>
                    <a:pt x="430" y="204"/>
                  </a:cubicBezTo>
                  <a:lnTo>
                    <a:pt x="448" y="204"/>
                  </a:lnTo>
                  <a:close/>
                  <a:moveTo>
                    <a:pt x="437" y="194"/>
                  </a:moveTo>
                  <a:cubicBezTo>
                    <a:pt x="442" y="194"/>
                    <a:pt x="444" y="197"/>
                    <a:pt x="444" y="201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1" y="197"/>
                    <a:pt x="433" y="194"/>
                    <a:pt x="437" y="194"/>
                  </a:cubicBezTo>
                  <a:close/>
                  <a:moveTo>
                    <a:pt x="612" y="198"/>
                  </a:moveTo>
                  <a:cubicBezTo>
                    <a:pt x="612" y="196"/>
                    <a:pt x="614" y="194"/>
                    <a:pt x="617" y="194"/>
                  </a:cubicBezTo>
                  <a:cubicBezTo>
                    <a:pt x="621" y="194"/>
                    <a:pt x="623" y="196"/>
                    <a:pt x="624" y="197"/>
                  </a:cubicBezTo>
                  <a:cubicBezTo>
                    <a:pt x="625" y="197"/>
                    <a:pt x="625" y="197"/>
                    <a:pt x="625" y="197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4" y="193"/>
                    <a:pt x="621" y="192"/>
                    <a:pt x="617" y="192"/>
                  </a:cubicBezTo>
                  <a:cubicBezTo>
                    <a:pt x="611" y="192"/>
                    <a:pt x="608" y="194"/>
                    <a:pt x="608" y="198"/>
                  </a:cubicBezTo>
                  <a:cubicBezTo>
                    <a:pt x="608" y="206"/>
                    <a:pt x="622" y="204"/>
                    <a:pt x="622" y="209"/>
                  </a:cubicBezTo>
                  <a:cubicBezTo>
                    <a:pt x="622" y="212"/>
                    <a:pt x="621" y="213"/>
                    <a:pt x="617" y="213"/>
                  </a:cubicBezTo>
                  <a:cubicBezTo>
                    <a:pt x="614" y="213"/>
                    <a:pt x="611" y="211"/>
                    <a:pt x="609" y="210"/>
                  </a:cubicBezTo>
                  <a:cubicBezTo>
                    <a:pt x="608" y="210"/>
                    <a:pt x="608" y="210"/>
                    <a:pt x="608" y="210"/>
                  </a:cubicBezTo>
                  <a:cubicBezTo>
                    <a:pt x="608" y="213"/>
                    <a:pt x="608" y="213"/>
                    <a:pt x="608" y="213"/>
                  </a:cubicBezTo>
                  <a:cubicBezTo>
                    <a:pt x="610" y="215"/>
                    <a:pt x="613" y="216"/>
                    <a:pt x="617" y="216"/>
                  </a:cubicBezTo>
                  <a:cubicBezTo>
                    <a:pt x="623" y="216"/>
                    <a:pt x="626" y="213"/>
                    <a:pt x="626" y="209"/>
                  </a:cubicBezTo>
                  <a:cubicBezTo>
                    <a:pt x="626" y="201"/>
                    <a:pt x="612" y="203"/>
                    <a:pt x="612" y="198"/>
                  </a:cubicBezTo>
                  <a:close/>
                  <a:moveTo>
                    <a:pt x="418" y="184"/>
                  </a:moveTo>
                  <a:cubicBezTo>
                    <a:pt x="415" y="184"/>
                    <a:pt x="415" y="184"/>
                    <a:pt x="415" y="184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1" y="192"/>
                    <a:pt x="411" y="192"/>
                    <a:pt x="411" y="192"/>
                  </a:cubicBezTo>
                  <a:cubicBezTo>
                    <a:pt x="411" y="195"/>
                    <a:pt x="411" y="195"/>
                    <a:pt x="411" y="195"/>
                  </a:cubicBezTo>
                  <a:cubicBezTo>
                    <a:pt x="415" y="195"/>
                    <a:pt x="415" y="195"/>
                    <a:pt x="415" y="195"/>
                  </a:cubicBezTo>
                  <a:cubicBezTo>
                    <a:pt x="414" y="208"/>
                    <a:pt x="414" y="208"/>
                    <a:pt x="414" y="208"/>
                  </a:cubicBezTo>
                  <a:cubicBezTo>
                    <a:pt x="414" y="214"/>
                    <a:pt x="416" y="215"/>
                    <a:pt x="420" y="215"/>
                  </a:cubicBezTo>
                  <a:cubicBezTo>
                    <a:pt x="423" y="215"/>
                    <a:pt x="423" y="215"/>
                    <a:pt x="423" y="215"/>
                  </a:cubicBezTo>
                  <a:cubicBezTo>
                    <a:pt x="423" y="212"/>
                    <a:pt x="423" y="212"/>
                    <a:pt x="423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9" y="212"/>
                    <a:pt x="418" y="212"/>
                    <a:pt x="418" y="209"/>
                  </a:cubicBezTo>
                  <a:cubicBezTo>
                    <a:pt x="418" y="195"/>
                    <a:pt x="418" y="195"/>
                    <a:pt x="418" y="195"/>
                  </a:cubicBezTo>
                  <a:cubicBezTo>
                    <a:pt x="424" y="195"/>
                    <a:pt x="424" y="195"/>
                    <a:pt x="424" y="195"/>
                  </a:cubicBezTo>
                  <a:cubicBezTo>
                    <a:pt x="424" y="192"/>
                    <a:pt x="424" y="192"/>
                    <a:pt x="424" y="192"/>
                  </a:cubicBezTo>
                  <a:cubicBezTo>
                    <a:pt x="418" y="192"/>
                    <a:pt x="418" y="192"/>
                    <a:pt x="418" y="192"/>
                  </a:cubicBezTo>
                  <a:lnTo>
                    <a:pt x="418" y="18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37">
              <a:extLst>
                <a:ext uri="{FF2B5EF4-FFF2-40B4-BE49-F238E27FC236}">
                  <a16:creationId xmlns:a16="http://schemas.microsoft.com/office/drawing/2014/main" id="{7CC9EF2B-66A8-4CFE-853A-95029654C28B}"/>
                </a:ext>
              </a:extLst>
            </p:cNvPr>
            <p:cNvSpPr/>
            <p:nvPr userDrawn="1">
              <p:custDataLst>
                <p:tags r:id="rId39"/>
              </p:custDataLst>
            </p:nvPr>
          </p:nvSpPr>
          <p:spPr bwMode="auto">
            <a:xfrm>
              <a:off x="5568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0 w 129"/>
                <a:gd name="T13" fmla="*/ 83 h 189"/>
                <a:gd name="T14" fmla="*/ 120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8 w 129"/>
                <a:gd name="T21" fmla="*/ 170 h 189"/>
                <a:gd name="T22" fmla="*/ 128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0" y="83"/>
                  </a:lnTo>
                  <a:lnTo>
                    <a:pt x="120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8" y="170"/>
                  </a:lnTo>
                  <a:lnTo>
                    <a:pt x="128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8">
              <a:extLst>
                <a:ext uri="{FF2B5EF4-FFF2-40B4-BE49-F238E27FC236}">
                  <a16:creationId xmlns:a16="http://schemas.microsoft.com/office/drawing/2014/main" id="{498B6883-175E-4369-B112-E8C0C9257CC5}"/>
                </a:ext>
              </a:extLst>
            </p:cNvPr>
            <p:cNvSpPr/>
            <p:nvPr userDrawn="1">
              <p:custDataLst>
                <p:tags r:id="rId40"/>
              </p:custDataLst>
            </p:nvPr>
          </p:nvSpPr>
          <p:spPr bwMode="auto">
            <a:xfrm>
              <a:off x="5726" y="2074"/>
              <a:ext cx="118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4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6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39">
              <a:extLst>
                <a:ext uri="{FF2B5EF4-FFF2-40B4-BE49-F238E27FC236}">
                  <a16:creationId xmlns:a16="http://schemas.microsoft.com/office/drawing/2014/main" id="{75D46792-8EB3-484F-AA11-BC60F399799F}"/>
                </a:ext>
              </a:extLst>
            </p:cNvPr>
            <p:cNvSpPr/>
            <p:nvPr userDrawn="1">
              <p:custDataLst>
                <p:tags r:id="rId41"/>
              </p:custDataLst>
            </p:nvPr>
          </p:nvSpPr>
          <p:spPr bwMode="auto">
            <a:xfrm>
              <a:off x="5860" y="2030"/>
              <a:ext cx="73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7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7 w 57"/>
                <a:gd name="T27" fmla="*/ 35 h 138"/>
                <a:gd name="T28" fmla="*/ 17 w 57"/>
                <a:gd name="T29" fmla="*/ 0 h 138"/>
                <a:gd name="T30" fmla="*/ 33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2"/>
                    <a:pt x="16" y="10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0">
              <a:extLst>
                <a:ext uri="{FF2B5EF4-FFF2-40B4-BE49-F238E27FC236}">
                  <a16:creationId xmlns:a16="http://schemas.microsoft.com/office/drawing/2014/main" id="{2963DFF0-0010-465E-94C1-EC1638FAD8BC}"/>
                </a:ext>
              </a:extLst>
            </p:cNvPr>
            <p:cNvSpPr>
              <a:spLocks noEditPoints="1"/>
            </p:cNvSpPr>
            <p:nvPr userDrawn="1">
              <p:custDataLst>
                <p:tags r:id="rId42"/>
              </p:custDataLst>
            </p:nvPr>
          </p:nvSpPr>
          <p:spPr bwMode="auto">
            <a:xfrm>
              <a:off x="5952" y="2073"/>
              <a:ext cx="127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3 h 108"/>
                <a:gd name="T10" fmla="*/ 93 w 98"/>
                <a:gd name="T11" fmla="*/ 83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4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3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4"/>
                    <a:pt x="49" y="14"/>
                  </a:cubicBezTo>
                  <a:cubicBezTo>
                    <a:pt x="30" y="14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1">
              <a:extLst>
                <a:ext uri="{FF2B5EF4-FFF2-40B4-BE49-F238E27FC236}">
                  <a16:creationId xmlns:a16="http://schemas.microsoft.com/office/drawing/2014/main" id="{84F9CBD6-75ED-420A-B99E-6E03A2FC9D6F}"/>
                </a:ext>
              </a:extLst>
            </p:cNvPr>
            <p:cNvSpPr/>
            <p:nvPr userDrawn="1">
              <p:custDataLst>
                <p:tags r:id="rId43"/>
              </p:custDataLst>
            </p:nvPr>
          </p:nvSpPr>
          <p:spPr bwMode="auto">
            <a:xfrm>
              <a:off x="6106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2">
              <a:extLst>
                <a:ext uri="{FF2B5EF4-FFF2-40B4-BE49-F238E27FC236}">
                  <a16:creationId xmlns:a16="http://schemas.microsoft.com/office/drawing/2014/main" id="{3E0DB5DF-A9B7-48DF-8287-7C0E2B944CCC}"/>
                </a:ext>
              </a:extLst>
            </p:cNvPr>
            <p:cNvSpPr>
              <a:spLocks noEditPoints="1"/>
            </p:cNvSpPr>
            <p:nvPr userDrawn="1">
              <p:custDataLst>
                <p:tags r:id="rId44"/>
              </p:custDataLst>
            </p:nvPr>
          </p:nvSpPr>
          <p:spPr bwMode="auto">
            <a:xfrm>
              <a:off x="6200" y="2073"/>
              <a:ext cx="129" cy="193"/>
            </a:xfrm>
            <a:custGeom>
              <a:avLst/>
              <a:gdLst>
                <a:gd name="T0" fmla="*/ 0 w 100"/>
                <a:gd name="T1" fmla="*/ 2 h 149"/>
                <a:gd name="T2" fmla="*/ 17 w 100"/>
                <a:gd name="T3" fmla="*/ 2 h 149"/>
                <a:gd name="T4" fmla="*/ 17 w 100"/>
                <a:gd name="T5" fmla="*/ 15 h 149"/>
                <a:gd name="T6" fmla="*/ 19 w 100"/>
                <a:gd name="T7" fmla="*/ 15 h 149"/>
                <a:gd name="T8" fmla="*/ 50 w 100"/>
                <a:gd name="T9" fmla="*/ 0 h 149"/>
                <a:gd name="T10" fmla="*/ 100 w 100"/>
                <a:gd name="T11" fmla="*/ 52 h 149"/>
                <a:gd name="T12" fmla="*/ 49 w 100"/>
                <a:gd name="T13" fmla="*/ 107 h 149"/>
                <a:gd name="T14" fmla="*/ 19 w 100"/>
                <a:gd name="T15" fmla="*/ 90 h 149"/>
                <a:gd name="T16" fmla="*/ 17 w 100"/>
                <a:gd name="T17" fmla="*/ 90 h 149"/>
                <a:gd name="T18" fmla="*/ 17 w 100"/>
                <a:gd name="T19" fmla="*/ 149 h 149"/>
                <a:gd name="T20" fmla="*/ 0 w 100"/>
                <a:gd name="T21" fmla="*/ 149 h 149"/>
                <a:gd name="T22" fmla="*/ 0 w 100"/>
                <a:gd name="T23" fmla="*/ 2 h 149"/>
                <a:gd name="T24" fmla="*/ 17 w 100"/>
                <a:gd name="T25" fmla="*/ 42 h 149"/>
                <a:gd name="T26" fmla="*/ 17 w 100"/>
                <a:gd name="T27" fmla="*/ 72 h 149"/>
                <a:gd name="T28" fmla="*/ 46 w 100"/>
                <a:gd name="T29" fmla="*/ 93 h 149"/>
                <a:gd name="T30" fmla="*/ 83 w 100"/>
                <a:gd name="T31" fmla="*/ 52 h 149"/>
                <a:gd name="T32" fmla="*/ 47 w 100"/>
                <a:gd name="T33" fmla="*/ 14 h 149"/>
                <a:gd name="T34" fmla="*/ 17 w 100"/>
                <a:gd name="T35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49">
                  <a:moveTo>
                    <a:pt x="0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4" y="6"/>
                    <a:pt x="36" y="0"/>
                    <a:pt x="50" y="0"/>
                  </a:cubicBezTo>
                  <a:cubicBezTo>
                    <a:pt x="80" y="0"/>
                    <a:pt x="100" y="21"/>
                    <a:pt x="100" y="52"/>
                  </a:cubicBezTo>
                  <a:cubicBezTo>
                    <a:pt x="100" y="85"/>
                    <a:pt x="77" y="107"/>
                    <a:pt x="49" y="107"/>
                  </a:cubicBezTo>
                  <a:cubicBezTo>
                    <a:pt x="38" y="107"/>
                    <a:pt x="24" y="101"/>
                    <a:pt x="19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0" y="2"/>
                  </a:lnTo>
                  <a:close/>
                  <a:moveTo>
                    <a:pt x="17" y="42"/>
                  </a:moveTo>
                  <a:cubicBezTo>
                    <a:pt x="17" y="72"/>
                    <a:pt x="17" y="72"/>
                    <a:pt x="17" y="72"/>
                  </a:cubicBezTo>
                  <a:cubicBezTo>
                    <a:pt x="17" y="85"/>
                    <a:pt x="32" y="93"/>
                    <a:pt x="46" y="93"/>
                  </a:cubicBezTo>
                  <a:cubicBezTo>
                    <a:pt x="66" y="93"/>
                    <a:pt x="83" y="80"/>
                    <a:pt x="83" y="52"/>
                  </a:cubicBezTo>
                  <a:cubicBezTo>
                    <a:pt x="83" y="28"/>
                    <a:pt x="67" y="14"/>
                    <a:pt x="47" y="14"/>
                  </a:cubicBezTo>
                  <a:cubicBezTo>
                    <a:pt x="32" y="14"/>
                    <a:pt x="17" y="26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3">
              <a:extLst>
                <a:ext uri="{FF2B5EF4-FFF2-40B4-BE49-F238E27FC236}">
                  <a16:creationId xmlns:a16="http://schemas.microsoft.com/office/drawing/2014/main" id="{4DF2938A-28C0-4BDA-8202-41CC4BD39EBB}"/>
                </a:ext>
              </a:extLst>
            </p:cNvPr>
            <p:cNvSpPr/>
            <p:nvPr userDrawn="1">
              <p:custDataLst>
                <p:tags r:id="rId45"/>
              </p:custDataLst>
            </p:nvPr>
          </p:nvSpPr>
          <p:spPr bwMode="auto">
            <a:xfrm>
              <a:off x="6357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4">
              <a:extLst>
                <a:ext uri="{FF2B5EF4-FFF2-40B4-BE49-F238E27FC236}">
                  <a16:creationId xmlns:a16="http://schemas.microsoft.com/office/drawing/2014/main" id="{D7922D85-35AD-4CE3-892E-ED276788EC0D}"/>
                </a:ext>
              </a:extLst>
            </p:cNvPr>
            <p:cNvSpPr>
              <a:spLocks noEditPoints="1"/>
            </p:cNvSpPr>
            <p:nvPr userDrawn="1">
              <p:custDataLst>
                <p:tags r:id="rId46"/>
              </p:custDataLst>
            </p:nvPr>
          </p:nvSpPr>
          <p:spPr bwMode="auto">
            <a:xfrm>
              <a:off x="6451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5">
              <a:extLst>
                <a:ext uri="{FF2B5EF4-FFF2-40B4-BE49-F238E27FC236}">
                  <a16:creationId xmlns:a16="http://schemas.microsoft.com/office/drawing/2014/main" id="{17061737-0424-4BD8-AB0F-A14CBEC63D9D}"/>
                </a:ext>
              </a:extLst>
            </p:cNvPr>
            <p:cNvSpPr/>
            <p:nvPr userDrawn="1">
              <p:custDataLst>
                <p:tags r:id="rId47"/>
              </p:custDataLst>
            </p:nvPr>
          </p:nvSpPr>
          <p:spPr bwMode="auto">
            <a:xfrm>
              <a:off x="6501" y="2074"/>
              <a:ext cx="103" cy="139"/>
            </a:xfrm>
            <a:custGeom>
              <a:avLst/>
              <a:gdLst>
                <a:gd name="T0" fmla="*/ 0 w 80"/>
                <a:gd name="T1" fmla="*/ 79 h 107"/>
                <a:gd name="T2" fmla="*/ 6 w 80"/>
                <a:gd name="T3" fmla="*/ 79 h 107"/>
                <a:gd name="T4" fmla="*/ 39 w 80"/>
                <a:gd name="T5" fmla="*/ 94 h 107"/>
                <a:gd name="T6" fmla="*/ 64 w 80"/>
                <a:gd name="T7" fmla="*/ 78 h 107"/>
                <a:gd name="T8" fmla="*/ 1 w 80"/>
                <a:gd name="T9" fmla="*/ 29 h 107"/>
                <a:gd name="T10" fmla="*/ 42 w 80"/>
                <a:gd name="T11" fmla="*/ 0 h 107"/>
                <a:gd name="T12" fmla="*/ 74 w 80"/>
                <a:gd name="T13" fmla="*/ 8 h 107"/>
                <a:gd name="T14" fmla="*/ 74 w 80"/>
                <a:gd name="T15" fmla="*/ 24 h 107"/>
                <a:gd name="T16" fmla="*/ 70 w 80"/>
                <a:gd name="T17" fmla="*/ 24 h 107"/>
                <a:gd name="T18" fmla="*/ 42 w 80"/>
                <a:gd name="T19" fmla="*/ 12 h 107"/>
                <a:gd name="T20" fmla="*/ 17 w 80"/>
                <a:gd name="T21" fmla="*/ 26 h 107"/>
                <a:gd name="T22" fmla="*/ 80 w 80"/>
                <a:gd name="T23" fmla="*/ 77 h 107"/>
                <a:gd name="T24" fmla="*/ 39 w 80"/>
                <a:gd name="T25" fmla="*/ 107 h 107"/>
                <a:gd name="T26" fmla="*/ 0 w 80"/>
                <a:gd name="T27" fmla="*/ 95 h 107"/>
                <a:gd name="T28" fmla="*/ 0 w 80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7">
                  <a:moveTo>
                    <a:pt x="0" y="79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1" y="87"/>
                    <a:pt x="26" y="94"/>
                    <a:pt x="39" y="94"/>
                  </a:cubicBezTo>
                  <a:cubicBezTo>
                    <a:pt x="55" y="94"/>
                    <a:pt x="64" y="89"/>
                    <a:pt x="64" y="78"/>
                  </a:cubicBezTo>
                  <a:cubicBezTo>
                    <a:pt x="64" y="57"/>
                    <a:pt x="1" y="64"/>
                    <a:pt x="1" y="29"/>
                  </a:cubicBezTo>
                  <a:cubicBezTo>
                    <a:pt x="1" y="11"/>
                    <a:pt x="14" y="0"/>
                    <a:pt x="42" y="0"/>
                  </a:cubicBezTo>
                  <a:cubicBezTo>
                    <a:pt x="57" y="0"/>
                    <a:pt x="69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6" y="20"/>
                    <a:pt x="56" y="12"/>
                    <a:pt x="42" y="12"/>
                  </a:cubicBezTo>
                  <a:cubicBezTo>
                    <a:pt x="24" y="12"/>
                    <a:pt x="17" y="18"/>
                    <a:pt x="17" y="26"/>
                  </a:cubicBezTo>
                  <a:cubicBezTo>
                    <a:pt x="17" y="51"/>
                    <a:pt x="80" y="41"/>
                    <a:pt x="80" y="77"/>
                  </a:cubicBezTo>
                  <a:cubicBezTo>
                    <a:pt x="80" y="96"/>
                    <a:pt x="68" y="107"/>
                    <a:pt x="39" y="107"/>
                  </a:cubicBezTo>
                  <a:cubicBezTo>
                    <a:pt x="23" y="107"/>
                    <a:pt x="10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46">
              <a:extLst>
                <a:ext uri="{FF2B5EF4-FFF2-40B4-BE49-F238E27FC236}">
                  <a16:creationId xmlns:a16="http://schemas.microsoft.com/office/drawing/2014/main" id="{CEAB2271-3EC1-45B3-A124-CA2A56E2A96B}"/>
                </a:ext>
              </a:extLst>
            </p:cNvPr>
            <p:cNvSpPr>
              <a:spLocks noEditPoints="1"/>
            </p:cNvSpPr>
            <p:nvPr userDrawn="1">
              <p:custDataLst>
                <p:tags r:id="rId48"/>
              </p:custDataLst>
            </p:nvPr>
          </p:nvSpPr>
          <p:spPr bwMode="auto">
            <a:xfrm>
              <a:off x="6621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8 w 97"/>
                <a:gd name="T9" fmla="*/ 83 h 108"/>
                <a:gd name="T10" fmla="*/ 92 w 97"/>
                <a:gd name="T11" fmla="*/ 83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4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3"/>
                    <a:pt x="17" y="68"/>
                    <a:pt x="19" y="72"/>
                  </a:cubicBezTo>
                  <a:cubicBezTo>
                    <a:pt x="25" y="86"/>
                    <a:pt x="36" y="94"/>
                    <a:pt x="55" y="94"/>
                  </a:cubicBezTo>
                  <a:cubicBezTo>
                    <a:pt x="65" y="94"/>
                    <a:pt x="78" y="90"/>
                    <a:pt x="88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4"/>
                    <a:pt x="49" y="14"/>
                  </a:cubicBezTo>
                  <a:cubicBezTo>
                    <a:pt x="30" y="14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47">
              <a:extLst>
                <a:ext uri="{FF2B5EF4-FFF2-40B4-BE49-F238E27FC236}">
                  <a16:creationId xmlns:a16="http://schemas.microsoft.com/office/drawing/2014/main" id="{7199F992-F3B9-4884-8765-7A512E5B2000}"/>
                </a:ext>
              </a:extLst>
            </p:cNvPr>
            <p:cNvSpPr/>
            <p:nvPr userDrawn="1">
              <p:custDataLst>
                <p:tags r:id="rId49"/>
              </p:custDataLst>
            </p:nvPr>
          </p:nvSpPr>
          <p:spPr bwMode="auto">
            <a:xfrm>
              <a:off x="6841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48">
              <a:extLst>
                <a:ext uri="{FF2B5EF4-FFF2-40B4-BE49-F238E27FC236}">
                  <a16:creationId xmlns:a16="http://schemas.microsoft.com/office/drawing/2014/main" id="{7476DB26-904B-44F5-9E53-6215E32F5EDD}"/>
                </a:ext>
              </a:extLst>
            </p:cNvPr>
            <p:cNvSpPr/>
            <p:nvPr userDrawn="1">
              <p:custDataLst>
                <p:tags r:id="rId50"/>
              </p:custDataLst>
            </p:nvPr>
          </p:nvSpPr>
          <p:spPr bwMode="auto">
            <a:xfrm>
              <a:off x="6995" y="2074"/>
              <a:ext cx="101" cy="139"/>
            </a:xfrm>
            <a:custGeom>
              <a:avLst/>
              <a:gdLst>
                <a:gd name="T0" fmla="*/ 0 w 79"/>
                <a:gd name="T1" fmla="*/ 79 h 107"/>
                <a:gd name="T2" fmla="*/ 5 w 79"/>
                <a:gd name="T3" fmla="*/ 79 h 107"/>
                <a:gd name="T4" fmla="*/ 38 w 79"/>
                <a:gd name="T5" fmla="*/ 94 h 107"/>
                <a:gd name="T6" fmla="*/ 63 w 79"/>
                <a:gd name="T7" fmla="*/ 78 h 107"/>
                <a:gd name="T8" fmla="*/ 0 w 79"/>
                <a:gd name="T9" fmla="*/ 29 h 107"/>
                <a:gd name="T10" fmla="*/ 41 w 79"/>
                <a:gd name="T11" fmla="*/ 0 h 107"/>
                <a:gd name="T12" fmla="*/ 74 w 79"/>
                <a:gd name="T13" fmla="*/ 8 h 107"/>
                <a:gd name="T14" fmla="*/ 74 w 79"/>
                <a:gd name="T15" fmla="*/ 24 h 107"/>
                <a:gd name="T16" fmla="*/ 69 w 79"/>
                <a:gd name="T17" fmla="*/ 24 h 107"/>
                <a:gd name="T18" fmla="*/ 41 w 79"/>
                <a:gd name="T19" fmla="*/ 12 h 107"/>
                <a:gd name="T20" fmla="*/ 16 w 79"/>
                <a:gd name="T21" fmla="*/ 26 h 107"/>
                <a:gd name="T22" fmla="*/ 79 w 79"/>
                <a:gd name="T23" fmla="*/ 77 h 107"/>
                <a:gd name="T24" fmla="*/ 38 w 79"/>
                <a:gd name="T25" fmla="*/ 107 h 107"/>
                <a:gd name="T26" fmla="*/ 0 w 79"/>
                <a:gd name="T27" fmla="*/ 95 h 107"/>
                <a:gd name="T28" fmla="*/ 0 w 79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7">
                  <a:moveTo>
                    <a:pt x="0" y="79"/>
                  </a:moveTo>
                  <a:cubicBezTo>
                    <a:pt x="5" y="79"/>
                    <a:pt x="5" y="79"/>
                    <a:pt x="5" y="79"/>
                  </a:cubicBezTo>
                  <a:cubicBezTo>
                    <a:pt x="11" y="87"/>
                    <a:pt x="25" y="94"/>
                    <a:pt x="38" y="94"/>
                  </a:cubicBezTo>
                  <a:cubicBezTo>
                    <a:pt x="55" y="94"/>
                    <a:pt x="63" y="89"/>
                    <a:pt x="63" y="78"/>
                  </a:cubicBezTo>
                  <a:cubicBezTo>
                    <a:pt x="63" y="57"/>
                    <a:pt x="0" y="64"/>
                    <a:pt x="0" y="29"/>
                  </a:cubicBezTo>
                  <a:cubicBezTo>
                    <a:pt x="0" y="11"/>
                    <a:pt x="13" y="0"/>
                    <a:pt x="41" y="0"/>
                  </a:cubicBezTo>
                  <a:cubicBezTo>
                    <a:pt x="57" y="0"/>
                    <a:pt x="68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5" y="20"/>
                    <a:pt x="56" y="12"/>
                    <a:pt x="41" y="12"/>
                  </a:cubicBezTo>
                  <a:cubicBezTo>
                    <a:pt x="24" y="12"/>
                    <a:pt x="16" y="18"/>
                    <a:pt x="16" y="26"/>
                  </a:cubicBezTo>
                  <a:cubicBezTo>
                    <a:pt x="16" y="51"/>
                    <a:pt x="79" y="41"/>
                    <a:pt x="79" y="77"/>
                  </a:cubicBezTo>
                  <a:cubicBezTo>
                    <a:pt x="79" y="96"/>
                    <a:pt x="67" y="107"/>
                    <a:pt x="38" y="107"/>
                  </a:cubicBezTo>
                  <a:cubicBezTo>
                    <a:pt x="23" y="107"/>
                    <a:pt x="9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49">
              <a:extLst>
                <a:ext uri="{FF2B5EF4-FFF2-40B4-BE49-F238E27FC236}">
                  <a16:creationId xmlns:a16="http://schemas.microsoft.com/office/drawing/2014/main" id="{A55D13FC-5DB6-4DA4-B091-A926C048465B}"/>
                </a:ext>
              </a:extLst>
            </p:cNvPr>
            <p:cNvSpPr/>
            <p:nvPr userDrawn="1">
              <p:custDataLst>
                <p:tags r:id="rId51"/>
              </p:custDataLst>
            </p:nvPr>
          </p:nvSpPr>
          <p:spPr bwMode="auto">
            <a:xfrm>
              <a:off x="71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2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50">
              <a:extLst>
                <a:ext uri="{FF2B5EF4-FFF2-40B4-BE49-F238E27FC236}">
                  <a16:creationId xmlns:a16="http://schemas.microsoft.com/office/drawing/2014/main" id="{C386F952-79F8-45BC-8679-73189ACD26B4}"/>
                </a:ext>
              </a:extLst>
            </p:cNvPr>
            <p:cNvSpPr>
              <a:spLocks noEditPoints="1"/>
            </p:cNvSpPr>
            <p:nvPr userDrawn="1">
              <p:custDataLst>
                <p:tags r:id="rId52"/>
              </p:custDataLst>
            </p:nvPr>
          </p:nvSpPr>
          <p:spPr bwMode="auto">
            <a:xfrm>
              <a:off x="7203" y="2073"/>
              <a:ext cx="134" cy="140"/>
            </a:xfrm>
            <a:custGeom>
              <a:avLst/>
              <a:gdLst>
                <a:gd name="T0" fmla="*/ 51 w 104"/>
                <a:gd name="T1" fmla="*/ 0 h 108"/>
                <a:gd name="T2" fmla="*/ 104 w 104"/>
                <a:gd name="T3" fmla="*/ 53 h 108"/>
                <a:gd name="T4" fmla="*/ 51 w 104"/>
                <a:gd name="T5" fmla="*/ 108 h 108"/>
                <a:gd name="T6" fmla="*/ 0 w 104"/>
                <a:gd name="T7" fmla="*/ 54 h 108"/>
                <a:gd name="T8" fmla="*/ 51 w 104"/>
                <a:gd name="T9" fmla="*/ 0 h 108"/>
                <a:gd name="T10" fmla="*/ 51 w 104"/>
                <a:gd name="T11" fmla="*/ 94 h 108"/>
                <a:gd name="T12" fmla="*/ 87 w 104"/>
                <a:gd name="T13" fmla="*/ 54 h 108"/>
                <a:gd name="T14" fmla="*/ 51 w 104"/>
                <a:gd name="T15" fmla="*/ 13 h 108"/>
                <a:gd name="T16" fmla="*/ 16 w 104"/>
                <a:gd name="T17" fmla="*/ 54 h 108"/>
                <a:gd name="T18" fmla="*/ 51 w 104"/>
                <a:gd name="T19" fmla="*/ 9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8">
                  <a:moveTo>
                    <a:pt x="51" y="0"/>
                  </a:moveTo>
                  <a:cubicBezTo>
                    <a:pt x="83" y="0"/>
                    <a:pt x="104" y="21"/>
                    <a:pt x="104" y="53"/>
                  </a:cubicBezTo>
                  <a:cubicBezTo>
                    <a:pt x="104" y="87"/>
                    <a:pt x="84" y="108"/>
                    <a:pt x="51" y="108"/>
                  </a:cubicBezTo>
                  <a:cubicBezTo>
                    <a:pt x="20" y="108"/>
                    <a:pt x="0" y="86"/>
                    <a:pt x="0" y="54"/>
                  </a:cubicBezTo>
                  <a:cubicBezTo>
                    <a:pt x="0" y="21"/>
                    <a:pt x="20" y="0"/>
                    <a:pt x="51" y="0"/>
                  </a:cubicBezTo>
                  <a:close/>
                  <a:moveTo>
                    <a:pt x="51" y="94"/>
                  </a:moveTo>
                  <a:cubicBezTo>
                    <a:pt x="71" y="94"/>
                    <a:pt x="87" y="79"/>
                    <a:pt x="87" y="54"/>
                  </a:cubicBezTo>
                  <a:cubicBezTo>
                    <a:pt x="87" y="28"/>
                    <a:pt x="72" y="13"/>
                    <a:pt x="51" y="13"/>
                  </a:cubicBezTo>
                  <a:cubicBezTo>
                    <a:pt x="33" y="13"/>
                    <a:pt x="16" y="28"/>
                    <a:pt x="16" y="54"/>
                  </a:cubicBezTo>
                  <a:cubicBezTo>
                    <a:pt x="16" y="79"/>
                    <a:pt x="33" y="94"/>
                    <a:pt x="51" y="94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51">
              <a:extLst>
                <a:ext uri="{FF2B5EF4-FFF2-40B4-BE49-F238E27FC236}">
                  <a16:creationId xmlns:a16="http://schemas.microsoft.com/office/drawing/2014/main" id="{9E356820-4069-4477-8EB3-DC31502E077A}"/>
                </a:ext>
              </a:extLst>
            </p:cNvPr>
            <p:cNvSpPr/>
            <p:nvPr userDrawn="1">
              <p:custDataLst>
                <p:tags r:id="rId53"/>
              </p:custDataLst>
            </p:nvPr>
          </p:nvSpPr>
          <p:spPr bwMode="auto">
            <a:xfrm>
              <a:off x="7364" y="2074"/>
              <a:ext cx="119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3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5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52">
              <a:extLst>
                <a:ext uri="{FF2B5EF4-FFF2-40B4-BE49-F238E27FC236}">
                  <a16:creationId xmlns:a16="http://schemas.microsoft.com/office/drawing/2014/main" id="{DF772493-1E31-4BB3-807F-17DBF0265246}"/>
                </a:ext>
              </a:extLst>
            </p:cNvPr>
            <p:cNvSpPr>
              <a:spLocks noEditPoints="1"/>
            </p:cNvSpPr>
            <p:nvPr userDrawn="1">
              <p:custDataLst>
                <p:tags r:id="rId54"/>
              </p:custDataLst>
            </p:nvPr>
          </p:nvSpPr>
          <p:spPr bwMode="auto">
            <a:xfrm>
              <a:off x="7516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53">
              <a:extLst>
                <a:ext uri="{FF2B5EF4-FFF2-40B4-BE49-F238E27FC236}">
                  <a16:creationId xmlns:a16="http://schemas.microsoft.com/office/drawing/2014/main" id="{700914CE-42FA-41A9-A5EF-97898B2CC668}"/>
                </a:ext>
              </a:extLst>
            </p:cNvPr>
            <p:cNvSpPr>
              <a:spLocks noEditPoints="1"/>
            </p:cNvSpPr>
            <p:nvPr userDrawn="1">
              <p:custDataLst>
                <p:tags r:id="rId55"/>
              </p:custDataLst>
            </p:nvPr>
          </p:nvSpPr>
          <p:spPr bwMode="auto">
            <a:xfrm>
              <a:off x="7565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5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4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6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50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8"/>
                    <a:pt x="40" y="42"/>
                  </a:cubicBezTo>
                  <a:cubicBezTo>
                    <a:pt x="47" y="40"/>
                    <a:pt x="63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5"/>
                    <a:pt x="44" y="15"/>
                  </a:cubicBezTo>
                  <a:cubicBezTo>
                    <a:pt x="29" y="15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4" y="53"/>
                    <a:pt x="51" y="55"/>
                    <a:pt x="46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94631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A1F15EB4-2BA8-4FAB-9FDD-CE1746C11BF7}"/>
              </a:ext>
            </a:extLst>
          </p:cNvPr>
          <p:cNvSpPr>
            <a:spLocks noGrp="1"/>
          </p:cNvSpPr>
          <p:nvPr>
            <p:ph type="pic" sz="quarter" idx="13" hasCustomPrompt="1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3887" y="658801"/>
            <a:ext cx="9495473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  <p:custDataLst>
              <p:tags r:id="rId3"/>
            </p:custDataLst>
          </p:nvPr>
        </p:nvSpPr>
        <p:spPr>
          <a:xfrm>
            <a:off x="623887" y="2276475"/>
            <a:ext cx="9495473" cy="3960813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 level</a:t>
            </a:r>
            <a:endParaRPr lang="en-GB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D96BED0-FA01-4014-A0BF-3582DED2742D}"/>
              </a:ext>
            </a:extLst>
          </p:cNvPr>
          <p:cNvSpPr>
            <a:spLocks noGrp="1"/>
          </p:cNvSpPr>
          <p:nvPr>
            <p:ph type="body" sz="quarter" idx="14" hasCustomPrompt="1"/>
            <p:custDataLst>
              <p:tags r:id="rId4"/>
            </p:custDataLst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3B4F50E-F3C9-40B6-967F-22FC64B73965}"/>
              </a:ext>
            </a:extLst>
          </p:cNvPr>
          <p:cNvGrpSpPr>
            <a:grpSpLocks noChangeAspect="1"/>
          </p:cNvGrpSpPr>
          <p:nvPr userDrawn="1">
            <p:custDataLst>
              <p:tags r:id="rId5"/>
            </p:custDataLst>
          </p:nvPr>
        </p:nvGrpSpPr>
        <p:grpSpPr>
          <a:xfrm>
            <a:off x="7913089" y="6466809"/>
            <a:ext cx="4015386" cy="154800"/>
            <a:chOff x="1" y="2013"/>
            <a:chExt cx="7678" cy="296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2D17E818-628F-40E6-BA22-75D39FE8EB50}"/>
                </a:ext>
              </a:extLst>
            </p:cNvPr>
            <p:cNvSpPr/>
            <p:nvPr userDrawn="1">
              <p:custDataLst>
                <p:tags r:id="rId6"/>
              </p:custDataLst>
            </p:nvPr>
          </p:nvSpPr>
          <p:spPr bwMode="auto">
            <a:xfrm>
              <a:off x="1184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0A63B148-1959-4F0D-B5D9-01FA27D2BB1E}"/>
                </a:ext>
              </a:extLst>
            </p:cNvPr>
            <p:cNvSpPr/>
            <p:nvPr userDrawn="1">
              <p:custDataLst>
                <p:tags r:id="rId7"/>
              </p:custDataLst>
            </p:nvPr>
          </p:nvSpPr>
          <p:spPr bwMode="auto">
            <a:xfrm>
              <a:off x="132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E5131080-9003-4EC1-8F0E-CAC071AF1857}"/>
                </a:ext>
              </a:extLst>
            </p:cNvPr>
            <p:cNvSpPr/>
            <p:nvPr userDrawn="1">
              <p:custDataLst>
                <p:tags r:id="rId8"/>
              </p:custDataLst>
            </p:nvPr>
          </p:nvSpPr>
          <p:spPr bwMode="auto">
            <a:xfrm>
              <a:off x="14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7FB2F697-E04E-4CFD-B1BB-8826F652DB93}"/>
                </a:ext>
              </a:extLst>
            </p:cNvPr>
            <p:cNvSpPr>
              <a:spLocks noEditPoint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1504" y="2073"/>
              <a:ext cx="124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4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8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5" y="108"/>
                    <a:pt x="54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8" y="13"/>
                  </a:cubicBezTo>
                  <a:cubicBezTo>
                    <a:pt x="29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9">
              <a:extLst>
                <a:ext uri="{FF2B5EF4-FFF2-40B4-BE49-F238E27FC236}">
                  <a16:creationId xmlns:a16="http://schemas.microsoft.com/office/drawing/2014/main" id="{CBA62D93-FBC9-49C2-8EB4-3B7A8E333342}"/>
                </a:ext>
              </a:extLst>
            </p:cNvPr>
            <p:cNvSpPr/>
            <p:nvPr userDrawn="1">
              <p:custDataLst>
                <p:tags r:id="rId10"/>
              </p:custDataLst>
            </p:nvPr>
          </p:nvSpPr>
          <p:spPr bwMode="auto">
            <a:xfrm>
              <a:off x="1638" y="2076"/>
              <a:ext cx="134" cy="133"/>
            </a:xfrm>
            <a:custGeom>
              <a:avLst/>
              <a:gdLst>
                <a:gd name="T0" fmla="*/ 134 w 134"/>
                <a:gd name="T1" fmla="*/ 0 h 133"/>
                <a:gd name="T2" fmla="*/ 134 w 134"/>
                <a:gd name="T3" fmla="*/ 6 h 133"/>
                <a:gd name="T4" fmla="*/ 79 w 134"/>
                <a:gd name="T5" fmla="*/ 133 h 133"/>
                <a:gd name="T6" fmla="*/ 54 w 134"/>
                <a:gd name="T7" fmla="*/ 133 h 133"/>
                <a:gd name="T8" fmla="*/ 0 w 134"/>
                <a:gd name="T9" fmla="*/ 6 h 133"/>
                <a:gd name="T10" fmla="*/ 0 w 134"/>
                <a:gd name="T11" fmla="*/ 0 h 133"/>
                <a:gd name="T12" fmla="*/ 20 w 134"/>
                <a:gd name="T13" fmla="*/ 0 h 133"/>
                <a:gd name="T14" fmla="*/ 60 w 134"/>
                <a:gd name="T15" fmla="*/ 100 h 133"/>
                <a:gd name="T16" fmla="*/ 64 w 134"/>
                <a:gd name="T17" fmla="*/ 114 h 133"/>
                <a:gd name="T18" fmla="*/ 68 w 134"/>
                <a:gd name="T19" fmla="*/ 114 h 133"/>
                <a:gd name="T20" fmla="*/ 73 w 134"/>
                <a:gd name="T21" fmla="*/ 101 h 133"/>
                <a:gd name="T22" fmla="*/ 113 w 134"/>
                <a:gd name="T23" fmla="*/ 0 h 133"/>
                <a:gd name="T24" fmla="*/ 134 w 134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3">
                  <a:moveTo>
                    <a:pt x="134" y="0"/>
                  </a:moveTo>
                  <a:lnTo>
                    <a:pt x="134" y="6"/>
                  </a:lnTo>
                  <a:lnTo>
                    <a:pt x="79" y="133"/>
                  </a:lnTo>
                  <a:lnTo>
                    <a:pt x="54" y="133"/>
                  </a:lnTo>
                  <a:lnTo>
                    <a:pt x="0" y="6"/>
                  </a:lnTo>
                  <a:lnTo>
                    <a:pt x="0" y="0"/>
                  </a:lnTo>
                  <a:lnTo>
                    <a:pt x="20" y="0"/>
                  </a:lnTo>
                  <a:lnTo>
                    <a:pt x="60" y="100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3" y="101"/>
                  </a:lnTo>
                  <a:lnTo>
                    <a:pt x="113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0">
              <a:extLst>
                <a:ext uri="{FF2B5EF4-FFF2-40B4-BE49-F238E27FC236}">
                  <a16:creationId xmlns:a16="http://schemas.microsoft.com/office/drawing/2014/main" id="{CBBC87EB-784A-4C8F-9CA2-0611A7205141}"/>
                </a:ext>
              </a:extLst>
            </p:cNvPr>
            <p:cNvSpPr>
              <a:spLocks noEditPoint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1781" y="2017"/>
              <a:ext cx="134" cy="196"/>
            </a:xfrm>
            <a:custGeom>
              <a:avLst/>
              <a:gdLst>
                <a:gd name="T0" fmla="*/ 52 w 104"/>
                <a:gd name="T1" fmla="*/ 43 h 151"/>
                <a:gd name="T2" fmla="*/ 104 w 104"/>
                <a:gd name="T3" fmla="*/ 96 h 151"/>
                <a:gd name="T4" fmla="*/ 52 w 104"/>
                <a:gd name="T5" fmla="*/ 151 h 151"/>
                <a:gd name="T6" fmla="*/ 0 w 104"/>
                <a:gd name="T7" fmla="*/ 97 h 151"/>
                <a:gd name="T8" fmla="*/ 52 w 104"/>
                <a:gd name="T9" fmla="*/ 43 h 151"/>
                <a:gd name="T10" fmla="*/ 52 w 104"/>
                <a:gd name="T11" fmla="*/ 137 h 151"/>
                <a:gd name="T12" fmla="*/ 87 w 104"/>
                <a:gd name="T13" fmla="*/ 97 h 151"/>
                <a:gd name="T14" fmla="*/ 52 w 104"/>
                <a:gd name="T15" fmla="*/ 56 h 151"/>
                <a:gd name="T16" fmla="*/ 17 w 104"/>
                <a:gd name="T17" fmla="*/ 97 h 151"/>
                <a:gd name="T18" fmla="*/ 52 w 104"/>
                <a:gd name="T19" fmla="*/ 137 h 151"/>
                <a:gd name="T20" fmla="*/ 67 w 104"/>
                <a:gd name="T21" fmla="*/ 10 h 151"/>
                <a:gd name="T22" fmla="*/ 75 w 104"/>
                <a:gd name="T23" fmla="*/ 2 h 151"/>
                <a:gd name="T24" fmla="*/ 86 w 104"/>
                <a:gd name="T25" fmla="*/ 5 h 151"/>
                <a:gd name="T26" fmla="*/ 66 w 104"/>
                <a:gd name="T27" fmla="*/ 22 h 151"/>
                <a:gd name="T28" fmla="*/ 38 w 104"/>
                <a:gd name="T29" fmla="*/ 12 h 151"/>
                <a:gd name="T30" fmla="*/ 28 w 104"/>
                <a:gd name="T31" fmla="*/ 20 h 151"/>
                <a:gd name="T32" fmla="*/ 18 w 104"/>
                <a:gd name="T33" fmla="*/ 15 h 151"/>
                <a:gd name="T34" fmla="*/ 39 w 104"/>
                <a:gd name="T35" fmla="*/ 0 h 151"/>
                <a:gd name="T36" fmla="*/ 67 w 104"/>
                <a:gd name="T37" fmla="*/ 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1">
                  <a:moveTo>
                    <a:pt x="52" y="43"/>
                  </a:moveTo>
                  <a:cubicBezTo>
                    <a:pt x="83" y="43"/>
                    <a:pt x="104" y="64"/>
                    <a:pt x="104" y="96"/>
                  </a:cubicBezTo>
                  <a:cubicBezTo>
                    <a:pt x="104" y="130"/>
                    <a:pt x="84" y="151"/>
                    <a:pt x="52" y="151"/>
                  </a:cubicBezTo>
                  <a:cubicBezTo>
                    <a:pt x="20" y="151"/>
                    <a:pt x="0" y="129"/>
                    <a:pt x="0" y="97"/>
                  </a:cubicBezTo>
                  <a:cubicBezTo>
                    <a:pt x="0" y="64"/>
                    <a:pt x="21" y="43"/>
                    <a:pt x="52" y="43"/>
                  </a:cubicBezTo>
                  <a:close/>
                  <a:moveTo>
                    <a:pt x="52" y="137"/>
                  </a:moveTo>
                  <a:cubicBezTo>
                    <a:pt x="72" y="137"/>
                    <a:pt x="87" y="122"/>
                    <a:pt x="87" y="97"/>
                  </a:cubicBezTo>
                  <a:cubicBezTo>
                    <a:pt x="87" y="71"/>
                    <a:pt x="72" y="56"/>
                    <a:pt x="52" y="56"/>
                  </a:cubicBezTo>
                  <a:cubicBezTo>
                    <a:pt x="33" y="56"/>
                    <a:pt x="17" y="71"/>
                    <a:pt x="17" y="97"/>
                  </a:cubicBezTo>
                  <a:cubicBezTo>
                    <a:pt x="17" y="122"/>
                    <a:pt x="33" y="137"/>
                    <a:pt x="52" y="137"/>
                  </a:cubicBezTo>
                  <a:close/>
                  <a:moveTo>
                    <a:pt x="67" y="10"/>
                  </a:moveTo>
                  <a:cubicBezTo>
                    <a:pt x="70" y="10"/>
                    <a:pt x="74" y="7"/>
                    <a:pt x="75" y="2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3" y="16"/>
                    <a:pt x="76" y="22"/>
                    <a:pt x="66" y="22"/>
                  </a:cubicBezTo>
                  <a:cubicBezTo>
                    <a:pt x="51" y="22"/>
                    <a:pt x="47" y="12"/>
                    <a:pt x="38" y="12"/>
                  </a:cubicBezTo>
                  <a:cubicBezTo>
                    <a:pt x="35" y="12"/>
                    <a:pt x="30" y="12"/>
                    <a:pt x="28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3"/>
                    <a:pt x="30" y="0"/>
                    <a:pt x="39" y="0"/>
                  </a:cubicBezTo>
                  <a:cubicBezTo>
                    <a:pt x="52" y="0"/>
                    <a:pt x="56" y="10"/>
                    <a:pt x="67" y="10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1">
              <a:extLst>
                <a:ext uri="{FF2B5EF4-FFF2-40B4-BE49-F238E27FC236}">
                  <a16:creationId xmlns:a16="http://schemas.microsoft.com/office/drawing/2014/main" id="{E12B79F3-2075-4436-9F79-929609803292}"/>
                </a:ext>
              </a:extLst>
            </p:cNvPr>
            <p:cNvSpPr/>
            <p:nvPr userDrawn="1">
              <p:custDataLst>
                <p:tags r:id="rId12"/>
              </p:custDataLst>
            </p:nvPr>
          </p:nvSpPr>
          <p:spPr bwMode="auto">
            <a:xfrm>
              <a:off x="1929" y="2030"/>
              <a:ext cx="72" cy="179"/>
            </a:xfrm>
            <a:custGeom>
              <a:avLst/>
              <a:gdLst>
                <a:gd name="T0" fmla="*/ 32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2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2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2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12">
              <a:extLst>
                <a:ext uri="{FF2B5EF4-FFF2-40B4-BE49-F238E27FC236}">
                  <a16:creationId xmlns:a16="http://schemas.microsoft.com/office/drawing/2014/main" id="{EE4DB8D0-0957-423C-B2F5-34DACF95229F}"/>
                </a:ext>
              </a:extLst>
            </p:cNvPr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2030" y="2013"/>
              <a:ext cx="21" cy="196"/>
            </a:xfrm>
            <a:prstGeom prst="rect">
              <a:avLst/>
            </a:pr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3">
              <a:extLst>
                <a:ext uri="{FF2B5EF4-FFF2-40B4-BE49-F238E27FC236}">
                  <a16:creationId xmlns:a16="http://schemas.microsoft.com/office/drawing/2014/main" id="{6C048475-0036-4B72-9451-8670B00D1710}"/>
                </a:ext>
              </a:extLst>
            </p:cNvPr>
            <p:cNvSpPr/>
            <p:nvPr userDrawn="1">
              <p:custDataLst>
                <p:tags r:id="rId14"/>
              </p:custDataLst>
            </p:nvPr>
          </p:nvSpPr>
          <p:spPr bwMode="auto">
            <a:xfrm>
              <a:off x="2086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40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4">
              <a:extLst>
                <a:ext uri="{FF2B5EF4-FFF2-40B4-BE49-F238E27FC236}">
                  <a16:creationId xmlns:a16="http://schemas.microsoft.com/office/drawing/2014/main" id="{45F538BC-87ED-46A0-98F9-224EEB04F3B5}"/>
                </a:ext>
              </a:extLst>
            </p:cNvPr>
            <p:cNvSpPr/>
            <p:nvPr userDrawn="1">
              <p:custDataLst>
                <p:tags r:id="rId15"/>
              </p:custDataLst>
            </p:nvPr>
          </p:nvSpPr>
          <p:spPr bwMode="auto">
            <a:xfrm>
              <a:off x="2234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5">
              <a:extLst>
                <a:ext uri="{FF2B5EF4-FFF2-40B4-BE49-F238E27FC236}">
                  <a16:creationId xmlns:a16="http://schemas.microsoft.com/office/drawing/2014/main" id="{4569D902-524C-4370-AB1A-4AC7437EC70B}"/>
                </a:ext>
              </a:extLst>
            </p:cNvPr>
            <p:cNvSpPr>
              <a:spLocks noEditPoint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2353" y="2073"/>
              <a:ext cx="126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2 h 108"/>
                <a:gd name="T10" fmla="*/ 93 w 98"/>
                <a:gd name="T11" fmla="*/ 82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3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2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3"/>
                    <a:pt x="49" y="13"/>
                  </a:cubicBezTo>
                  <a:cubicBezTo>
                    <a:pt x="30" y="13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E1635365-FD8A-4054-8727-D0C30D954250}"/>
                </a:ext>
              </a:extLst>
            </p:cNvPr>
            <p:cNvSpPr>
              <a:spLocks noEditPoint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2561" y="2020"/>
              <a:ext cx="174" cy="189"/>
            </a:xfrm>
            <a:custGeom>
              <a:avLst/>
              <a:gdLst>
                <a:gd name="T0" fmla="*/ 70 w 174"/>
                <a:gd name="T1" fmla="*/ 0 h 189"/>
                <a:gd name="T2" fmla="*/ 105 w 174"/>
                <a:gd name="T3" fmla="*/ 0 h 189"/>
                <a:gd name="T4" fmla="*/ 174 w 174"/>
                <a:gd name="T5" fmla="*/ 183 h 189"/>
                <a:gd name="T6" fmla="*/ 174 w 174"/>
                <a:gd name="T7" fmla="*/ 189 h 189"/>
                <a:gd name="T8" fmla="*/ 152 w 174"/>
                <a:gd name="T9" fmla="*/ 189 h 189"/>
                <a:gd name="T10" fmla="*/ 127 w 174"/>
                <a:gd name="T11" fmla="*/ 122 h 189"/>
                <a:gd name="T12" fmla="*/ 45 w 174"/>
                <a:gd name="T13" fmla="*/ 122 h 189"/>
                <a:gd name="T14" fmla="*/ 21 w 174"/>
                <a:gd name="T15" fmla="*/ 189 h 189"/>
                <a:gd name="T16" fmla="*/ 0 w 174"/>
                <a:gd name="T17" fmla="*/ 189 h 189"/>
                <a:gd name="T18" fmla="*/ 0 w 174"/>
                <a:gd name="T19" fmla="*/ 183 h 189"/>
                <a:gd name="T20" fmla="*/ 70 w 174"/>
                <a:gd name="T21" fmla="*/ 0 h 189"/>
                <a:gd name="T22" fmla="*/ 53 w 174"/>
                <a:gd name="T23" fmla="*/ 102 h 189"/>
                <a:gd name="T24" fmla="*/ 119 w 174"/>
                <a:gd name="T25" fmla="*/ 102 h 189"/>
                <a:gd name="T26" fmla="*/ 90 w 174"/>
                <a:gd name="T27" fmla="*/ 27 h 189"/>
                <a:gd name="T28" fmla="*/ 87 w 174"/>
                <a:gd name="T29" fmla="*/ 15 h 189"/>
                <a:gd name="T30" fmla="*/ 85 w 174"/>
                <a:gd name="T31" fmla="*/ 15 h 189"/>
                <a:gd name="T32" fmla="*/ 81 w 174"/>
                <a:gd name="T33" fmla="*/ 27 h 189"/>
                <a:gd name="T34" fmla="*/ 53 w 174"/>
                <a:gd name="T35" fmla="*/ 10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189">
                  <a:moveTo>
                    <a:pt x="70" y="0"/>
                  </a:moveTo>
                  <a:lnTo>
                    <a:pt x="105" y="0"/>
                  </a:lnTo>
                  <a:lnTo>
                    <a:pt x="174" y="183"/>
                  </a:lnTo>
                  <a:lnTo>
                    <a:pt x="174" y="189"/>
                  </a:lnTo>
                  <a:lnTo>
                    <a:pt x="152" y="189"/>
                  </a:lnTo>
                  <a:lnTo>
                    <a:pt x="127" y="122"/>
                  </a:lnTo>
                  <a:lnTo>
                    <a:pt x="45" y="122"/>
                  </a:lnTo>
                  <a:lnTo>
                    <a:pt x="21" y="189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70" y="0"/>
                  </a:lnTo>
                  <a:close/>
                  <a:moveTo>
                    <a:pt x="53" y="102"/>
                  </a:moveTo>
                  <a:lnTo>
                    <a:pt x="119" y="102"/>
                  </a:lnTo>
                  <a:lnTo>
                    <a:pt x="90" y="27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1" y="27"/>
                  </a:lnTo>
                  <a:lnTo>
                    <a:pt x="53" y="102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7">
              <a:extLst>
                <a:ext uri="{FF2B5EF4-FFF2-40B4-BE49-F238E27FC236}">
                  <a16:creationId xmlns:a16="http://schemas.microsoft.com/office/drawing/2014/main" id="{EF350750-28AC-41C6-9466-E2DE4E555FE9}"/>
                </a:ext>
              </a:extLst>
            </p:cNvPr>
            <p:cNvSpPr/>
            <p:nvPr userDrawn="1">
              <p:custDataLst>
                <p:tags r:id="rId18"/>
              </p:custDataLst>
            </p:nvPr>
          </p:nvSpPr>
          <p:spPr bwMode="auto">
            <a:xfrm>
              <a:off x="2761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7 w 56"/>
                <a:gd name="T3" fmla="*/ 1 h 104"/>
                <a:gd name="T4" fmla="*/ 17 w 56"/>
                <a:gd name="T5" fmla="*/ 19 h 104"/>
                <a:gd name="T6" fmla="*/ 20 w 56"/>
                <a:gd name="T7" fmla="*/ 19 h 104"/>
                <a:gd name="T8" fmla="*/ 42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2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7"/>
                    <a:pt x="3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0" y="15"/>
                    <a:pt x="19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8">
              <a:extLst>
                <a:ext uri="{FF2B5EF4-FFF2-40B4-BE49-F238E27FC236}">
                  <a16:creationId xmlns:a16="http://schemas.microsoft.com/office/drawing/2014/main" id="{E1BA9E1D-BC99-4D2C-BF79-235D437A052F}"/>
                </a:ext>
              </a:extLst>
            </p:cNvPr>
            <p:cNvSpPr>
              <a:spLocks noEditPoint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2840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9">
              <a:extLst>
                <a:ext uri="{FF2B5EF4-FFF2-40B4-BE49-F238E27FC236}">
                  <a16:creationId xmlns:a16="http://schemas.microsoft.com/office/drawing/2014/main" id="{F5949291-AC5F-429E-9DF6-998DAE98E9B6}"/>
                </a:ext>
              </a:extLst>
            </p:cNvPr>
            <p:cNvSpPr/>
            <p:nvPr userDrawn="1">
              <p:custDataLst>
                <p:tags r:id="rId20"/>
              </p:custDataLst>
            </p:nvPr>
          </p:nvSpPr>
          <p:spPr bwMode="auto">
            <a:xfrm>
              <a:off x="2992" y="2074"/>
              <a:ext cx="117" cy="135"/>
            </a:xfrm>
            <a:custGeom>
              <a:avLst/>
              <a:gdLst>
                <a:gd name="T0" fmla="*/ 75 w 91"/>
                <a:gd name="T1" fmla="*/ 40 h 104"/>
                <a:gd name="T2" fmla="*/ 46 w 91"/>
                <a:gd name="T3" fmla="*/ 14 h 104"/>
                <a:gd name="T4" fmla="*/ 16 w 91"/>
                <a:gd name="T5" fmla="*/ 38 h 104"/>
                <a:gd name="T6" fmla="*/ 16 w 91"/>
                <a:gd name="T7" fmla="*/ 104 h 104"/>
                <a:gd name="T8" fmla="*/ 0 w 91"/>
                <a:gd name="T9" fmla="*/ 104 h 104"/>
                <a:gd name="T10" fmla="*/ 0 w 91"/>
                <a:gd name="T11" fmla="*/ 1 h 104"/>
                <a:gd name="T12" fmla="*/ 15 w 91"/>
                <a:gd name="T13" fmla="*/ 1 h 104"/>
                <a:gd name="T14" fmla="*/ 15 w 91"/>
                <a:gd name="T15" fmla="*/ 19 h 104"/>
                <a:gd name="T16" fmla="*/ 18 w 91"/>
                <a:gd name="T17" fmla="*/ 19 h 104"/>
                <a:gd name="T18" fmla="*/ 52 w 91"/>
                <a:gd name="T19" fmla="*/ 0 h 104"/>
                <a:gd name="T20" fmla="*/ 91 w 91"/>
                <a:gd name="T21" fmla="*/ 38 h 104"/>
                <a:gd name="T22" fmla="*/ 91 w 91"/>
                <a:gd name="T23" fmla="*/ 104 h 104"/>
                <a:gd name="T24" fmla="*/ 75 w 91"/>
                <a:gd name="T25" fmla="*/ 104 h 104"/>
                <a:gd name="T26" fmla="*/ 75 w 91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4">
                  <a:moveTo>
                    <a:pt x="75" y="40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4" y="14"/>
                    <a:pt x="16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8" y="0"/>
                    <a:pt x="52" y="0"/>
                  </a:cubicBezTo>
                  <a:cubicBezTo>
                    <a:pt x="75" y="0"/>
                    <a:pt x="91" y="11"/>
                    <a:pt x="91" y="38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0">
              <a:extLst>
                <a:ext uri="{FF2B5EF4-FFF2-40B4-BE49-F238E27FC236}">
                  <a16:creationId xmlns:a16="http://schemas.microsoft.com/office/drawing/2014/main" id="{17F4771C-5A4C-4520-980E-3A824D35479A}"/>
                </a:ext>
              </a:extLst>
            </p:cNvPr>
            <p:cNvSpPr>
              <a:spLocks noEditPoint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3136" y="2015"/>
              <a:ext cx="129" cy="197"/>
            </a:xfrm>
            <a:custGeom>
              <a:avLst/>
              <a:gdLst>
                <a:gd name="T0" fmla="*/ 100 w 100"/>
                <a:gd name="T1" fmla="*/ 0 h 152"/>
                <a:gd name="T2" fmla="*/ 100 w 100"/>
                <a:gd name="T3" fmla="*/ 150 h 152"/>
                <a:gd name="T4" fmla="*/ 83 w 100"/>
                <a:gd name="T5" fmla="*/ 150 h 152"/>
                <a:gd name="T6" fmla="*/ 83 w 100"/>
                <a:gd name="T7" fmla="*/ 137 h 152"/>
                <a:gd name="T8" fmla="*/ 80 w 100"/>
                <a:gd name="T9" fmla="*/ 137 h 152"/>
                <a:gd name="T10" fmla="*/ 49 w 100"/>
                <a:gd name="T11" fmla="*/ 152 h 152"/>
                <a:gd name="T12" fmla="*/ 0 w 100"/>
                <a:gd name="T13" fmla="*/ 100 h 152"/>
                <a:gd name="T14" fmla="*/ 52 w 100"/>
                <a:gd name="T15" fmla="*/ 45 h 152"/>
                <a:gd name="T16" fmla="*/ 83 w 100"/>
                <a:gd name="T17" fmla="*/ 61 h 152"/>
                <a:gd name="T18" fmla="*/ 83 w 100"/>
                <a:gd name="T19" fmla="*/ 0 h 152"/>
                <a:gd name="T20" fmla="*/ 100 w 100"/>
                <a:gd name="T21" fmla="*/ 0 h 152"/>
                <a:gd name="T22" fmla="*/ 83 w 100"/>
                <a:gd name="T23" fmla="*/ 109 h 152"/>
                <a:gd name="T24" fmla="*/ 83 w 100"/>
                <a:gd name="T25" fmla="*/ 81 h 152"/>
                <a:gd name="T26" fmla="*/ 54 w 100"/>
                <a:gd name="T27" fmla="*/ 59 h 152"/>
                <a:gd name="T28" fmla="*/ 17 w 100"/>
                <a:gd name="T29" fmla="*/ 99 h 152"/>
                <a:gd name="T30" fmla="*/ 54 w 100"/>
                <a:gd name="T31" fmla="*/ 138 h 152"/>
                <a:gd name="T32" fmla="*/ 83 w 100"/>
                <a:gd name="T33" fmla="*/ 10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52">
                  <a:moveTo>
                    <a:pt x="100" y="0"/>
                  </a:moveTo>
                  <a:cubicBezTo>
                    <a:pt x="100" y="150"/>
                    <a:pt x="100" y="150"/>
                    <a:pt x="100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72" y="147"/>
                    <a:pt x="62" y="152"/>
                    <a:pt x="49" y="152"/>
                  </a:cubicBezTo>
                  <a:cubicBezTo>
                    <a:pt x="21" y="152"/>
                    <a:pt x="0" y="131"/>
                    <a:pt x="0" y="100"/>
                  </a:cubicBezTo>
                  <a:cubicBezTo>
                    <a:pt x="0" y="66"/>
                    <a:pt x="24" y="45"/>
                    <a:pt x="52" y="45"/>
                  </a:cubicBezTo>
                  <a:cubicBezTo>
                    <a:pt x="64" y="45"/>
                    <a:pt x="80" y="51"/>
                    <a:pt x="83" y="61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100" y="0"/>
                  </a:lnTo>
                  <a:close/>
                  <a:moveTo>
                    <a:pt x="83" y="109"/>
                  </a:moveTo>
                  <a:cubicBezTo>
                    <a:pt x="83" y="81"/>
                    <a:pt x="83" y="81"/>
                    <a:pt x="83" y="81"/>
                  </a:cubicBezTo>
                  <a:cubicBezTo>
                    <a:pt x="83" y="67"/>
                    <a:pt x="70" y="59"/>
                    <a:pt x="54" y="59"/>
                  </a:cubicBezTo>
                  <a:cubicBezTo>
                    <a:pt x="36" y="59"/>
                    <a:pt x="17" y="72"/>
                    <a:pt x="17" y="99"/>
                  </a:cubicBezTo>
                  <a:cubicBezTo>
                    <a:pt x="17" y="124"/>
                    <a:pt x="35" y="138"/>
                    <a:pt x="54" y="138"/>
                  </a:cubicBezTo>
                  <a:cubicBezTo>
                    <a:pt x="69" y="138"/>
                    <a:pt x="83" y="125"/>
                    <a:pt x="83" y="109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1">
              <a:extLst>
                <a:ext uri="{FF2B5EF4-FFF2-40B4-BE49-F238E27FC236}">
                  <a16:creationId xmlns:a16="http://schemas.microsoft.com/office/drawing/2014/main" id="{8ABC823D-3211-489A-AD27-6ACC09D20823}"/>
                </a:ext>
              </a:extLst>
            </p:cNvPr>
            <p:cNvSpPr>
              <a:spLocks noEditPoint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3293" y="2073"/>
              <a:ext cx="113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3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49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6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2">
              <a:extLst>
                <a:ext uri="{FF2B5EF4-FFF2-40B4-BE49-F238E27FC236}">
                  <a16:creationId xmlns:a16="http://schemas.microsoft.com/office/drawing/2014/main" id="{C70DA4F5-C510-492B-94B7-1D5D38A7D586}"/>
                </a:ext>
              </a:extLst>
            </p:cNvPr>
            <p:cNvSpPr/>
            <p:nvPr userDrawn="1">
              <p:custDataLst>
                <p:tags r:id="rId23"/>
              </p:custDataLst>
            </p:nvPr>
          </p:nvSpPr>
          <p:spPr bwMode="auto">
            <a:xfrm>
              <a:off x="3441" y="2074"/>
              <a:ext cx="213" cy="135"/>
            </a:xfrm>
            <a:custGeom>
              <a:avLst/>
              <a:gdLst>
                <a:gd name="T0" fmla="*/ 75 w 165"/>
                <a:gd name="T1" fmla="*/ 38 h 104"/>
                <a:gd name="T2" fmla="*/ 46 w 165"/>
                <a:gd name="T3" fmla="*/ 14 h 104"/>
                <a:gd name="T4" fmla="*/ 16 w 165"/>
                <a:gd name="T5" fmla="*/ 38 h 104"/>
                <a:gd name="T6" fmla="*/ 16 w 165"/>
                <a:gd name="T7" fmla="*/ 104 h 104"/>
                <a:gd name="T8" fmla="*/ 0 w 165"/>
                <a:gd name="T9" fmla="*/ 104 h 104"/>
                <a:gd name="T10" fmla="*/ 0 w 165"/>
                <a:gd name="T11" fmla="*/ 1 h 104"/>
                <a:gd name="T12" fmla="*/ 16 w 165"/>
                <a:gd name="T13" fmla="*/ 1 h 104"/>
                <a:gd name="T14" fmla="*/ 16 w 165"/>
                <a:gd name="T15" fmla="*/ 19 h 104"/>
                <a:gd name="T16" fmla="*/ 18 w 165"/>
                <a:gd name="T17" fmla="*/ 19 h 104"/>
                <a:gd name="T18" fmla="*/ 51 w 165"/>
                <a:gd name="T19" fmla="*/ 0 h 104"/>
                <a:gd name="T20" fmla="*/ 86 w 165"/>
                <a:gd name="T21" fmla="*/ 21 h 104"/>
                <a:gd name="T22" fmla="*/ 89 w 165"/>
                <a:gd name="T23" fmla="*/ 21 h 104"/>
                <a:gd name="T24" fmla="*/ 125 w 165"/>
                <a:gd name="T25" fmla="*/ 0 h 104"/>
                <a:gd name="T26" fmla="*/ 165 w 165"/>
                <a:gd name="T27" fmla="*/ 37 h 104"/>
                <a:gd name="T28" fmla="*/ 165 w 165"/>
                <a:gd name="T29" fmla="*/ 104 h 104"/>
                <a:gd name="T30" fmla="*/ 149 w 165"/>
                <a:gd name="T31" fmla="*/ 104 h 104"/>
                <a:gd name="T32" fmla="*/ 149 w 165"/>
                <a:gd name="T33" fmla="*/ 38 h 104"/>
                <a:gd name="T34" fmla="*/ 121 w 165"/>
                <a:gd name="T35" fmla="*/ 14 h 104"/>
                <a:gd name="T36" fmla="*/ 91 w 165"/>
                <a:gd name="T37" fmla="*/ 39 h 104"/>
                <a:gd name="T38" fmla="*/ 91 w 165"/>
                <a:gd name="T39" fmla="*/ 104 h 104"/>
                <a:gd name="T40" fmla="*/ 75 w 165"/>
                <a:gd name="T41" fmla="*/ 104 h 104"/>
                <a:gd name="T42" fmla="*/ 75 w 165"/>
                <a:gd name="T43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104">
                  <a:moveTo>
                    <a:pt x="75" y="38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5" y="5"/>
                    <a:pt x="39" y="0"/>
                    <a:pt x="51" y="0"/>
                  </a:cubicBezTo>
                  <a:cubicBezTo>
                    <a:pt x="72" y="0"/>
                    <a:pt x="82" y="9"/>
                    <a:pt x="86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7"/>
                    <a:pt x="112" y="0"/>
                    <a:pt x="125" y="0"/>
                  </a:cubicBezTo>
                  <a:cubicBezTo>
                    <a:pt x="149" y="0"/>
                    <a:pt x="165" y="11"/>
                    <a:pt x="165" y="37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9" y="23"/>
                    <a:pt x="137" y="14"/>
                    <a:pt x="121" y="14"/>
                  </a:cubicBezTo>
                  <a:cubicBezTo>
                    <a:pt x="110" y="14"/>
                    <a:pt x="91" y="24"/>
                    <a:pt x="91" y="3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38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3">
              <a:extLst>
                <a:ext uri="{FF2B5EF4-FFF2-40B4-BE49-F238E27FC236}">
                  <a16:creationId xmlns:a16="http://schemas.microsoft.com/office/drawing/2014/main" id="{1E0667E1-952D-4612-AC0F-073A3F170B19}"/>
                </a:ext>
              </a:extLst>
            </p:cNvPr>
            <p:cNvSpPr>
              <a:spLocks noEditPoint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3687" y="2016"/>
              <a:ext cx="22" cy="193"/>
            </a:xfrm>
            <a:custGeom>
              <a:avLst/>
              <a:gdLst>
                <a:gd name="T0" fmla="*/ 0 w 22"/>
                <a:gd name="T1" fmla="*/ 27 h 193"/>
                <a:gd name="T2" fmla="*/ 0 w 22"/>
                <a:gd name="T3" fmla="*/ 0 h 193"/>
                <a:gd name="T4" fmla="*/ 22 w 22"/>
                <a:gd name="T5" fmla="*/ 0 h 193"/>
                <a:gd name="T6" fmla="*/ 22 w 22"/>
                <a:gd name="T7" fmla="*/ 27 h 193"/>
                <a:gd name="T8" fmla="*/ 0 w 22"/>
                <a:gd name="T9" fmla="*/ 27 h 193"/>
                <a:gd name="T10" fmla="*/ 0 w 22"/>
                <a:gd name="T11" fmla="*/ 193 h 193"/>
                <a:gd name="T12" fmla="*/ 0 w 22"/>
                <a:gd name="T13" fmla="*/ 60 h 193"/>
                <a:gd name="T14" fmla="*/ 22 w 22"/>
                <a:gd name="T15" fmla="*/ 60 h 193"/>
                <a:gd name="T16" fmla="*/ 22 w 22"/>
                <a:gd name="T17" fmla="*/ 193 h 193"/>
                <a:gd name="T18" fmla="*/ 0 w 22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3">
                  <a:moveTo>
                    <a:pt x="0" y="2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2" y="60"/>
                  </a:lnTo>
                  <a:lnTo>
                    <a:pt x="22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4">
              <a:extLst>
                <a:ext uri="{FF2B5EF4-FFF2-40B4-BE49-F238E27FC236}">
                  <a16:creationId xmlns:a16="http://schemas.microsoft.com/office/drawing/2014/main" id="{29B5F7B8-7A07-4BB5-AD6C-DF374A936B21}"/>
                </a:ext>
              </a:extLst>
            </p:cNvPr>
            <p:cNvSpPr/>
            <p:nvPr userDrawn="1">
              <p:custDataLst>
                <p:tags r:id="rId25"/>
              </p:custDataLst>
            </p:nvPr>
          </p:nvSpPr>
          <p:spPr bwMode="auto">
            <a:xfrm>
              <a:off x="3739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5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9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5">
              <a:extLst>
                <a:ext uri="{FF2B5EF4-FFF2-40B4-BE49-F238E27FC236}">
                  <a16:creationId xmlns:a16="http://schemas.microsoft.com/office/drawing/2014/main" id="{3522255D-4C45-4F11-922A-6076DE893FBA}"/>
                </a:ext>
              </a:extLst>
            </p:cNvPr>
            <p:cNvSpPr>
              <a:spLocks noEditPoint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3857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9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9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80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5" y="94"/>
                    <a:pt x="78" y="90"/>
                    <a:pt x="89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6">
              <a:extLst>
                <a:ext uri="{FF2B5EF4-FFF2-40B4-BE49-F238E27FC236}">
                  <a16:creationId xmlns:a16="http://schemas.microsoft.com/office/drawing/2014/main" id="{9746D98C-DB09-42C2-94D9-3853CF647543}"/>
                </a:ext>
              </a:extLst>
            </p:cNvPr>
            <p:cNvSpPr/>
            <p:nvPr userDrawn="1">
              <p:custDataLst>
                <p:tags r:id="rId27"/>
              </p:custDataLst>
            </p:nvPr>
          </p:nvSpPr>
          <p:spPr bwMode="auto">
            <a:xfrm>
              <a:off x="4070" y="2017"/>
              <a:ext cx="146" cy="196"/>
            </a:xfrm>
            <a:custGeom>
              <a:avLst/>
              <a:gdLst>
                <a:gd name="T0" fmla="*/ 0 w 113"/>
                <a:gd name="T1" fmla="*/ 111 h 151"/>
                <a:gd name="T2" fmla="*/ 4 w 113"/>
                <a:gd name="T3" fmla="*/ 111 h 151"/>
                <a:gd name="T4" fmla="*/ 60 w 113"/>
                <a:gd name="T5" fmla="*/ 135 h 151"/>
                <a:gd name="T6" fmla="*/ 96 w 113"/>
                <a:gd name="T7" fmla="*/ 111 h 151"/>
                <a:gd name="T8" fmla="*/ 56 w 113"/>
                <a:gd name="T9" fmla="*/ 84 h 151"/>
                <a:gd name="T10" fmla="*/ 2 w 113"/>
                <a:gd name="T11" fmla="*/ 41 h 151"/>
                <a:gd name="T12" fmla="*/ 59 w 113"/>
                <a:gd name="T13" fmla="*/ 0 h 151"/>
                <a:gd name="T14" fmla="*/ 108 w 113"/>
                <a:gd name="T15" fmla="*/ 16 h 151"/>
                <a:gd name="T16" fmla="*/ 108 w 113"/>
                <a:gd name="T17" fmla="*/ 32 h 151"/>
                <a:gd name="T18" fmla="*/ 103 w 113"/>
                <a:gd name="T19" fmla="*/ 32 h 151"/>
                <a:gd name="T20" fmla="*/ 55 w 113"/>
                <a:gd name="T21" fmla="*/ 15 h 151"/>
                <a:gd name="T22" fmla="*/ 19 w 113"/>
                <a:gd name="T23" fmla="*/ 41 h 151"/>
                <a:gd name="T24" fmla="*/ 58 w 113"/>
                <a:gd name="T25" fmla="*/ 68 h 151"/>
                <a:gd name="T26" fmla="*/ 113 w 113"/>
                <a:gd name="T27" fmla="*/ 111 h 151"/>
                <a:gd name="T28" fmla="*/ 60 w 113"/>
                <a:gd name="T29" fmla="*/ 151 h 151"/>
                <a:gd name="T30" fmla="*/ 0 w 113"/>
                <a:gd name="T31" fmla="*/ 131 h 151"/>
                <a:gd name="T32" fmla="*/ 0 w 113"/>
                <a:gd name="T33" fmla="*/ 11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" h="151">
                  <a:moveTo>
                    <a:pt x="0" y="111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18" y="125"/>
                    <a:pt x="41" y="135"/>
                    <a:pt x="60" y="135"/>
                  </a:cubicBezTo>
                  <a:cubicBezTo>
                    <a:pt x="84" y="135"/>
                    <a:pt x="96" y="122"/>
                    <a:pt x="96" y="111"/>
                  </a:cubicBezTo>
                  <a:cubicBezTo>
                    <a:pt x="96" y="93"/>
                    <a:pt x="76" y="88"/>
                    <a:pt x="56" y="84"/>
                  </a:cubicBezTo>
                  <a:cubicBezTo>
                    <a:pt x="31" y="78"/>
                    <a:pt x="2" y="72"/>
                    <a:pt x="2" y="41"/>
                  </a:cubicBezTo>
                  <a:cubicBezTo>
                    <a:pt x="2" y="18"/>
                    <a:pt x="23" y="0"/>
                    <a:pt x="59" y="0"/>
                  </a:cubicBezTo>
                  <a:cubicBezTo>
                    <a:pt x="80" y="0"/>
                    <a:pt x="99" y="8"/>
                    <a:pt x="108" y="16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93" y="23"/>
                    <a:pt x="76" y="15"/>
                    <a:pt x="55" y="15"/>
                  </a:cubicBezTo>
                  <a:cubicBezTo>
                    <a:pt x="33" y="15"/>
                    <a:pt x="19" y="27"/>
                    <a:pt x="19" y="41"/>
                  </a:cubicBezTo>
                  <a:cubicBezTo>
                    <a:pt x="19" y="58"/>
                    <a:pt x="39" y="63"/>
                    <a:pt x="58" y="68"/>
                  </a:cubicBezTo>
                  <a:cubicBezTo>
                    <a:pt x="83" y="74"/>
                    <a:pt x="113" y="79"/>
                    <a:pt x="113" y="111"/>
                  </a:cubicBezTo>
                  <a:cubicBezTo>
                    <a:pt x="113" y="133"/>
                    <a:pt x="94" y="151"/>
                    <a:pt x="60" y="151"/>
                  </a:cubicBezTo>
                  <a:cubicBezTo>
                    <a:pt x="36" y="151"/>
                    <a:pt x="18" y="145"/>
                    <a:pt x="0" y="13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7">
              <a:extLst>
                <a:ext uri="{FF2B5EF4-FFF2-40B4-BE49-F238E27FC236}">
                  <a16:creationId xmlns:a16="http://schemas.microsoft.com/office/drawing/2014/main" id="{FFF0D116-B19B-4697-88A6-E06822483A6D}"/>
                </a:ext>
              </a:extLst>
            </p:cNvPr>
            <p:cNvSpPr>
              <a:spLocks noEditPoints="1"/>
            </p:cNvSpPr>
            <p:nvPr userDrawn="1">
              <p:custDataLst>
                <p:tags r:id="rId28"/>
              </p:custDataLst>
            </p:nvPr>
          </p:nvSpPr>
          <p:spPr bwMode="auto">
            <a:xfrm>
              <a:off x="4243" y="2016"/>
              <a:ext cx="20" cy="193"/>
            </a:xfrm>
            <a:custGeom>
              <a:avLst/>
              <a:gdLst>
                <a:gd name="T0" fmla="*/ 0 w 20"/>
                <a:gd name="T1" fmla="*/ 27 h 193"/>
                <a:gd name="T2" fmla="*/ 0 w 20"/>
                <a:gd name="T3" fmla="*/ 0 h 193"/>
                <a:gd name="T4" fmla="*/ 20 w 20"/>
                <a:gd name="T5" fmla="*/ 0 h 193"/>
                <a:gd name="T6" fmla="*/ 20 w 20"/>
                <a:gd name="T7" fmla="*/ 27 h 193"/>
                <a:gd name="T8" fmla="*/ 0 w 20"/>
                <a:gd name="T9" fmla="*/ 27 h 193"/>
                <a:gd name="T10" fmla="*/ 0 w 20"/>
                <a:gd name="T11" fmla="*/ 193 h 193"/>
                <a:gd name="T12" fmla="*/ 0 w 20"/>
                <a:gd name="T13" fmla="*/ 60 h 193"/>
                <a:gd name="T14" fmla="*/ 20 w 20"/>
                <a:gd name="T15" fmla="*/ 60 h 193"/>
                <a:gd name="T16" fmla="*/ 20 w 20"/>
                <a:gd name="T17" fmla="*/ 193 h 193"/>
                <a:gd name="T18" fmla="*/ 0 w 20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3">
                  <a:moveTo>
                    <a:pt x="0" y="27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0" y="60"/>
                  </a:lnTo>
                  <a:lnTo>
                    <a:pt x="20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8">
              <a:extLst>
                <a:ext uri="{FF2B5EF4-FFF2-40B4-BE49-F238E27FC236}">
                  <a16:creationId xmlns:a16="http://schemas.microsoft.com/office/drawing/2014/main" id="{BEE6A8FC-F78C-4759-B420-8EE6A5297D61}"/>
                </a:ext>
              </a:extLst>
            </p:cNvPr>
            <p:cNvSpPr/>
            <p:nvPr userDrawn="1">
              <p:custDataLst>
                <p:tags r:id="rId29"/>
              </p:custDataLst>
            </p:nvPr>
          </p:nvSpPr>
          <p:spPr bwMode="auto">
            <a:xfrm>
              <a:off x="4301" y="2013"/>
              <a:ext cx="116" cy="196"/>
            </a:xfrm>
            <a:custGeom>
              <a:avLst/>
              <a:gdLst>
                <a:gd name="T0" fmla="*/ 74 w 90"/>
                <a:gd name="T1" fmla="*/ 87 h 151"/>
                <a:gd name="T2" fmla="*/ 46 w 90"/>
                <a:gd name="T3" fmla="*/ 61 h 151"/>
                <a:gd name="T4" fmla="*/ 16 w 90"/>
                <a:gd name="T5" fmla="*/ 85 h 151"/>
                <a:gd name="T6" fmla="*/ 16 w 90"/>
                <a:gd name="T7" fmla="*/ 151 h 151"/>
                <a:gd name="T8" fmla="*/ 0 w 90"/>
                <a:gd name="T9" fmla="*/ 151 h 151"/>
                <a:gd name="T10" fmla="*/ 0 w 90"/>
                <a:gd name="T11" fmla="*/ 0 h 151"/>
                <a:gd name="T12" fmla="*/ 16 w 90"/>
                <a:gd name="T13" fmla="*/ 0 h 151"/>
                <a:gd name="T14" fmla="*/ 16 w 90"/>
                <a:gd name="T15" fmla="*/ 66 h 151"/>
                <a:gd name="T16" fmla="*/ 18 w 90"/>
                <a:gd name="T17" fmla="*/ 66 h 151"/>
                <a:gd name="T18" fmla="*/ 51 w 90"/>
                <a:gd name="T19" fmla="*/ 47 h 151"/>
                <a:gd name="T20" fmla="*/ 90 w 90"/>
                <a:gd name="T21" fmla="*/ 85 h 151"/>
                <a:gd name="T22" fmla="*/ 90 w 90"/>
                <a:gd name="T23" fmla="*/ 151 h 151"/>
                <a:gd name="T24" fmla="*/ 74 w 90"/>
                <a:gd name="T25" fmla="*/ 151 h 151"/>
                <a:gd name="T26" fmla="*/ 74 w 90"/>
                <a:gd name="T27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51">
                  <a:moveTo>
                    <a:pt x="74" y="87"/>
                  </a:moveTo>
                  <a:cubicBezTo>
                    <a:pt x="74" y="70"/>
                    <a:pt x="62" y="61"/>
                    <a:pt x="46" y="61"/>
                  </a:cubicBezTo>
                  <a:cubicBezTo>
                    <a:pt x="34" y="61"/>
                    <a:pt x="17" y="70"/>
                    <a:pt x="16" y="8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52"/>
                    <a:pt x="37" y="47"/>
                    <a:pt x="51" y="47"/>
                  </a:cubicBezTo>
                  <a:cubicBezTo>
                    <a:pt x="74" y="47"/>
                    <a:pt x="90" y="58"/>
                    <a:pt x="90" y="85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74" y="151"/>
                    <a:pt x="74" y="151"/>
                    <a:pt x="74" y="151"/>
                  </a:cubicBezTo>
                  <a:lnTo>
                    <a:pt x="74" y="87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9">
              <a:extLst>
                <a:ext uri="{FF2B5EF4-FFF2-40B4-BE49-F238E27FC236}">
                  <a16:creationId xmlns:a16="http://schemas.microsoft.com/office/drawing/2014/main" id="{5F891553-ED89-4B9D-B217-B7F2600CC253}"/>
                </a:ext>
              </a:extLst>
            </p:cNvPr>
            <p:cNvSpPr/>
            <p:nvPr userDrawn="1">
              <p:custDataLst>
                <p:tags r:id="rId30"/>
              </p:custDataLst>
            </p:nvPr>
          </p:nvSpPr>
          <p:spPr bwMode="auto">
            <a:xfrm>
              <a:off x="4433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0">
              <a:extLst>
                <a:ext uri="{FF2B5EF4-FFF2-40B4-BE49-F238E27FC236}">
                  <a16:creationId xmlns:a16="http://schemas.microsoft.com/office/drawing/2014/main" id="{2CA66D52-D567-41BA-816D-D1303E802E6B}"/>
                </a:ext>
              </a:extLst>
            </p:cNvPr>
            <p:cNvSpPr>
              <a:spLocks noEditPoints="1"/>
            </p:cNvSpPr>
            <p:nvPr userDrawn="1">
              <p:custDataLst>
                <p:tags r:id="rId31"/>
              </p:custDataLst>
            </p:nvPr>
          </p:nvSpPr>
          <p:spPr bwMode="auto">
            <a:xfrm>
              <a:off x="4527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5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69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0 w 88"/>
                <a:gd name="T17" fmla="*/ 28 h 108"/>
                <a:gd name="T18" fmla="*/ 7 w 88"/>
                <a:gd name="T19" fmla="*/ 28 h 108"/>
                <a:gd name="T20" fmla="*/ 7 w 88"/>
                <a:gd name="T21" fmla="*/ 13 h 108"/>
                <a:gd name="T22" fmla="*/ 44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6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0" y="103"/>
                    <a:pt x="49" y="108"/>
                    <a:pt x="35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69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6" y="6"/>
                    <a:pt x="28" y="0"/>
                    <a:pt x="44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6" y="65"/>
                    <a:pt x="16" y="77"/>
                  </a:cubicBezTo>
                  <a:cubicBezTo>
                    <a:pt x="16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1">
              <a:extLst>
                <a:ext uri="{FF2B5EF4-FFF2-40B4-BE49-F238E27FC236}">
                  <a16:creationId xmlns:a16="http://schemas.microsoft.com/office/drawing/2014/main" id="{46554D17-EDF7-4296-A407-C1150964D294}"/>
                </a:ext>
              </a:extLst>
            </p:cNvPr>
            <p:cNvSpPr/>
            <p:nvPr userDrawn="1">
              <p:custDataLst>
                <p:tags r:id="rId32"/>
              </p:custDataLst>
            </p:nvPr>
          </p:nvSpPr>
          <p:spPr bwMode="auto">
            <a:xfrm>
              <a:off x="4670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9 w 79"/>
                <a:gd name="T5" fmla="*/ 95 h 108"/>
                <a:gd name="T6" fmla="*/ 64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0" y="64"/>
                    <a:pt x="0" y="29"/>
                  </a:cubicBezTo>
                  <a:cubicBezTo>
                    <a:pt x="0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2">
              <a:extLst>
                <a:ext uri="{FF2B5EF4-FFF2-40B4-BE49-F238E27FC236}">
                  <a16:creationId xmlns:a16="http://schemas.microsoft.com/office/drawing/2014/main" id="{56719BD5-5296-4BC6-8D55-8F28C77FBDFE}"/>
                </a:ext>
              </a:extLst>
            </p:cNvPr>
            <p:cNvSpPr/>
            <p:nvPr userDrawn="1">
              <p:custDataLst>
                <p:tags r:id="rId33"/>
              </p:custDataLst>
            </p:nvPr>
          </p:nvSpPr>
          <p:spPr bwMode="auto">
            <a:xfrm>
              <a:off x="4799" y="2076"/>
              <a:ext cx="119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6 w 92"/>
                <a:gd name="T13" fmla="*/ 103 h 104"/>
                <a:gd name="T14" fmla="*/ 76 w 92"/>
                <a:gd name="T15" fmla="*/ 85 h 104"/>
                <a:gd name="T16" fmla="*/ 74 w 92"/>
                <a:gd name="T17" fmla="*/ 85 h 104"/>
                <a:gd name="T18" fmla="*/ 39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39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3">
              <a:extLst>
                <a:ext uri="{FF2B5EF4-FFF2-40B4-BE49-F238E27FC236}">
                  <a16:creationId xmlns:a16="http://schemas.microsoft.com/office/drawing/2014/main" id="{3475B5A5-419B-43FB-8EF8-6A47537C997B}"/>
                </a:ext>
              </a:extLst>
            </p:cNvPr>
            <p:cNvSpPr/>
            <p:nvPr userDrawn="1">
              <p:custDataLst>
                <p:tags r:id="rId34"/>
              </p:custDataLst>
            </p:nvPr>
          </p:nvSpPr>
          <p:spPr bwMode="auto">
            <a:xfrm>
              <a:off x="493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4">
              <a:extLst>
                <a:ext uri="{FF2B5EF4-FFF2-40B4-BE49-F238E27FC236}">
                  <a16:creationId xmlns:a16="http://schemas.microsoft.com/office/drawing/2014/main" id="{F593BCED-1D35-451A-AD66-36B9D4BAAB7C}"/>
                </a:ext>
              </a:extLst>
            </p:cNvPr>
            <p:cNvSpPr/>
            <p:nvPr userDrawn="1">
              <p:custDataLst>
                <p:tags r:id="rId35"/>
              </p:custDataLst>
            </p:nvPr>
          </p:nvSpPr>
          <p:spPr bwMode="auto">
            <a:xfrm>
              <a:off x="5038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9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8" y="99"/>
                    <a:pt x="54" y="104"/>
                    <a:pt x="40" y="104"/>
                  </a:cubicBezTo>
                  <a:cubicBezTo>
                    <a:pt x="17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5">
              <a:extLst>
                <a:ext uri="{FF2B5EF4-FFF2-40B4-BE49-F238E27FC236}">
                  <a16:creationId xmlns:a16="http://schemas.microsoft.com/office/drawing/2014/main" id="{CC2FE54D-8F5C-4423-9977-9126C04DE3E4}"/>
                </a:ext>
              </a:extLst>
            </p:cNvPr>
            <p:cNvSpPr/>
            <p:nvPr userDrawn="1">
              <p:custDataLst>
                <p:tags r:id="rId36"/>
              </p:custDataLst>
            </p:nvPr>
          </p:nvSpPr>
          <p:spPr bwMode="auto">
            <a:xfrm>
              <a:off x="5186" y="2073"/>
              <a:ext cx="103" cy="140"/>
            </a:xfrm>
            <a:custGeom>
              <a:avLst/>
              <a:gdLst>
                <a:gd name="T0" fmla="*/ 0 w 80"/>
                <a:gd name="T1" fmla="*/ 80 h 108"/>
                <a:gd name="T2" fmla="*/ 6 w 80"/>
                <a:gd name="T3" fmla="*/ 80 h 108"/>
                <a:gd name="T4" fmla="*/ 39 w 80"/>
                <a:gd name="T5" fmla="*/ 95 h 108"/>
                <a:gd name="T6" fmla="*/ 64 w 80"/>
                <a:gd name="T7" fmla="*/ 79 h 108"/>
                <a:gd name="T8" fmla="*/ 1 w 80"/>
                <a:gd name="T9" fmla="*/ 29 h 108"/>
                <a:gd name="T10" fmla="*/ 41 w 80"/>
                <a:gd name="T11" fmla="*/ 0 h 108"/>
                <a:gd name="T12" fmla="*/ 74 w 80"/>
                <a:gd name="T13" fmla="*/ 9 h 108"/>
                <a:gd name="T14" fmla="*/ 74 w 80"/>
                <a:gd name="T15" fmla="*/ 25 h 108"/>
                <a:gd name="T16" fmla="*/ 70 w 80"/>
                <a:gd name="T17" fmla="*/ 25 h 108"/>
                <a:gd name="T18" fmla="*/ 41 w 80"/>
                <a:gd name="T19" fmla="*/ 13 h 108"/>
                <a:gd name="T20" fmla="*/ 16 w 80"/>
                <a:gd name="T21" fmla="*/ 27 h 108"/>
                <a:gd name="T22" fmla="*/ 80 w 80"/>
                <a:gd name="T23" fmla="*/ 78 h 108"/>
                <a:gd name="T24" fmla="*/ 39 w 80"/>
                <a:gd name="T25" fmla="*/ 108 h 108"/>
                <a:gd name="T26" fmla="*/ 0 w 80"/>
                <a:gd name="T27" fmla="*/ 96 h 108"/>
                <a:gd name="T28" fmla="*/ 0 w 80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8">
                  <a:moveTo>
                    <a:pt x="0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1" y="64"/>
                    <a:pt x="1" y="29"/>
                  </a:cubicBezTo>
                  <a:cubicBezTo>
                    <a:pt x="1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80" y="42"/>
                    <a:pt x="80" y="78"/>
                  </a:cubicBezTo>
                  <a:cubicBezTo>
                    <a:pt x="80" y="96"/>
                    <a:pt x="68" y="108"/>
                    <a:pt x="39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6">
              <a:extLst>
                <a:ext uri="{FF2B5EF4-FFF2-40B4-BE49-F238E27FC236}">
                  <a16:creationId xmlns:a16="http://schemas.microsoft.com/office/drawing/2014/main" id="{235E4603-7BD2-4A6A-BCE0-5FE7A409B5FA}"/>
                </a:ext>
              </a:extLst>
            </p:cNvPr>
            <p:cNvSpPr>
              <a:spLocks noEditPoints="1"/>
            </p:cNvSpPr>
            <p:nvPr userDrawn="1">
              <p:custDataLst>
                <p:tags r:id="rId37"/>
              </p:custDataLst>
            </p:nvPr>
          </p:nvSpPr>
          <p:spPr bwMode="auto">
            <a:xfrm>
              <a:off x="1" y="2017"/>
              <a:ext cx="938" cy="292"/>
            </a:xfrm>
            <a:custGeom>
              <a:avLst/>
              <a:gdLst>
                <a:gd name="T0" fmla="*/ 638 w 728"/>
                <a:gd name="T1" fmla="*/ 215 h 225"/>
                <a:gd name="T2" fmla="*/ 636 w 728"/>
                <a:gd name="T3" fmla="*/ 192 h 225"/>
                <a:gd name="T4" fmla="*/ 148 w 728"/>
                <a:gd name="T5" fmla="*/ 120 h 225"/>
                <a:gd name="T6" fmla="*/ 213 w 728"/>
                <a:gd name="T7" fmla="*/ 119 h 225"/>
                <a:gd name="T8" fmla="*/ 202 w 728"/>
                <a:gd name="T9" fmla="*/ 105 h 225"/>
                <a:gd name="T10" fmla="*/ 180 w 728"/>
                <a:gd name="T11" fmla="*/ 127 h 225"/>
                <a:gd name="T12" fmla="*/ 194 w 728"/>
                <a:gd name="T13" fmla="*/ 138 h 225"/>
                <a:gd name="T14" fmla="*/ 648 w 728"/>
                <a:gd name="T15" fmla="*/ 204 h 225"/>
                <a:gd name="T16" fmla="*/ 584 w 728"/>
                <a:gd name="T17" fmla="*/ 200 h 225"/>
                <a:gd name="T18" fmla="*/ 580 w 728"/>
                <a:gd name="T19" fmla="*/ 215 h 225"/>
                <a:gd name="T20" fmla="*/ 13 w 728"/>
                <a:gd name="T21" fmla="*/ 185 h 225"/>
                <a:gd name="T22" fmla="*/ 41 w 728"/>
                <a:gd name="T23" fmla="*/ 108 h 225"/>
                <a:gd name="T24" fmla="*/ 32 w 728"/>
                <a:gd name="T25" fmla="*/ 127 h 225"/>
                <a:gd name="T26" fmla="*/ 56 w 728"/>
                <a:gd name="T27" fmla="*/ 73 h 225"/>
                <a:gd name="T28" fmla="*/ 27 w 728"/>
                <a:gd name="T29" fmla="*/ 91 h 225"/>
                <a:gd name="T30" fmla="*/ 674 w 728"/>
                <a:gd name="T31" fmla="*/ 0 h 225"/>
                <a:gd name="T32" fmla="*/ 675 w 728"/>
                <a:gd name="T33" fmla="*/ 150 h 225"/>
                <a:gd name="T34" fmla="*/ 724 w 728"/>
                <a:gd name="T35" fmla="*/ 200 h 225"/>
                <a:gd name="T36" fmla="*/ 728 w 728"/>
                <a:gd name="T37" fmla="*/ 201 h 225"/>
                <a:gd name="T38" fmla="*/ 724 w 728"/>
                <a:gd name="T39" fmla="*/ 208 h 225"/>
                <a:gd name="T40" fmla="*/ 183 w 728"/>
                <a:gd name="T41" fmla="*/ 85 h 225"/>
                <a:gd name="T42" fmla="*/ 169 w 728"/>
                <a:gd name="T43" fmla="*/ 75 h 225"/>
                <a:gd name="T44" fmla="*/ 677 w 728"/>
                <a:gd name="T45" fmla="*/ 215 h 225"/>
                <a:gd name="T46" fmla="*/ 501 w 728"/>
                <a:gd name="T47" fmla="*/ 196 h 225"/>
                <a:gd name="T48" fmla="*/ 509 w 728"/>
                <a:gd name="T49" fmla="*/ 195 h 225"/>
                <a:gd name="T50" fmla="*/ 513 w 728"/>
                <a:gd name="T51" fmla="*/ 215 h 225"/>
                <a:gd name="T52" fmla="*/ 606 w 728"/>
                <a:gd name="T53" fmla="*/ 147 h 225"/>
                <a:gd name="T54" fmla="*/ 540 w 728"/>
                <a:gd name="T55" fmla="*/ 23 h 225"/>
                <a:gd name="T56" fmla="*/ 469 w 728"/>
                <a:gd name="T57" fmla="*/ 225 h 225"/>
                <a:gd name="T58" fmla="*/ 473 w 728"/>
                <a:gd name="T59" fmla="*/ 208 h 225"/>
                <a:gd name="T60" fmla="*/ 513 w 728"/>
                <a:gd name="T61" fmla="*/ 181 h 225"/>
                <a:gd name="T62" fmla="*/ 564 w 728"/>
                <a:gd name="T63" fmla="*/ 210 h 225"/>
                <a:gd name="T64" fmla="*/ 548 w 728"/>
                <a:gd name="T65" fmla="*/ 201 h 225"/>
                <a:gd name="T66" fmla="*/ 523 w 728"/>
                <a:gd name="T67" fmla="*/ 198 h 225"/>
                <a:gd name="T68" fmla="*/ 526 w 728"/>
                <a:gd name="T69" fmla="*/ 198 h 225"/>
                <a:gd name="T70" fmla="*/ 363 w 728"/>
                <a:gd name="T71" fmla="*/ 197 h 225"/>
                <a:gd name="T72" fmla="*/ 456 w 728"/>
                <a:gd name="T73" fmla="*/ 192 h 225"/>
                <a:gd name="T74" fmla="*/ 462 w 728"/>
                <a:gd name="T75" fmla="*/ 192 h 225"/>
                <a:gd name="T76" fmla="*/ 101 w 728"/>
                <a:gd name="T77" fmla="*/ 131 h 225"/>
                <a:gd name="T78" fmla="*/ 209 w 728"/>
                <a:gd name="T79" fmla="*/ 222 h 225"/>
                <a:gd name="T80" fmla="*/ 227 w 728"/>
                <a:gd name="T81" fmla="*/ 46 h 225"/>
                <a:gd name="T82" fmla="*/ 217 w 728"/>
                <a:gd name="T83" fmla="*/ 60 h 225"/>
                <a:gd name="T84" fmla="*/ 204 w 728"/>
                <a:gd name="T85" fmla="*/ 33 h 225"/>
                <a:gd name="T86" fmla="*/ 158 w 728"/>
                <a:gd name="T87" fmla="*/ 77 h 225"/>
                <a:gd name="T88" fmla="*/ 136 w 728"/>
                <a:gd name="T89" fmla="*/ 71 h 225"/>
                <a:gd name="T90" fmla="*/ 134 w 728"/>
                <a:gd name="T91" fmla="*/ 167 h 225"/>
                <a:gd name="T92" fmla="*/ 146 w 728"/>
                <a:gd name="T93" fmla="*/ 152 h 225"/>
                <a:gd name="T94" fmla="*/ 107 w 728"/>
                <a:gd name="T95" fmla="*/ 85 h 225"/>
                <a:gd name="T96" fmla="*/ 152 w 728"/>
                <a:gd name="T97" fmla="*/ 130 h 225"/>
                <a:gd name="T98" fmla="*/ 158 w 728"/>
                <a:gd name="T99" fmla="*/ 178 h 225"/>
                <a:gd name="T100" fmla="*/ 242 w 728"/>
                <a:gd name="T101" fmla="*/ 156 h 225"/>
                <a:gd name="T102" fmla="*/ 229 w 728"/>
                <a:gd name="T103" fmla="*/ 141 h 225"/>
                <a:gd name="T104" fmla="*/ 255 w 728"/>
                <a:gd name="T105" fmla="*/ 125 h 225"/>
                <a:gd name="T106" fmla="*/ 209 w 728"/>
                <a:gd name="T107" fmla="*/ 84 h 225"/>
                <a:gd name="T108" fmla="*/ 376 w 728"/>
                <a:gd name="T109" fmla="*/ 66 h 225"/>
                <a:gd name="T110" fmla="*/ 399 w 728"/>
                <a:gd name="T111" fmla="*/ 192 h 225"/>
                <a:gd name="T112" fmla="*/ 397 w 728"/>
                <a:gd name="T113" fmla="*/ 195 h 225"/>
                <a:gd name="T114" fmla="*/ 426 w 728"/>
                <a:gd name="T115" fmla="*/ 203 h 225"/>
                <a:gd name="T116" fmla="*/ 430 w 728"/>
                <a:gd name="T117" fmla="*/ 204 h 225"/>
                <a:gd name="T118" fmla="*/ 624 w 728"/>
                <a:gd name="T119" fmla="*/ 197 h 225"/>
                <a:gd name="T120" fmla="*/ 608 w 728"/>
                <a:gd name="T121" fmla="*/ 210 h 225"/>
                <a:gd name="T122" fmla="*/ 411 w 728"/>
                <a:gd name="T123" fmla="*/ 192 h 225"/>
                <a:gd name="T124" fmla="*/ 418 w 728"/>
                <a:gd name="T125" fmla="*/ 20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8" h="225">
                  <a:moveTo>
                    <a:pt x="636" y="184"/>
                  </a:moveTo>
                  <a:cubicBezTo>
                    <a:pt x="632" y="184"/>
                    <a:pt x="632" y="184"/>
                    <a:pt x="632" y="184"/>
                  </a:cubicBezTo>
                  <a:cubicBezTo>
                    <a:pt x="632" y="192"/>
                    <a:pt x="632" y="192"/>
                    <a:pt x="632" y="192"/>
                  </a:cubicBezTo>
                  <a:cubicBezTo>
                    <a:pt x="628" y="192"/>
                    <a:pt x="628" y="192"/>
                    <a:pt x="628" y="192"/>
                  </a:cubicBezTo>
                  <a:cubicBezTo>
                    <a:pt x="628" y="195"/>
                    <a:pt x="628" y="195"/>
                    <a:pt x="628" y="195"/>
                  </a:cubicBezTo>
                  <a:cubicBezTo>
                    <a:pt x="632" y="195"/>
                    <a:pt x="632" y="195"/>
                    <a:pt x="632" y="195"/>
                  </a:cubicBezTo>
                  <a:cubicBezTo>
                    <a:pt x="632" y="208"/>
                    <a:pt x="632" y="208"/>
                    <a:pt x="632" y="208"/>
                  </a:cubicBezTo>
                  <a:cubicBezTo>
                    <a:pt x="632" y="214"/>
                    <a:pt x="634" y="215"/>
                    <a:pt x="638" y="215"/>
                  </a:cubicBezTo>
                  <a:cubicBezTo>
                    <a:pt x="641" y="215"/>
                    <a:pt x="641" y="215"/>
                    <a:pt x="641" y="215"/>
                  </a:cubicBezTo>
                  <a:cubicBezTo>
                    <a:pt x="641" y="212"/>
                    <a:pt x="641" y="212"/>
                    <a:pt x="641" y="212"/>
                  </a:cubicBezTo>
                  <a:cubicBezTo>
                    <a:pt x="639" y="212"/>
                    <a:pt x="639" y="212"/>
                    <a:pt x="639" y="212"/>
                  </a:cubicBezTo>
                  <a:cubicBezTo>
                    <a:pt x="637" y="212"/>
                    <a:pt x="636" y="212"/>
                    <a:pt x="636" y="209"/>
                  </a:cubicBezTo>
                  <a:cubicBezTo>
                    <a:pt x="636" y="195"/>
                    <a:pt x="636" y="195"/>
                    <a:pt x="636" y="195"/>
                  </a:cubicBezTo>
                  <a:cubicBezTo>
                    <a:pt x="641" y="195"/>
                    <a:pt x="641" y="195"/>
                    <a:pt x="641" y="195"/>
                  </a:cubicBezTo>
                  <a:cubicBezTo>
                    <a:pt x="641" y="192"/>
                    <a:pt x="641" y="192"/>
                    <a:pt x="641" y="192"/>
                  </a:cubicBezTo>
                  <a:cubicBezTo>
                    <a:pt x="636" y="192"/>
                    <a:pt x="636" y="192"/>
                    <a:pt x="636" y="192"/>
                  </a:cubicBezTo>
                  <a:lnTo>
                    <a:pt x="636" y="184"/>
                  </a:lnTo>
                  <a:close/>
                  <a:moveTo>
                    <a:pt x="150" y="94"/>
                  </a:moveTo>
                  <a:cubicBezTo>
                    <a:pt x="149" y="93"/>
                    <a:pt x="147" y="93"/>
                    <a:pt x="146" y="94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35" y="106"/>
                    <a:pt x="135" y="107"/>
                  </a:cubicBezTo>
                  <a:cubicBezTo>
                    <a:pt x="135" y="107"/>
                    <a:pt x="136" y="108"/>
                    <a:pt x="136" y="108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7" y="119"/>
                    <a:pt x="148" y="120"/>
                    <a:pt x="148" y="120"/>
                  </a:cubicBezTo>
                  <a:cubicBezTo>
                    <a:pt x="149" y="120"/>
                    <a:pt x="150" y="119"/>
                    <a:pt x="150" y="11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7"/>
                    <a:pt x="161" y="107"/>
                  </a:cubicBezTo>
                  <a:cubicBezTo>
                    <a:pt x="161" y="106"/>
                    <a:pt x="161" y="105"/>
                    <a:pt x="161" y="105"/>
                  </a:cubicBezTo>
                  <a:lnTo>
                    <a:pt x="150" y="94"/>
                  </a:lnTo>
                  <a:close/>
                  <a:moveTo>
                    <a:pt x="202" y="107"/>
                  </a:moveTo>
                  <a:cubicBezTo>
                    <a:pt x="202" y="107"/>
                    <a:pt x="202" y="108"/>
                    <a:pt x="202" y="108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213" y="119"/>
                    <a:pt x="214" y="120"/>
                    <a:pt x="215" y="120"/>
                  </a:cubicBezTo>
                  <a:cubicBezTo>
                    <a:pt x="215" y="120"/>
                    <a:pt x="216" y="119"/>
                    <a:pt x="217" y="119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8" y="107"/>
                    <a:pt x="228" y="106"/>
                    <a:pt x="227" y="105"/>
                  </a:cubicBezTo>
                  <a:cubicBezTo>
                    <a:pt x="217" y="94"/>
                    <a:pt x="217" y="94"/>
                    <a:pt x="217" y="94"/>
                  </a:cubicBezTo>
                  <a:cubicBezTo>
                    <a:pt x="216" y="94"/>
                    <a:pt x="215" y="93"/>
                    <a:pt x="215" y="93"/>
                  </a:cubicBezTo>
                  <a:cubicBezTo>
                    <a:pt x="214" y="93"/>
                    <a:pt x="213" y="94"/>
                    <a:pt x="213" y="94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5"/>
                    <a:pt x="202" y="106"/>
                    <a:pt x="202" y="107"/>
                  </a:cubicBezTo>
                  <a:close/>
                  <a:moveTo>
                    <a:pt x="700" y="215"/>
                  </a:moveTo>
                  <a:cubicBezTo>
                    <a:pt x="704" y="215"/>
                    <a:pt x="704" y="215"/>
                    <a:pt x="704" y="215"/>
                  </a:cubicBezTo>
                  <a:cubicBezTo>
                    <a:pt x="704" y="192"/>
                    <a:pt x="704" y="192"/>
                    <a:pt x="704" y="192"/>
                  </a:cubicBezTo>
                  <a:cubicBezTo>
                    <a:pt x="700" y="192"/>
                    <a:pt x="700" y="192"/>
                    <a:pt x="700" y="192"/>
                  </a:cubicBezTo>
                  <a:lnTo>
                    <a:pt x="700" y="215"/>
                  </a:lnTo>
                  <a:close/>
                  <a:moveTo>
                    <a:pt x="183" y="127"/>
                  </a:moveTo>
                  <a:cubicBezTo>
                    <a:pt x="182" y="126"/>
                    <a:pt x="181" y="126"/>
                    <a:pt x="180" y="127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9" y="138"/>
                    <a:pt x="168" y="139"/>
                    <a:pt x="168" y="140"/>
                  </a:cubicBezTo>
                  <a:cubicBezTo>
                    <a:pt x="168" y="140"/>
                    <a:pt x="169" y="141"/>
                    <a:pt x="169" y="141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1" y="153"/>
                    <a:pt x="182" y="153"/>
                  </a:cubicBezTo>
                  <a:cubicBezTo>
                    <a:pt x="182" y="153"/>
                    <a:pt x="183" y="152"/>
                    <a:pt x="183" y="152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39"/>
                    <a:pt x="194" y="138"/>
                  </a:cubicBezTo>
                  <a:lnTo>
                    <a:pt x="183" y="127"/>
                  </a:lnTo>
                  <a:close/>
                  <a:moveTo>
                    <a:pt x="656" y="191"/>
                  </a:moveTo>
                  <a:cubicBezTo>
                    <a:pt x="649" y="191"/>
                    <a:pt x="644" y="196"/>
                    <a:pt x="644" y="204"/>
                  </a:cubicBezTo>
                  <a:cubicBezTo>
                    <a:pt x="644" y="211"/>
                    <a:pt x="649" y="216"/>
                    <a:pt x="656" y="216"/>
                  </a:cubicBezTo>
                  <a:cubicBezTo>
                    <a:pt x="663" y="216"/>
                    <a:pt x="668" y="211"/>
                    <a:pt x="668" y="204"/>
                  </a:cubicBezTo>
                  <a:cubicBezTo>
                    <a:pt x="668" y="196"/>
                    <a:pt x="663" y="191"/>
                    <a:pt x="656" y="191"/>
                  </a:cubicBezTo>
                  <a:close/>
                  <a:moveTo>
                    <a:pt x="656" y="213"/>
                  </a:moveTo>
                  <a:cubicBezTo>
                    <a:pt x="651" y="213"/>
                    <a:pt x="648" y="209"/>
                    <a:pt x="648" y="204"/>
                  </a:cubicBezTo>
                  <a:cubicBezTo>
                    <a:pt x="648" y="198"/>
                    <a:pt x="651" y="194"/>
                    <a:pt x="656" y="194"/>
                  </a:cubicBezTo>
                  <a:cubicBezTo>
                    <a:pt x="660" y="194"/>
                    <a:pt x="664" y="198"/>
                    <a:pt x="664" y="204"/>
                  </a:cubicBezTo>
                  <a:cubicBezTo>
                    <a:pt x="664" y="209"/>
                    <a:pt x="660" y="213"/>
                    <a:pt x="656" y="213"/>
                  </a:cubicBezTo>
                  <a:close/>
                  <a:moveTo>
                    <a:pt x="580" y="215"/>
                  </a:moveTo>
                  <a:cubicBezTo>
                    <a:pt x="603" y="215"/>
                    <a:pt x="603" y="215"/>
                    <a:pt x="603" y="215"/>
                  </a:cubicBezTo>
                  <a:cubicBezTo>
                    <a:pt x="603" y="212"/>
                    <a:pt x="603" y="212"/>
                    <a:pt x="603" y="212"/>
                  </a:cubicBezTo>
                  <a:cubicBezTo>
                    <a:pt x="584" y="212"/>
                    <a:pt x="584" y="212"/>
                    <a:pt x="584" y="212"/>
                  </a:cubicBezTo>
                  <a:cubicBezTo>
                    <a:pt x="584" y="200"/>
                    <a:pt x="584" y="200"/>
                    <a:pt x="584" y="200"/>
                  </a:cubicBezTo>
                  <a:cubicBezTo>
                    <a:pt x="601" y="200"/>
                    <a:pt x="601" y="200"/>
                    <a:pt x="601" y="200"/>
                  </a:cubicBezTo>
                  <a:cubicBezTo>
                    <a:pt x="601" y="197"/>
                    <a:pt x="601" y="197"/>
                    <a:pt x="601" y="197"/>
                  </a:cubicBezTo>
                  <a:cubicBezTo>
                    <a:pt x="584" y="197"/>
                    <a:pt x="584" y="197"/>
                    <a:pt x="584" y="197"/>
                  </a:cubicBezTo>
                  <a:cubicBezTo>
                    <a:pt x="584" y="185"/>
                    <a:pt x="584" y="185"/>
                    <a:pt x="584" y="185"/>
                  </a:cubicBezTo>
                  <a:cubicBezTo>
                    <a:pt x="603" y="185"/>
                    <a:pt x="603" y="185"/>
                    <a:pt x="603" y="185"/>
                  </a:cubicBezTo>
                  <a:cubicBezTo>
                    <a:pt x="603" y="182"/>
                    <a:pt x="603" y="182"/>
                    <a:pt x="603" y="182"/>
                  </a:cubicBezTo>
                  <a:cubicBezTo>
                    <a:pt x="580" y="182"/>
                    <a:pt x="580" y="182"/>
                    <a:pt x="580" y="182"/>
                  </a:cubicBezTo>
                  <a:lnTo>
                    <a:pt x="580" y="215"/>
                  </a:lnTo>
                  <a:close/>
                  <a:moveTo>
                    <a:pt x="41" y="108"/>
                  </a:moveTo>
                  <a:cubicBezTo>
                    <a:pt x="37" y="105"/>
                    <a:pt x="31" y="105"/>
                    <a:pt x="27" y="108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5"/>
                    <a:pt x="0" y="137"/>
                    <a:pt x="0" y="140"/>
                  </a:cubicBezTo>
                  <a:cubicBezTo>
                    <a:pt x="0" y="142"/>
                    <a:pt x="1" y="145"/>
                    <a:pt x="3" y="147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10" y="175"/>
                    <a:pt x="10" y="181"/>
                    <a:pt x="13" y="185"/>
                  </a:cubicBezTo>
                  <a:cubicBezTo>
                    <a:pt x="15" y="187"/>
                    <a:pt x="18" y="188"/>
                    <a:pt x="21" y="188"/>
                  </a:cubicBezTo>
                  <a:cubicBezTo>
                    <a:pt x="23" y="188"/>
                    <a:pt x="26" y="187"/>
                    <a:pt x="28" y="185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7" y="145"/>
                    <a:pt x="68" y="142"/>
                    <a:pt x="68" y="140"/>
                  </a:cubicBezTo>
                  <a:cubicBezTo>
                    <a:pt x="68" y="137"/>
                    <a:pt x="67" y="135"/>
                    <a:pt x="66" y="133"/>
                  </a:cubicBezTo>
                  <a:lnTo>
                    <a:pt x="41" y="108"/>
                  </a:lnTo>
                  <a:close/>
                  <a:moveTo>
                    <a:pt x="47" y="141"/>
                  </a:move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5" y="152"/>
                    <a:pt x="34" y="152"/>
                  </a:cubicBezTo>
                  <a:cubicBezTo>
                    <a:pt x="34" y="152"/>
                    <a:pt x="33" y="152"/>
                    <a:pt x="32" y="152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1" y="141"/>
                    <a:pt x="21" y="140"/>
                    <a:pt x="21" y="139"/>
                  </a:cubicBezTo>
                  <a:cubicBezTo>
                    <a:pt x="21" y="139"/>
                    <a:pt x="21" y="138"/>
                    <a:pt x="22" y="13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6"/>
                    <a:pt x="35" y="126"/>
                    <a:pt x="36" y="12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9"/>
                    <a:pt x="48" y="140"/>
                    <a:pt x="47" y="141"/>
                  </a:cubicBezTo>
                  <a:close/>
                  <a:moveTo>
                    <a:pt x="27" y="91"/>
                  </a:moveTo>
                  <a:cubicBezTo>
                    <a:pt x="29" y="93"/>
                    <a:pt x="32" y="94"/>
                    <a:pt x="34" y="94"/>
                  </a:cubicBezTo>
                  <a:cubicBezTo>
                    <a:pt x="37" y="94"/>
                    <a:pt x="39" y="93"/>
                    <a:pt x="41" y="91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5" y="78"/>
                    <a:pt x="56" y="75"/>
                    <a:pt x="56" y="73"/>
                  </a:cubicBezTo>
                  <a:cubicBezTo>
                    <a:pt x="56" y="70"/>
                    <a:pt x="55" y="68"/>
                    <a:pt x="53" y="66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9" y="52"/>
                    <a:pt x="37" y="51"/>
                    <a:pt x="34" y="51"/>
                  </a:cubicBezTo>
                  <a:cubicBezTo>
                    <a:pt x="32" y="51"/>
                    <a:pt x="29" y="52"/>
                    <a:pt x="27" y="5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4" y="68"/>
                    <a:pt x="13" y="70"/>
                    <a:pt x="13" y="73"/>
                  </a:cubicBezTo>
                  <a:cubicBezTo>
                    <a:pt x="13" y="75"/>
                    <a:pt x="14" y="78"/>
                    <a:pt x="16" y="80"/>
                  </a:cubicBezTo>
                  <a:lnTo>
                    <a:pt x="27" y="91"/>
                  </a:lnTo>
                  <a:close/>
                  <a:moveTo>
                    <a:pt x="728" y="111"/>
                  </a:moveTo>
                  <a:cubicBezTo>
                    <a:pt x="728" y="79"/>
                    <a:pt x="698" y="73"/>
                    <a:pt x="674" y="67"/>
                  </a:cubicBezTo>
                  <a:cubicBezTo>
                    <a:pt x="654" y="62"/>
                    <a:pt x="635" y="58"/>
                    <a:pt x="635" y="41"/>
                  </a:cubicBezTo>
                  <a:cubicBezTo>
                    <a:pt x="635" y="27"/>
                    <a:pt x="648" y="15"/>
                    <a:pt x="670" y="15"/>
                  </a:cubicBezTo>
                  <a:cubicBezTo>
                    <a:pt x="691" y="15"/>
                    <a:pt x="708" y="23"/>
                    <a:pt x="718" y="32"/>
                  </a:cubicBezTo>
                  <a:cubicBezTo>
                    <a:pt x="723" y="32"/>
                    <a:pt x="723" y="32"/>
                    <a:pt x="723" y="32"/>
                  </a:cubicBezTo>
                  <a:cubicBezTo>
                    <a:pt x="723" y="16"/>
                    <a:pt x="723" y="16"/>
                    <a:pt x="723" y="16"/>
                  </a:cubicBezTo>
                  <a:cubicBezTo>
                    <a:pt x="714" y="8"/>
                    <a:pt x="695" y="0"/>
                    <a:pt x="674" y="0"/>
                  </a:cubicBezTo>
                  <a:cubicBezTo>
                    <a:pt x="638" y="0"/>
                    <a:pt x="617" y="18"/>
                    <a:pt x="617" y="41"/>
                  </a:cubicBezTo>
                  <a:cubicBezTo>
                    <a:pt x="617" y="72"/>
                    <a:pt x="647" y="77"/>
                    <a:pt x="672" y="83"/>
                  </a:cubicBezTo>
                  <a:cubicBezTo>
                    <a:pt x="691" y="88"/>
                    <a:pt x="711" y="93"/>
                    <a:pt x="711" y="111"/>
                  </a:cubicBezTo>
                  <a:cubicBezTo>
                    <a:pt x="711" y="121"/>
                    <a:pt x="699" y="134"/>
                    <a:pt x="675" y="134"/>
                  </a:cubicBezTo>
                  <a:cubicBezTo>
                    <a:pt x="657" y="134"/>
                    <a:pt x="633" y="124"/>
                    <a:pt x="620" y="110"/>
                  </a:cubicBezTo>
                  <a:cubicBezTo>
                    <a:pt x="615" y="110"/>
                    <a:pt x="615" y="110"/>
                    <a:pt x="615" y="110"/>
                  </a:cubicBezTo>
                  <a:cubicBezTo>
                    <a:pt x="615" y="130"/>
                    <a:pt x="615" y="130"/>
                    <a:pt x="615" y="130"/>
                  </a:cubicBezTo>
                  <a:cubicBezTo>
                    <a:pt x="633" y="144"/>
                    <a:pt x="652" y="150"/>
                    <a:pt x="675" y="150"/>
                  </a:cubicBezTo>
                  <a:cubicBezTo>
                    <a:pt x="709" y="150"/>
                    <a:pt x="728" y="132"/>
                    <a:pt x="728" y="111"/>
                  </a:cubicBezTo>
                  <a:close/>
                  <a:moveTo>
                    <a:pt x="718" y="191"/>
                  </a:moveTo>
                  <a:cubicBezTo>
                    <a:pt x="714" y="191"/>
                    <a:pt x="712" y="193"/>
                    <a:pt x="710" y="194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3" y="196"/>
                    <a:pt x="715" y="195"/>
                    <a:pt x="718" y="195"/>
                  </a:cubicBezTo>
                  <a:cubicBezTo>
                    <a:pt x="721" y="195"/>
                    <a:pt x="723" y="197"/>
                    <a:pt x="724" y="199"/>
                  </a:cubicBezTo>
                  <a:cubicBezTo>
                    <a:pt x="724" y="200"/>
                    <a:pt x="724" y="200"/>
                    <a:pt x="724" y="200"/>
                  </a:cubicBezTo>
                  <a:cubicBezTo>
                    <a:pt x="722" y="200"/>
                    <a:pt x="719" y="201"/>
                    <a:pt x="717" y="201"/>
                  </a:cubicBezTo>
                  <a:cubicBezTo>
                    <a:pt x="712" y="202"/>
                    <a:pt x="708" y="204"/>
                    <a:pt x="708" y="209"/>
                  </a:cubicBezTo>
                  <a:cubicBezTo>
                    <a:pt x="708" y="213"/>
                    <a:pt x="711" y="216"/>
                    <a:pt x="716" y="216"/>
                  </a:cubicBezTo>
                  <a:cubicBezTo>
                    <a:pt x="719" y="216"/>
                    <a:pt x="722" y="215"/>
                    <a:pt x="724" y="212"/>
                  </a:cubicBezTo>
                  <a:cubicBezTo>
                    <a:pt x="724" y="212"/>
                    <a:pt x="724" y="212"/>
                    <a:pt x="724" y="212"/>
                  </a:cubicBezTo>
                  <a:cubicBezTo>
                    <a:pt x="724" y="215"/>
                    <a:pt x="724" y="215"/>
                    <a:pt x="724" y="215"/>
                  </a:cubicBezTo>
                  <a:cubicBezTo>
                    <a:pt x="728" y="215"/>
                    <a:pt x="728" y="215"/>
                    <a:pt x="728" y="215"/>
                  </a:cubicBezTo>
                  <a:cubicBezTo>
                    <a:pt x="728" y="210"/>
                    <a:pt x="728" y="206"/>
                    <a:pt x="728" y="201"/>
                  </a:cubicBezTo>
                  <a:cubicBezTo>
                    <a:pt x="728" y="195"/>
                    <a:pt x="724" y="191"/>
                    <a:pt x="718" y="191"/>
                  </a:cubicBezTo>
                  <a:close/>
                  <a:moveTo>
                    <a:pt x="724" y="208"/>
                  </a:moveTo>
                  <a:cubicBezTo>
                    <a:pt x="724" y="208"/>
                    <a:pt x="724" y="208"/>
                    <a:pt x="724" y="208"/>
                  </a:cubicBezTo>
                  <a:cubicBezTo>
                    <a:pt x="724" y="211"/>
                    <a:pt x="720" y="213"/>
                    <a:pt x="718" y="213"/>
                  </a:cubicBezTo>
                  <a:cubicBezTo>
                    <a:pt x="714" y="213"/>
                    <a:pt x="712" y="211"/>
                    <a:pt x="712" y="209"/>
                  </a:cubicBezTo>
                  <a:cubicBezTo>
                    <a:pt x="712" y="206"/>
                    <a:pt x="714" y="205"/>
                    <a:pt x="718" y="204"/>
                  </a:cubicBezTo>
                  <a:cubicBezTo>
                    <a:pt x="720" y="204"/>
                    <a:pt x="722" y="203"/>
                    <a:pt x="724" y="203"/>
                  </a:cubicBezTo>
                  <a:lnTo>
                    <a:pt x="724" y="208"/>
                  </a:lnTo>
                  <a:close/>
                  <a:moveTo>
                    <a:pt x="700" y="186"/>
                  </a:moveTo>
                  <a:cubicBezTo>
                    <a:pt x="704" y="186"/>
                    <a:pt x="704" y="186"/>
                    <a:pt x="704" y="186"/>
                  </a:cubicBezTo>
                  <a:cubicBezTo>
                    <a:pt x="704" y="181"/>
                    <a:pt x="704" y="181"/>
                    <a:pt x="704" y="181"/>
                  </a:cubicBezTo>
                  <a:cubicBezTo>
                    <a:pt x="700" y="181"/>
                    <a:pt x="700" y="181"/>
                    <a:pt x="700" y="181"/>
                  </a:cubicBezTo>
                  <a:lnTo>
                    <a:pt x="700" y="186"/>
                  </a:lnTo>
                  <a:close/>
                  <a:moveTo>
                    <a:pt x="180" y="85"/>
                  </a:moveTo>
                  <a:cubicBezTo>
                    <a:pt x="180" y="86"/>
                    <a:pt x="181" y="86"/>
                    <a:pt x="182" y="86"/>
                  </a:cubicBezTo>
                  <a:cubicBezTo>
                    <a:pt x="182" y="86"/>
                    <a:pt x="183" y="86"/>
                    <a:pt x="183" y="8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5" y="74"/>
                    <a:pt x="195" y="72"/>
                    <a:pt x="194" y="7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0"/>
                    <a:pt x="182" y="60"/>
                    <a:pt x="182" y="60"/>
                  </a:cubicBezTo>
                  <a:cubicBezTo>
                    <a:pt x="181" y="60"/>
                    <a:pt x="180" y="60"/>
                    <a:pt x="180" y="61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69" y="72"/>
                    <a:pt x="168" y="72"/>
                    <a:pt x="168" y="73"/>
                  </a:cubicBezTo>
                  <a:cubicBezTo>
                    <a:pt x="168" y="74"/>
                    <a:pt x="169" y="75"/>
                    <a:pt x="169" y="75"/>
                  </a:cubicBezTo>
                  <a:lnTo>
                    <a:pt x="180" y="85"/>
                  </a:lnTo>
                  <a:close/>
                  <a:moveTo>
                    <a:pt x="685" y="192"/>
                  </a:moveTo>
                  <a:cubicBezTo>
                    <a:pt x="682" y="192"/>
                    <a:pt x="678" y="193"/>
                    <a:pt x="677" y="196"/>
                  </a:cubicBezTo>
                  <a:cubicBezTo>
                    <a:pt x="676" y="196"/>
                    <a:pt x="676" y="196"/>
                    <a:pt x="676" y="196"/>
                  </a:cubicBezTo>
                  <a:cubicBezTo>
                    <a:pt x="676" y="192"/>
                    <a:pt x="676" y="192"/>
                    <a:pt x="676" y="192"/>
                  </a:cubicBezTo>
                  <a:cubicBezTo>
                    <a:pt x="673" y="192"/>
                    <a:pt x="673" y="192"/>
                    <a:pt x="673" y="192"/>
                  </a:cubicBezTo>
                  <a:cubicBezTo>
                    <a:pt x="673" y="215"/>
                    <a:pt x="673" y="215"/>
                    <a:pt x="673" y="215"/>
                  </a:cubicBezTo>
                  <a:cubicBezTo>
                    <a:pt x="677" y="215"/>
                    <a:pt x="677" y="215"/>
                    <a:pt x="677" y="215"/>
                  </a:cubicBezTo>
                  <a:cubicBezTo>
                    <a:pt x="677" y="200"/>
                    <a:pt x="677" y="200"/>
                    <a:pt x="677" y="200"/>
                  </a:cubicBezTo>
                  <a:cubicBezTo>
                    <a:pt x="677" y="197"/>
                    <a:pt x="681" y="195"/>
                    <a:pt x="684" y="195"/>
                  </a:cubicBezTo>
                  <a:cubicBezTo>
                    <a:pt x="687" y="195"/>
                    <a:pt x="690" y="197"/>
                    <a:pt x="690" y="201"/>
                  </a:cubicBezTo>
                  <a:cubicBezTo>
                    <a:pt x="690" y="215"/>
                    <a:pt x="690" y="215"/>
                    <a:pt x="690" y="215"/>
                  </a:cubicBezTo>
                  <a:cubicBezTo>
                    <a:pt x="694" y="215"/>
                    <a:pt x="694" y="215"/>
                    <a:pt x="694" y="215"/>
                  </a:cubicBezTo>
                  <a:cubicBezTo>
                    <a:pt x="694" y="200"/>
                    <a:pt x="694" y="200"/>
                    <a:pt x="694" y="200"/>
                  </a:cubicBezTo>
                  <a:cubicBezTo>
                    <a:pt x="694" y="194"/>
                    <a:pt x="690" y="192"/>
                    <a:pt x="685" y="192"/>
                  </a:cubicBezTo>
                  <a:close/>
                  <a:moveTo>
                    <a:pt x="501" y="196"/>
                  </a:moveTo>
                  <a:cubicBezTo>
                    <a:pt x="500" y="196"/>
                    <a:pt x="500" y="196"/>
                    <a:pt x="500" y="196"/>
                  </a:cubicBezTo>
                  <a:cubicBezTo>
                    <a:pt x="500" y="192"/>
                    <a:pt x="500" y="192"/>
                    <a:pt x="500" y="192"/>
                  </a:cubicBezTo>
                  <a:cubicBezTo>
                    <a:pt x="496" y="192"/>
                    <a:pt x="496" y="192"/>
                    <a:pt x="496" y="192"/>
                  </a:cubicBezTo>
                  <a:cubicBezTo>
                    <a:pt x="496" y="215"/>
                    <a:pt x="496" y="215"/>
                    <a:pt x="496" y="215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501" y="198"/>
                    <a:pt x="503" y="195"/>
                    <a:pt x="506" y="195"/>
                  </a:cubicBezTo>
                  <a:cubicBezTo>
                    <a:pt x="509" y="195"/>
                    <a:pt x="509" y="195"/>
                    <a:pt x="509" y="195"/>
                  </a:cubicBezTo>
                  <a:cubicBezTo>
                    <a:pt x="509" y="192"/>
                    <a:pt x="509" y="192"/>
                    <a:pt x="509" y="192"/>
                  </a:cubicBezTo>
                  <a:cubicBezTo>
                    <a:pt x="506" y="192"/>
                    <a:pt x="506" y="192"/>
                    <a:pt x="506" y="192"/>
                  </a:cubicBezTo>
                  <a:cubicBezTo>
                    <a:pt x="503" y="192"/>
                    <a:pt x="501" y="193"/>
                    <a:pt x="501" y="196"/>
                  </a:cubicBezTo>
                  <a:close/>
                  <a:moveTo>
                    <a:pt x="513" y="215"/>
                  </a:moveTo>
                  <a:cubicBezTo>
                    <a:pt x="517" y="215"/>
                    <a:pt x="517" y="215"/>
                    <a:pt x="517" y="215"/>
                  </a:cubicBezTo>
                  <a:cubicBezTo>
                    <a:pt x="517" y="192"/>
                    <a:pt x="517" y="192"/>
                    <a:pt x="517" y="192"/>
                  </a:cubicBezTo>
                  <a:cubicBezTo>
                    <a:pt x="513" y="192"/>
                    <a:pt x="513" y="192"/>
                    <a:pt x="513" y="192"/>
                  </a:cubicBezTo>
                  <a:lnTo>
                    <a:pt x="513" y="215"/>
                  </a:lnTo>
                  <a:close/>
                  <a:moveTo>
                    <a:pt x="525" y="2"/>
                  </a:moveTo>
                  <a:cubicBezTo>
                    <a:pt x="472" y="142"/>
                    <a:pt x="472" y="142"/>
                    <a:pt x="472" y="142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506" y="95"/>
                    <a:pt x="506" y="95"/>
                    <a:pt x="506" y="95"/>
                  </a:cubicBezTo>
                  <a:cubicBezTo>
                    <a:pt x="569" y="95"/>
                    <a:pt x="569" y="95"/>
                    <a:pt x="569" y="95"/>
                  </a:cubicBezTo>
                  <a:cubicBezTo>
                    <a:pt x="589" y="147"/>
                    <a:pt x="589" y="147"/>
                    <a:pt x="589" y="147"/>
                  </a:cubicBezTo>
                  <a:cubicBezTo>
                    <a:pt x="606" y="147"/>
                    <a:pt x="606" y="147"/>
                    <a:pt x="606" y="147"/>
                  </a:cubicBezTo>
                  <a:cubicBezTo>
                    <a:pt x="606" y="142"/>
                    <a:pt x="606" y="142"/>
                    <a:pt x="606" y="142"/>
                  </a:cubicBezTo>
                  <a:cubicBezTo>
                    <a:pt x="551" y="2"/>
                    <a:pt x="551" y="2"/>
                    <a:pt x="551" y="2"/>
                  </a:cubicBezTo>
                  <a:lnTo>
                    <a:pt x="525" y="2"/>
                  </a:lnTo>
                  <a:close/>
                  <a:moveTo>
                    <a:pt x="512" y="81"/>
                  </a:moveTo>
                  <a:cubicBezTo>
                    <a:pt x="534" y="23"/>
                    <a:pt x="534" y="23"/>
                    <a:pt x="534" y="23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40" y="23"/>
                    <a:pt x="540" y="23"/>
                    <a:pt x="540" y="23"/>
                  </a:cubicBezTo>
                  <a:cubicBezTo>
                    <a:pt x="563" y="81"/>
                    <a:pt x="563" y="81"/>
                    <a:pt x="563" y="81"/>
                  </a:cubicBezTo>
                  <a:lnTo>
                    <a:pt x="512" y="81"/>
                  </a:lnTo>
                  <a:close/>
                  <a:moveTo>
                    <a:pt x="480" y="191"/>
                  </a:moveTo>
                  <a:cubicBezTo>
                    <a:pt x="477" y="191"/>
                    <a:pt x="474" y="193"/>
                    <a:pt x="473" y="195"/>
                  </a:cubicBezTo>
                  <a:cubicBezTo>
                    <a:pt x="473" y="195"/>
                    <a:pt x="473" y="195"/>
                    <a:pt x="473" y="195"/>
                  </a:cubicBezTo>
                  <a:cubicBezTo>
                    <a:pt x="473" y="192"/>
                    <a:pt x="473" y="192"/>
                    <a:pt x="473" y="192"/>
                  </a:cubicBezTo>
                  <a:cubicBezTo>
                    <a:pt x="469" y="192"/>
                    <a:pt x="469" y="192"/>
                    <a:pt x="469" y="192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4" y="214"/>
                    <a:pt x="477" y="216"/>
                    <a:pt x="480" y="216"/>
                  </a:cubicBezTo>
                  <a:cubicBezTo>
                    <a:pt x="486" y="216"/>
                    <a:pt x="491" y="211"/>
                    <a:pt x="491" y="203"/>
                  </a:cubicBezTo>
                  <a:cubicBezTo>
                    <a:pt x="491" y="196"/>
                    <a:pt x="487" y="191"/>
                    <a:pt x="480" y="191"/>
                  </a:cubicBezTo>
                  <a:close/>
                  <a:moveTo>
                    <a:pt x="479" y="212"/>
                  </a:moveTo>
                  <a:cubicBezTo>
                    <a:pt x="476" y="212"/>
                    <a:pt x="473" y="211"/>
                    <a:pt x="473" y="208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473" y="197"/>
                    <a:pt x="476" y="195"/>
                    <a:pt x="479" y="195"/>
                  </a:cubicBezTo>
                  <a:cubicBezTo>
                    <a:pt x="484" y="195"/>
                    <a:pt x="488" y="198"/>
                    <a:pt x="488" y="203"/>
                  </a:cubicBezTo>
                  <a:cubicBezTo>
                    <a:pt x="488" y="209"/>
                    <a:pt x="484" y="212"/>
                    <a:pt x="479" y="212"/>
                  </a:cubicBezTo>
                  <a:close/>
                  <a:moveTo>
                    <a:pt x="513" y="186"/>
                  </a:moveTo>
                  <a:cubicBezTo>
                    <a:pt x="517" y="186"/>
                    <a:pt x="517" y="186"/>
                    <a:pt x="517" y="186"/>
                  </a:cubicBezTo>
                  <a:cubicBezTo>
                    <a:pt x="517" y="181"/>
                    <a:pt x="517" y="181"/>
                    <a:pt x="517" y="181"/>
                  </a:cubicBezTo>
                  <a:cubicBezTo>
                    <a:pt x="513" y="181"/>
                    <a:pt x="513" y="181"/>
                    <a:pt x="513" y="181"/>
                  </a:cubicBezTo>
                  <a:lnTo>
                    <a:pt x="513" y="186"/>
                  </a:lnTo>
                  <a:close/>
                  <a:moveTo>
                    <a:pt x="566" y="204"/>
                  </a:moveTo>
                  <a:cubicBezTo>
                    <a:pt x="566" y="197"/>
                    <a:pt x="563" y="191"/>
                    <a:pt x="555" y="191"/>
                  </a:cubicBezTo>
                  <a:cubicBezTo>
                    <a:pt x="548" y="191"/>
                    <a:pt x="544" y="197"/>
                    <a:pt x="544" y="203"/>
                  </a:cubicBezTo>
                  <a:cubicBezTo>
                    <a:pt x="544" y="212"/>
                    <a:pt x="549" y="216"/>
                    <a:pt x="557" y="216"/>
                  </a:cubicBezTo>
                  <a:cubicBezTo>
                    <a:pt x="559" y="216"/>
                    <a:pt x="563" y="215"/>
                    <a:pt x="565" y="213"/>
                  </a:cubicBezTo>
                  <a:cubicBezTo>
                    <a:pt x="565" y="210"/>
                    <a:pt x="565" y="210"/>
                    <a:pt x="565" y="210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62" y="212"/>
                    <a:pt x="559" y="213"/>
                    <a:pt x="557" y="213"/>
                  </a:cubicBezTo>
                  <a:cubicBezTo>
                    <a:pt x="552" y="213"/>
                    <a:pt x="550" y="211"/>
                    <a:pt x="549" y="208"/>
                  </a:cubicBezTo>
                  <a:cubicBezTo>
                    <a:pt x="548" y="207"/>
                    <a:pt x="548" y="206"/>
                    <a:pt x="548" y="204"/>
                  </a:cubicBezTo>
                  <a:cubicBezTo>
                    <a:pt x="548" y="204"/>
                    <a:pt x="548" y="204"/>
                    <a:pt x="548" y="204"/>
                  </a:cubicBezTo>
                  <a:lnTo>
                    <a:pt x="566" y="204"/>
                  </a:lnTo>
                  <a:close/>
                  <a:moveTo>
                    <a:pt x="555" y="194"/>
                  </a:moveTo>
                  <a:cubicBezTo>
                    <a:pt x="559" y="194"/>
                    <a:pt x="562" y="197"/>
                    <a:pt x="562" y="201"/>
                  </a:cubicBezTo>
                  <a:cubicBezTo>
                    <a:pt x="548" y="201"/>
                    <a:pt x="548" y="201"/>
                    <a:pt x="548" y="201"/>
                  </a:cubicBezTo>
                  <a:cubicBezTo>
                    <a:pt x="549" y="197"/>
                    <a:pt x="551" y="194"/>
                    <a:pt x="555" y="194"/>
                  </a:cubicBezTo>
                  <a:close/>
                  <a:moveTo>
                    <a:pt x="526" y="198"/>
                  </a:moveTo>
                  <a:cubicBezTo>
                    <a:pt x="526" y="196"/>
                    <a:pt x="528" y="194"/>
                    <a:pt x="532" y="194"/>
                  </a:cubicBezTo>
                  <a:cubicBezTo>
                    <a:pt x="536" y="194"/>
                    <a:pt x="538" y="196"/>
                    <a:pt x="539" y="197"/>
                  </a:cubicBezTo>
                  <a:cubicBezTo>
                    <a:pt x="540" y="197"/>
                    <a:pt x="540" y="197"/>
                    <a:pt x="540" y="197"/>
                  </a:cubicBezTo>
                  <a:cubicBezTo>
                    <a:pt x="540" y="193"/>
                    <a:pt x="540" y="193"/>
                    <a:pt x="540" y="193"/>
                  </a:cubicBezTo>
                  <a:cubicBezTo>
                    <a:pt x="538" y="193"/>
                    <a:pt x="536" y="192"/>
                    <a:pt x="532" y="192"/>
                  </a:cubicBezTo>
                  <a:cubicBezTo>
                    <a:pt x="526" y="192"/>
                    <a:pt x="523" y="194"/>
                    <a:pt x="523" y="198"/>
                  </a:cubicBezTo>
                  <a:cubicBezTo>
                    <a:pt x="523" y="206"/>
                    <a:pt x="537" y="204"/>
                    <a:pt x="537" y="209"/>
                  </a:cubicBezTo>
                  <a:cubicBezTo>
                    <a:pt x="537" y="212"/>
                    <a:pt x="535" y="213"/>
                    <a:pt x="532" y="213"/>
                  </a:cubicBezTo>
                  <a:cubicBezTo>
                    <a:pt x="529" y="213"/>
                    <a:pt x="525" y="211"/>
                    <a:pt x="524" y="210"/>
                  </a:cubicBezTo>
                  <a:cubicBezTo>
                    <a:pt x="523" y="210"/>
                    <a:pt x="523" y="210"/>
                    <a:pt x="523" y="210"/>
                  </a:cubicBezTo>
                  <a:cubicBezTo>
                    <a:pt x="523" y="213"/>
                    <a:pt x="523" y="213"/>
                    <a:pt x="523" y="213"/>
                  </a:cubicBezTo>
                  <a:cubicBezTo>
                    <a:pt x="525" y="215"/>
                    <a:pt x="528" y="216"/>
                    <a:pt x="531" y="216"/>
                  </a:cubicBezTo>
                  <a:cubicBezTo>
                    <a:pt x="538" y="216"/>
                    <a:pt x="541" y="213"/>
                    <a:pt x="541" y="209"/>
                  </a:cubicBezTo>
                  <a:cubicBezTo>
                    <a:pt x="541" y="201"/>
                    <a:pt x="526" y="203"/>
                    <a:pt x="526" y="198"/>
                  </a:cubicBezTo>
                  <a:close/>
                  <a:moveTo>
                    <a:pt x="359" y="215"/>
                  </a:moveTo>
                  <a:cubicBezTo>
                    <a:pt x="382" y="215"/>
                    <a:pt x="382" y="215"/>
                    <a:pt x="382" y="215"/>
                  </a:cubicBezTo>
                  <a:cubicBezTo>
                    <a:pt x="382" y="212"/>
                    <a:pt x="382" y="212"/>
                    <a:pt x="382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63" y="200"/>
                    <a:pt x="363" y="200"/>
                    <a:pt x="363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197"/>
                    <a:pt x="381" y="197"/>
                    <a:pt x="381" y="197"/>
                  </a:cubicBezTo>
                  <a:cubicBezTo>
                    <a:pt x="363" y="197"/>
                    <a:pt x="363" y="197"/>
                    <a:pt x="363" y="197"/>
                  </a:cubicBezTo>
                  <a:cubicBezTo>
                    <a:pt x="363" y="185"/>
                    <a:pt x="363" y="185"/>
                    <a:pt x="363" y="185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82" y="182"/>
                    <a:pt x="382" y="182"/>
                    <a:pt x="382" y="182"/>
                  </a:cubicBezTo>
                  <a:cubicBezTo>
                    <a:pt x="359" y="182"/>
                    <a:pt x="359" y="182"/>
                    <a:pt x="359" y="182"/>
                  </a:cubicBezTo>
                  <a:lnTo>
                    <a:pt x="359" y="215"/>
                  </a:lnTo>
                  <a:close/>
                  <a:moveTo>
                    <a:pt x="457" y="196"/>
                  </a:moveTo>
                  <a:cubicBezTo>
                    <a:pt x="456" y="196"/>
                    <a:pt x="456" y="196"/>
                    <a:pt x="456" y="196"/>
                  </a:cubicBezTo>
                  <a:cubicBezTo>
                    <a:pt x="456" y="192"/>
                    <a:pt x="456" y="192"/>
                    <a:pt x="456" y="192"/>
                  </a:cubicBezTo>
                  <a:cubicBezTo>
                    <a:pt x="453" y="192"/>
                    <a:pt x="453" y="192"/>
                    <a:pt x="453" y="192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02"/>
                    <a:pt x="457" y="202"/>
                    <a:pt x="457" y="202"/>
                  </a:cubicBezTo>
                  <a:cubicBezTo>
                    <a:pt x="457" y="198"/>
                    <a:pt x="459" y="195"/>
                    <a:pt x="462" y="195"/>
                  </a:cubicBezTo>
                  <a:cubicBezTo>
                    <a:pt x="465" y="195"/>
                    <a:pt x="465" y="195"/>
                    <a:pt x="465" y="195"/>
                  </a:cubicBezTo>
                  <a:cubicBezTo>
                    <a:pt x="465" y="192"/>
                    <a:pt x="465" y="192"/>
                    <a:pt x="465" y="192"/>
                  </a:cubicBezTo>
                  <a:cubicBezTo>
                    <a:pt x="462" y="192"/>
                    <a:pt x="462" y="192"/>
                    <a:pt x="462" y="192"/>
                  </a:cubicBezTo>
                  <a:cubicBezTo>
                    <a:pt x="459" y="192"/>
                    <a:pt x="458" y="193"/>
                    <a:pt x="457" y="196"/>
                  </a:cubicBezTo>
                  <a:close/>
                  <a:moveTo>
                    <a:pt x="302" y="8"/>
                  </a:moveTo>
                  <a:cubicBezTo>
                    <a:pt x="301" y="4"/>
                    <a:pt x="297" y="2"/>
                    <a:pt x="293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2"/>
                    <a:pt x="159" y="3"/>
                    <a:pt x="157" y="5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69" y="92"/>
                    <a:pt x="69" y="99"/>
                    <a:pt x="73" y="103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5" y="147"/>
                    <a:pt x="85" y="153"/>
                    <a:pt x="89" y="157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5" y="203"/>
                    <a:pt x="141" y="203"/>
                    <a:pt x="145" y="199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95" y="222"/>
                    <a:pt x="195" y="222"/>
                    <a:pt x="195" y="222"/>
                  </a:cubicBezTo>
                  <a:cubicBezTo>
                    <a:pt x="197" y="224"/>
                    <a:pt x="199" y="225"/>
                    <a:pt x="202" y="225"/>
                  </a:cubicBezTo>
                  <a:cubicBezTo>
                    <a:pt x="204" y="225"/>
                    <a:pt x="207" y="224"/>
                    <a:pt x="209" y="222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00" y="131"/>
                    <a:pt x="301" y="128"/>
                    <a:pt x="301" y="126"/>
                  </a:cubicBezTo>
                  <a:cubicBezTo>
                    <a:pt x="301" y="123"/>
                    <a:pt x="300" y="120"/>
                    <a:pt x="298" y="119"/>
                  </a:cubicBezTo>
                  <a:cubicBezTo>
                    <a:pt x="249" y="69"/>
                    <a:pt x="249" y="69"/>
                    <a:pt x="249" y="69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3" y="16"/>
                    <a:pt x="304" y="12"/>
                    <a:pt x="302" y="8"/>
                  </a:cubicBezTo>
                  <a:close/>
                  <a:moveTo>
                    <a:pt x="217" y="57"/>
                  </a:moveTo>
                  <a:cubicBezTo>
                    <a:pt x="227" y="46"/>
                    <a:pt x="227" y="46"/>
                    <a:pt x="227" y="46"/>
                  </a:cubicBezTo>
                  <a:cubicBezTo>
                    <a:pt x="228" y="46"/>
                    <a:pt x="229" y="45"/>
                    <a:pt x="229" y="45"/>
                  </a:cubicBezTo>
                  <a:cubicBezTo>
                    <a:pt x="230" y="45"/>
                    <a:pt x="231" y="46"/>
                    <a:pt x="231" y="46"/>
                  </a:cubicBezTo>
                  <a:cubicBezTo>
                    <a:pt x="242" y="57"/>
                    <a:pt x="242" y="57"/>
                    <a:pt x="242" y="57"/>
                  </a:cubicBezTo>
                  <a:cubicBezTo>
                    <a:pt x="243" y="58"/>
                    <a:pt x="243" y="59"/>
                    <a:pt x="242" y="60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1"/>
                    <a:pt x="230" y="72"/>
                    <a:pt x="229" y="72"/>
                  </a:cubicBezTo>
                  <a:cubicBezTo>
                    <a:pt x="229" y="72"/>
                    <a:pt x="228" y="71"/>
                    <a:pt x="227" y="7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6" y="60"/>
                    <a:pt x="216" y="59"/>
                    <a:pt x="216" y="59"/>
                  </a:cubicBezTo>
                  <a:cubicBezTo>
                    <a:pt x="216" y="58"/>
                    <a:pt x="216" y="57"/>
                    <a:pt x="217" y="57"/>
                  </a:cubicBezTo>
                  <a:close/>
                  <a:moveTo>
                    <a:pt x="158" y="35"/>
                  </a:moveTo>
                  <a:cubicBezTo>
                    <a:pt x="158" y="34"/>
                    <a:pt x="158" y="33"/>
                    <a:pt x="160" y="33"/>
                  </a:cubicBezTo>
                  <a:cubicBezTo>
                    <a:pt x="161" y="32"/>
                    <a:pt x="162" y="32"/>
                    <a:pt x="163" y="3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1" y="32"/>
                    <a:pt x="202" y="32"/>
                    <a:pt x="204" y="33"/>
                  </a:cubicBezTo>
                  <a:cubicBezTo>
                    <a:pt x="205" y="33"/>
                    <a:pt x="205" y="34"/>
                    <a:pt x="205" y="35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9"/>
                    <a:pt x="204" y="7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1"/>
                    <a:pt x="182" y="101"/>
                    <a:pt x="182" y="101"/>
                  </a:cubicBezTo>
                  <a:cubicBezTo>
                    <a:pt x="181" y="101"/>
                    <a:pt x="180" y="101"/>
                    <a:pt x="179" y="100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8" y="79"/>
                    <a:pt x="158" y="78"/>
                    <a:pt x="158" y="77"/>
                  </a:cubicBezTo>
                  <a:lnTo>
                    <a:pt x="158" y="35"/>
                  </a:lnTo>
                  <a:close/>
                  <a:moveTo>
                    <a:pt x="121" y="57"/>
                  </a:moveTo>
                  <a:cubicBezTo>
                    <a:pt x="132" y="46"/>
                    <a:pt x="132" y="46"/>
                    <a:pt x="132" y="46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4" y="45"/>
                    <a:pt x="135" y="46"/>
                    <a:pt x="136" y="4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7" y="58"/>
                    <a:pt x="147" y="59"/>
                    <a:pt x="146" y="6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71"/>
                    <a:pt x="134" y="72"/>
                    <a:pt x="134" y="72"/>
                  </a:cubicBezTo>
                  <a:cubicBezTo>
                    <a:pt x="133" y="72"/>
                    <a:pt x="132" y="71"/>
                    <a:pt x="132" y="71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1" y="59"/>
                    <a:pt x="121" y="59"/>
                  </a:cubicBezTo>
                  <a:cubicBezTo>
                    <a:pt x="121" y="58"/>
                    <a:pt x="121" y="57"/>
                    <a:pt x="121" y="57"/>
                  </a:cubicBezTo>
                  <a:close/>
                  <a:moveTo>
                    <a:pt x="146" y="156"/>
                  </a:moveTo>
                  <a:cubicBezTo>
                    <a:pt x="136" y="166"/>
                    <a:pt x="136" y="166"/>
                    <a:pt x="136" y="166"/>
                  </a:cubicBezTo>
                  <a:cubicBezTo>
                    <a:pt x="135" y="167"/>
                    <a:pt x="134" y="167"/>
                    <a:pt x="134" y="167"/>
                  </a:cubicBezTo>
                  <a:cubicBezTo>
                    <a:pt x="133" y="167"/>
                    <a:pt x="132" y="167"/>
                    <a:pt x="132" y="16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3"/>
                    <a:pt x="121" y="153"/>
                    <a:pt x="121" y="1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1"/>
                    <a:pt x="133" y="141"/>
                    <a:pt x="134" y="141"/>
                  </a:cubicBezTo>
                  <a:cubicBezTo>
                    <a:pt x="134" y="141"/>
                    <a:pt x="135" y="141"/>
                    <a:pt x="136" y="142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7" y="153"/>
                    <a:pt x="147" y="155"/>
                    <a:pt x="146" y="156"/>
                  </a:cubicBezTo>
                  <a:close/>
                  <a:moveTo>
                    <a:pt x="152" y="130"/>
                  </a:moveTo>
                  <a:cubicBezTo>
                    <a:pt x="110" y="130"/>
                    <a:pt x="110" y="130"/>
                    <a:pt x="110" y="130"/>
                  </a:cubicBezTo>
                  <a:cubicBezTo>
                    <a:pt x="109" y="130"/>
                    <a:pt x="108" y="130"/>
                    <a:pt x="107" y="129"/>
                  </a:cubicBezTo>
                  <a:cubicBezTo>
                    <a:pt x="107" y="127"/>
                    <a:pt x="107" y="126"/>
                    <a:pt x="108" y="125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87"/>
                    <a:pt x="107" y="86"/>
                    <a:pt x="107" y="85"/>
                  </a:cubicBezTo>
                  <a:cubicBezTo>
                    <a:pt x="108" y="83"/>
                    <a:pt x="109" y="83"/>
                    <a:pt x="110" y="83"/>
                  </a:cubicBezTo>
                  <a:cubicBezTo>
                    <a:pt x="152" y="83"/>
                    <a:pt x="152" y="83"/>
                    <a:pt x="152" y="83"/>
                  </a:cubicBezTo>
                  <a:cubicBezTo>
                    <a:pt x="153" y="83"/>
                    <a:pt x="153" y="83"/>
                    <a:pt x="154" y="84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5"/>
                    <a:pt x="176" y="106"/>
                    <a:pt x="176" y="107"/>
                  </a:cubicBezTo>
                  <a:cubicBezTo>
                    <a:pt x="176" y="107"/>
                    <a:pt x="175" y="108"/>
                    <a:pt x="175" y="109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3" y="130"/>
                    <a:pt x="153" y="130"/>
                    <a:pt x="152" y="130"/>
                  </a:cubicBezTo>
                  <a:close/>
                  <a:moveTo>
                    <a:pt x="205" y="178"/>
                  </a:moveTo>
                  <a:cubicBezTo>
                    <a:pt x="205" y="179"/>
                    <a:pt x="205" y="180"/>
                    <a:pt x="204" y="181"/>
                  </a:cubicBezTo>
                  <a:cubicBezTo>
                    <a:pt x="203" y="181"/>
                    <a:pt x="203" y="181"/>
                    <a:pt x="202" y="181"/>
                  </a:cubicBezTo>
                  <a:cubicBezTo>
                    <a:pt x="202" y="181"/>
                    <a:pt x="201" y="181"/>
                    <a:pt x="200" y="180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1" y="181"/>
                    <a:pt x="160" y="181"/>
                  </a:cubicBezTo>
                  <a:cubicBezTo>
                    <a:pt x="158" y="180"/>
                    <a:pt x="158" y="179"/>
                    <a:pt x="158" y="178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5"/>
                    <a:pt x="159" y="134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1" y="112"/>
                    <a:pt x="182" y="112"/>
                    <a:pt x="184" y="113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5" y="135"/>
                    <a:pt x="205" y="136"/>
                    <a:pt x="205" y="136"/>
                  </a:cubicBezTo>
                  <a:lnTo>
                    <a:pt x="205" y="178"/>
                  </a:lnTo>
                  <a:close/>
                  <a:moveTo>
                    <a:pt x="242" y="156"/>
                  </a:moveTo>
                  <a:cubicBezTo>
                    <a:pt x="231" y="166"/>
                    <a:pt x="231" y="166"/>
                    <a:pt x="231" y="166"/>
                  </a:cubicBezTo>
                  <a:cubicBezTo>
                    <a:pt x="231" y="167"/>
                    <a:pt x="230" y="167"/>
                    <a:pt x="229" y="167"/>
                  </a:cubicBezTo>
                  <a:cubicBezTo>
                    <a:pt x="229" y="167"/>
                    <a:pt x="228" y="167"/>
                    <a:pt x="227" y="166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6" y="155"/>
                    <a:pt x="216" y="155"/>
                    <a:pt x="216" y="154"/>
                  </a:cubicBezTo>
                  <a:cubicBezTo>
                    <a:pt x="216" y="153"/>
                    <a:pt x="216" y="153"/>
                    <a:pt x="217" y="15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8" y="141"/>
                    <a:pt x="229" y="141"/>
                    <a:pt x="229" y="141"/>
                  </a:cubicBezTo>
                  <a:cubicBezTo>
                    <a:pt x="230" y="141"/>
                    <a:pt x="231" y="141"/>
                    <a:pt x="231" y="142"/>
                  </a:cubicBezTo>
                  <a:cubicBezTo>
                    <a:pt x="242" y="152"/>
                    <a:pt x="242" y="152"/>
                    <a:pt x="242" y="152"/>
                  </a:cubicBezTo>
                  <a:cubicBezTo>
                    <a:pt x="243" y="153"/>
                    <a:pt x="243" y="155"/>
                    <a:pt x="242" y="156"/>
                  </a:cubicBezTo>
                  <a:close/>
                  <a:moveTo>
                    <a:pt x="253" y="83"/>
                  </a:moveTo>
                  <a:cubicBezTo>
                    <a:pt x="254" y="83"/>
                    <a:pt x="255" y="83"/>
                    <a:pt x="256" y="85"/>
                  </a:cubicBezTo>
                  <a:cubicBezTo>
                    <a:pt x="256" y="86"/>
                    <a:pt x="256" y="87"/>
                    <a:pt x="255" y="88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6"/>
                    <a:pt x="256" y="127"/>
                    <a:pt x="256" y="129"/>
                  </a:cubicBezTo>
                  <a:cubicBezTo>
                    <a:pt x="255" y="130"/>
                    <a:pt x="254" y="130"/>
                    <a:pt x="253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0" y="130"/>
                    <a:pt x="210" y="130"/>
                    <a:pt x="209" y="13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7" y="107"/>
                    <a:pt x="187" y="107"/>
                  </a:cubicBezTo>
                  <a:cubicBezTo>
                    <a:pt x="187" y="106"/>
                    <a:pt x="188" y="105"/>
                    <a:pt x="188" y="104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0" y="83"/>
                    <a:pt x="210" y="83"/>
                    <a:pt x="211" y="83"/>
                  </a:cubicBezTo>
                  <a:lnTo>
                    <a:pt x="253" y="83"/>
                  </a:lnTo>
                  <a:close/>
                  <a:moveTo>
                    <a:pt x="458" y="132"/>
                  </a:moveTo>
                  <a:cubicBezTo>
                    <a:pt x="376" y="132"/>
                    <a:pt x="376" y="132"/>
                    <a:pt x="376" y="132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2" y="66"/>
                    <a:pt x="452" y="66"/>
                    <a:pt x="452" y="66"/>
                  </a:cubicBezTo>
                  <a:cubicBezTo>
                    <a:pt x="376" y="66"/>
                    <a:pt x="376" y="66"/>
                    <a:pt x="376" y="66"/>
                  </a:cubicBezTo>
                  <a:cubicBezTo>
                    <a:pt x="376" y="17"/>
                    <a:pt x="376" y="17"/>
                    <a:pt x="376" y="17"/>
                  </a:cubicBezTo>
                  <a:cubicBezTo>
                    <a:pt x="458" y="17"/>
                    <a:pt x="458" y="17"/>
                    <a:pt x="458" y="17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147"/>
                    <a:pt x="359" y="147"/>
                    <a:pt x="359" y="147"/>
                  </a:cubicBezTo>
                  <a:cubicBezTo>
                    <a:pt x="458" y="147"/>
                    <a:pt x="458" y="147"/>
                    <a:pt x="458" y="147"/>
                  </a:cubicBezTo>
                  <a:lnTo>
                    <a:pt x="458" y="132"/>
                  </a:lnTo>
                  <a:close/>
                  <a:moveTo>
                    <a:pt x="399" y="192"/>
                  </a:moveTo>
                  <a:cubicBezTo>
                    <a:pt x="395" y="192"/>
                    <a:pt x="392" y="193"/>
                    <a:pt x="391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90" y="215"/>
                    <a:pt x="390" y="215"/>
                    <a:pt x="390" y="215"/>
                  </a:cubicBezTo>
                  <a:cubicBezTo>
                    <a:pt x="390" y="200"/>
                    <a:pt x="390" y="200"/>
                    <a:pt x="390" y="200"/>
                  </a:cubicBezTo>
                  <a:cubicBezTo>
                    <a:pt x="391" y="197"/>
                    <a:pt x="395" y="195"/>
                    <a:pt x="397" y="195"/>
                  </a:cubicBezTo>
                  <a:cubicBezTo>
                    <a:pt x="401" y="195"/>
                    <a:pt x="404" y="197"/>
                    <a:pt x="404" y="201"/>
                  </a:cubicBezTo>
                  <a:cubicBezTo>
                    <a:pt x="404" y="215"/>
                    <a:pt x="404" y="215"/>
                    <a:pt x="404" y="215"/>
                  </a:cubicBezTo>
                  <a:cubicBezTo>
                    <a:pt x="408" y="215"/>
                    <a:pt x="408" y="215"/>
                    <a:pt x="408" y="215"/>
                  </a:cubicBezTo>
                  <a:cubicBezTo>
                    <a:pt x="408" y="200"/>
                    <a:pt x="408" y="200"/>
                    <a:pt x="408" y="200"/>
                  </a:cubicBezTo>
                  <a:cubicBezTo>
                    <a:pt x="408" y="194"/>
                    <a:pt x="404" y="192"/>
                    <a:pt x="399" y="192"/>
                  </a:cubicBezTo>
                  <a:close/>
                  <a:moveTo>
                    <a:pt x="448" y="204"/>
                  </a:moveTo>
                  <a:cubicBezTo>
                    <a:pt x="448" y="197"/>
                    <a:pt x="445" y="191"/>
                    <a:pt x="437" y="191"/>
                  </a:cubicBezTo>
                  <a:cubicBezTo>
                    <a:pt x="430" y="191"/>
                    <a:pt x="426" y="197"/>
                    <a:pt x="426" y="203"/>
                  </a:cubicBezTo>
                  <a:cubicBezTo>
                    <a:pt x="426" y="212"/>
                    <a:pt x="431" y="216"/>
                    <a:pt x="439" y="216"/>
                  </a:cubicBezTo>
                  <a:cubicBezTo>
                    <a:pt x="441" y="216"/>
                    <a:pt x="445" y="215"/>
                    <a:pt x="447" y="213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4" y="212"/>
                    <a:pt x="441" y="213"/>
                    <a:pt x="439" y="213"/>
                  </a:cubicBezTo>
                  <a:cubicBezTo>
                    <a:pt x="435" y="213"/>
                    <a:pt x="432" y="211"/>
                    <a:pt x="431" y="208"/>
                  </a:cubicBezTo>
                  <a:cubicBezTo>
                    <a:pt x="430" y="207"/>
                    <a:pt x="430" y="206"/>
                    <a:pt x="430" y="204"/>
                  </a:cubicBezTo>
                  <a:cubicBezTo>
                    <a:pt x="430" y="204"/>
                    <a:pt x="430" y="204"/>
                    <a:pt x="430" y="204"/>
                  </a:cubicBezTo>
                  <a:lnTo>
                    <a:pt x="448" y="204"/>
                  </a:lnTo>
                  <a:close/>
                  <a:moveTo>
                    <a:pt x="437" y="194"/>
                  </a:moveTo>
                  <a:cubicBezTo>
                    <a:pt x="442" y="194"/>
                    <a:pt x="444" y="197"/>
                    <a:pt x="444" y="201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1" y="197"/>
                    <a:pt x="433" y="194"/>
                    <a:pt x="437" y="194"/>
                  </a:cubicBezTo>
                  <a:close/>
                  <a:moveTo>
                    <a:pt x="612" y="198"/>
                  </a:moveTo>
                  <a:cubicBezTo>
                    <a:pt x="612" y="196"/>
                    <a:pt x="614" y="194"/>
                    <a:pt x="617" y="194"/>
                  </a:cubicBezTo>
                  <a:cubicBezTo>
                    <a:pt x="621" y="194"/>
                    <a:pt x="623" y="196"/>
                    <a:pt x="624" y="197"/>
                  </a:cubicBezTo>
                  <a:cubicBezTo>
                    <a:pt x="625" y="197"/>
                    <a:pt x="625" y="197"/>
                    <a:pt x="625" y="197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4" y="193"/>
                    <a:pt x="621" y="192"/>
                    <a:pt x="617" y="192"/>
                  </a:cubicBezTo>
                  <a:cubicBezTo>
                    <a:pt x="611" y="192"/>
                    <a:pt x="608" y="194"/>
                    <a:pt x="608" y="198"/>
                  </a:cubicBezTo>
                  <a:cubicBezTo>
                    <a:pt x="608" y="206"/>
                    <a:pt x="622" y="204"/>
                    <a:pt x="622" y="209"/>
                  </a:cubicBezTo>
                  <a:cubicBezTo>
                    <a:pt x="622" y="212"/>
                    <a:pt x="621" y="213"/>
                    <a:pt x="617" y="213"/>
                  </a:cubicBezTo>
                  <a:cubicBezTo>
                    <a:pt x="614" y="213"/>
                    <a:pt x="611" y="211"/>
                    <a:pt x="609" y="210"/>
                  </a:cubicBezTo>
                  <a:cubicBezTo>
                    <a:pt x="608" y="210"/>
                    <a:pt x="608" y="210"/>
                    <a:pt x="608" y="210"/>
                  </a:cubicBezTo>
                  <a:cubicBezTo>
                    <a:pt x="608" y="213"/>
                    <a:pt x="608" y="213"/>
                    <a:pt x="608" y="213"/>
                  </a:cubicBezTo>
                  <a:cubicBezTo>
                    <a:pt x="610" y="215"/>
                    <a:pt x="613" y="216"/>
                    <a:pt x="617" y="216"/>
                  </a:cubicBezTo>
                  <a:cubicBezTo>
                    <a:pt x="623" y="216"/>
                    <a:pt x="626" y="213"/>
                    <a:pt x="626" y="209"/>
                  </a:cubicBezTo>
                  <a:cubicBezTo>
                    <a:pt x="626" y="201"/>
                    <a:pt x="612" y="203"/>
                    <a:pt x="612" y="198"/>
                  </a:cubicBezTo>
                  <a:close/>
                  <a:moveTo>
                    <a:pt x="418" y="184"/>
                  </a:moveTo>
                  <a:cubicBezTo>
                    <a:pt x="415" y="184"/>
                    <a:pt x="415" y="184"/>
                    <a:pt x="415" y="184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1" y="192"/>
                    <a:pt x="411" y="192"/>
                    <a:pt x="411" y="192"/>
                  </a:cubicBezTo>
                  <a:cubicBezTo>
                    <a:pt x="411" y="195"/>
                    <a:pt x="411" y="195"/>
                    <a:pt x="411" y="195"/>
                  </a:cubicBezTo>
                  <a:cubicBezTo>
                    <a:pt x="415" y="195"/>
                    <a:pt x="415" y="195"/>
                    <a:pt x="415" y="195"/>
                  </a:cubicBezTo>
                  <a:cubicBezTo>
                    <a:pt x="414" y="208"/>
                    <a:pt x="414" y="208"/>
                    <a:pt x="414" y="208"/>
                  </a:cubicBezTo>
                  <a:cubicBezTo>
                    <a:pt x="414" y="214"/>
                    <a:pt x="416" y="215"/>
                    <a:pt x="420" y="215"/>
                  </a:cubicBezTo>
                  <a:cubicBezTo>
                    <a:pt x="423" y="215"/>
                    <a:pt x="423" y="215"/>
                    <a:pt x="423" y="215"/>
                  </a:cubicBezTo>
                  <a:cubicBezTo>
                    <a:pt x="423" y="212"/>
                    <a:pt x="423" y="212"/>
                    <a:pt x="423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9" y="212"/>
                    <a:pt x="418" y="212"/>
                    <a:pt x="418" y="209"/>
                  </a:cubicBezTo>
                  <a:cubicBezTo>
                    <a:pt x="418" y="195"/>
                    <a:pt x="418" y="195"/>
                    <a:pt x="418" y="195"/>
                  </a:cubicBezTo>
                  <a:cubicBezTo>
                    <a:pt x="424" y="195"/>
                    <a:pt x="424" y="195"/>
                    <a:pt x="424" y="195"/>
                  </a:cubicBezTo>
                  <a:cubicBezTo>
                    <a:pt x="424" y="192"/>
                    <a:pt x="424" y="192"/>
                    <a:pt x="424" y="192"/>
                  </a:cubicBezTo>
                  <a:cubicBezTo>
                    <a:pt x="418" y="192"/>
                    <a:pt x="418" y="192"/>
                    <a:pt x="418" y="192"/>
                  </a:cubicBezTo>
                  <a:lnTo>
                    <a:pt x="418" y="18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37">
              <a:extLst>
                <a:ext uri="{FF2B5EF4-FFF2-40B4-BE49-F238E27FC236}">
                  <a16:creationId xmlns:a16="http://schemas.microsoft.com/office/drawing/2014/main" id="{6073281F-9577-4634-B9B6-456E1B3C007C}"/>
                </a:ext>
              </a:extLst>
            </p:cNvPr>
            <p:cNvSpPr/>
            <p:nvPr userDrawn="1">
              <p:custDataLst>
                <p:tags r:id="rId38"/>
              </p:custDataLst>
            </p:nvPr>
          </p:nvSpPr>
          <p:spPr bwMode="auto">
            <a:xfrm>
              <a:off x="5568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0 w 129"/>
                <a:gd name="T13" fmla="*/ 83 h 189"/>
                <a:gd name="T14" fmla="*/ 120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8 w 129"/>
                <a:gd name="T21" fmla="*/ 170 h 189"/>
                <a:gd name="T22" fmla="*/ 128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0" y="83"/>
                  </a:lnTo>
                  <a:lnTo>
                    <a:pt x="120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8" y="170"/>
                  </a:lnTo>
                  <a:lnTo>
                    <a:pt x="128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38">
              <a:extLst>
                <a:ext uri="{FF2B5EF4-FFF2-40B4-BE49-F238E27FC236}">
                  <a16:creationId xmlns:a16="http://schemas.microsoft.com/office/drawing/2014/main" id="{1483E8BD-33A7-447A-A666-4144FFA41FF3}"/>
                </a:ext>
              </a:extLst>
            </p:cNvPr>
            <p:cNvSpPr/>
            <p:nvPr userDrawn="1">
              <p:custDataLst>
                <p:tags r:id="rId39"/>
              </p:custDataLst>
            </p:nvPr>
          </p:nvSpPr>
          <p:spPr bwMode="auto">
            <a:xfrm>
              <a:off x="5726" y="2074"/>
              <a:ext cx="118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4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6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9">
              <a:extLst>
                <a:ext uri="{FF2B5EF4-FFF2-40B4-BE49-F238E27FC236}">
                  <a16:creationId xmlns:a16="http://schemas.microsoft.com/office/drawing/2014/main" id="{791A5254-A17C-4231-A6B4-3906857B3072}"/>
                </a:ext>
              </a:extLst>
            </p:cNvPr>
            <p:cNvSpPr/>
            <p:nvPr userDrawn="1">
              <p:custDataLst>
                <p:tags r:id="rId40"/>
              </p:custDataLst>
            </p:nvPr>
          </p:nvSpPr>
          <p:spPr bwMode="auto">
            <a:xfrm>
              <a:off x="5860" y="2030"/>
              <a:ext cx="73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7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7 w 57"/>
                <a:gd name="T27" fmla="*/ 35 h 138"/>
                <a:gd name="T28" fmla="*/ 17 w 57"/>
                <a:gd name="T29" fmla="*/ 0 h 138"/>
                <a:gd name="T30" fmla="*/ 33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2"/>
                    <a:pt x="16" y="10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0">
              <a:extLst>
                <a:ext uri="{FF2B5EF4-FFF2-40B4-BE49-F238E27FC236}">
                  <a16:creationId xmlns:a16="http://schemas.microsoft.com/office/drawing/2014/main" id="{A3FEDE17-79D8-47BC-8E02-D7F5AC15533C}"/>
                </a:ext>
              </a:extLst>
            </p:cNvPr>
            <p:cNvSpPr>
              <a:spLocks noEditPoints="1"/>
            </p:cNvSpPr>
            <p:nvPr userDrawn="1">
              <p:custDataLst>
                <p:tags r:id="rId41"/>
              </p:custDataLst>
            </p:nvPr>
          </p:nvSpPr>
          <p:spPr bwMode="auto">
            <a:xfrm>
              <a:off x="5952" y="2073"/>
              <a:ext cx="127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3 h 108"/>
                <a:gd name="T10" fmla="*/ 93 w 98"/>
                <a:gd name="T11" fmla="*/ 83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4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3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4"/>
                    <a:pt x="49" y="14"/>
                  </a:cubicBezTo>
                  <a:cubicBezTo>
                    <a:pt x="30" y="14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1">
              <a:extLst>
                <a:ext uri="{FF2B5EF4-FFF2-40B4-BE49-F238E27FC236}">
                  <a16:creationId xmlns:a16="http://schemas.microsoft.com/office/drawing/2014/main" id="{F8125072-8BF5-4CA8-833B-8C5C920C3862}"/>
                </a:ext>
              </a:extLst>
            </p:cNvPr>
            <p:cNvSpPr/>
            <p:nvPr userDrawn="1">
              <p:custDataLst>
                <p:tags r:id="rId42"/>
              </p:custDataLst>
            </p:nvPr>
          </p:nvSpPr>
          <p:spPr bwMode="auto">
            <a:xfrm>
              <a:off x="6106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2">
              <a:extLst>
                <a:ext uri="{FF2B5EF4-FFF2-40B4-BE49-F238E27FC236}">
                  <a16:creationId xmlns:a16="http://schemas.microsoft.com/office/drawing/2014/main" id="{0B7844F9-BD89-4295-B165-F0426EC97356}"/>
                </a:ext>
              </a:extLst>
            </p:cNvPr>
            <p:cNvSpPr>
              <a:spLocks noEditPoints="1"/>
            </p:cNvSpPr>
            <p:nvPr userDrawn="1">
              <p:custDataLst>
                <p:tags r:id="rId43"/>
              </p:custDataLst>
            </p:nvPr>
          </p:nvSpPr>
          <p:spPr bwMode="auto">
            <a:xfrm>
              <a:off x="6200" y="2073"/>
              <a:ext cx="129" cy="193"/>
            </a:xfrm>
            <a:custGeom>
              <a:avLst/>
              <a:gdLst>
                <a:gd name="T0" fmla="*/ 0 w 100"/>
                <a:gd name="T1" fmla="*/ 2 h 149"/>
                <a:gd name="T2" fmla="*/ 17 w 100"/>
                <a:gd name="T3" fmla="*/ 2 h 149"/>
                <a:gd name="T4" fmla="*/ 17 w 100"/>
                <a:gd name="T5" fmla="*/ 15 h 149"/>
                <a:gd name="T6" fmla="*/ 19 w 100"/>
                <a:gd name="T7" fmla="*/ 15 h 149"/>
                <a:gd name="T8" fmla="*/ 50 w 100"/>
                <a:gd name="T9" fmla="*/ 0 h 149"/>
                <a:gd name="T10" fmla="*/ 100 w 100"/>
                <a:gd name="T11" fmla="*/ 52 h 149"/>
                <a:gd name="T12" fmla="*/ 49 w 100"/>
                <a:gd name="T13" fmla="*/ 107 h 149"/>
                <a:gd name="T14" fmla="*/ 19 w 100"/>
                <a:gd name="T15" fmla="*/ 90 h 149"/>
                <a:gd name="T16" fmla="*/ 17 w 100"/>
                <a:gd name="T17" fmla="*/ 90 h 149"/>
                <a:gd name="T18" fmla="*/ 17 w 100"/>
                <a:gd name="T19" fmla="*/ 149 h 149"/>
                <a:gd name="T20" fmla="*/ 0 w 100"/>
                <a:gd name="T21" fmla="*/ 149 h 149"/>
                <a:gd name="T22" fmla="*/ 0 w 100"/>
                <a:gd name="T23" fmla="*/ 2 h 149"/>
                <a:gd name="T24" fmla="*/ 17 w 100"/>
                <a:gd name="T25" fmla="*/ 42 h 149"/>
                <a:gd name="T26" fmla="*/ 17 w 100"/>
                <a:gd name="T27" fmla="*/ 72 h 149"/>
                <a:gd name="T28" fmla="*/ 46 w 100"/>
                <a:gd name="T29" fmla="*/ 93 h 149"/>
                <a:gd name="T30" fmla="*/ 83 w 100"/>
                <a:gd name="T31" fmla="*/ 52 h 149"/>
                <a:gd name="T32" fmla="*/ 47 w 100"/>
                <a:gd name="T33" fmla="*/ 14 h 149"/>
                <a:gd name="T34" fmla="*/ 17 w 100"/>
                <a:gd name="T35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49">
                  <a:moveTo>
                    <a:pt x="0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4" y="6"/>
                    <a:pt x="36" y="0"/>
                    <a:pt x="50" y="0"/>
                  </a:cubicBezTo>
                  <a:cubicBezTo>
                    <a:pt x="80" y="0"/>
                    <a:pt x="100" y="21"/>
                    <a:pt x="100" y="52"/>
                  </a:cubicBezTo>
                  <a:cubicBezTo>
                    <a:pt x="100" y="85"/>
                    <a:pt x="77" y="107"/>
                    <a:pt x="49" y="107"/>
                  </a:cubicBezTo>
                  <a:cubicBezTo>
                    <a:pt x="38" y="107"/>
                    <a:pt x="24" y="101"/>
                    <a:pt x="19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0" y="2"/>
                  </a:lnTo>
                  <a:close/>
                  <a:moveTo>
                    <a:pt x="17" y="42"/>
                  </a:moveTo>
                  <a:cubicBezTo>
                    <a:pt x="17" y="72"/>
                    <a:pt x="17" y="72"/>
                    <a:pt x="17" y="72"/>
                  </a:cubicBezTo>
                  <a:cubicBezTo>
                    <a:pt x="17" y="85"/>
                    <a:pt x="32" y="93"/>
                    <a:pt x="46" y="93"/>
                  </a:cubicBezTo>
                  <a:cubicBezTo>
                    <a:pt x="66" y="93"/>
                    <a:pt x="83" y="80"/>
                    <a:pt x="83" y="52"/>
                  </a:cubicBezTo>
                  <a:cubicBezTo>
                    <a:pt x="83" y="28"/>
                    <a:pt x="67" y="14"/>
                    <a:pt x="47" y="14"/>
                  </a:cubicBezTo>
                  <a:cubicBezTo>
                    <a:pt x="32" y="14"/>
                    <a:pt x="17" y="26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3">
              <a:extLst>
                <a:ext uri="{FF2B5EF4-FFF2-40B4-BE49-F238E27FC236}">
                  <a16:creationId xmlns:a16="http://schemas.microsoft.com/office/drawing/2014/main" id="{C0D62485-6DC8-4D5C-BB21-8B3EE81B99BB}"/>
                </a:ext>
              </a:extLst>
            </p:cNvPr>
            <p:cNvSpPr/>
            <p:nvPr userDrawn="1">
              <p:custDataLst>
                <p:tags r:id="rId44"/>
              </p:custDataLst>
            </p:nvPr>
          </p:nvSpPr>
          <p:spPr bwMode="auto">
            <a:xfrm>
              <a:off x="6357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4">
              <a:extLst>
                <a:ext uri="{FF2B5EF4-FFF2-40B4-BE49-F238E27FC236}">
                  <a16:creationId xmlns:a16="http://schemas.microsoft.com/office/drawing/2014/main" id="{007D0438-8429-418F-9A65-99590977EEE1}"/>
                </a:ext>
              </a:extLst>
            </p:cNvPr>
            <p:cNvSpPr>
              <a:spLocks noEditPoints="1"/>
            </p:cNvSpPr>
            <p:nvPr userDrawn="1">
              <p:custDataLst>
                <p:tags r:id="rId45"/>
              </p:custDataLst>
            </p:nvPr>
          </p:nvSpPr>
          <p:spPr bwMode="auto">
            <a:xfrm>
              <a:off x="6451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5">
              <a:extLst>
                <a:ext uri="{FF2B5EF4-FFF2-40B4-BE49-F238E27FC236}">
                  <a16:creationId xmlns:a16="http://schemas.microsoft.com/office/drawing/2014/main" id="{313E05E2-BACD-4376-BD58-9CA0A6FE9282}"/>
                </a:ext>
              </a:extLst>
            </p:cNvPr>
            <p:cNvSpPr/>
            <p:nvPr userDrawn="1">
              <p:custDataLst>
                <p:tags r:id="rId46"/>
              </p:custDataLst>
            </p:nvPr>
          </p:nvSpPr>
          <p:spPr bwMode="auto">
            <a:xfrm>
              <a:off x="6501" y="2074"/>
              <a:ext cx="103" cy="139"/>
            </a:xfrm>
            <a:custGeom>
              <a:avLst/>
              <a:gdLst>
                <a:gd name="T0" fmla="*/ 0 w 80"/>
                <a:gd name="T1" fmla="*/ 79 h 107"/>
                <a:gd name="T2" fmla="*/ 6 w 80"/>
                <a:gd name="T3" fmla="*/ 79 h 107"/>
                <a:gd name="T4" fmla="*/ 39 w 80"/>
                <a:gd name="T5" fmla="*/ 94 h 107"/>
                <a:gd name="T6" fmla="*/ 64 w 80"/>
                <a:gd name="T7" fmla="*/ 78 h 107"/>
                <a:gd name="T8" fmla="*/ 1 w 80"/>
                <a:gd name="T9" fmla="*/ 29 h 107"/>
                <a:gd name="T10" fmla="*/ 42 w 80"/>
                <a:gd name="T11" fmla="*/ 0 h 107"/>
                <a:gd name="T12" fmla="*/ 74 w 80"/>
                <a:gd name="T13" fmla="*/ 8 h 107"/>
                <a:gd name="T14" fmla="*/ 74 w 80"/>
                <a:gd name="T15" fmla="*/ 24 h 107"/>
                <a:gd name="T16" fmla="*/ 70 w 80"/>
                <a:gd name="T17" fmla="*/ 24 h 107"/>
                <a:gd name="T18" fmla="*/ 42 w 80"/>
                <a:gd name="T19" fmla="*/ 12 h 107"/>
                <a:gd name="T20" fmla="*/ 17 w 80"/>
                <a:gd name="T21" fmla="*/ 26 h 107"/>
                <a:gd name="T22" fmla="*/ 80 w 80"/>
                <a:gd name="T23" fmla="*/ 77 h 107"/>
                <a:gd name="T24" fmla="*/ 39 w 80"/>
                <a:gd name="T25" fmla="*/ 107 h 107"/>
                <a:gd name="T26" fmla="*/ 0 w 80"/>
                <a:gd name="T27" fmla="*/ 95 h 107"/>
                <a:gd name="T28" fmla="*/ 0 w 80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7">
                  <a:moveTo>
                    <a:pt x="0" y="79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1" y="87"/>
                    <a:pt x="26" y="94"/>
                    <a:pt x="39" y="94"/>
                  </a:cubicBezTo>
                  <a:cubicBezTo>
                    <a:pt x="55" y="94"/>
                    <a:pt x="64" y="89"/>
                    <a:pt x="64" y="78"/>
                  </a:cubicBezTo>
                  <a:cubicBezTo>
                    <a:pt x="64" y="57"/>
                    <a:pt x="1" y="64"/>
                    <a:pt x="1" y="29"/>
                  </a:cubicBezTo>
                  <a:cubicBezTo>
                    <a:pt x="1" y="11"/>
                    <a:pt x="14" y="0"/>
                    <a:pt x="42" y="0"/>
                  </a:cubicBezTo>
                  <a:cubicBezTo>
                    <a:pt x="57" y="0"/>
                    <a:pt x="69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6" y="20"/>
                    <a:pt x="56" y="12"/>
                    <a:pt x="42" y="12"/>
                  </a:cubicBezTo>
                  <a:cubicBezTo>
                    <a:pt x="24" y="12"/>
                    <a:pt x="17" y="18"/>
                    <a:pt x="17" y="26"/>
                  </a:cubicBezTo>
                  <a:cubicBezTo>
                    <a:pt x="17" y="51"/>
                    <a:pt x="80" y="41"/>
                    <a:pt x="80" y="77"/>
                  </a:cubicBezTo>
                  <a:cubicBezTo>
                    <a:pt x="80" y="96"/>
                    <a:pt x="68" y="107"/>
                    <a:pt x="39" y="107"/>
                  </a:cubicBezTo>
                  <a:cubicBezTo>
                    <a:pt x="23" y="107"/>
                    <a:pt x="10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6">
              <a:extLst>
                <a:ext uri="{FF2B5EF4-FFF2-40B4-BE49-F238E27FC236}">
                  <a16:creationId xmlns:a16="http://schemas.microsoft.com/office/drawing/2014/main" id="{8CD4AF67-68BA-4950-BFED-1BAFEC43A047}"/>
                </a:ext>
              </a:extLst>
            </p:cNvPr>
            <p:cNvSpPr>
              <a:spLocks noEditPoints="1"/>
            </p:cNvSpPr>
            <p:nvPr userDrawn="1">
              <p:custDataLst>
                <p:tags r:id="rId47"/>
              </p:custDataLst>
            </p:nvPr>
          </p:nvSpPr>
          <p:spPr bwMode="auto">
            <a:xfrm>
              <a:off x="6621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8 w 97"/>
                <a:gd name="T9" fmla="*/ 83 h 108"/>
                <a:gd name="T10" fmla="*/ 92 w 97"/>
                <a:gd name="T11" fmla="*/ 83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4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3"/>
                    <a:pt x="17" y="68"/>
                    <a:pt x="19" y="72"/>
                  </a:cubicBezTo>
                  <a:cubicBezTo>
                    <a:pt x="25" y="86"/>
                    <a:pt x="36" y="94"/>
                    <a:pt x="55" y="94"/>
                  </a:cubicBezTo>
                  <a:cubicBezTo>
                    <a:pt x="65" y="94"/>
                    <a:pt x="78" y="90"/>
                    <a:pt x="88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4"/>
                    <a:pt x="49" y="14"/>
                  </a:cubicBezTo>
                  <a:cubicBezTo>
                    <a:pt x="30" y="14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47">
              <a:extLst>
                <a:ext uri="{FF2B5EF4-FFF2-40B4-BE49-F238E27FC236}">
                  <a16:creationId xmlns:a16="http://schemas.microsoft.com/office/drawing/2014/main" id="{AE8F576D-4B26-4E8A-8579-4FABCC79D183}"/>
                </a:ext>
              </a:extLst>
            </p:cNvPr>
            <p:cNvSpPr/>
            <p:nvPr userDrawn="1">
              <p:custDataLst>
                <p:tags r:id="rId48"/>
              </p:custDataLst>
            </p:nvPr>
          </p:nvSpPr>
          <p:spPr bwMode="auto">
            <a:xfrm>
              <a:off x="6841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48">
              <a:extLst>
                <a:ext uri="{FF2B5EF4-FFF2-40B4-BE49-F238E27FC236}">
                  <a16:creationId xmlns:a16="http://schemas.microsoft.com/office/drawing/2014/main" id="{88C43512-FE16-42AD-8CDB-A9A775F38B75}"/>
                </a:ext>
              </a:extLst>
            </p:cNvPr>
            <p:cNvSpPr/>
            <p:nvPr userDrawn="1">
              <p:custDataLst>
                <p:tags r:id="rId49"/>
              </p:custDataLst>
            </p:nvPr>
          </p:nvSpPr>
          <p:spPr bwMode="auto">
            <a:xfrm>
              <a:off x="6995" y="2074"/>
              <a:ext cx="101" cy="139"/>
            </a:xfrm>
            <a:custGeom>
              <a:avLst/>
              <a:gdLst>
                <a:gd name="T0" fmla="*/ 0 w 79"/>
                <a:gd name="T1" fmla="*/ 79 h 107"/>
                <a:gd name="T2" fmla="*/ 5 w 79"/>
                <a:gd name="T3" fmla="*/ 79 h 107"/>
                <a:gd name="T4" fmla="*/ 38 w 79"/>
                <a:gd name="T5" fmla="*/ 94 h 107"/>
                <a:gd name="T6" fmla="*/ 63 w 79"/>
                <a:gd name="T7" fmla="*/ 78 h 107"/>
                <a:gd name="T8" fmla="*/ 0 w 79"/>
                <a:gd name="T9" fmla="*/ 29 h 107"/>
                <a:gd name="T10" fmla="*/ 41 w 79"/>
                <a:gd name="T11" fmla="*/ 0 h 107"/>
                <a:gd name="T12" fmla="*/ 74 w 79"/>
                <a:gd name="T13" fmla="*/ 8 h 107"/>
                <a:gd name="T14" fmla="*/ 74 w 79"/>
                <a:gd name="T15" fmla="*/ 24 h 107"/>
                <a:gd name="T16" fmla="*/ 69 w 79"/>
                <a:gd name="T17" fmla="*/ 24 h 107"/>
                <a:gd name="T18" fmla="*/ 41 w 79"/>
                <a:gd name="T19" fmla="*/ 12 h 107"/>
                <a:gd name="T20" fmla="*/ 16 w 79"/>
                <a:gd name="T21" fmla="*/ 26 h 107"/>
                <a:gd name="T22" fmla="*/ 79 w 79"/>
                <a:gd name="T23" fmla="*/ 77 h 107"/>
                <a:gd name="T24" fmla="*/ 38 w 79"/>
                <a:gd name="T25" fmla="*/ 107 h 107"/>
                <a:gd name="T26" fmla="*/ 0 w 79"/>
                <a:gd name="T27" fmla="*/ 95 h 107"/>
                <a:gd name="T28" fmla="*/ 0 w 79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7">
                  <a:moveTo>
                    <a:pt x="0" y="79"/>
                  </a:moveTo>
                  <a:cubicBezTo>
                    <a:pt x="5" y="79"/>
                    <a:pt x="5" y="79"/>
                    <a:pt x="5" y="79"/>
                  </a:cubicBezTo>
                  <a:cubicBezTo>
                    <a:pt x="11" y="87"/>
                    <a:pt x="25" y="94"/>
                    <a:pt x="38" y="94"/>
                  </a:cubicBezTo>
                  <a:cubicBezTo>
                    <a:pt x="55" y="94"/>
                    <a:pt x="63" y="89"/>
                    <a:pt x="63" y="78"/>
                  </a:cubicBezTo>
                  <a:cubicBezTo>
                    <a:pt x="63" y="57"/>
                    <a:pt x="0" y="64"/>
                    <a:pt x="0" y="29"/>
                  </a:cubicBezTo>
                  <a:cubicBezTo>
                    <a:pt x="0" y="11"/>
                    <a:pt x="13" y="0"/>
                    <a:pt x="41" y="0"/>
                  </a:cubicBezTo>
                  <a:cubicBezTo>
                    <a:pt x="57" y="0"/>
                    <a:pt x="68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5" y="20"/>
                    <a:pt x="56" y="12"/>
                    <a:pt x="41" y="12"/>
                  </a:cubicBezTo>
                  <a:cubicBezTo>
                    <a:pt x="24" y="12"/>
                    <a:pt x="16" y="18"/>
                    <a:pt x="16" y="26"/>
                  </a:cubicBezTo>
                  <a:cubicBezTo>
                    <a:pt x="16" y="51"/>
                    <a:pt x="79" y="41"/>
                    <a:pt x="79" y="77"/>
                  </a:cubicBezTo>
                  <a:cubicBezTo>
                    <a:pt x="79" y="96"/>
                    <a:pt x="67" y="107"/>
                    <a:pt x="38" y="107"/>
                  </a:cubicBezTo>
                  <a:cubicBezTo>
                    <a:pt x="23" y="107"/>
                    <a:pt x="9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49">
              <a:extLst>
                <a:ext uri="{FF2B5EF4-FFF2-40B4-BE49-F238E27FC236}">
                  <a16:creationId xmlns:a16="http://schemas.microsoft.com/office/drawing/2014/main" id="{FA0779C7-C993-407B-B653-C58480828C13}"/>
                </a:ext>
              </a:extLst>
            </p:cNvPr>
            <p:cNvSpPr/>
            <p:nvPr userDrawn="1">
              <p:custDataLst>
                <p:tags r:id="rId50"/>
              </p:custDataLst>
            </p:nvPr>
          </p:nvSpPr>
          <p:spPr bwMode="auto">
            <a:xfrm>
              <a:off x="71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2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50">
              <a:extLst>
                <a:ext uri="{FF2B5EF4-FFF2-40B4-BE49-F238E27FC236}">
                  <a16:creationId xmlns:a16="http://schemas.microsoft.com/office/drawing/2014/main" id="{C644B235-88B7-402C-BB95-28074173A3C1}"/>
                </a:ext>
              </a:extLst>
            </p:cNvPr>
            <p:cNvSpPr>
              <a:spLocks noEditPoints="1"/>
            </p:cNvSpPr>
            <p:nvPr userDrawn="1">
              <p:custDataLst>
                <p:tags r:id="rId51"/>
              </p:custDataLst>
            </p:nvPr>
          </p:nvSpPr>
          <p:spPr bwMode="auto">
            <a:xfrm>
              <a:off x="7203" y="2073"/>
              <a:ext cx="134" cy="140"/>
            </a:xfrm>
            <a:custGeom>
              <a:avLst/>
              <a:gdLst>
                <a:gd name="T0" fmla="*/ 51 w 104"/>
                <a:gd name="T1" fmla="*/ 0 h 108"/>
                <a:gd name="T2" fmla="*/ 104 w 104"/>
                <a:gd name="T3" fmla="*/ 53 h 108"/>
                <a:gd name="T4" fmla="*/ 51 w 104"/>
                <a:gd name="T5" fmla="*/ 108 h 108"/>
                <a:gd name="T6" fmla="*/ 0 w 104"/>
                <a:gd name="T7" fmla="*/ 54 h 108"/>
                <a:gd name="T8" fmla="*/ 51 w 104"/>
                <a:gd name="T9" fmla="*/ 0 h 108"/>
                <a:gd name="T10" fmla="*/ 51 w 104"/>
                <a:gd name="T11" fmla="*/ 94 h 108"/>
                <a:gd name="T12" fmla="*/ 87 w 104"/>
                <a:gd name="T13" fmla="*/ 54 h 108"/>
                <a:gd name="T14" fmla="*/ 51 w 104"/>
                <a:gd name="T15" fmla="*/ 13 h 108"/>
                <a:gd name="T16" fmla="*/ 16 w 104"/>
                <a:gd name="T17" fmla="*/ 54 h 108"/>
                <a:gd name="T18" fmla="*/ 51 w 104"/>
                <a:gd name="T19" fmla="*/ 9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8">
                  <a:moveTo>
                    <a:pt x="51" y="0"/>
                  </a:moveTo>
                  <a:cubicBezTo>
                    <a:pt x="83" y="0"/>
                    <a:pt x="104" y="21"/>
                    <a:pt x="104" y="53"/>
                  </a:cubicBezTo>
                  <a:cubicBezTo>
                    <a:pt x="104" y="87"/>
                    <a:pt x="84" y="108"/>
                    <a:pt x="51" y="108"/>
                  </a:cubicBezTo>
                  <a:cubicBezTo>
                    <a:pt x="20" y="108"/>
                    <a:pt x="0" y="86"/>
                    <a:pt x="0" y="54"/>
                  </a:cubicBezTo>
                  <a:cubicBezTo>
                    <a:pt x="0" y="21"/>
                    <a:pt x="20" y="0"/>
                    <a:pt x="51" y="0"/>
                  </a:cubicBezTo>
                  <a:close/>
                  <a:moveTo>
                    <a:pt x="51" y="94"/>
                  </a:moveTo>
                  <a:cubicBezTo>
                    <a:pt x="71" y="94"/>
                    <a:pt x="87" y="79"/>
                    <a:pt x="87" y="54"/>
                  </a:cubicBezTo>
                  <a:cubicBezTo>
                    <a:pt x="87" y="28"/>
                    <a:pt x="72" y="13"/>
                    <a:pt x="51" y="13"/>
                  </a:cubicBezTo>
                  <a:cubicBezTo>
                    <a:pt x="33" y="13"/>
                    <a:pt x="16" y="28"/>
                    <a:pt x="16" y="54"/>
                  </a:cubicBezTo>
                  <a:cubicBezTo>
                    <a:pt x="16" y="79"/>
                    <a:pt x="33" y="94"/>
                    <a:pt x="51" y="94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51">
              <a:extLst>
                <a:ext uri="{FF2B5EF4-FFF2-40B4-BE49-F238E27FC236}">
                  <a16:creationId xmlns:a16="http://schemas.microsoft.com/office/drawing/2014/main" id="{F3991C61-BFDD-4A5D-972B-0698FE26C974}"/>
                </a:ext>
              </a:extLst>
            </p:cNvPr>
            <p:cNvSpPr/>
            <p:nvPr userDrawn="1">
              <p:custDataLst>
                <p:tags r:id="rId52"/>
              </p:custDataLst>
            </p:nvPr>
          </p:nvSpPr>
          <p:spPr bwMode="auto">
            <a:xfrm>
              <a:off x="7364" y="2074"/>
              <a:ext cx="119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3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5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52">
              <a:extLst>
                <a:ext uri="{FF2B5EF4-FFF2-40B4-BE49-F238E27FC236}">
                  <a16:creationId xmlns:a16="http://schemas.microsoft.com/office/drawing/2014/main" id="{16C2B0F9-6A68-48BF-9925-5FE9A26811D2}"/>
                </a:ext>
              </a:extLst>
            </p:cNvPr>
            <p:cNvSpPr>
              <a:spLocks noEditPoints="1"/>
            </p:cNvSpPr>
            <p:nvPr userDrawn="1">
              <p:custDataLst>
                <p:tags r:id="rId53"/>
              </p:custDataLst>
            </p:nvPr>
          </p:nvSpPr>
          <p:spPr bwMode="auto">
            <a:xfrm>
              <a:off x="7516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53">
              <a:extLst>
                <a:ext uri="{FF2B5EF4-FFF2-40B4-BE49-F238E27FC236}">
                  <a16:creationId xmlns:a16="http://schemas.microsoft.com/office/drawing/2014/main" id="{F8CE1EC7-84E1-4593-AFDF-66F1E39E8184}"/>
                </a:ext>
              </a:extLst>
            </p:cNvPr>
            <p:cNvSpPr>
              <a:spLocks noEditPoints="1"/>
            </p:cNvSpPr>
            <p:nvPr userDrawn="1">
              <p:custDataLst>
                <p:tags r:id="rId54"/>
              </p:custDataLst>
            </p:nvPr>
          </p:nvSpPr>
          <p:spPr bwMode="auto">
            <a:xfrm>
              <a:off x="7565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5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4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6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50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8"/>
                    <a:pt x="40" y="42"/>
                  </a:cubicBezTo>
                  <a:cubicBezTo>
                    <a:pt x="47" y="40"/>
                    <a:pt x="63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5"/>
                    <a:pt x="44" y="15"/>
                  </a:cubicBezTo>
                  <a:cubicBezTo>
                    <a:pt x="29" y="15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4" y="53"/>
                    <a:pt x="51" y="55"/>
                    <a:pt x="46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79900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 hasCustomPrompt="1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solidFill>
            <a:srgbClr val="2B7AA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3E21A016-A1F5-4349-9146-0418D993E0E4}"/>
              </a:ext>
            </a:extLst>
          </p:cNvPr>
          <p:cNvSpPr>
            <a:spLocks noEditPoints="1"/>
          </p:cNvSpPr>
          <p:nvPr userDrawn="1">
            <p:custDataLst>
              <p:tags r:id="rId4"/>
            </p:custDataLst>
          </p:nvPr>
        </p:nvSpPr>
        <p:spPr bwMode="auto">
          <a:xfrm>
            <a:off x="10446544" y="229462"/>
            <a:ext cx="1427956" cy="441244"/>
          </a:xfrm>
          <a:custGeom>
            <a:avLst/>
            <a:gdLst>
              <a:gd name="T0" fmla="*/ 1618 w 1847"/>
              <a:gd name="T1" fmla="*/ 546 h 571"/>
              <a:gd name="T2" fmla="*/ 1612 w 1847"/>
              <a:gd name="T3" fmla="*/ 487 h 571"/>
              <a:gd name="T4" fmla="*/ 376 w 1847"/>
              <a:gd name="T5" fmla="*/ 304 h 571"/>
              <a:gd name="T6" fmla="*/ 540 w 1847"/>
              <a:gd name="T7" fmla="*/ 302 h 571"/>
              <a:gd name="T8" fmla="*/ 513 w 1847"/>
              <a:gd name="T9" fmla="*/ 266 h 571"/>
              <a:gd name="T10" fmla="*/ 456 w 1847"/>
              <a:gd name="T11" fmla="*/ 323 h 571"/>
              <a:gd name="T12" fmla="*/ 492 w 1847"/>
              <a:gd name="T13" fmla="*/ 349 h 571"/>
              <a:gd name="T14" fmla="*/ 1643 w 1847"/>
              <a:gd name="T15" fmla="*/ 517 h 571"/>
              <a:gd name="T16" fmla="*/ 1481 w 1847"/>
              <a:gd name="T17" fmla="*/ 507 h 571"/>
              <a:gd name="T18" fmla="*/ 1471 w 1847"/>
              <a:gd name="T19" fmla="*/ 546 h 571"/>
              <a:gd name="T20" fmla="*/ 34 w 1847"/>
              <a:gd name="T21" fmla="*/ 469 h 571"/>
              <a:gd name="T22" fmla="*/ 105 w 1847"/>
              <a:gd name="T23" fmla="*/ 275 h 571"/>
              <a:gd name="T24" fmla="*/ 82 w 1847"/>
              <a:gd name="T25" fmla="*/ 322 h 571"/>
              <a:gd name="T26" fmla="*/ 142 w 1847"/>
              <a:gd name="T27" fmla="*/ 184 h 571"/>
              <a:gd name="T28" fmla="*/ 69 w 1847"/>
              <a:gd name="T29" fmla="*/ 232 h 571"/>
              <a:gd name="T30" fmla="*/ 1710 w 1847"/>
              <a:gd name="T31" fmla="*/ 0 h 571"/>
              <a:gd name="T32" fmla="*/ 1712 w 1847"/>
              <a:gd name="T33" fmla="*/ 380 h 571"/>
              <a:gd name="T34" fmla="*/ 1836 w 1847"/>
              <a:gd name="T35" fmla="*/ 507 h 571"/>
              <a:gd name="T36" fmla="*/ 1846 w 1847"/>
              <a:gd name="T37" fmla="*/ 509 h 571"/>
              <a:gd name="T38" fmla="*/ 1837 w 1847"/>
              <a:gd name="T39" fmla="*/ 528 h 571"/>
              <a:gd name="T40" fmla="*/ 465 w 1847"/>
              <a:gd name="T41" fmla="*/ 217 h 571"/>
              <a:gd name="T42" fmla="*/ 429 w 1847"/>
              <a:gd name="T43" fmla="*/ 191 h 571"/>
              <a:gd name="T44" fmla="*/ 1716 w 1847"/>
              <a:gd name="T45" fmla="*/ 546 h 571"/>
              <a:gd name="T46" fmla="*/ 1270 w 1847"/>
              <a:gd name="T47" fmla="*/ 497 h 571"/>
              <a:gd name="T48" fmla="*/ 1291 w 1847"/>
              <a:gd name="T49" fmla="*/ 495 h 571"/>
              <a:gd name="T50" fmla="*/ 1302 w 1847"/>
              <a:gd name="T51" fmla="*/ 546 h 571"/>
              <a:gd name="T52" fmla="*/ 1536 w 1847"/>
              <a:gd name="T53" fmla="*/ 373 h 571"/>
              <a:gd name="T54" fmla="*/ 1371 w 1847"/>
              <a:gd name="T55" fmla="*/ 58 h 571"/>
              <a:gd name="T56" fmla="*/ 1189 w 1847"/>
              <a:gd name="T57" fmla="*/ 571 h 571"/>
              <a:gd name="T58" fmla="*/ 1198 w 1847"/>
              <a:gd name="T59" fmla="*/ 527 h 571"/>
              <a:gd name="T60" fmla="*/ 1302 w 1847"/>
              <a:gd name="T61" fmla="*/ 460 h 571"/>
              <a:gd name="T62" fmla="*/ 1431 w 1847"/>
              <a:gd name="T63" fmla="*/ 533 h 571"/>
              <a:gd name="T64" fmla="*/ 1390 w 1847"/>
              <a:gd name="T65" fmla="*/ 510 h 571"/>
              <a:gd name="T66" fmla="*/ 1326 w 1847"/>
              <a:gd name="T67" fmla="*/ 503 h 571"/>
              <a:gd name="T68" fmla="*/ 1335 w 1847"/>
              <a:gd name="T69" fmla="*/ 501 h 571"/>
              <a:gd name="T70" fmla="*/ 921 w 1847"/>
              <a:gd name="T71" fmla="*/ 499 h 571"/>
              <a:gd name="T72" fmla="*/ 1158 w 1847"/>
              <a:gd name="T73" fmla="*/ 487 h 571"/>
              <a:gd name="T74" fmla="*/ 1172 w 1847"/>
              <a:gd name="T75" fmla="*/ 486 h 571"/>
              <a:gd name="T76" fmla="*/ 257 w 1847"/>
              <a:gd name="T77" fmla="*/ 332 h 571"/>
              <a:gd name="T78" fmla="*/ 530 w 1847"/>
              <a:gd name="T79" fmla="*/ 564 h 571"/>
              <a:gd name="T80" fmla="*/ 577 w 1847"/>
              <a:gd name="T81" fmla="*/ 118 h 571"/>
              <a:gd name="T82" fmla="*/ 550 w 1847"/>
              <a:gd name="T83" fmla="*/ 154 h 571"/>
              <a:gd name="T84" fmla="*/ 516 w 1847"/>
              <a:gd name="T85" fmla="*/ 83 h 571"/>
              <a:gd name="T86" fmla="*/ 400 w 1847"/>
              <a:gd name="T87" fmla="*/ 196 h 571"/>
              <a:gd name="T88" fmla="*/ 344 w 1847"/>
              <a:gd name="T89" fmla="*/ 180 h 571"/>
              <a:gd name="T90" fmla="*/ 339 w 1847"/>
              <a:gd name="T91" fmla="*/ 424 h 571"/>
              <a:gd name="T92" fmla="*/ 371 w 1847"/>
              <a:gd name="T93" fmla="*/ 386 h 571"/>
              <a:gd name="T94" fmla="*/ 273 w 1847"/>
              <a:gd name="T95" fmla="*/ 215 h 571"/>
              <a:gd name="T96" fmla="*/ 385 w 1847"/>
              <a:gd name="T97" fmla="*/ 331 h 571"/>
              <a:gd name="T98" fmla="*/ 400 w 1847"/>
              <a:gd name="T99" fmla="*/ 452 h 571"/>
              <a:gd name="T100" fmla="*/ 613 w 1847"/>
              <a:gd name="T101" fmla="*/ 396 h 571"/>
              <a:gd name="T102" fmla="*/ 582 w 1847"/>
              <a:gd name="T103" fmla="*/ 358 h 571"/>
              <a:gd name="T104" fmla="*/ 647 w 1847"/>
              <a:gd name="T105" fmla="*/ 318 h 571"/>
              <a:gd name="T106" fmla="*/ 530 w 1847"/>
              <a:gd name="T107" fmla="*/ 212 h 571"/>
              <a:gd name="T108" fmla="*/ 953 w 1847"/>
              <a:gd name="T109" fmla="*/ 166 h 571"/>
              <a:gd name="T110" fmla="*/ 1011 w 1847"/>
              <a:gd name="T111" fmla="*/ 486 h 571"/>
              <a:gd name="T112" fmla="*/ 1008 w 1847"/>
              <a:gd name="T113" fmla="*/ 494 h 571"/>
              <a:gd name="T114" fmla="*/ 1081 w 1847"/>
              <a:gd name="T115" fmla="*/ 516 h 571"/>
              <a:gd name="T116" fmla="*/ 1090 w 1847"/>
              <a:gd name="T117" fmla="*/ 517 h 571"/>
              <a:gd name="T118" fmla="*/ 1582 w 1847"/>
              <a:gd name="T119" fmla="*/ 500 h 571"/>
              <a:gd name="T120" fmla="*/ 1542 w 1847"/>
              <a:gd name="T121" fmla="*/ 532 h 571"/>
              <a:gd name="T122" fmla="*/ 1042 w 1847"/>
              <a:gd name="T123" fmla="*/ 487 h 571"/>
              <a:gd name="T124" fmla="*/ 1060 w 1847"/>
              <a:gd name="T125" fmla="*/ 530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847" h="571">
                <a:moveTo>
                  <a:pt x="1612" y="467"/>
                </a:moveTo>
                <a:cubicBezTo>
                  <a:pt x="1603" y="467"/>
                  <a:pt x="1603" y="467"/>
                  <a:pt x="1603" y="467"/>
                </a:cubicBezTo>
                <a:cubicBezTo>
                  <a:pt x="1603" y="487"/>
                  <a:pt x="1603" y="487"/>
                  <a:pt x="1603" y="487"/>
                </a:cubicBezTo>
                <a:cubicBezTo>
                  <a:pt x="1594" y="487"/>
                  <a:pt x="1594" y="487"/>
                  <a:pt x="1594" y="487"/>
                </a:cubicBezTo>
                <a:cubicBezTo>
                  <a:pt x="1594" y="494"/>
                  <a:pt x="1594" y="494"/>
                  <a:pt x="1594" y="494"/>
                </a:cubicBezTo>
                <a:cubicBezTo>
                  <a:pt x="1603" y="494"/>
                  <a:pt x="1603" y="494"/>
                  <a:pt x="1603" y="494"/>
                </a:cubicBezTo>
                <a:cubicBezTo>
                  <a:pt x="1603" y="529"/>
                  <a:pt x="1603" y="529"/>
                  <a:pt x="1603" y="529"/>
                </a:cubicBezTo>
                <a:cubicBezTo>
                  <a:pt x="1603" y="542"/>
                  <a:pt x="1608" y="546"/>
                  <a:pt x="1618" y="546"/>
                </a:cubicBezTo>
                <a:cubicBezTo>
                  <a:pt x="1625" y="546"/>
                  <a:pt x="1625" y="546"/>
                  <a:pt x="1625" y="546"/>
                </a:cubicBezTo>
                <a:cubicBezTo>
                  <a:pt x="1625" y="539"/>
                  <a:pt x="1625" y="539"/>
                  <a:pt x="1625" y="539"/>
                </a:cubicBezTo>
                <a:cubicBezTo>
                  <a:pt x="1619" y="539"/>
                  <a:pt x="1619" y="539"/>
                  <a:pt x="1619" y="539"/>
                </a:cubicBezTo>
                <a:cubicBezTo>
                  <a:pt x="1615" y="539"/>
                  <a:pt x="1612" y="537"/>
                  <a:pt x="1612" y="530"/>
                </a:cubicBezTo>
                <a:cubicBezTo>
                  <a:pt x="1612" y="494"/>
                  <a:pt x="1612" y="494"/>
                  <a:pt x="1612" y="494"/>
                </a:cubicBezTo>
                <a:cubicBezTo>
                  <a:pt x="1626" y="494"/>
                  <a:pt x="1626" y="494"/>
                  <a:pt x="1626" y="494"/>
                </a:cubicBezTo>
                <a:cubicBezTo>
                  <a:pt x="1626" y="487"/>
                  <a:pt x="1626" y="487"/>
                  <a:pt x="1626" y="487"/>
                </a:cubicBezTo>
                <a:cubicBezTo>
                  <a:pt x="1612" y="487"/>
                  <a:pt x="1612" y="487"/>
                  <a:pt x="1612" y="487"/>
                </a:cubicBezTo>
                <a:lnTo>
                  <a:pt x="1612" y="467"/>
                </a:lnTo>
                <a:close/>
                <a:moveTo>
                  <a:pt x="381" y="239"/>
                </a:moveTo>
                <a:cubicBezTo>
                  <a:pt x="379" y="237"/>
                  <a:pt x="374" y="237"/>
                  <a:pt x="372" y="239"/>
                </a:cubicBezTo>
                <a:cubicBezTo>
                  <a:pt x="345" y="266"/>
                  <a:pt x="345" y="266"/>
                  <a:pt x="345" y="266"/>
                </a:cubicBezTo>
                <a:cubicBezTo>
                  <a:pt x="344" y="267"/>
                  <a:pt x="343" y="269"/>
                  <a:pt x="343" y="270"/>
                </a:cubicBezTo>
                <a:cubicBezTo>
                  <a:pt x="343" y="272"/>
                  <a:pt x="344" y="274"/>
                  <a:pt x="345" y="275"/>
                </a:cubicBezTo>
                <a:cubicBezTo>
                  <a:pt x="372" y="302"/>
                  <a:pt x="372" y="302"/>
                  <a:pt x="372" y="302"/>
                </a:cubicBezTo>
                <a:cubicBezTo>
                  <a:pt x="373" y="303"/>
                  <a:pt x="375" y="304"/>
                  <a:pt x="376" y="304"/>
                </a:cubicBezTo>
                <a:cubicBezTo>
                  <a:pt x="378" y="304"/>
                  <a:pt x="380" y="303"/>
                  <a:pt x="381" y="302"/>
                </a:cubicBezTo>
                <a:cubicBezTo>
                  <a:pt x="408" y="275"/>
                  <a:pt x="408" y="275"/>
                  <a:pt x="408" y="275"/>
                </a:cubicBezTo>
                <a:cubicBezTo>
                  <a:pt x="409" y="274"/>
                  <a:pt x="410" y="272"/>
                  <a:pt x="410" y="270"/>
                </a:cubicBezTo>
                <a:cubicBezTo>
                  <a:pt x="410" y="269"/>
                  <a:pt x="409" y="267"/>
                  <a:pt x="408" y="266"/>
                </a:cubicBezTo>
                <a:lnTo>
                  <a:pt x="381" y="239"/>
                </a:lnTo>
                <a:close/>
                <a:moveTo>
                  <a:pt x="511" y="270"/>
                </a:moveTo>
                <a:cubicBezTo>
                  <a:pt x="511" y="272"/>
                  <a:pt x="512" y="274"/>
                  <a:pt x="513" y="275"/>
                </a:cubicBezTo>
                <a:cubicBezTo>
                  <a:pt x="540" y="302"/>
                  <a:pt x="540" y="302"/>
                  <a:pt x="540" y="302"/>
                </a:cubicBezTo>
                <a:cubicBezTo>
                  <a:pt x="541" y="303"/>
                  <a:pt x="543" y="304"/>
                  <a:pt x="545" y="304"/>
                </a:cubicBezTo>
                <a:cubicBezTo>
                  <a:pt x="546" y="304"/>
                  <a:pt x="548" y="303"/>
                  <a:pt x="549" y="302"/>
                </a:cubicBezTo>
                <a:cubicBezTo>
                  <a:pt x="576" y="275"/>
                  <a:pt x="576" y="275"/>
                  <a:pt x="576" y="275"/>
                </a:cubicBezTo>
                <a:cubicBezTo>
                  <a:pt x="579" y="273"/>
                  <a:pt x="579" y="268"/>
                  <a:pt x="576" y="266"/>
                </a:cubicBezTo>
                <a:cubicBezTo>
                  <a:pt x="549" y="239"/>
                  <a:pt x="549" y="239"/>
                  <a:pt x="549" y="239"/>
                </a:cubicBezTo>
                <a:cubicBezTo>
                  <a:pt x="548" y="238"/>
                  <a:pt x="546" y="237"/>
                  <a:pt x="545" y="237"/>
                </a:cubicBezTo>
                <a:cubicBezTo>
                  <a:pt x="543" y="237"/>
                  <a:pt x="541" y="238"/>
                  <a:pt x="540" y="239"/>
                </a:cubicBezTo>
                <a:cubicBezTo>
                  <a:pt x="513" y="266"/>
                  <a:pt x="513" y="266"/>
                  <a:pt x="513" y="266"/>
                </a:cubicBezTo>
                <a:cubicBezTo>
                  <a:pt x="512" y="267"/>
                  <a:pt x="511" y="269"/>
                  <a:pt x="511" y="270"/>
                </a:cubicBezTo>
                <a:close/>
                <a:moveTo>
                  <a:pt x="1775" y="546"/>
                </a:moveTo>
                <a:cubicBezTo>
                  <a:pt x="1784" y="546"/>
                  <a:pt x="1784" y="546"/>
                  <a:pt x="1784" y="546"/>
                </a:cubicBezTo>
                <a:cubicBezTo>
                  <a:pt x="1784" y="487"/>
                  <a:pt x="1784" y="487"/>
                  <a:pt x="1784" y="487"/>
                </a:cubicBezTo>
                <a:cubicBezTo>
                  <a:pt x="1775" y="487"/>
                  <a:pt x="1775" y="487"/>
                  <a:pt x="1775" y="487"/>
                </a:cubicBezTo>
                <a:lnTo>
                  <a:pt x="1775" y="546"/>
                </a:lnTo>
                <a:close/>
                <a:moveTo>
                  <a:pt x="465" y="323"/>
                </a:moveTo>
                <a:cubicBezTo>
                  <a:pt x="463" y="320"/>
                  <a:pt x="458" y="320"/>
                  <a:pt x="456" y="323"/>
                </a:cubicBezTo>
                <a:cubicBezTo>
                  <a:pt x="429" y="349"/>
                  <a:pt x="429" y="349"/>
                  <a:pt x="429" y="349"/>
                </a:cubicBezTo>
                <a:cubicBezTo>
                  <a:pt x="428" y="351"/>
                  <a:pt x="427" y="352"/>
                  <a:pt x="427" y="354"/>
                </a:cubicBezTo>
                <a:cubicBezTo>
                  <a:pt x="427" y="356"/>
                  <a:pt x="428" y="358"/>
                  <a:pt x="429" y="359"/>
                </a:cubicBezTo>
                <a:cubicBezTo>
                  <a:pt x="456" y="385"/>
                  <a:pt x="456" y="385"/>
                  <a:pt x="456" y="385"/>
                </a:cubicBezTo>
                <a:cubicBezTo>
                  <a:pt x="457" y="387"/>
                  <a:pt x="459" y="387"/>
                  <a:pt x="460" y="387"/>
                </a:cubicBezTo>
                <a:cubicBezTo>
                  <a:pt x="462" y="387"/>
                  <a:pt x="464" y="387"/>
                  <a:pt x="465" y="385"/>
                </a:cubicBezTo>
                <a:cubicBezTo>
                  <a:pt x="492" y="359"/>
                  <a:pt x="492" y="359"/>
                  <a:pt x="492" y="359"/>
                </a:cubicBezTo>
                <a:cubicBezTo>
                  <a:pt x="494" y="356"/>
                  <a:pt x="494" y="352"/>
                  <a:pt x="492" y="349"/>
                </a:cubicBezTo>
                <a:lnTo>
                  <a:pt x="465" y="323"/>
                </a:lnTo>
                <a:close/>
                <a:moveTo>
                  <a:pt x="1663" y="486"/>
                </a:moveTo>
                <a:cubicBezTo>
                  <a:pt x="1645" y="486"/>
                  <a:pt x="1633" y="498"/>
                  <a:pt x="1633" y="517"/>
                </a:cubicBezTo>
                <a:cubicBezTo>
                  <a:pt x="1633" y="535"/>
                  <a:pt x="1645" y="548"/>
                  <a:pt x="1663" y="548"/>
                </a:cubicBezTo>
                <a:cubicBezTo>
                  <a:pt x="1681" y="548"/>
                  <a:pt x="1693" y="535"/>
                  <a:pt x="1693" y="516"/>
                </a:cubicBezTo>
                <a:cubicBezTo>
                  <a:pt x="1693" y="498"/>
                  <a:pt x="1681" y="486"/>
                  <a:pt x="1663" y="486"/>
                </a:cubicBezTo>
                <a:close/>
                <a:moveTo>
                  <a:pt x="1663" y="540"/>
                </a:moveTo>
                <a:cubicBezTo>
                  <a:pt x="1652" y="540"/>
                  <a:pt x="1643" y="531"/>
                  <a:pt x="1643" y="517"/>
                </a:cubicBezTo>
                <a:cubicBezTo>
                  <a:pt x="1643" y="501"/>
                  <a:pt x="1652" y="493"/>
                  <a:pt x="1663" y="493"/>
                </a:cubicBezTo>
                <a:cubicBezTo>
                  <a:pt x="1675" y="493"/>
                  <a:pt x="1683" y="501"/>
                  <a:pt x="1683" y="517"/>
                </a:cubicBezTo>
                <a:cubicBezTo>
                  <a:pt x="1683" y="531"/>
                  <a:pt x="1675" y="540"/>
                  <a:pt x="1663" y="540"/>
                </a:cubicBezTo>
                <a:close/>
                <a:moveTo>
                  <a:pt x="1471" y="546"/>
                </a:moveTo>
                <a:cubicBezTo>
                  <a:pt x="1529" y="546"/>
                  <a:pt x="1529" y="546"/>
                  <a:pt x="1529" y="546"/>
                </a:cubicBezTo>
                <a:cubicBezTo>
                  <a:pt x="1529" y="537"/>
                  <a:pt x="1529" y="537"/>
                  <a:pt x="1529" y="537"/>
                </a:cubicBezTo>
                <a:cubicBezTo>
                  <a:pt x="1481" y="537"/>
                  <a:pt x="1481" y="537"/>
                  <a:pt x="1481" y="537"/>
                </a:cubicBezTo>
                <a:cubicBezTo>
                  <a:pt x="1481" y="507"/>
                  <a:pt x="1481" y="507"/>
                  <a:pt x="1481" y="507"/>
                </a:cubicBezTo>
                <a:cubicBezTo>
                  <a:pt x="1525" y="507"/>
                  <a:pt x="1525" y="507"/>
                  <a:pt x="1525" y="507"/>
                </a:cubicBezTo>
                <a:cubicBezTo>
                  <a:pt x="1525" y="499"/>
                  <a:pt x="1525" y="499"/>
                  <a:pt x="1525" y="499"/>
                </a:cubicBezTo>
                <a:cubicBezTo>
                  <a:pt x="1481" y="499"/>
                  <a:pt x="1481" y="499"/>
                  <a:pt x="1481" y="499"/>
                </a:cubicBezTo>
                <a:cubicBezTo>
                  <a:pt x="1481" y="471"/>
                  <a:pt x="1481" y="471"/>
                  <a:pt x="1481" y="471"/>
                </a:cubicBezTo>
                <a:cubicBezTo>
                  <a:pt x="1529" y="471"/>
                  <a:pt x="1529" y="471"/>
                  <a:pt x="1529" y="471"/>
                </a:cubicBezTo>
                <a:cubicBezTo>
                  <a:pt x="1529" y="462"/>
                  <a:pt x="1529" y="462"/>
                  <a:pt x="1529" y="462"/>
                </a:cubicBezTo>
                <a:cubicBezTo>
                  <a:pt x="1471" y="462"/>
                  <a:pt x="1471" y="462"/>
                  <a:pt x="1471" y="462"/>
                </a:cubicBezTo>
                <a:lnTo>
                  <a:pt x="1471" y="546"/>
                </a:lnTo>
                <a:close/>
                <a:moveTo>
                  <a:pt x="105" y="275"/>
                </a:moveTo>
                <a:cubicBezTo>
                  <a:pt x="95" y="265"/>
                  <a:pt x="79" y="265"/>
                  <a:pt x="69" y="275"/>
                </a:cubicBezTo>
                <a:cubicBezTo>
                  <a:pt x="8" y="337"/>
                  <a:pt x="8" y="337"/>
                  <a:pt x="8" y="337"/>
                </a:cubicBezTo>
                <a:cubicBezTo>
                  <a:pt x="3" y="342"/>
                  <a:pt x="0" y="348"/>
                  <a:pt x="0" y="355"/>
                </a:cubicBezTo>
                <a:cubicBezTo>
                  <a:pt x="0" y="361"/>
                  <a:pt x="3" y="368"/>
                  <a:pt x="8" y="372"/>
                </a:cubicBezTo>
                <a:cubicBezTo>
                  <a:pt x="52" y="416"/>
                  <a:pt x="52" y="416"/>
                  <a:pt x="52" y="416"/>
                </a:cubicBezTo>
                <a:cubicBezTo>
                  <a:pt x="34" y="433"/>
                  <a:pt x="34" y="433"/>
                  <a:pt x="34" y="433"/>
                </a:cubicBezTo>
                <a:cubicBezTo>
                  <a:pt x="25" y="443"/>
                  <a:pt x="25" y="459"/>
                  <a:pt x="34" y="469"/>
                </a:cubicBezTo>
                <a:cubicBezTo>
                  <a:pt x="39" y="474"/>
                  <a:pt x="46" y="476"/>
                  <a:pt x="52" y="476"/>
                </a:cubicBezTo>
                <a:cubicBezTo>
                  <a:pt x="59" y="476"/>
                  <a:pt x="65" y="474"/>
                  <a:pt x="70" y="469"/>
                </a:cubicBezTo>
                <a:cubicBezTo>
                  <a:pt x="105" y="434"/>
                  <a:pt x="105" y="434"/>
                  <a:pt x="105" y="434"/>
                </a:cubicBezTo>
                <a:cubicBezTo>
                  <a:pt x="105" y="434"/>
                  <a:pt x="105" y="434"/>
                  <a:pt x="105" y="434"/>
                </a:cubicBezTo>
                <a:cubicBezTo>
                  <a:pt x="166" y="372"/>
                  <a:pt x="166" y="372"/>
                  <a:pt x="166" y="372"/>
                </a:cubicBezTo>
                <a:cubicBezTo>
                  <a:pt x="171" y="368"/>
                  <a:pt x="174" y="361"/>
                  <a:pt x="174" y="355"/>
                </a:cubicBezTo>
                <a:cubicBezTo>
                  <a:pt x="174" y="348"/>
                  <a:pt x="171" y="342"/>
                  <a:pt x="166" y="337"/>
                </a:cubicBezTo>
                <a:lnTo>
                  <a:pt x="105" y="275"/>
                </a:lnTo>
                <a:close/>
                <a:moveTo>
                  <a:pt x="118" y="359"/>
                </a:moveTo>
                <a:cubicBezTo>
                  <a:pt x="92" y="385"/>
                  <a:pt x="92" y="385"/>
                  <a:pt x="92" y="385"/>
                </a:cubicBezTo>
                <a:cubicBezTo>
                  <a:pt x="91" y="386"/>
                  <a:pt x="89" y="387"/>
                  <a:pt x="87" y="387"/>
                </a:cubicBezTo>
                <a:cubicBezTo>
                  <a:pt x="85" y="387"/>
                  <a:pt x="84" y="386"/>
                  <a:pt x="82" y="385"/>
                </a:cubicBezTo>
                <a:cubicBezTo>
                  <a:pt x="56" y="359"/>
                  <a:pt x="56" y="359"/>
                  <a:pt x="56" y="359"/>
                </a:cubicBezTo>
                <a:cubicBezTo>
                  <a:pt x="55" y="357"/>
                  <a:pt x="54" y="356"/>
                  <a:pt x="54" y="354"/>
                </a:cubicBezTo>
                <a:cubicBezTo>
                  <a:pt x="54" y="352"/>
                  <a:pt x="55" y="350"/>
                  <a:pt x="56" y="349"/>
                </a:cubicBezTo>
                <a:cubicBezTo>
                  <a:pt x="82" y="322"/>
                  <a:pt x="82" y="322"/>
                  <a:pt x="82" y="322"/>
                </a:cubicBezTo>
                <a:cubicBezTo>
                  <a:pt x="85" y="320"/>
                  <a:pt x="89" y="320"/>
                  <a:pt x="92" y="322"/>
                </a:cubicBezTo>
                <a:cubicBezTo>
                  <a:pt x="118" y="349"/>
                  <a:pt x="118" y="349"/>
                  <a:pt x="118" y="349"/>
                </a:cubicBezTo>
                <a:cubicBezTo>
                  <a:pt x="121" y="352"/>
                  <a:pt x="121" y="356"/>
                  <a:pt x="118" y="359"/>
                </a:cubicBezTo>
                <a:close/>
                <a:moveTo>
                  <a:pt x="69" y="232"/>
                </a:moveTo>
                <a:cubicBezTo>
                  <a:pt x="74" y="237"/>
                  <a:pt x="81" y="239"/>
                  <a:pt x="87" y="239"/>
                </a:cubicBezTo>
                <a:cubicBezTo>
                  <a:pt x="94" y="239"/>
                  <a:pt x="100" y="237"/>
                  <a:pt x="105" y="232"/>
                </a:cubicBezTo>
                <a:cubicBezTo>
                  <a:pt x="134" y="202"/>
                  <a:pt x="134" y="202"/>
                  <a:pt x="134" y="202"/>
                </a:cubicBezTo>
                <a:cubicBezTo>
                  <a:pt x="139" y="198"/>
                  <a:pt x="142" y="191"/>
                  <a:pt x="142" y="184"/>
                </a:cubicBezTo>
                <a:cubicBezTo>
                  <a:pt x="142" y="178"/>
                  <a:pt x="139" y="171"/>
                  <a:pt x="134" y="167"/>
                </a:cubicBezTo>
                <a:cubicBezTo>
                  <a:pt x="105" y="137"/>
                  <a:pt x="105" y="137"/>
                  <a:pt x="105" y="137"/>
                </a:cubicBezTo>
                <a:cubicBezTo>
                  <a:pt x="100" y="133"/>
                  <a:pt x="94" y="130"/>
                  <a:pt x="87" y="130"/>
                </a:cubicBezTo>
                <a:cubicBezTo>
                  <a:pt x="80" y="130"/>
                  <a:pt x="74" y="133"/>
                  <a:pt x="69" y="13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35" y="171"/>
                  <a:pt x="33" y="178"/>
                  <a:pt x="33" y="184"/>
                </a:cubicBezTo>
                <a:cubicBezTo>
                  <a:pt x="33" y="191"/>
                  <a:pt x="35" y="198"/>
                  <a:pt x="40" y="202"/>
                </a:cubicBezTo>
                <a:lnTo>
                  <a:pt x="69" y="232"/>
                </a:lnTo>
                <a:close/>
                <a:moveTo>
                  <a:pt x="1847" y="281"/>
                </a:moveTo>
                <a:cubicBezTo>
                  <a:pt x="1847" y="200"/>
                  <a:pt x="1771" y="186"/>
                  <a:pt x="1709" y="170"/>
                </a:cubicBezTo>
                <a:cubicBezTo>
                  <a:pt x="1659" y="158"/>
                  <a:pt x="1610" y="147"/>
                  <a:pt x="1610" y="103"/>
                </a:cubicBezTo>
                <a:cubicBezTo>
                  <a:pt x="1610" y="69"/>
                  <a:pt x="1644" y="39"/>
                  <a:pt x="1700" y="39"/>
                </a:cubicBezTo>
                <a:cubicBezTo>
                  <a:pt x="1754" y="39"/>
                  <a:pt x="1796" y="57"/>
                  <a:pt x="1822" y="81"/>
                </a:cubicBezTo>
                <a:cubicBezTo>
                  <a:pt x="1833" y="81"/>
                  <a:pt x="1833" y="81"/>
                  <a:pt x="1833" y="81"/>
                </a:cubicBezTo>
                <a:cubicBezTo>
                  <a:pt x="1833" y="41"/>
                  <a:pt x="1833" y="41"/>
                  <a:pt x="1833" y="41"/>
                </a:cubicBezTo>
                <a:cubicBezTo>
                  <a:pt x="1812" y="21"/>
                  <a:pt x="1764" y="0"/>
                  <a:pt x="1710" y="0"/>
                </a:cubicBezTo>
                <a:cubicBezTo>
                  <a:pt x="1619" y="0"/>
                  <a:pt x="1565" y="46"/>
                  <a:pt x="1565" y="104"/>
                </a:cubicBezTo>
                <a:cubicBezTo>
                  <a:pt x="1565" y="183"/>
                  <a:pt x="1641" y="196"/>
                  <a:pt x="1703" y="211"/>
                </a:cubicBezTo>
                <a:cubicBezTo>
                  <a:pt x="1754" y="223"/>
                  <a:pt x="1803" y="236"/>
                  <a:pt x="1803" y="280"/>
                </a:cubicBezTo>
                <a:cubicBezTo>
                  <a:pt x="1803" y="307"/>
                  <a:pt x="1772" y="341"/>
                  <a:pt x="1712" y="341"/>
                </a:cubicBezTo>
                <a:cubicBezTo>
                  <a:pt x="1665" y="341"/>
                  <a:pt x="1606" y="315"/>
                  <a:pt x="1572" y="279"/>
                </a:cubicBezTo>
                <a:cubicBezTo>
                  <a:pt x="1561" y="279"/>
                  <a:pt x="1561" y="279"/>
                  <a:pt x="1561" y="279"/>
                </a:cubicBezTo>
                <a:cubicBezTo>
                  <a:pt x="1561" y="331"/>
                  <a:pt x="1561" y="331"/>
                  <a:pt x="1561" y="331"/>
                </a:cubicBezTo>
                <a:cubicBezTo>
                  <a:pt x="1606" y="365"/>
                  <a:pt x="1652" y="380"/>
                  <a:pt x="1712" y="380"/>
                </a:cubicBezTo>
                <a:cubicBezTo>
                  <a:pt x="1797" y="380"/>
                  <a:pt x="1847" y="334"/>
                  <a:pt x="1847" y="281"/>
                </a:cubicBezTo>
                <a:close/>
                <a:moveTo>
                  <a:pt x="1821" y="486"/>
                </a:moveTo>
                <a:cubicBezTo>
                  <a:pt x="1812" y="486"/>
                  <a:pt x="1805" y="489"/>
                  <a:pt x="1800" y="493"/>
                </a:cubicBezTo>
                <a:cubicBezTo>
                  <a:pt x="1800" y="502"/>
                  <a:pt x="1800" y="502"/>
                  <a:pt x="1800" y="502"/>
                </a:cubicBezTo>
                <a:cubicBezTo>
                  <a:pt x="1802" y="502"/>
                  <a:pt x="1802" y="502"/>
                  <a:pt x="1802" y="502"/>
                </a:cubicBezTo>
                <a:cubicBezTo>
                  <a:pt x="1807" y="497"/>
                  <a:pt x="1812" y="494"/>
                  <a:pt x="1821" y="494"/>
                </a:cubicBezTo>
                <a:cubicBezTo>
                  <a:pt x="1829" y="494"/>
                  <a:pt x="1835" y="499"/>
                  <a:pt x="1837" y="505"/>
                </a:cubicBezTo>
                <a:cubicBezTo>
                  <a:pt x="1836" y="507"/>
                  <a:pt x="1836" y="507"/>
                  <a:pt x="1836" y="507"/>
                </a:cubicBezTo>
                <a:cubicBezTo>
                  <a:pt x="1832" y="507"/>
                  <a:pt x="1823" y="509"/>
                  <a:pt x="1819" y="510"/>
                </a:cubicBezTo>
                <a:cubicBezTo>
                  <a:pt x="1805" y="513"/>
                  <a:pt x="1796" y="518"/>
                  <a:pt x="1796" y="530"/>
                </a:cubicBezTo>
                <a:cubicBezTo>
                  <a:pt x="1796" y="540"/>
                  <a:pt x="1804" y="548"/>
                  <a:pt x="1816" y="548"/>
                </a:cubicBezTo>
                <a:cubicBezTo>
                  <a:pt x="1824" y="548"/>
                  <a:pt x="1831" y="545"/>
                  <a:pt x="1836" y="539"/>
                </a:cubicBezTo>
                <a:cubicBezTo>
                  <a:pt x="1837" y="539"/>
                  <a:pt x="1837" y="539"/>
                  <a:pt x="1837" y="539"/>
                </a:cubicBezTo>
                <a:cubicBezTo>
                  <a:pt x="1837" y="546"/>
                  <a:pt x="1837" y="546"/>
                  <a:pt x="1837" y="546"/>
                </a:cubicBezTo>
                <a:cubicBezTo>
                  <a:pt x="1846" y="546"/>
                  <a:pt x="1846" y="546"/>
                  <a:pt x="1846" y="546"/>
                </a:cubicBezTo>
                <a:cubicBezTo>
                  <a:pt x="1846" y="533"/>
                  <a:pt x="1846" y="522"/>
                  <a:pt x="1846" y="509"/>
                </a:cubicBezTo>
                <a:cubicBezTo>
                  <a:pt x="1846" y="495"/>
                  <a:pt x="1837" y="486"/>
                  <a:pt x="1821" y="486"/>
                </a:cubicBezTo>
                <a:close/>
                <a:moveTo>
                  <a:pt x="1837" y="528"/>
                </a:moveTo>
                <a:cubicBezTo>
                  <a:pt x="1837" y="527"/>
                  <a:pt x="1837" y="527"/>
                  <a:pt x="1837" y="527"/>
                </a:cubicBezTo>
                <a:cubicBezTo>
                  <a:pt x="1837" y="536"/>
                  <a:pt x="1826" y="539"/>
                  <a:pt x="1820" y="539"/>
                </a:cubicBezTo>
                <a:cubicBezTo>
                  <a:pt x="1811" y="539"/>
                  <a:pt x="1805" y="536"/>
                  <a:pt x="1805" y="530"/>
                </a:cubicBezTo>
                <a:cubicBezTo>
                  <a:pt x="1805" y="523"/>
                  <a:pt x="1810" y="520"/>
                  <a:pt x="1822" y="518"/>
                </a:cubicBezTo>
                <a:cubicBezTo>
                  <a:pt x="1825" y="517"/>
                  <a:pt x="1832" y="516"/>
                  <a:pt x="1837" y="515"/>
                </a:cubicBezTo>
                <a:lnTo>
                  <a:pt x="1837" y="528"/>
                </a:lnTo>
                <a:close/>
                <a:moveTo>
                  <a:pt x="1775" y="472"/>
                </a:moveTo>
                <a:cubicBezTo>
                  <a:pt x="1784" y="472"/>
                  <a:pt x="1784" y="472"/>
                  <a:pt x="1784" y="472"/>
                </a:cubicBezTo>
                <a:cubicBezTo>
                  <a:pt x="1784" y="460"/>
                  <a:pt x="1784" y="460"/>
                  <a:pt x="1784" y="460"/>
                </a:cubicBezTo>
                <a:cubicBezTo>
                  <a:pt x="1775" y="460"/>
                  <a:pt x="1775" y="460"/>
                  <a:pt x="1775" y="460"/>
                </a:cubicBezTo>
                <a:lnTo>
                  <a:pt x="1775" y="472"/>
                </a:lnTo>
                <a:close/>
                <a:moveTo>
                  <a:pt x="456" y="217"/>
                </a:moveTo>
                <a:cubicBezTo>
                  <a:pt x="457" y="218"/>
                  <a:pt x="459" y="219"/>
                  <a:pt x="460" y="219"/>
                </a:cubicBezTo>
                <a:cubicBezTo>
                  <a:pt x="462" y="219"/>
                  <a:pt x="464" y="218"/>
                  <a:pt x="465" y="217"/>
                </a:cubicBezTo>
                <a:cubicBezTo>
                  <a:pt x="492" y="191"/>
                  <a:pt x="492" y="191"/>
                  <a:pt x="492" y="191"/>
                </a:cubicBezTo>
                <a:cubicBezTo>
                  <a:pt x="494" y="188"/>
                  <a:pt x="494" y="184"/>
                  <a:pt x="492" y="181"/>
                </a:cubicBezTo>
                <a:cubicBezTo>
                  <a:pt x="465" y="155"/>
                  <a:pt x="465" y="155"/>
                  <a:pt x="465" y="155"/>
                </a:cubicBezTo>
                <a:cubicBezTo>
                  <a:pt x="464" y="153"/>
                  <a:pt x="462" y="153"/>
                  <a:pt x="460" y="153"/>
                </a:cubicBezTo>
                <a:cubicBezTo>
                  <a:pt x="459" y="153"/>
                  <a:pt x="457" y="153"/>
                  <a:pt x="456" y="155"/>
                </a:cubicBezTo>
                <a:cubicBezTo>
                  <a:pt x="429" y="181"/>
                  <a:pt x="429" y="181"/>
                  <a:pt x="429" y="181"/>
                </a:cubicBezTo>
                <a:cubicBezTo>
                  <a:pt x="428" y="182"/>
                  <a:pt x="427" y="184"/>
                  <a:pt x="427" y="186"/>
                </a:cubicBezTo>
                <a:cubicBezTo>
                  <a:pt x="427" y="188"/>
                  <a:pt x="428" y="189"/>
                  <a:pt x="429" y="191"/>
                </a:cubicBezTo>
                <a:lnTo>
                  <a:pt x="456" y="217"/>
                </a:lnTo>
                <a:close/>
                <a:moveTo>
                  <a:pt x="1737" y="486"/>
                </a:moveTo>
                <a:cubicBezTo>
                  <a:pt x="1729" y="486"/>
                  <a:pt x="1721" y="489"/>
                  <a:pt x="1717" y="497"/>
                </a:cubicBezTo>
                <a:cubicBezTo>
                  <a:pt x="1715" y="497"/>
                  <a:pt x="1715" y="497"/>
                  <a:pt x="1715" y="497"/>
                </a:cubicBezTo>
                <a:cubicBezTo>
                  <a:pt x="1715" y="487"/>
                  <a:pt x="1715" y="487"/>
                  <a:pt x="1715" y="487"/>
                </a:cubicBezTo>
                <a:cubicBezTo>
                  <a:pt x="1707" y="487"/>
                  <a:pt x="1707" y="487"/>
                  <a:pt x="1707" y="487"/>
                </a:cubicBezTo>
                <a:cubicBezTo>
                  <a:pt x="1707" y="546"/>
                  <a:pt x="1707" y="546"/>
                  <a:pt x="1707" y="546"/>
                </a:cubicBezTo>
                <a:cubicBezTo>
                  <a:pt x="1716" y="546"/>
                  <a:pt x="1716" y="546"/>
                  <a:pt x="1716" y="546"/>
                </a:cubicBezTo>
                <a:cubicBezTo>
                  <a:pt x="1716" y="508"/>
                  <a:pt x="1716" y="508"/>
                  <a:pt x="1716" y="508"/>
                </a:cubicBezTo>
                <a:cubicBezTo>
                  <a:pt x="1716" y="500"/>
                  <a:pt x="1727" y="494"/>
                  <a:pt x="1734" y="494"/>
                </a:cubicBezTo>
                <a:cubicBezTo>
                  <a:pt x="1743" y="494"/>
                  <a:pt x="1750" y="499"/>
                  <a:pt x="1750" y="509"/>
                </a:cubicBezTo>
                <a:cubicBezTo>
                  <a:pt x="1750" y="546"/>
                  <a:pt x="1750" y="546"/>
                  <a:pt x="1750" y="546"/>
                </a:cubicBezTo>
                <a:cubicBezTo>
                  <a:pt x="1759" y="546"/>
                  <a:pt x="1759" y="546"/>
                  <a:pt x="1759" y="546"/>
                </a:cubicBezTo>
                <a:cubicBezTo>
                  <a:pt x="1759" y="508"/>
                  <a:pt x="1759" y="508"/>
                  <a:pt x="1759" y="508"/>
                </a:cubicBezTo>
                <a:cubicBezTo>
                  <a:pt x="1759" y="493"/>
                  <a:pt x="1750" y="486"/>
                  <a:pt x="1737" y="486"/>
                </a:cubicBezTo>
                <a:close/>
                <a:moveTo>
                  <a:pt x="1270" y="497"/>
                </a:moveTo>
                <a:cubicBezTo>
                  <a:pt x="1268" y="497"/>
                  <a:pt x="1268" y="497"/>
                  <a:pt x="1268" y="497"/>
                </a:cubicBezTo>
                <a:cubicBezTo>
                  <a:pt x="1268" y="487"/>
                  <a:pt x="1268" y="487"/>
                  <a:pt x="1268" y="487"/>
                </a:cubicBezTo>
                <a:cubicBezTo>
                  <a:pt x="1259" y="487"/>
                  <a:pt x="1259" y="487"/>
                  <a:pt x="1259" y="487"/>
                </a:cubicBezTo>
                <a:cubicBezTo>
                  <a:pt x="1259" y="546"/>
                  <a:pt x="1259" y="546"/>
                  <a:pt x="1259" y="546"/>
                </a:cubicBezTo>
                <a:cubicBezTo>
                  <a:pt x="1269" y="546"/>
                  <a:pt x="1269" y="546"/>
                  <a:pt x="1269" y="546"/>
                </a:cubicBezTo>
                <a:cubicBezTo>
                  <a:pt x="1269" y="512"/>
                  <a:pt x="1269" y="512"/>
                  <a:pt x="1269" y="512"/>
                </a:cubicBezTo>
                <a:cubicBezTo>
                  <a:pt x="1269" y="502"/>
                  <a:pt x="1276" y="495"/>
                  <a:pt x="1283" y="495"/>
                </a:cubicBezTo>
                <a:cubicBezTo>
                  <a:pt x="1291" y="495"/>
                  <a:pt x="1291" y="495"/>
                  <a:pt x="1291" y="495"/>
                </a:cubicBezTo>
                <a:cubicBezTo>
                  <a:pt x="1291" y="486"/>
                  <a:pt x="1291" y="486"/>
                  <a:pt x="1291" y="486"/>
                </a:cubicBezTo>
                <a:cubicBezTo>
                  <a:pt x="1283" y="486"/>
                  <a:pt x="1283" y="486"/>
                  <a:pt x="1283" y="486"/>
                </a:cubicBezTo>
                <a:cubicBezTo>
                  <a:pt x="1276" y="486"/>
                  <a:pt x="1272" y="490"/>
                  <a:pt x="1270" y="497"/>
                </a:cubicBezTo>
                <a:close/>
                <a:moveTo>
                  <a:pt x="1302" y="546"/>
                </a:moveTo>
                <a:cubicBezTo>
                  <a:pt x="1311" y="546"/>
                  <a:pt x="1311" y="546"/>
                  <a:pt x="1311" y="546"/>
                </a:cubicBezTo>
                <a:cubicBezTo>
                  <a:pt x="1311" y="487"/>
                  <a:pt x="1311" y="487"/>
                  <a:pt x="1311" y="487"/>
                </a:cubicBezTo>
                <a:cubicBezTo>
                  <a:pt x="1302" y="487"/>
                  <a:pt x="1302" y="487"/>
                  <a:pt x="1302" y="487"/>
                </a:cubicBezTo>
                <a:lnTo>
                  <a:pt x="1302" y="546"/>
                </a:lnTo>
                <a:close/>
                <a:moveTo>
                  <a:pt x="1330" y="5"/>
                </a:moveTo>
                <a:cubicBezTo>
                  <a:pt x="1196" y="361"/>
                  <a:pt x="1196" y="361"/>
                  <a:pt x="1196" y="361"/>
                </a:cubicBezTo>
                <a:cubicBezTo>
                  <a:pt x="1196" y="373"/>
                  <a:pt x="1196" y="373"/>
                  <a:pt x="1196" y="373"/>
                </a:cubicBezTo>
                <a:cubicBezTo>
                  <a:pt x="1235" y="373"/>
                  <a:pt x="1235" y="373"/>
                  <a:pt x="1235" y="373"/>
                </a:cubicBezTo>
                <a:cubicBezTo>
                  <a:pt x="1284" y="242"/>
                  <a:pt x="1284" y="242"/>
                  <a:pt x="1284" y="242"/>
                </a:cubicBezTo>
                <a:cubicBezTo>
                  <a:pt x="1442" y="242"/>
                  <a:pt x="1442" y="242"/>
                  <a:pt x="1442" y="242"/>
                </a:cubicBezTo>
                <a:cubicBezTo>
                  <a:pt x="1493" y="373"/>
                  <a:pt x="1493" y="373"/>
                  <a:pt x="1493" y="373"/>
                </a:cubicBezTo>
                <a:cubicBezTo>
                  <a:pt x="1536" y="373"/>
                  <a:pt x="1536" y="373"/>
                  <a:pt x="1536" y="373"/>
                </a:cubicBezTo>
                <a:cubicBezTo>
                  <a:pt x="1536" y="361"/>
                  <a:pt x="1536" y="361"/>
                  <a:pt x="1536" y="361"/>
                </a:cubicBezTo>
                <a:cubicBezTo>
                  <a:pt x="1398" y="5"/>
                  <a:pt x="1398" y="5"/>
                  <a:pt x="1398" y="5"/>
                </a:cubicBezTo>
                <a:lnTo>
                  <a:pt x="1330" y="5"/>
                </a:lnTo>
                <a:close/>
                <a:moveTo>
                  <a:pt x="1298" y="205"/>
                </a:moveTo>
                <a:cubicBezTo>
                  <a:pt x="1353" y="58"/>
                  <a:pt x="1353" y="58"/>
                  <a:pt x="1353" y="58"/>
                </a:cubicBezTo>
                <a:cubicBezTo>
                  <a:pt x="1361" y="35"/>
                  <a:pt x="1361" y="35"/>
                  <a:pt x="1361" y="35"/>
                </a:cubicBezTo>
                <a:cubicBezTo>
                  <a:pt x="1363" y="35"/>
                  <a:pt x="1363" y="35"/>
                  <a:pt x="1363" y="35"/>
                </a:cubicBezTo>
                <a:cubicBezTo>
                  <a:pt x="1371" y="58"/>
                  <a:pt x="1371" y="58"/>
                  <a:pt x="1371" y="58"/>
                </a:cubicBezTo>
                <a:cubicBezTo>
                  <a:pt x="1427" y="205"/>
                  <a:pt x="1427" y="205"/>
                  <a:pt x="1427" y="205"/>
                </a:cubicBezTo>
                <a:lnTo>
                  <a:pt x="1298" y="205"/>
                </a:lnTo>
                <a:close/>
                <a:moveTo>
                  <a:pt x="1217" y="486"/>
                </a:moveTo>
                <a:cubicBezTo>
                  <a:pt x="1210" y="486"/>
                  <a:pt x="1203" y="489"/>
                  <a:pt x="1200" y="494"/>
                </a:cubicBezTo>
                <a:cubicBezTo>
                  <a:pt x="1199" y="494"/>
                  <a:pt x="1199" y="494"/>
                  <a:pt x="1199" y="494"/>
                </a:cubicBezTo>
                <a:cubicBezTo>
                  <a:pt x="1199" y="487"/>
                  <a:pt x="1199" y="487"/>
                  <a:pt x="1199" y="487"/>
                </a:cubicBezTo>
                <a:cubicBezTo>
                  <a:pt x="1189" y="487"/>
                  <a:pt x="1189" y="487"/>
                  <a:pt x="1189" y="487"/>
                </a:cubicBezTo>
                <a:cubicBezTo>
                  <a:pt x="1189" y="571"/>
                  <a:pt x="1189" y="571"/>
                  <a:pt x="1189" y="571"/>
                </a:cubicBezTo>
                <a:cubicBezTo>
                  <a:pt x="1198" y="571"/>
                  <a:pt x="1198" y="571"/>
                  <a:pt x="1198" y="571"/>
                </a:cubicBezTo>
                <a:cubicBezTo>
                  <a:pt x="1198" y="538"/>
                  <a:pt x="1198" y="538"/>
                  <a:pt x="1198" y="538"/>
                </a:cubicBezTo>
                <a:cubicBezTo>
                  <a:pt x="1200" y="538"/>
                  <a:pt x="1200" y="538"/>
                  <a:pt x="1200" y="538"/>
                </a:cubicBezTo>
                <a:cubicBezTo>
                  <a:pt x="1202" y="544"/>
                  <a:pt x="1211" y="547"/>
                  <a:pt x="1217" y="547"/>
                </a:cubicBezTo>
                <a:cubicBezTo>
                  <a:pt x="1233" y="547"/>
                  <a:pt x="1246" y="535"/>
                  <a:pt x="1246" y="515"/>
                </a:cubicBezTo>
                <a:cubicBezTo>
                  <a:pt x="1246" y="497"/>
                  <a:pt x="1235" y="486"/>
                  <a:pt x="1217" y="486"/>
                </a:cubicBezTo>
                <a:close/>
                <a:moveTo>
                  <a:pt x="1216" y="539"/>
                </a:moveTo>
                <a:cubicBezTo>
                  <a:pt x="1207" y="539"/>
                  <a:pt x="1199" y="534"/>
                  <a:pt x="1198" y="527"/>
                </a:cubicBezTo>
                <a:cubicBezTo>
                  <a:pt x="1198" y="510"/>
                  <a:pt x="1198" y="510"/>
                  <a:pt x="1198" y="510"/>
                </a:cubicBezTo>
                <a:cubicBezTo>
                  <a:pt x="1199" y="500"/>
                  <a:pt x="1207" y="494"/>
                  <a:pt x="1216" y="494"/>
                </a:cubicBezTo>
                <a:cubicBezTo>
                  <a:pt x="1228" y="494"/>
                  <a:pt x="1237" y="502"/>
                  <a:pt x="1237" y="516"/>
                </a:cubicBezTo>
                <a:cubicBezTo>
                  <a:pt x="1237" y="531"/>
                  <a:pt x="1227" y="539"/>
                  <a:pt x="1216" y="539"/>
                </a:cubicBezTo>
                <a:close/>
                <a:moveTo>
                  <a:pt x="1302" y="472"/>
                </a:moveTo>
                <a:cubicBezTo>
                  <a:pt x="1311" y="472"/>
                  <a:pt x="1311" y="472"/>
                  <a:pt x="1311" y="472"/>
                </a:cubicBezTo>
                <a:cubicBezTo>
                  <a:pt x="1311" y="460"/>
                  <a:pt x="1311" y="460"/>
                  <a:pt x="1311" y="460"/>
                </a:cubicBezTo>
                <a:cubicBezTo>
                  <a:pt x="1302" y="460"/>
                  <a:pt x="1302" y="460"/>
                  <a:pt x="1302" y="460"/>
                </a:cubicBezTo>
                <a:lnTo>
                  <a:pt x="1302" y="472"/>
                </a:lnTo>
                <a:close/>
                <a:moveTo>
                  <a:pt x="1436" y="517"/>
                </a:moveTo>
                <a:cubicBezTo>
                  <a:pt x="1436" y="499"/>
                  <a:pt x="1428" y="486"/>
                  <a:pt x="1408" y="486"/>
                </a:cubicBezTo>
                <a:cubicBezTo>
                  <a:pt x="1390" y="486"/>
                  <a:pt x="1380" y="499"/>
                  <a:pt x="1380" y="516"/>
                </a:cubicBezTo>
                <a:cubicBezTo>
                  <a:pt x="1380" y="537"/>
                  <a:pt x="1391" y="548"/>
                  <a:pt x="1412" y="548"/>
                </a:cubicBezTo>
                <a:cubicBezTo>
                  <a:pt x="1418" y="548"/>
                  <a:pt x="1427" y="546"/>
                  <a:pt x="1433" y="540"/>
                </a:cubicBezTo>
                <a:cubicBezTo>
                  <a:pt x="1433" y="533"/>
                  <a:pt x="1433" y="533"/>
                  <a:pt x="1433" y="533"/>
                </a:cubicBezTo>
                <a:cubicBezTo>
                  <a:pt x="1431" y="533"/>
                  <a:pt x="1431" y="533"/>
                  <a:pt x="1431" y="533"/>
                </a:cubicBezTo>
                <a:cubicBezTo>
                  <a:pt x="1425" y="537"/>
                  <a:pt x="1418" y="539"/>
                  <a:pt x="1412" y="539"/>
                </a:cubicBezTo>
                <a:cubicBezTo>
                  <a:pt x="1401" y="539"/>
                  <a:pt x="1395" y="535"/>
                  <a:pt x="1391" y="527"/>
                </a:cubicBezTo>
                <a:cubicBezTo>
                  <a:pt x="1390" y="525"/>
                  <a:pt x="1390" y="522"/>
                  <a:pt x="1390" y="518"/>
                </a:cubicBezTo>
                <a:cubicBezTo>
                  <a:pt x="1390" y="517"/>
                  <a:pt x="1390" y="517"/>
                  <a:pt x="1390" y="517"/>
                </a:cubicBezTo>
                <a:lnTo>
                  <a:pt x="1436" y="517"/>
                </a:lnTo>
                <a:close/>
                <a:moveTo>
                  <a:pt x="1408" y="493"/>
                </a:moveTo>
                <a:cubicBezTo>
                  <a:pt x="1419" y="493"/>
                  <a:pt x="1425" y="500"/>
                  <a:pt x="1426" y="510"/>
                </a:cubicBezTo>
                <a:cubicBezTo>
                  <a:pt x="1390" y="510"/>
                  <a:pt x="1390" y="510"/>
                  <a:pt x="1390" y="510"/>
                </a:cubicBezTo>
                <a:cubicBezTo>
                  <a:pt x="1392" y="500"/>
                  <a:pt x="1397" y="493"/>
                  <a:pt x="1408" y="493"/>
                </a:cubicBezTo>
                <a:close/>
                <a:moveTo>
                  <a:pt x="1335" y="501"/>
                </a:moveTo>
                <a:cubicBezTo>
                  <a:pt x="1335" y="496"/>
                  <a:pt x="1340" y="493"/>
                  <a:pt x="1350" y="493"/>
                </a:cubicBezTo>
                <a:cubicBezTo>
                  <a:pt x="1358" y="493"/>
                  <a:pt x="1364" y="498"/>
                  <a:pt x="1366" y="500"/>
                </a:cubicBezTo>
                <a:cubicBezTo>
                  <a:pt x="1368" y="500"/>
                  <a:pt x="1368" y="500"/>
                  <a:pt x="1368" y="500"/>
                </a:cubicBezTo>
                <a:cubicBezTo>
                  <a:pt x="1368" y="491"/>
                  <a:pt x="1368" y="491"/>
                  <a:pt x="1368" y="491"/>
                </a:cubicBezTo>
                <a:cubicBezTo>
                  <a:pt x="1365" y="489"/>
                  <a:pt x="1359" y="486"/>
                  <a:pt x="1350" y="486"/>
                </a:cubicBezTo>
                <a:cubicBezTo>
                  <a:pt x="1334" y="486"/>
                  <a:pt x="1326" y="493"/>
                  <a:pt x="1326" y="503"/>
                </a:cubicBezTo>
                <a:cubicBezTo>
                  <a:pt x="1326" y="523"/>
                  <a:pt x="1362" y="519"/>
                  <a:pt x="1362" y="531"/>
                </a:cubicBezTo>
                <a:cubicBezTo>
                  <a:pt x="1362" y="537"/>
                  <a:pt x="1358" y="540"/>
                  <a:pt x="1348" y="540"/>
                </a:cubicBezTo>
                <a:cubicBezTo>
                  <a:pt x="1341" y="540"/>
                  <a:pt x="1332" y="536"/>
                  <a:pt x="1329" y="532"/>
                </a:cubicBezTo>
                <a:cubicBezTo>
                  <a:pt x="1326" y="532"/>
                  <a:pt x="1326" y="532"/>
                  <a:pt x="1326" y="532"/>
                </a:cubicBezTo>
                <a:cubicBezTo>
                  <a:pt x="1326" y="541"/>
                  <a:pt x="1326" y="541"/>
                  <a:pt x="1326" y="541"/>
                </a:cubicBezTo>
                <a:cubicBezTo>
                  <a:pt x="1331" y="545"/>
                  <a:pt x="1339" y="548"/>
                  <a:pt x="1348" y="548"/>
                </a:cubicBezTo>
                <a:cubicBezTo>
                  <a:pt x="1365" y="548"/>
                  <a:pt x="1372" y="541"/>
                  <a:pt x="1372" y="531"/>
                </a:cubicBezTo>
                <a:cubicBezTo>
                  <a:pt x="1372" y="510"/>
                  <a:pt x="1335" y="516"/>
                  <a:pt x="1335" y="501"/>
                </a:cubicBezTo>
                <a:close/>
                <a:moveTo>
                  <a:pt x="912" y="546"/>
                </a:moveTo>
                <a:cubicBezTo>
                  <a:pt x="969" y="546"/>
                  <a:pt x="969" y="546"/>
                  <a:pt x="969" y="546"/>
                </a:cubicBezTo>
                <a:cubicBezTo>
                  <a:pt x="969" y="537"/>
                  <a:pt x="969" y="537"/>
                  <a:pt x="969" y="537"/>
                </a:cubicBezTo>
                <a:cubicBezTo>
                  <a:pt x="921" y="537"/>
                  <a:pt x="921" y="537"/>
                  <a:pt x="921" y="537"/>
                </a:cubicBezTo>
                <a:cubicBezTo>
                  <a:pt x="921" y="507"/>
                  <a:pt x="921" y="507"/>
                  <a:pt x="921" y="507"/>
                </a:cubicBezTo>
                <a:cubicBezTo>
                  <a:pt x="965" y="507"/>
                  <a:pt x="965" y="507"/>
                  <a:pt x="965" y="507"/>
                </a:cubicBezTo>
                <a:cubicBezTo>
                  <a:pt x="965" y="499"/>
                  <a:pt x="965" y="499"/>
                  <a:pt x="965" y="499"/>
                </a:cubicBezTo>
                <a:cubicBezTo>
                  <a:pt x="921" y="499"/>
                  <a:pt x="921" y="499"/>
                  <a:pt x="921" y="499"/>
                </a:cubicBezTo>
                <a:cubicBezTo>
                  <a:pt x="921" y="471"/>
                  <a:pt x="921" y="471"/>
                  <a:pt x="921" y="471"/>
                </a:cubicBezTo>
                <a:cubicBezTo>
                  <a:pt x="969" y="471"/>
                  <a:pt x="969" y="471"/>
                  <a:pt x="969" y="471"/>
                </a:cubicBezTo>
                <a:cubicBezTo>
                  <a:pt x="969" y="462"/>
                  <a:pt x="969" y="462"/>
                  <a:pt x="969" y="462"/>
                </a:cubicBezTo>
                <a:cubicBezTo>
                  <a:pt x="912" y="462"/>
                  <a:pt x="912" y="462"/>
                  <a:pt x="912" y="462"/>
                </a:cubicBezTo>
                <a:lnTo>
                  <a:pt x="912" y="546"/>
                </a:lnTo>
                <a:close/>
                <a:moveTo>
                  <a:pt x="1159" y="497"/>
                </a:moveTo>
                <a:cubicBezTo>
                  <a:pt x="1158" y="497"/>
                  <a:pt x="1158" y="497"/>
                  <a:pt x="1158" y="497"/>
                </a:cubicBezTo>
                <a:cubicBezTo>
                  <a:pt x="1158" y="487"/>
                  <a:pt x="1158" y="487"/>
                  <a:pt x="1158" y="487"/>
                </a:cubicBezTo>
                <a:cubicBezTo>
                  <a:pt x="1148" y="487"/>
                  <a:pt x="1148" y="487"/>
                  <a:pt x="1148" y="487"/>
                </a:cubicBezTo>
                <a:cubicBezTo>
                  <a:pt x="1148" y="546"/>
                  <a:pt x="1148" y="546"/>
                  <a:pt x="1148" y="546"/>
                </a:cubicBezTo>
                <a:cubicBezTo>
                  <a:pt x="1158" y="546"/>
                  <a:pt x="1158" y="546"/>
                  <a:pt x="1158" y="546"/>
                </a:cubicBezTo>
                <a:cubicBezTo>
                  <a:pt x="1158" y="512"/>
                  <a:pt x="1158" y="512"/>
                  <a:pt x="1158" y="512"/>
                </a:cubicBezTo>
                <a:cubicBezTo>
                  <a:pt x="1159" y="502"/>
                  <a:pt x="1165" y="495"/>
                  <a:pt x="1172" y="495"/>
                </a:cubicBezTo>
                <a:cubicBezTo>
                  <a:pt x="1180" y="495"/>
                  <a:pt x="1180" y="495"/>
                  <a:pt x="1180" y="495"/>
                </a:cubicBezTo>
                <a:cubicBezTo>
                  <a:pt x="1180" y="486"/>
                  <a:pt x="1180" y="486"/>
                  <a:pt x="1180" y="486"/>
                </a:cubicBezTo>
                <a:cubicBezTo>
                  <a:pt x="1172" y="486"/>
                  <a:pt x="1172" y="486"/>
                  <a:pt x="1172" y="486"/>
                </a:cubicBezTo>
                <a:cubicBezTo>
                  <a:pt x="1165" y="486"/>
                  <a:pt x="1161" y="490"/>
                  <a:pt x="1159" y="497"/>
                </a:cubicBezTo>
                <a:close/>
                <a:moveTo>
                  <a:pt x="767" y="20"/>
                </a:moveTo>
                <a:cubicBezTo>
                  <a:pt x="763" y="11"/>
                  <a:pt x="754" y="5"/>
                  <a:pt x="744" y="5"/>
                </a:cubicBezTo>
                <a:cubicBezTo>
                  <a:pt x="416" y="5"/>
                  <a:pt x="416" y="5"/>
                  <a:pt x="416" y="5"/>
                </a:cubicBezTo>
                <a:cubicBezTo>
                  <a:pt x="409" y="5"/>
                  <a:pt x="403" y="8"/>
                  <a:pt x="398" y="12"/>
                </a:cubicBezTo>
                <a:cubicBezTo>
                  <a:pt x="185" y="225"/>
                  <a:pt x="185" y="225"/>
                  <a:pt x="185" y="225"/>
                </a:cubicBezTo>
                <a:cubicBezTo>
                  <a:pt x="176" y="235"/>
                  <a:pt x="176" y="250"/>
                  <a:pt x="185" y="260"/>
                </a:cubicBezTo>
                <a:cubicBezTo>
                  <a:pt x="257" y="332"/>
                  <a:pt x="257" y="332"/>
                  <a:pt x="257" y="332"/>
                </a:cubicBezTo>
                <a:cubicBezTo>
                  <a:pt x="226" y="364"/>
                  <a:pt x="226" y="364"/>
                  <a:pt x="226" y="364"/>
                </a:cubicBezTo>
                <a:cubicBezTo>
                  <a:pt x="216" y="373"/>
                  <a:pt x="216" y="389"/>
                  <a:pt x="226" y="399"/>
                </a:cubicBezTo>
                <a:cubicBezTo>
                  <a:pt x="332" y="505"/>
                  <a:pt x="332" y="505"/>
                  <a:pt x="332" y="505"/>
                </a:cubicBezTo>
                <a:cubicBezTo>
                  <a:pt x="341" y="515"/>
                  <a:pt x="357" y="515"/>
                  <a:pt x="367" y="505"/>
                </a:cubicBezTo>
                <a:cubicBezTo>
                  <a:pt x="401" y="471"/>
                  <a:pt x="401" y="471"/>
                  <a:pt x="401" y="471"/>
                </a:cubicBezTo>
                <a:cubicBezTo>
                  <a:pt x="494" y="564"/>
                  <a:pt x="494" y="564"/>
                  <a:pt x="494" y="564"/>
                </a:cubicBezTo>
                <a:cubicBezTo>
                  <a:pt x="499" y="569"/>
                  <a:pt x="505" y="571"/>
                  <a:pt x="512" y="571"/>
                </a:cubicBezTo>
                <a:cubicBezTo>
                  <a:pt x="518" y="571"/>
                  <a:pt x="525" y="569"/>
                  <a:pt x="530" y="564"/>
                </a:cubicBezTo>
                <a:cubicBezTo>
                  <a:pt x="757" y="337"/>
                  <a:pt x="757" y="337"/>
                  <a:pt x="757" y="337"/>
                </a:cubicBezTo>
                <a:cubicBezTo>
                  <a:pt x="761" y="332"/>
                  <a:pt x="764" y="325"/>
                  <a:pt x="764" y="319"/>
                </a:cubicBezTo>
                <a:cubicBezTo>
                  <a:pt x="764" y="312"/>
                  <a:pt x="761" y="306"/>
                  <a:pt x="757" y="301"/>
                </a:cubicBezTo>
                <a:cubicBezTo>
                  <a:pt x="632" y="176"/>
                  <a:pt x="632" y="176"/>
                  <a:pt x="632" y="176"/>
                </a:cubicBezTo>
                <a:cubicBezTo>
                  <a:pt x="762" y="48"/>
                  <a:pt x="762" y="48"/>
                  <a:pt x="762" y="48"/>
                </a:cubicBezTo>
                <a:cubicBezTo>
                  <a:pt x="769" y="41"/>
                  <a:pt x="771" y="30"/>
                  <a:pt x="767" y="20"/>
                </a:cubicBezTo>
                <a:close/>
                <a:moveTo>
                  <a:pt x="550" y="144"/>
                </a:moveTo>
                <a:cubicBezTo>
                  <a:pt x="577" y="118"/>
                  <a:pt x="577" y="118"/>
                  <a:pt x="577" y="118"/>
                </a:cubicBezTo>
                <a:cubicBezTo>
                  <a:pt x="578" y="116"/>
                  <a:pt x="580" y="116"/>
                  <a:pt x="582" y="116"/>
                </a:cubicBezTo>
                <a:cubicBezTo>
                  <a:pt x="583" y="116"/>
                  <a:pt x="585" y="116"/>
                  <a:pt x="586" y="118"/>
                </a:cubicBezTo>
                <a:cubicBezTo>
                  <a:pt x="613" y="144"/>
                  <a:pt x="613" y="144"/>
                  <a:pt x="613" y="144"/>
                </a:cubicBezTo>
                <a:cubicBezTo>
                  <a:pt x="615" y="147"/>
                  <a:pt x="615" y="151"/>
                  <a:pt x="613" y="154"/>
                </a:cubicBezTo>
                <a:cubicBezTo>
                  <a:pt x="586" y="180"/>
                  <a:pt x="586" y="180"/>
                  <a:pt x="586" y="180"/>
                </a:cubicBezTo>
                <a:cubicBezTo>
                  <a:pt x="585" y="181"/>
                  <a:pt x="583" y="182"/>
                  <a:pt x="582" y="182"/>
                </a:cubicBezTo>
                <a:cubicBezTo>
                  <a:pt x="580" y="182"/>
                  <a:pt x="578" y="181"/>
                  <a:pt x="577" y="180"/>
                </a:cubicBezTo>
                <a:cubicBezTo>
                  <a:pt x="550" y="154"/>
                  <a:pt x="550" y="154"/>
                  <a:pt x="550" y="154"/>
                </a:cubicBezTo>
                <a:cubicBezTo>
                  <a:pt x="549" y="152"/>
                  <a:pt x="548" y="151"/>
                  <a:pt x="548" y="149"/>
                </a:cubicBezTo>
                <a:cubicBezTo>
                  <a:pt x="548" y="147"/>
                  <a:pt x="549" y="145"/>
                  <a:pt x="550" y="144"/>
                </a:cubicBezTo>
                <a:close/>
                <a:moveTo>
                  <a:pt x="400" y="90"/>
                </a:moveTo>
                <a:cubicBezTo>
                  <a:pt x="400" y="87"/>
                  <a:pt x="402" y="84"/>
                  <a:pt x="405" y="83"/>
                </a:cubicBezTo>
                <a:cubicBezTo>
                  <a:pt x="407" y="82"/>
                  <a:pt x="411" y="83"/>
                  <a:pt x="413" y="85"/>
                </a:cubicBezTo>
                <a:cubicBezTo>
                  <a:pt x="460" y="132"/>
                  <a:pt x="460" y="132"/>
                  <a:pt x="460" y="132"/>
                </a:cubicBezTo>
                <a:cubicBezTo>
                  <a:pt x="508" y="85"/>
                  <a:pt x="508" y="85"/>
                  <a:pt x="508" y="85"/>
                </a:cubicBezTo>
                <a:cubicBezTo>
                  <a:pt x="510" y="83"/>
                  <a:pt x="513" y="82"/>
                  <a:pt x="516" y="83"/>
                </a:cubicBezTo>
                <a:cubicBezTo>
                  <a:pt x="519" y="84"/>
                  <a:pt x="521" y="87"/>
                  <a:pt x="521" y="90"/>
                </a:cubicBezTo>
                <a:cubicBezTo>
                  <a:pt x="521" y="196"/>
                  <a:pt x="521" y="196"/>
                  <a:pt x="521" y="196"/>
                </a:cubicBezTo>
                <a:cubicBezTo>
                  <a:pt x="521" y="198"/>
                  <a:pt x="520" y="200"/>
                  <a:pt x="519" y="201"/>
                </a:cubicBezTo>
                <a:cubicBezTo>
                  <a:pt x="466" y="254"/>
                  <a:pt x="466" y="254"/>
                  <a:pt x="466" y="254"/>
                </a:cubicBezTo>
                <a:cubicBezTo>
                  <a:pt x="464" y="256"/>
                  <a:pt x="462" y="256"/>
                  <a:pt x="460" y="256"/>
                </a:cubicBezTo>
                <a:cubicBezTo>
                  <a:pt x="459" y="256"/>
                  <a:pt x="457" y="256"/>
                  <a:pt x="455" y="254"/>
                </a:cubicBezTo>
                <a:cubicBezTo>
                  <a:pt x="402" y="201"/>
                  <a:pt x="402" y="201"/>
                  <a:pt x="402" y="201"/>
                </a:cubicBezTo>
                <a:cubicBezTo>
                  <a:pt x="401" y="200"/>
                  <a:pt x="400" y="198"/>
                  <a:pt x="400" y="196"/>
                </a:cubicBezTo>
                <a:lnTo>
                  <a:pt x="400" y="90"/>
                </a:lnTo>
                <a:close/>
                <a:moveTo>
                  <a:pt x="308" y="144"/>
                </a:moveTo>
                <a:cubicBezTo>
                  <a:pt x="335" y="118"/>
                  <a:pt x="335" y="118"/>
                  <a:pt x="335" y="118"/>
                </a:cubicBezTo>
                <a:cubicBezTo>
                  <a:pt x="336" y="116"/>
                  <a:pt x="338" y="116"/>
                  <a:pt x="339" y="116"/>
                </a:cubicBezTo>
                <a:cubicBezTo>
                  <a:pt x="341" y="116"/>
                  <a:pt x="343" y="116"/>
                  <a:pt x="344" y="118"/>
                </a:cubicBezTo>
                <a:cubicBezTo>
                  <a:pt x="371" y="144"/>
                  <a:pt x="371" y="144"/>
                  <a:pt x="371" y="144"/>
                </a:cubicBezTo>
                <a:cubicBezTo>
                  <a:pt x="373" y="147"/>
                  <a:pt x="373" y="151"/>
                  <a:pt x="371" y="154"/>
                </a:cubicBezTo>
                <a:cubicBezTo>
                  <a:pt x="344" y="180"/>
                  <a:pt x="344" y="180"/>
                  <a:pt x="344" y="180"/>
                </a:cubicBezTo>
                <a:cubicBezTo>
                  <a:pt x="343" y="181"/>
                  <a:pt x="341" y="182"/>
                  <a:pt x="339" y="182"/>
                </a:cubicBezTo>
                <a:cubicBezTo>
                  <a:pt x="338" y="182"/>
                  <a:pt x="336" y="181"/>
                  <a:pt x="335" y="180"/>
                </a:cubicBezTo>
                <a:cubicBezTo>
                  <a:pt x="308" y="154"/>
                  <a:pt x="308" y="154"/>
                  <a:pt x="308" y="154"/>
                </a:cubicBezTo>
                <a:cubicBezTo>
                  <a:pt x="307" y="152"/>
                  <a:pt x="306" y="151"/>
                  <a:pt x="306" y="149"/>
                </a:cubicBezTo>
                <a:cubicBezTo>
                  <a:pt x="306" y="147"/>
                  <a:pt x="307" y="145"/>
                  <a:pt x="308" y="144"/>
                </a:cubicBezTo>
                <a:close/>
                <a:moveTo>
                  <a:pt x="371" y="396"/>
                </a:moveTo>
                <a:cubicBezTo>
                  <a:pt x="344" y="422"/>
                  <a:pt x="344" y="422"/>
                  <a:pt x="344" y="422"/>
                </a:cubicBezTo>
                <a:cubicBezTo>
                  <a:pt x="343" y="424"/>
                  <a:pt x="341" y="424"/>
                  <a:pt x="339" y="424"/>
                </a:cubicBezTo>
                <a:cubicBezTo>
                  <a:pt x="338" y="424"/>
                  <a:pt x="336" y="424"/>
                  <a:pt x="335" y="422"/>
                </a:cubicBezTo>
                <a:cubicBezTo>
                  <a:pt x="308" y="396"/>
                  <a:pt x="308" y="396"/>
                  <a:pt x="308" y="396"/>
                </a:cubicBezTo>
                <a:cubicBezTo>
                  <a:pt x="307" y="395"/>
                  <a:pt x="306" y="393"/>
                  <a:pt x="306" y="391"/>
                </a:cubicBezTo>
                <a:cubicBezTo>
                  <a:pt x="306" y="389"/>
                  <a:pt x="307" y="387"/>
                  <a:pt x="308" y="386"/>
                </a:cubicBezTo>
                <a:cubicBezTo>
                  <a:pt x="335" y="360"/>
                  <a:pt x="335" y="360"/>
                  <a:pt x="335" y="360"/>
                </a:cubicBezTo>
                <a:cubicBezTo>
                  <a:pt x="336" y="358"/>
                  <a:pt x="338" y="358"/>
                  <a:pt x="339" y="358"/>
                </a:cubicBezTo>
                <a:cubicBezTo>
                  <a:pt x="341" y="358"/>
                  <a:pt x="343" y="358"/>
                  <a:pt x="344" y="360"/>
                </a:cubicBezTo>
                <a:cubicBezTo>
                  <a:pt x="371" y="386"/>
                  <a:pt x="371" y="386"/>
                  <a:pt x="371" y="386"/>
                </a:cubicBezTo>
                <a:cubicBezTo>
                  <a:pt x="373" y="389"/>
                  <a:pt x="373" y="393"/>
                  <a:pt x="371" y="396"/>
                </a:cubicBezTo>
                <a:close/>
                <a:moveTo>
                  <a:pt x="385" y="331"/>
                </a:moveTo>
                <a:cubicBezTo>
                  <a:pt x="280" y="331"/>
                  <a:pt x="280" y="331"/>
                  <a:pt x="280" y="331"/>
                </a:cubicBezTo>
                <a:cubicBezTo>
                  <a:pt x="277" y="331"/>
                  <a:pt x="274" y="329"/>
                  <a:pt x="273" y="326"/>
                </a:cubicBezTo>
                <a:cubicBezTo>
                  <a:pt x="271" y="323"/>
                  <a:pt x="272" y="320"/>
                  <a:pt x="274" y="318"/>
                </a:cubicBezTo>
                <a:cubicBezTo>
                  <a:pt x="322" y="270"/>
                  <a:pt x="322" y="270"/>
                  <a:pt x="322" y="270"/>
                </a:cubicBezTo>
                <a:cubicBezTo>
                  <a:pt x="274" y="223"/>
                  <a:pt x="274" y="223"/>
                  <a:pt x="274" y="223"/>
                </a:cubicBezTo>
                <a:cubicBezTo>
                  <a:pt x="272" y="221"/>
                  <a:pt x="271" y="217"/>
                  <a:pt x="273" y="215"/>
                </a:cubicBezTo>
                <a:cubicBezTo>
                  <a:pt x="274" y="212"/>
                  <a:pt x="277" y="210"/>
                  <a:pt x="280" y="210"/>
                </a:cubicBezTo>
                <a:cubicBezTo>
                  <a:pt x="385" y="210"/>
                  <a:pt x="385" y="210"/>
                  <a:pt x="385" y="210"/>
                </a:cubicBezTo>
                <a:cubicBezTo>
                  <a:pt x="387" y="210"/>
                  <a:pt x="389" y="211"/>
                  <a:pt x="391" y="212"/>
                </a:cubicBezTo>
                <a:cubicBezTo>
                  <a:pt x="444" y="265"/>
                  <a:pt x="444" y="265"/>
                  <a:pt x="444" y="265"/>
                </a:cubicBezTo>
                <a:cubicBezTo>
                  <a:pt x="445" y="266"/>
                  <a:pt x="446" y="268"/>
                  <a:pt x="446" y="270"/>
                </a:cubicBezTo>
                <a:cubicBezTo>
                  <a:pt x="446" y="272"/>
                  <a:pt x="445" y="274"/>
                  <a:pt x="444" y="276"/>
                </a:cubicBezTo>
                <a:cubicBezTo>
                  <a:pt x="391" y="329"/>
                  <a:pt x="391" y="329"/>
                  <a:pt x="391" y="329"/>
                </a:cubicBezTo>
                <a:cubicBezTo>
                  <a:pt x="389" y="330"/>
                  <a:pt x="387" y="331"/>
                  <a:pt x="385" y="331"/>
                </a:cubicBezTo>
                <a:close/>
                <a:moveTo>
                  <a:pt x="521" y="452"/>
                </a:moveTo>
                <a:cubicBezTo>
                  <a:pt x="521" y="455"/>
                  <a:pt x="519" y="458"/>
                  <a:pt x="516" y="459"/>
                </a:cubicBezTo>
                <a:cubicBezTo>
                  <a:pt x="515" y="459"/>
                  <a:pt x="514" y="459"/>
                  <a:pt x="513" y="459"/>
                </a:cubicBezTo>
                <a:cubicBezTo>
                  <a:pt x="511" y="459"/>
                  <a:pt x="509" y="459"/>
                  <a:pt x="508" y="457"/>
                </a:cubicBezTo>
                <a:cubicBezTo>
                  <a:pt x="460" y="410"/>
                  <a:pt x="460" y="410"/>
                  <a:pt x="460" y="410"/>
                </a:cubicBezTo>
                <a:cubicBezTo>
                  <a:pt x="413" y="457"/>
                  <a:pt x="413" y="457"/>
                  <a:pt x="413" y="457"/>
                </a:cubicBezTo>
                <a:cubicBezTo>
                  <a:pt x="411" y="459"/>
                  <a:pt x="407" y="460"/>
                  <a:pt x="405" y="459"/>
                </a:cubicBezTo>
                <a:cubicBezTo>
                  <a:pt x="402" y="458"/>
                  <a:pt x="400" y="455"/>
                  <a:pt x="400" y="452"/>
                </a:cubicBezTo>
                <a:cubicBezTo>
                  <a:pt x="400" y="346"/>
                  <a:pt x="400" y="346"/>
                  <a:pt x="400" y="346"/>
                </a:cubicBezTo>
                <a:cubicBezTo>
                  <a:pt x="400" y="344"/>
                  <a:pt x="401" y="342"/>
                  <a:pt x="402" y="341"/>
                </a:cubicBezTo>
                <a:cubicBezTo>
                  <a:pt x="455" y="288"/>
                  <a:pt x="455" y="288"/>
                  <a:pt x="455" y="288"/>
                </a:cubicBezTo>
                <a:cubicBezTo>
                  <a:pt x="458" y="285"/>
                  <a:pt x="463" y="285"/>
                  <a:pt x="466" y="288"/>
                </a:cubicBezTo>
                <a:cubicBezTo>
                  <a:pt x="519" y="341"/>
                  <a:pt x="519" y="341"/>
                  <a:pt x="519" y="341"/>
                </a:cubicBezTo>
                <a:cubicBezTo>
                  <a:pt x="520" y="342"/>
                  <a:pt x="521" y="344"/>
                  <a:pt x="521" y="346"/>
                </a:cubicBezTo>
                <a:lnTo>
                  <a:pt x="521" y="452"/>
                </a:lnTo>
                <a:close/>
                <a:moveTo>
                  <a:pt x="613" y="396"/>
                </a:moveTo>
                <a:cubicBezTo>
                  <a:pt x="586" y="422"/>
                  <a:pt x="586" y="422"/>
                  <a:pt x="586" y="422"/>
                </a:cubicBezTo>
                <a:cubicBezTo>
                  <a:pt x="585" y="424"/>
                  <a:pt x="583" y="424"/>
                  <a:pt x="582" y="424"/>
                </a:cubicBezTo>
                <a:cubicBezTo>
                  <a:pt x="580" y="424"/>
                  <a:pt x="578" y="424"/>
                  <a:pt x="577" y="422"/>
                </a:cubicBezTo>
                <a:cubicBezTo>
                  <a:pt x="550" y="396"/>
                  <a:pt x="550" y="396"/>
                  <a:pt x="550" y="396"/>
                </a:cubicBezTo>
                <a:cubicBezTo>
                  <a:pt x="549" y="395"/>
                  <a:pt x="548" y="393"/>
                  <a:pt x="548" y="391"/>
                </a:cubicBezTo>
                <a:cubicBezTo>
                  <a:pt x="548" y="389"/>
                  <a:pt x="549" y="387"/>
                  <a:pt x="550" y="386"/>
                </a:cubicBezTo>
                <a:cubicBezTo>
                  <a:pt x="577" y="360"/>
                  <a:pt x="577" y="360"/>
                  <a:pt x="577" y="360"/>
                </a:cubicBezTo>
                <a:cubicBezTo>
                  <a:pt x="578" y="358"/>
                  <a:pt x="580" y="358"/>
                  <a:pt x="582" y="358"/>
                </a:cubicBezTo>
                <a:cubicBezTo>
                  <a:pt x="583" y="358"/>
                  <a:pt x="585" y="358"/>
                  <a:pt x="586" y="360"/>
                </a:cubicBezTo>
                <a:cubicBezTo>
                  <a:pt x="613" y="386"/>
                  <a:pt x="613" y="386"/>
                  <a:pt x="613" y="386"/>
                </a:cubicBezTo>
                <a:cubicBezTo>
                  <a:pt x="615" y="389"/>
                  <a:pt x="615" y="393"/>
                  <a:pt x="613" y="396"/>
                </a:cubicBezTo>
                <a:close/>
                <a:moveTo>
                  <a:pt x="641" y="210"/>
                </a:moveTo>
                <a:cubicBezTo>
                  <a:pt x="644" y="210"/>
                  <a:pt x="647" y="212"/>
                  <a:pt x="648" y="215"/>
                </a:cubicBezTo>
                <a:cubicBezTo>
                  <a:pt x="649" y="217"/>
                  <a:pt x="649" y="221"/>
                  <a:pt x="647" y="223"/>
                </a:cubicBezTo>
                <a:cubicBezTo>
                  <a:pt x="599" y="270"/>
                  <a:pt x="599" y="270"/>
                  <a:pt x="599" y="270"/>
                </a:cubicBezTo>
                <a:cubicBezTo>
                  <a:pt x="647" y="318"/>
                  <a:pt x="647" y="318"/>
                  <a:pt x="647" y="318"/>
                </a:cubicBezTo>
                <a:cubicBezTo>
                  <a:pt x="649" y="320"/>
                  <a:pt x="649" y="323"/>
                  <a:pt x="648" y="326"/>
                </a:cubicBezTo>
                <a:cubicBezTo>
                  <a:pt x="647" y="329"/>
                  <a:pt x="644" y="331"/>
                  <a:pt x="641" y="331"/>
                </a:cubicBezTo>
                <a:cubicBezTo>
                  <a:pt x="535" y="331"/>
                  <a:pt x="535" y="331"/>
                  <a:pt x="535" y="331"/>
                </a:cubicBezTo>
                <a:cubicBezTo>
                  <a:pt x="533" y="331"/>
                  <a:pt x="532" y="330"/>
                  <a:pt x="530" y="329"/>
                </a:cubicBezTo>
                <a:cubicBezTo>
                  <a:pt x="477" y="276"/>
                  <a:pt x="477" y="276"/>
                  <a:pt x="477" y="276"/>
                </a:cubicBezTo>
                <a:cubicBezTo>
                  <a:pt x="476" y="274"/>
                  <a:pt x="475" y="272"/>
                  <a:pt x="475" y="270"/>
                </a:cubicBezTo>
                <a:cubicBezTo>
                  <a:pt x="475" y="268"/>
                  <a:pt x="476" y="266"/>
                  <a:pt x="477" y="265"/>
                </a:cubicBezTo>
                <a:cubicBezTo>
                  <a:pt x="530" y="212"/>
                  <a:pt x="530" y="212"/>
                  <a:pt x="530" y="212"/>
                </a:cubicBezTo>
                <a:cubicBezTo>
                  <a:pt x="532" y="211"/>
                  <a:pt x="533" y="210"/>
                  <a:pt x="535" y="210"/>
                </a:cubicBezTo>
                <a:lnTo>
                  <a:pt x="641" y="210"/>
                </a:lnTo>
                <a:close/>
                <a:moveTo>
                  <a:pt x="1162" y="335"/>
                </a:moveTo>
                <a:cubicBezTo>
                  <a:pt x="953" y="335"/>
                  <a:pt x="953" y="335"/>
                  <a:pt x="953" y="335"/>
                </a:cubicBezTo>
                <a:cubicBezTo>
                  <a:pt x="953" y="204"/>
                  <a:pt x="953" y="204"/>
                  <a:pt x="953" y="204"/>
                </a:cubicBezTo>
                <a:cubicBezTo>
                  <a:pt x="1146" y="204"/>
                  <a:pt x="1146" y="204"/>
                  <a:pt x="1146" y="204"/>
                </a:cubicBezTo>
                <a:cubicBezTo>
                  <a:pt x="1146" y="166"/>
                  <a:pt x="1146" y="166"/>
                  <a:pt x="1146" y="166"/>
                </a:cubicBezTo>
                <a:cubicBezTo>
                  <a:pt x="953" y="166"/>
                  <a:pt x="953" y="166"/>
                  <a:pt x="953" y="166"/>
                </a:cubicBezTo>
                <a:cubicBezTo>
                  <a:pt x="953" y="43"/>
                  <a:pt x="953" y="43"/>
                  <a:pt x="953" y="43"/>
                </a:cubicBezTo>
                <a:cubicBezTo>
                  <a:pt x="1163" y="43"/>
                  <a:pt x="1163" y="43"/>
                  <a:pt x="1163" y="43"/>
                </a:cubicBezTo>
                <a:cubicBezTo>
                  <a:pt x="1163" y="5"/>
                  <a:pt x="1163" y="5"/>
                  <a:pt x="1163" y="5"/>
                </a:cubicBezTo>
                <a:cubicBezTo>
                  <a:pt x="911" y="5"/>
                  <a:pt x="911" y="5"/>
                  <a:pt x="911" y="5"/>
                </a:cubicBezTo>
                <a:cubicBezTo>
                  <a:pt x="911" y="373"/>
                  <a:pt x="911" y="373"/>
                  <a:pt x="911" y="373"/>
                </a:cubicBezTo>
                <a:cubicBezTo>
                  <a:pt x="1162" y="373"/>
                  <a:pt x="1162" y="373"/>
                  <a:pt x="1162" y="373"/>
                </a:cubicBezTo>
                <a:lnTo>
                  <a:pt x="1162" y="335"/>
                </a:lnTo>
                <a:close/>
                <a:moveTo>
                  <a:pt x="1011" y="486"/>
                </a:moveTo>
                <a:cubicBezTo>
                  <a:pt x="1003" y="486"/>
                  <a:pt x="995" y="489"/>
                  <a:pt x="991" y="497"/>
                </a:cubicBezTo>
                <a:cubicBezTo>
                  <a:pt x="990" y="497"/>
                  <a:pt x="990" y="497"/>
                  <a:pt x="990" y="497"/>
                </a:cubicBezTo>
                <a:cubicBezTo>
                  <a:pt x="990" y="487"/>
                  <a:pt x="990" y="487"/>
                  <a:pt x="990" y="487"/>
                </a:cubicBezTo>
                <a:cubicBezTo>
                  <a:pt x="981" y="487"/>
                  <a:pt x="981" y="487"/>
                  <a:pt x="981" y="487"/>
                </a:cubicBezTo>
                <a:cubicBezTo>
                  <a:pt x="981" y="546"/>
                  <a:pt x="981" y="546"/>
                  <a:pt x="981" y="546"/>
                </a:cubicBezTo>
                <a:cubicBezTo>
                  <a:pt x="990" y="546"/>
                  <a:pt x="990" y="546"/>
                  <a:pt x="990" y="546"/>
                </a:cubicBezTo>
                <a:cubicBezTo>
                  <a:pt x="990" y="508"/>
                  <a:pt x="990" y="508"/>
                  <a:pt x="990" y="508"/>
                </a:cubicBezTo>
                <a:cubicBezTo>
                  <a:pt x="991" y="500"/>
                  <a:pt x="1001" y="494"/>
                  <a:pt x="1008" y="494"/>
                </a:cubicBezTo>
                <a:cubicBezTo>
                  <a:pt x="1017" y="494"/>
                  <a:pt x="1024" y="499"/>
                  <a:pt x="1024" y="509"/>
                </a:cubicBezTo>
                <a:cubicBezTo>
                  <a:pt x="1024" y="546"/>
                  <a:pt x="1024" y="546"/>
                  <a:pt x="1024" y="546"/>
                </a:cubicBezTo>
                <a:cubicBezTo>
                  <a:pt x="1034" y="546"/>
                  <a:pt x="1034" y="546"/>
                  <a:pt x="1034" y="546"/>
                </a:cubicBezTo>
                <a:cubicBezTo>
                  <a:pt x="1034" y="508"/>
                  <a:pt x="1034" y="508"/>
                  <a:pt x="1034" y="508"/>
                </a:cubicBezTo>
                <a:cubicBezTo>
                  <a:pt x="1034" y="493"/>
                  <a:pt x="1024" y="486"/>
                  <a:pt x="1011" y="486"/>
                </a:cubicBezTo>
                <a:close/>
                <a:moveTo>
                  <a:pt x="1137" y="517"/>
                </a:moveTo>
                <a:cubicBezTo>
                  <a:pt x="1136" y="499"/>
                  <a:pt x="1129" y="486"/>
                  <a:pt x="1109" y="486"/>
                </a:cubicBezTo>
                <a:cubicBezTo>
                  <a:pt x="1091" y="486"/>
                  <a:pt x="1081" y="499"/>
                  <a:pt x="1081" y="516"/>
                </a:cubicBezTo>
                <a:cubicBezTo>
                  <a:pt x="1081" y="537"/>
                  <a:pt x="1092" y="548"/>
                  <a:pt x="1113" y="548"/>
                </a:cubicBezTo>
                <a:cubicBezTo>
                  <a:pt x="1119" y="548"/>
                  <a:pt x="1128" y="546"/>
                  <a:pt x="1134" y="540"/>
                </a:cubicBezTo>
                <a:cubicBezTo>
                  <a:pt x="1134" y="533"/>
                  <a:pt x="1134" y="533"/>
                  <a:pt x="1134" y="533"/>
                </a:cubicBezTo>
                <a:cubicBezTo>
                  <a:pt x="1132" y="533"/>
                  <a:pt x="1132" y="533"/>
                  <a:pt x="1132" y="533"/>
                </a:cubicBezTo>
                <a:cubicBezTo>
                  <a:pt x="1126" y="537"/>
                  <a:pt x="1119" y="539"/>
                  <a:pt x="1113" y="539"/>
                </a:cubicBezTo>
                <a:cubicBezTo>
                  <a:pt x="1102" y="539"/>
                  <a:pt x="1096" y="535"/>
                  <a:pt x="1092" y="527"/>
                </a:cubicBezTo>
                <a:cubicBezTo>
                  <a:pt x="1091" y="525"/>
                  <a:pt x="1090" y="522"/>
                  <a:pt x="1090" y="518"/>
                </a:cubicBezTo>
                <a:cubicBezTo>
                  <a:pt x="1090" y="517"/>
                  <a:pt x="1090" y="517"/>
                  <a:pt x="1090" y="517"/>
                </a:cubicBezTo>
                <a:lnTo>
                  <a:pt x="1137" y="517"/>
                </a:lnTo>
                <a:close/>
                <a:moveTo>
                  <a:pt x="1109" y="493"/>
                </a:moveTo>
                <a:cubicBezTo>
                  <a:pt x="1120" y="493"/>
                  <a:pt x="1126" y="500"/>
                  <a:pt x="1127" y="510"/>
                </a:cubicBezTo>
                <a:cubicBezTo>
                  <a:pt x="1091" y="510"/>
                  <a:pt x="1091" y="510"/>
                  <a:pt x="1091" y="510"/>
                </a:cubicBezTo>
                <a:cubicBezTo>
                  <a:pt x="1093" y="500"/>
                  <a:pt x="1098" y="493"/>
                  <a:pt x="1109" y="493"/>
                </a:cubicBezTo>
                <a:close/>
                <a:moveTo>
                  <a:pt x="1551" y="501"/>
                </a:moveTo>
                <a:cubicBezTo>
                  <a:pt x="1551" y="496"/>
                  <a:pt x="1556" y="493"/>
                  <a:pt x="1566" y="493"/>
                </a:cubicBezTo>
                <a:cubicBezTo>
                  <a:pt x="1574" y="493"/>
                  <a:pt x="1580" y="498"/>
                  <a:pt x="1582" y="500"/>
                </a:cubicBezTo>
                <a:cubicBezTo>
                  <a:pt x="1585" y="500"/>
                  <a:pt x="1585" y="500"/>
                  <a:pt x="1585" y="500"/>
                </a:cubicBezTo>
                <a:cubicBezTo>
                  <a:pt x="1585" y="491"/>
                  <a:pt x="1585" y="491"/>
                  <a:pt x="1585" y="491"/>
                </a:cubicBezTo>
                <a:cubicBezTo>
                  <a:pt x="1581" y="489"/>
                  <a:pt x="1575" y="486"/>
                  <a:pt x="1566" y="486"/>
                </a:cubicBezTo>
                <a:cubicBezTo>
                  <a:pt x="1550" y="486"/>
                  <a:pt x="1542" y="493"/>
                  <a:pt x="1542" y="503"/>
                </a:cubicBezTo>
                <a:cubicBezTo>
                  <a:pt x="1542" y="523"/>
                  <a:pt x="1579" y="519"/>
                  <a:pt x="1579" y="531"/>
                </a:cubicBezTo>
                <a:cubicBezTo>
                  <a:pt x="1579" y="537"/>
                  <a:pt x="1574" y="540"/>
                  <a:pt x="1564" y="540"/>
                </a:cubicBezTo>
                <a:cubicBezTo>
                  <a:pt x="1557" y="540"/>
                  <a:pt x="1548" y="536"/>
                  <a:pt x="1545" y="532"/>
                </a:cubicBezTo>
                <a:cubicBezTo>
                  <a:pt x="1542" y="532"/>
                  <a:pt x="1542" y="532"/>
                  <a:pt x="1542" y="532"/>
                </a:cubicBezTo>
                <a:cubicBezTo>
                  <a:pt x="1542" y="541"/>
                  <a:pt x="1542" y="541"/>
                  <a:pt x="1542" y="541"/>
                </a:cubicBezTo>
                <a:cubicBezTo>
                  <a:pt x="1548" y="545"/>
                  <a:pt x="1555" y="548"/>
                  <a:pt x="1564" y="548"/>
                </a:cubicBezTo>
                <a:cubicBezTo>
                  <a:pt x="1581" y="548"/>
                  <a:pt x="1588" y="541"/>
                  <a:pt x="1588" y="531"/>
                </a:cubicBezTo>
                <a:cubicBezTo>
                  <a:pt x="1588" y="510"/>
                  <a:pt x="1551" y="516"/>
                  <a:pt x="1551" y="501"/>
                </a:cubicBezTo>
                <a:close/>
                <a:moveTo>
                  <a:pt x="1061" y="467"/>
                </a:moveTo>
                <a:cubicBezTo>
                  <a:pt x="1051" y="467"/>
                  <a:pt x="1051" y="467"/>
                  <a:pt x="1051" y="467"/>
                </a:cubicBezTo>
                <a:cubicBezTo>
                  <a:pt x="1051" y="487"/>
                  <a:pt x="1051" y="487"/>
                  <a:pt x="1051" y="487"/>
                </a:cubicBezTo>
                <a:cubicBezTo>
                  <a:pt x="1042" y="487"/>
                  <a:pt x="1042" y="487"/>
                  <a:pt x="1042" y="487"/>
                </a:cubicBezTo>
                <a:cubicBezTo>
                  <a:pt x="1042" y="494"/>
                  <a:pt x="1042" y="494"/>
                  <a:pt x="1042" y="494"/>
                </a:cubicBezTo>
                <a:cubicBezTo>
                  <a:pt x="1051" y="494"/>
                  <a:pt x="1051" y="494"/>
                  <a:pt x="1051" y="494"/>
                </a:cubicBezTo>
                <a:cubicBezTo>
                  <a:pt x="1051" y="529"/>
                  <a:pt x="1051" y="529"/>
                  <a:pt x="1051" y="529"/>
                </a:cubicBezTo>
                <a:cubicBezTo>
                  <a:pt x="1051" y="542"/>
                  <a:pt x="1056" y="546"/>
                  <a:pt x="1066" y="546"/>
                </a:cubicBezTo>
                <a:cubicBezTo>
                  <a:pt x="1074" y="546"/>
                  <a:pt x="1074" y="546"/>
                  <a:pt x="1074" y="546"/>
                </a:cubicBezTo>
                <a:cubicBezTo>
                  <a:pt x="1074" y="539"/>
                  <a:pt x="1074" y="539"/>
                  <a:pt x="1074" y="539"/>
                </a:cubicBezTo>
                <a:cubicBezTo>
                  <a:pt x="1068" y="539"/>
                  <a:pt x="1068" y="539"/>
                  <a:pt x="1068" y="539"/>
                </a:cubicBezTo>
                <a:cubicBezTo>
                  <a:pt x="1063" y="539"/>
                  <a:pt x="1060" y="537"/>
                  <a:pt x="1060" y="530"/>
                </a:cubicBezTo>
                <a:cubicBezTo>
                  <a:pt x="1060" y="494"/>
                  <a:pt x="1060" y="494"/>
                  <a:pt x="1060" y="494"/>
                </a:cubicBezTo>
                <a:cubicBezTo>
                  <a:pt x="1075" y="494"/>
                  <a:pt x="1075" y="494"/>
                  <a:pt x="1075" y="494"/>
                </a:cubicBezTo>
                <a:cubicBezTo>
                  <a:pt x="1075" y="487"/>
                  <a:pt x="1075" y="487"/>
                  <a:pt x="1075" y="487"/>
                </a:cubicBezTo>
                <a:cubicBezTo>
                  <a:pt x="1060" y="487"/>
                  <a:pt x="1060" y="487"/>
                  <a:pt x="1060" y="487"/>
                </a:cubicBezTo>
                <a:lnTo>
                  <a:pt x="1061" y="4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719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_Hea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 hasCustomPrompt="1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solidFill>
            <a:srgbClr val="2B7AA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23887" y="658800"/>
            <a:ext cx="10944226" cy="5578487"/>
          </a:xfrm>
        </p:spPr>
        <p:txBody>
          <a:bodyPr anchor="ctr" anchorCtr="0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</a:t>
            </a:r>
            <a:r>
              <a:rPr lang="et-EE"/>
              <a:t> edit</a:t>
            </a:r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9A0C37FB-B62A-4F88-A61F-58EE1F3E197C}"/>
              </a:ext>
            </a:extLst>
          </p:cNvPr>
          <p:cNvSpPr>
            <a:spLocks noEditPoints="1"/>
          </p:cNvSpPr>
          <p:nvPr userDrawn="1">
            <p:custDataLst>
              <p:tags r:id="rId4"/>
            </p:custDataLst>
          </p:nvPr>
        </p:nvSpPr>
        <p:spPr bwMode="auto">
          <a:xfrm>
            <a:off x="10446544" y="229462"/>
            <a:ext cx="1427956" cy="441244"/>
          </a:xfrm>
          <a:custGeom>
            <a:avLst/>
            <a:gdLst>
              <a:gd name="T0" fmla="*/ 1618 w 1847"/>
              <a:gd name="T1" fmla="*/ 546 h 571"/>
              <a:gd name="T2" fmla="*/ 1612 w 1847"/>
              <a:gd name="T3" fmla="*/ 487 h 571"/>
              <a:gd name="T4" fmla="*/ 376 w 1847"/>
              <a:gd name="T5" fmla="*/ 304 h 571"/>
              <a:gd name="T6" fmla="*/ 540 w 1847"/>
              <a:gd name="T7" fmla="*/ 302 h 571"/>
              <a:gd name="T8" fmla="*/ 513 w 1847"/>
              <a:gd name="T9" fmla="*/ 266 h 571"/>
              <a:gd name="T10" fmla="*/ 456 w 1847"/>
              <a:gd name="T11" fmla="*/ 323 h 571"/>
              <a:gd name="T12" fmla="*/ 492 w 1847"/>
              <a:gd name="T13" fmla="*/ 349 h 571"/>
              <a:gd name="T14" fmla="*/ 1643 w 1847"/>
              <a:gd name="T15" fmla="*/ 517 h 571"/>
              <a:gd name="T16" fmla="*/ 1481 w 1847"/>
              <a:gd name="T17" fmla="*/ 507 h 571"/>
              <a:gd name="T18" fmla="*/ 1471 w 1847"/>
              <a:gd name="T19" fmla="*/ 546 h 571"/>
              <a:gd name="T20" fmla="*/ 34 w 1847"/>
              <a:gd name="T21" fmla="*/ 469 h 571"/>
              <a:gd name="T22" fmla="*/ 105 w 1847"/>
              <a:gd name="T23" fmla="*/ 275 h 571"/>
              <a:gd name="T24" fmla="*/ 82 w 1847"/>
              <a:gd name="T25" fmla="*/ 322 h 571"/>
              <a:gd name="T26" fmla="*/ 142 w 1847"/>
              <a:gd name="T27" fmla="*/ 184 h 571"/>
              <a:gd name="T28" fmla="*/ 69 w 1847"/>
              <a:gd name="T29" fmla="*/ 232 h 571"/>
              <a:gd name="T30" fmla="*/ 1710 w 1847"/>
              <a:gd name="T31" fmla="*/ 0 h 571"/>
              <a:gd name="T32" fmla="*/ 1712 w 1847"/>
              <a:gd name="T33" fmla="*/ 380 h 571"/>
              <a:gd name="T34" fmla="*/ 1836 w 1847"/>
              <a:gd name="T35" fmla="*/ 507 h 571"/>
              <a:gd name="T36" fmla="*/ 1846 w 1847"/>
              <a:gd name="T37" fmla="*/ 509 h 571"/>
              <a:gd name="T38" fmla="*/ 1837 w 1847"/>
              <a:gd name="T39" fmla="*/ 528 h 571"/>
              <a:gd name="T40" fmla="*/ 465 w 1847"/>
              <a:gd name="T41" fmla="*/ 217 h 571"/>
              <a:gd name="T42" fmla="*/ 429 w 1847"/>
              <a:gd name="T43" fmla="*/ 191 h 571"/>
              <a:gd name="T44" fmla="*/ 1716 w 1847"/>
              <a:gd name="T45" fmla="*/ 546 h 571"/>
              <a:gd name="T46" fmla="*/ 1270 w 1847"/>
              <a:gd name="T47" fmla="*/ 497 h 571"/>
              <a:gd name="T48" fmla="*/ 1291 w 1847"/>
              <a:gd name="T49" fmla="*/ 495 h 571"/>
              <a:gd name="T50" fmla="*/ 1302 w 1847"/>
              <a:gd name="T51" fmla="*/ 546 h 571"/>
              <a:gd name="T52" fmla="*/ 1536 w 1847"/>
              <a:gd name="T53" fmla="*/ 373 h 571"/>
              <a:gd name="T54" fmla="*/ 1371 w 1847"/>
              <a:gd name="T55" fmla="*/ 58 h 571"/>
              <a:gd name="T56" fmla="*/ 1189 w 1847"/>
              <a:gd name="T57" fmla="*/ 571 h 571"/>
              <a:gd name="T58" fmla="*/ 1198 w 1847"/>
              <a:gd name="T59" fmla="*/ 527 h 571"/>
              <a:gd name="T60" fmla="*/ 1302 w 1847"/>
              <a:gd name="T61" fmla="*/ 460 h 571"/>
              <a:gd name="T62" fmla="*/ 1431 w 1847"/>
              <a:gd name="T63" fmla="*/ 533 h 571"/>
              <a:gd name="T64" fmla="*/ 1390 w 1847"/>
              <a:gd name="T65" fmla="*/ 510 h 571"/>
              <a:gd name="T66" fmla="*/ 1326 w 1847"/>
              <a:gd name="T67" fmla="*/ 503 h 571"/>
              <a:gd name="T68" fmla="*/ 1335 w 1847"/>
              <a:gd name="T69" fmla="*/ 501 h 571"/>
              <a:gd name="T70" fmla="*/ 921 w 1847"/>
              <a:gd name="T71" fmla="*/ 499 h 571"/>
              <a:gd name="T72" fmla="*/ 1158 w 1847"/>
              <a:gd name="T73" fmla="*/ 487 h 571"/>
              <a:gd name="T74" fmla="*/ 1172 w 1847"/>
              <a:gd name="T75" fmla="*/ 486 h 571"/>
              <a:gd name="T76" fmla="*/ 257 w 1847"/>
              <a:gd name="T77" fmla="*/ 332 h 571"/>
              <a:gd name="T78" fmla="*/ 530 w 1847"/>
              <a:gd name="T79" fmla="*/ 564 h 571"/>
              <a:gd name="T80" fmla="*/ 577 w 1847"/>
              <a:gd name="T81" fmla="*/ 118 h 571"/>
              <a:gd name="T82" fmla="*/ 550 w 1847"/>
              <a:gd name="T83" fmla="*/ 154 h 571"/>
              <a:gd name="T84" fmla="*/ 516 w 1847"/>
              <a:gd name="T85" fmla="*/ 83 h 571"/>
              <a:gd name="T86" fmla="*/ 400 w 1847"/>
              <a:gd name="T87" fmla="*/ 196 h 571"/>
              <a:gd name="T88" fmla="*/ 344 w 1847"/>
              <a:gd name="T89" fmla="*/ 180 h 571"/>
              <a:gd name="T90" fmla="*/ 339 w 1847"/>
              <a:gd name="T91" fmla="*/ 424 h 571"/>
              <a:gd name="T92" fmla="*/ 371 w 1847"/>
              <a:gd name="T93" fmla="*/ 386 h 571"/>
              <a:gd name="T94" fmla="*/ 273 w 1847"/>
              <a:gd name="T95" fmla="*/ 215 h 571"/>
              <a:gd name="T96" fmla="*/ 385 w 1847"/>
              <a:gd name="T97" fmla="*/ 331 h 571"/>
              <a:gd name="T98" fmla="*/ 400 w 1847"/>
              <a:gd name="T99" fmla="*/ 452 h 571"/>
              <a:gd name="T100" fmla="*/ 613 w 1847"/>
              <a:gd name="T101" fmla="*/ 396 h 571"/>
              <a:gd name="T102" fmla="*/ 582 w 1847"/>
              <a:gd name="T103" fmla="*/ 358 h 571"/>
              <a:gd name="T104" fmla="*/ 647 w 1847"/>
              <a:gd name="T105" fmla="*/ 318 h 571"/>
              <a:gd name="T106" fmla="*/ 530 w 1847"/>
              <a:gd name="T107" fmla="*/ 212 h 571"/>
              <a:gd name="T108" fmla="*/ 953 w 1847"/>
              <a:gd name="T109" fmla="*/ 166 h 571"/>
              <a:gd name="T110" fmla="*/ 1011 w 1847"/>
              <a:gd name="T111" fmla="*/ 486 h 571"/>
              <a:gd name="T112" fmla="*/ 1008 w 1847"/>
              <a:gd name="T113" fmla="*/ 494 h 571"/>
              <a:gd name="T114" fmla="*/ 1081 w 1847"/>
              <a:gd name="T115" fmla="*/ 516 h 571"/>
              <a:gd name="T116" fmla="*/ 1090 w 1847"/>
              <a:gd name="T117" fmla="*/ 517 h 571"/>
              <a:gd name="T118" fmla="*/ 1582 w 1847"/>
              <a:gd name="T119" fmla="*/ 500 h 571"/>
              <a:gd name="T120" fmla="*/ 1542 w 1847"/>
              <a:gd name="T121" fmla="*/ 532 h 571"/>
              <a:gd name="T122" fmla="*/ 1042 w 1847"/>
              <a:gd name="T123" fmla="*/ 487 h 571"/>
              <a:gd name="T124" fmla="*/ 1060 w 1847"/>
              <a:gd name="T125" fmla="*/ 530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847" h="571">
                <a:moveTo>
                  <a:pt x="1612" y="467"/>
                </a:moveTo>
                <a:cubicBezTo>
                  <a:pt x="1603" y="467"/>
                  <a:pt x="1603" y="467"/>
                  <a:pt x="1603" y="467"/>
                </a:cubicBezTo>
                <a:cubicBezTo>
                  <a:pt x="1603" y="487"/>
                  <a:pt x="1603" y="487"/>
                  <a:pt x="1603" y="487"/>
                </a:cubicBezTo>
                <a:cubicBezTo>
                  <a:pt x="1594" y="487"/>
                  <a:pt x="1594" y="487"/>
                  <a:pt x="1594" y="487"/>
                </a:cubicBezTo>
                <a:cubicBezTo>
                  <a:pt x="1594" y="494"/>
                  <a:pt x="1594" y="494"/>
                  <a:pt x="1594" y="494"/>
                </a:cubicBezTo>
                <a:cubicBezTo>
                  <a:pt x="1603" y="494"/>
                  <a:pt x="1603" y="494"/>
                  <a:pt x="1603" y="494"/>
                </a:cubicBezTo>
                <a:cubicBezTo>
                  <a:pt x="1603" y="529"/>
                  <a:pt x="1603" y="529"/>
                  <a:pt x="1603" y="529"/>
                </a:cubicBezTo>
                <a:cubicBezTo>
                  <a:pt x="1603" y="542"/>
                  <a:pt x="1608" y="546"/>
                  <a:pt x="1618" y="546"/>
                </a:cubicBezTo>
                <a:cubicBezTo>
                  <a:pt x="1625" y="546"/>
                  <a:pt x="1625" y="546"/>
                  <a:pt x="1625" y="546"/>
                </a:cubicBezTo>
                <a:cubicBezTo>
                  <a:pt x="1625" y="539"/>
                  <a:pt x="1625" y="539"/>
                  <a:pt x="1625" y="539"/>
                </a:cubicBezTo>
                <a:cubicBezTo>
                  <a:pt x="1619" y="539"/>
                  <a:pt x="1619" y="539"/>
                  <a:pt x="1619" y="539"/>
                </a:cubicBezTo>
                <a:cubicBezTo>
                  <a:pt x="1615" y="539"/>
                  <a:pt x="1612" y="537"/>
                  <a:pt x="1612" y="530"/>
                </a:cubicBezTo>
                <a:cubicBezTo>
                  <a:pt x="1612" y="494"/>
                  <a:pt x="1612" y="494"/>
                  <a:pt x="1612" y="494"/>
                </a:cubicBezTo>
                <a:cubicBezTo>
                  <a:pt x="1626" y="494"/>
                  <a:pt x="1626" y="494"/>
                  <a:pt x="1626" y="494"/>
                </a:cubicBezTo>
                <a:cubicBezTo>
                  <a:pt x="1626" y="487"/>
                  <a:pt x="1626" y="487"/>
                  <a:pt x="1626" y="487"/>
                </a:cubicBezTo>
                <a:cubicBezTo>
                  <a:pt x="1612" y="487"/>
                  <a:pt x="1612" y="487"/>
                  <a:pt x="1612" y="487"/>
                </a:cubicBezTo>
                <a:lnTo>
                  <a:pt x="1612" y="467"/>
                </a:lnTo>
                <a:close/>
                <a:moveTo>
                  <a:pt x="381" y="239"/>
                </a:moveTo>
                <a:cubicBezTo>
                  <a:pt x="379" y="237"/>
                  <a:pt x="374" y="237"/>
                  <a:pt x="372" y="239"/>
                </a:cubicBezTo>
                <a:cubicBezTo>
                  <a:pt x="345" y="266"/>
                  <a:pt x="345" y="266"/>
                  <a:pt x="345" y="266"/>
                </a:cubicBezTo>
                <a:cubicBezTo>
                  <a:pt x="344" y="267"/>
                  <a:pt x="343" y="269"/>
                  <a:pt x="343" y="270"/>
                </a:cubicBezTo>
                <a:cubicBezTo>
                  <a:pt x="343" y="272"/>
                  <a:pt x="344" y="274"/>
                  <a:pt x="345" y="275"/>
                </a:cubicBezTo>
                <a:cubicBezTo>
                  <a:pt x="372" y="302"/>
                  <a:pt x="372" y="302"/>
                  <a:pt x="372" y="302"/>
                </a:cubicBezTo>
                <a:cubicBezTo>
                  <a:pt x="373" y="303"/>
                  <a:pt x="375" y="304"/>
                  <a:pt x="376" y="304"/>
                </a:cubicBezTo>
                <a:cubicBezTo>
                  <a:pt x="378" y="304"/>
                  <a:pt x="380" y="303"/>
                  <a:pt x="381" y="302"/>
                </a:cubicBezTo>
                <a:cubicBezTo>
                  <a:pt x="408" y="275"/>
                  <a:pt x="408" y="275"/>
                  <a:pt x="408" y="275"/>
                </a:cubicBezTo>
                <a:cubicBezTo>
                  <a:pt x="409" y="274"/>
                  <a:pt x="410" y="272"/>
                  <a:pt x="410" y="270"/>
                </a:cubicBezTo>
                <a:cubicBezTo>
                  <a:pt x="410" y="269"/>
                  <a:pt x="409" y="267"/>
                  <a:pt x="408" y="266"/>
                </a:cubicBezTo>
                <a:lnTo>
                  <a:pt x="381" y="239"/>
                </a:lnTo>
                <a:close/>
                <a:moveTo>
                  <a:pt x="511" y="270"/>
                </a:moveTo>
                <a:cubicBezTo>
                  <a:pt x="511" y="272"/>
                  <a:pt x="512" y="274"/>
                  <a:pt x="513" y="275"/>
                </a:cubicBezTo>
                <a:cubicBezTo>
                  <a:pt x="540" y="302"/>
                  <a:pt x="540" y="302"/>
                  <a:pt x="540" y="302"/>
                </a:cubicBezTo>
                <a:cubicBezTo>
                  <a:pt x="541" y="303"/>
                  <a:pt x="543" y="304"/>
                  <a:pt x="545" y="304"/>
                </a:cubicBezTo>
                <a:cubicBezTo>
                  <a:pt x="546" y="304"/>
                  <a:pt x="548" y="303"/>
                  <a:pt x="549" y="302"/>
                </a:cubicBezTo>
                <a:cubicBezTo>
                  <a:pt x="576" y="275"/>
                  <a:pt x="576" y="275"/>
                  <a:pt x="576" y="275"/>
                </a:cubicBezTo>
                <a:cubicBezTo>
                  <a:pt x="579" y="273"/>
                  <a:pt x="579" y="268"/>
                  <a:pt x="576" y="266"/>
                </a:cubicBezTo>
                <a:cubicBezTo>
                  <a:pt x="549" y="239"/>
                  <a:pt x="549" y="239"/>
                  <a:pt x="549" y="239"/>
                </a:cubicBezTo>
                <a:cubicBezTo>
                  <a:pt x="548" y="238"/>
                  <a:pt x="546" y="237"/>
                  <a:pt x="545" y="237"/>
                </a:cubicBezTo>
                <a:cubicBezTo>
                  <a:pt x="543" y="237"/>
                  <a:pt x="541" y="238"/>
                  <a:pt x="540" y="239"/>
                </a:cubicBezTo>
                <a:cubicBezTo>
                  <a:pt x="513" y="266"/>
                  <a:pt x="513" y="266"/>
                  <a:pt x="513" y="266"/>
                </a:cubicBezTo>
                <a:cubicBezTo>
                  <a:pt x="512" y="267"/>
                  <a:pt x="511" y="269"/>
                  <a:pt x="511" y="270"/>
                </a:cubicBezTo>
                <a:close/>
                <a:moveTo>
                  <a:pt x="1775" y="546"/>
                </a:moveTo>
                <a:cubicBezTo>
                  <a:pt x="1784" y="546"/>
                  <a:pt x="1784" y="546"/>
                  <a:pt x="1784" y="546"/>
                </a:cubicBezTo>
                <a:cubicBezTo>
                  <a:pt x="1784" y="487"/>
                  <a:pt x="1784" y="487"/>
                  <a:pt x="1784" y="487"/>
                </a:cubicBezTo>
                <a:cubicBezTo>
                  <a:pt x="1775" y="487"/>
                  <a:pt x="1775" y="487"/>
                  <a:pt x="1775" y="487"/>
                </a:cubicBezTo>
                <a:lnTo>
                  <a:pt x="1775" y="546"/>
                </a:lnTo>
                <a:close/>
                <a:moveTo>
                  <a:pt x="465" y="323"/>
                </a:moveTo>
                <a:cubicBezTo>
                  <a:pt x="463" y="320"/>
                  <a:pt x="458" y="320"/>
                  <a:pt x="456" y="323"/>
                </a:cubicBezTo>
                <a:cubicBezTo>
                  <a:pt x="429" y="349"/>
                  <a:pt x="429" y="349"/>
                  <a:pt x="429" y="349"/>
                </a:cubicBezTo>
                <a:cubicBezTo>
                  <a:pt x="428" y="351"/>
                  <a:pt x="427" y="352"/>
                  <a:pt x="427" y="354"/>
                </a:cubicBezTo>
                <a:cubicBezTo>
                  <a:pt x="427" y="356"/>
                  <a:pt x="428" y="358"/>
                  <a:pt x="429" y="359"/>
                </a:cubicBezTo>
                <a:cubicBezTo>
                  <a:pt x="456" y="385"/>
                  <a:pt x="456" y="385"/>
                  <a:pt x="456" y="385"/>
                </a:cubicBezTo>
                <a:cubicBezTo>
                  <a:pt x="457" y="387"/>
                  <a:pt x="459" y="387"/>
                  <a:pt x="460" y="387"/>
                </a:cubicBezTo>
                <a:cubicBezTo>
                  <a:pt x="462" y="387"/>
                  <a:pt x="464" y="387"/>
                  <a:pt x="465" y="385"/>
                </a:cubicBezTo>
                <a:cubicBezTo>
                  <a:pt x="492" y="359"/>
                  <a:pt x="492" y="359"/>
                  <a:pt x="492" y="359"/>
                </a:cubicBezTo>
                <a:cubicBezTo>
                  <a:pt x="494" y="356"/>
                  <a:pt x="494" y="352"/>
                  <a:pt x="492" y="349"/>
                </a:cubicBezTo>
                <a:lnTo>
                  <a:pt x="465" y="323"/>
                </a:lnTo>
                <a:close/>
                <a:moveTo>
                  <a:pt x="1663" y="486"/>
                </a:moveTo>
                <a:cubicBezTo>
                  <a:pt x="1645" y="486"/>
                  <a:pt x="1633" y="498"/>
                  <a:pt x="1633" y="517"/>
                </a:cubicBezTo>
                <a:cubicBezTo>
                  <a:pt x="1633" y="535"/>
                  <a:pt x="1645" y="548"/>
                  <a:pt x="1663" y="548"/>
                </a:cubicBezTo>
                <a:cubicBezTo>
                  <a:pt x="1681" y="548"/>
                  <a:pt x="1693" y="535"/>
                  <a:pt x="1693" y="516"/>
                </a:cubicBezTo>
                <a:cubicBezTo>
                  <a:pt x="1693" y="498"/>
                  <a:pt x="1681" y="486"/>
                  <a:pt x="1663" y="486"/>
                </a:cubicBezTo>
                <a:close/>
                <a:moveTo>
                  <a:pt x="1663" y="540"/>
                </a:moveTo>
                <a:cubicBezTo>
                  <a:pt x="1652" y="540"/>
                  <a:pt x="1643" y="531"/>
                  <a:pt x="1643" y="517"/>
                </a:cubicBezTo>
                <a:cubicBezTo>
                  <a:pt x="1643" y="501"/>
                  <a:pt x="1652" y="493"/>
                  <a:pt x="1663" y="493"/>
                </a:cubicBezTo>
                <a:cubicBezTo>
                  <a:pt x="1675" y="493"/>
                  <a:pt x="1683" y="501"/>
                  <a:pt x="1683" y="517"/>
                </a:cubicBezTo>
                <a:cubicBezTo>
                  <a:pt x="1683" y="531"/>
                  <a:pt x="1675" y="540"/>
                  <a:pt x="1663" y="540"/>
                </a:cubicBezTo>
                <a:close/>
                <a:moveTo>
                  <a:pt x="1471" y="546"/>
                </a:moveTo>
                <a:cubicBezTo>
                  <a:pt x="1529" y="546"/>
                  <a:pt x="1529" y="546"/>
                  <a:pt x="1529" y="546"/>
                </a:cubicBezTo>
                <a:cubicBezTo>
                  <a:pt x="1529" y="537"/>
                  <a:pt x="1529" y="537"/>
                  <a:pt x="1529" y="537"/>
                </a:cubicBezTo>
                <a:cubicBezTo>
                  <a:pt x="1481" y="537"/>
                  <a:pt x="1481" y="537"/>
                  <a:pt x="1481" y="537"/>
                </a:cubicBezTo>
                <a:cubicBezTo>
                  <a:pt x="1481" y="507"/>
                  <a:pt x="1481" y="507"/>
                  <a:pt x="1481" y="507"/>
                </a:cubicBezTo>
                <a:cubicBezTo>
                  <a:pt x="1525" y="507"/>
                  <a:pt x="1525" y="507"/>
                  <a:pt x="1525" y="507"/>
                </a:cubicBezTo>
                <a:cubicBezTo>
                  <a:pt x="1525" y="499"/>
                  <a:pt x="1525" y="499"/>
                  <a:pt x="1525" y="499"/>
                </a:cubicBezTo>
                <a:cubicBezTo>
                  <a:pt x="1481" y="499"/>
                  <a:pt x="1481" y="499"/>
                  <a:pt x="1481" y="499"/>
                </a:cubicBezTo>
                <a:cubicBezTo>
                  <a:pt x="1481" y="471"/>
                  <a:pt x="1481" y="471"/>
                  <a:pt x="1481" y="471"/>
                </a:cubicBezTo>
                <a:cubicBezTo>
                  <a:pt x="1529" y="471"/>
                  <a:pt x="1529" y="471"/>
                  <a:pt x="1529" y="471"/>
                </a:cubicBezTo>
                <a:cubicBezTo>
                  <a:pt x="1529" y="462"/>
                  <a:pt x="1529" y="462"/>
                  <a:pt x="1529" y="462"/>
                </a:cubicBezTo>
                <a:cubicBezTo>
                  <a:pt x="1471" y="462"/>
                  <a:pt x="1471" y="462"/>
                  <a:pt x="1471" y="462"/>
                </a:cubicBezTo>
                <a:lnTo>
                  <a:pt x="1471" y="546"/>
                </a:lnTo>
                <a:close/>
                <a:moveTo>
                  <a:pt x="105" y="275"/>
                </a:moveTo>
                <a:cubicBezTo>
                  <a:pt x="95" y="265"/>
                  <a:pt x="79" y="265"/>
                  <a:pt x="69" y="275"/>
                </a:cubicBezTo>
                <a:cubicBezTo>
                  <a:pt x="8" y="337"/>
                  <a:pt x="8" y="337"/>
                  <a:pt x="8" y="337"/>
                </a:cubicBezTo>
                <a:cubicBezTo>
                  <a:pt x="3" y="342"/>
                  <a:pt x="0" y="348"/>
                  <a:pt x="0" y="355"/>
                </a:cubicBezTo>
                <a:cubicBezTo>
                  <a:pt x="0" y="361"/>
                  <a:pt x="3" y="368"/>
                  <a:pt x="8" y="372"/>
                </a:cubicBezTo>
                <a:cubicBezTo>
                  <a:pt x="52" y="416"/>
                  <a:pt x="52" y="416"/>
                  <a:pt x="52" y="416"/>
                </a:cubicBezTo>
                <a:cubicBezTo>
                  <a:pt x="34" y="433"/>
                  <a:pt x="34" y="433"/>
                  <a:pt x="34" y="433"/>
                </a:cubicBezTo>
                <a:cubicBezTo>
                  <a:pt x="25" y="443"/>
                  <a:pt x="25" y="459"/>
                  <a:pt x="34" y="469"/>
                </a:cubicBezTo>
                <a:cubicBezTo>
                  <a:pt x="39" y="474"/>
                  <a:pt x="46" y="476"/>
                  <a:pt x="52" y="476"/>
                </a:cubicBezTo>
                <a:cubicBezTo>
                  <a:pt x="59" y="476"/>
                  <a:pt x="65" y="474"/>
                  <a:pt x="70" y="469"/>
                </a:cubicBezTo>
                <a:cubicBezTo>
                  <a:pt x="105" y="434"/>
                  <a:pt x="105" y="434"/>
                  <a:pt x="105" y="434"/>
                </a:cubicBezTo>
                <a:cubicBezTo>
                  <a:pt x="105" y="434"/>
                  <a:pt x="105" y="434"/>
                  <a:pt x="105" y="434"/>
                </a:cubicBezTo>
                <a:cubicBezTo>
                  <a:pt x="166" y="372"/>
                  <a:pt x="166" y="372"/>
                  <a:pt x="166" y="372"/>
                </a:cubicBezTo>
                <a:cubicBezTo>
                  <a:pt x="171" y="368"/>
                  <a:pt x="174" y="361"/>
                  <a:pt x="174" y="355"/>
                </a:cubicBezTo>
                <a:cubicBezTo>
                  <a:pt x="174" y="348"/>
                  <a:pt x="171" y="342"/>
                  <a:pt x="166" y="337"/>
                </a:cubicBezTo>
                <a:lnTo>
                  <a:pt x="105" y="275"/>
                </a:lnTo>
                <a:close/>
                <a:moveTo>
                  <a:pt x="118" y="359"/>
                </a:moveTo>
                <a:cubicBezTo>
                  <a:pt x="92" y="385"/>
                  <a:pt x="92" y="385"/>
                  <a:pt x="92" y="385"/>
                </a:cubicBezTo>
                <a:cubicBezTo>
                  <a:pt x="91" y="386"/>
                  <a:pt x="89" y="387"/>
                  <a:pt x="87" y="387"/>
                </a:cubicBezTo>
                <a:cubicBezTo>
                  <a:pt x="85" y="387"/>
                  <a:pt x="84" y="386"/>
                  <a:pt x="82" y="385"/>
                </a:cubicBezTo>
                <a:cubicBezTo>
                  <a:pt x="56" y="359"/>
                  <a:pt x="56" y="359"/>
                  <a:pt x="56" y="359"/>
                </a:cubicBezTo>
                <a:cubicBezTo>
                  <a:pt x="55" y="357"/>
                  <a:pt x="54" y="356"/>
                  <a:pt x="54" y="354"/>
                </a:cubicBezTo>
                <a:cubicBezTo>
                  <a:pt x="54" y="352"/>
                  <a:pt x="55" y="350"/>
                  <a:pt x="56" y="349"/>
                </a:cubicBezTo>
                <a:cubicBezTo>
                  <a:pt x="82" y="322"/>
                  <a:pt x="82" y="322"/>
                  <a:pt x="82" y="322"/>
                </a:cubicBezTo>
                <a:cubicBezTo>
                  <a:pt x="85" y="320"/>
                  <a:pt x="89" y="320"/>
                  <a:pt x="92" y="322"/>
                </a:cubicBezTo>
                <a:cubicBezTo>
                  <a:pt x="118" y="349"/>
                  <a:pt x="118" y="349"/>
                  <a:pt x="118" y="349"/>
                </a:cubicBezTo>
                <a:cubicBezTo>
                  <a:pt x="121" y="352"/>
                  <a:pt x="121" y="356"/>
                  <a:pt x="118" y="359"/>
                </a:cubicBezTo>
                <a:close/>
                <a:moveTo>
                  <a:pt x="69" y="232"/>
                </a:moveTo>
                <a:cubicBezTo>
                  <a:pt x="74" y="237"/>
                  <a:pt x="81" y="239"/>
                  <a:pt x="87" y="239"/>
                </a:cubicBezTo>
                <a:cubicBezTo>
                  <a:pt x="94" y="239"/>
                  <a:pt x="100" y="237"/>
                  <a:pt x="105" y="232"/>
                </a:cubicBezTo>
                <a:cubicBezTo>
                  <a:pt x="134" y="202"/>
                  <a:pt x="134" y="202"/>
                  <a:pt x="134" y="202"/>
                </a:cubicBezTo>
                <a:cubicBezTo>
                  <a:pt x="139" y="198"/>
                  <a:pt x="142" y="191"/>
                  <a:pt x="142" y="184"/>
                </a:cubicBezTo>
                <a:cubicBezTo>
                  <a:pt x="142" y="178"/>
                  <a:pt x="139" y="171"/>
                  <a:pt x="134" y="167"/>
                </a:cubicBezTo>
                <a:cubicBezTo>
                  <a:pt x="105" y="137"/>
                  <a:pt x="105" y="137"/>
                  <a:pt x="105" y="137"/>
                </a:cubicBezTo>
                <a:cubicBezTo>
                  <a:pt x="100" y="133"/>
                  <a:pt x="94" y="130"/>
                  <a:pt x="87" y="130"/>
                </a:cubicBezTo>
                <a:cubicBezTo>
                  <a:pt x="80" y="130"/>
                  <a:pt x="74" y="133"/>
                  <a:pt x="69" y="13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35" y="171"/>
                  <a:pt x="33" y="178"/>
                  <a:pt x="33" y="184"/>
                </a:cubicBezTo>
                <a:cubicBezTo>
                  <a:pt x="33" y="191"/>
                  <a:pt x="35" y="198"/>
                  <a:pt x="40" y="202"/>
                </a:cubicBezTo>
                <a:lnTo>
                  <a:pt x="69" y="232"/>
                </a:lnTo>
                <a:close/>
                <a:moveTo>
                  <a:pt x="1847" y="281"/>
                </a:moveTo>
                <a:cubicBezTo>
                  <a:pt x="1847" y="200"/>
                  <a:pt x="1771" y="186"/>
                  <a:pt x="1709" y="170"/>
                </a:cubicBezTo>
                <a:cubicBezTo>
                  <a:pt x="1659" y="158"/>
                  <a:pt x="1610" y="147"/>
                  <a:pt x="1610" y="103"/>
                </a:cubicBezTo>
                <a:cubicBezTo>
                  <a:pt x="1610" y="69"/>
                  <a:pt x="1644" y="39"/>
                  <a:pt x="1700" y="39"/>
                </a:cubicBezTo>
                <a:cubicBezTo>
                  <a:pt x="1754" y="39"/>
                  <a:pt x="1796" y="57"/>
                  <a:pt x="1822" y="81"/>
                </a:cubicBezTo>
                <a:cubicBezTo>
                  <a:pt x="1833" y="81"/>
                  <a:pt x="1833" y="81"/>
                  <a:pt x="1833" y="81"/>
                </a:cubicBezTo>
                <a:cubicBezTo>
                  <a:pt x="1833" y="41"/>
                  <a:pt x="1833" y="41"/>
                  <a:pt x="1833" y="41"/>
                </a:cubicBezTo>
                <a:cubicBezTo>
                  <a:pt x="1812" y="21"/>
                  <a:pt x="1764" y="0"/>
                  <a:pt x="1710" y="0"/>
                </a:cubicBezTo>
                <a:cubicBezTo>
                  <a:pt x="1619" y="0"/>
                  <a:pt x="1565" y="46"/>
                  <a:pt x="1565" y="104"/>
                </a:cubicBezTo>
                <a:cubicBezTo>
                  <a:pt x="1565" y="183"/>
                  <a:pt x="1641" y="196"/>
                  <a:pt x="1703" y="211"/>
                </a:cubicBezTo>
                <a:cubicBezTo>
                  <a:pt x="1754" y="223"/>
                  <a:pt x="1803" y="236"/>
                  <a:pt x="1803" y="280"/>
                </a:cubicBezTo>
                <a:cubicBezTo>
                  <a:pt x="1803" y="307"/>
                  <a:pt x="1772" y="341"/>
                  <a:pt x="1712" y="341"/>
                </a:cubicBezTo>
                <a:cubicBezTo>
                  <a:pt x="1665" y="341"/>
                  <a:pt x="1606" y="315"/>
                  <a:pt x="1572" y="279"/>
                </a:cubicBezTo>
                <a:cubicBezTo>
                  <a:pt x="1561" y="279"/>
                  <a:pt x="1561" y="279"/>
                  <a:pt x="1561" y="279"/>
                </a:cubicBezTo>
                <a:cubicBezTo>
                  <a:pt x="1561" y="331"/>
                  <a:pt x="1561" y="331"/>
                  <a:pt x="1561" y="331"/>
                </a:cubicBezTo>
                <a:cubicBezTo>
                  <a:pt x="1606" y="365"/>
                  <a:pt x="1652" y="380"/>
                  <a:pt x="1712" y="380"/>
                </a:cubicBezTo>
                <a:cubicBezTo>
                  <a:pt x="1797" y="380"/>
                  <a:pt x="1847" y="334"/>
                  <a:pt x="1847" y="281"/>
                </a:cubicBezTo>
                <a:close/>
                <a:moveTo>
                  <a:pt x="1821" y="486"/>
                </a:moveTo>
                <a:cubicBezTo>
                  <a:pt x="1812" y="486"/>
                  <a:pt x="1805" y="489"/>
                  <a:pt x="1800" y="493"/>
                </a:cubicBezTo>
                <a:cubicBezTo>
                  <a:pt x="1800" y="502"/>
                  <a:pt x="1800" y="502"/>
                  <a:pt x="1800" y="502"/>
                </a:cubicBezTo>
                <a:cubicBezTo>
                  <a:pt x="1802" y="502"/>
                  <a:pt x="1802" y="502"/>
                  <a:pt x="1802" y="502"/>
                </a:cubicBezTo>
                <a:cubicBezTo>
                  <a:pt x="1807" y="497"/>
                  <a:pt x="1812" y="494"/>
                  <a:pt x="1821" y="494"/>
                </a:cubicBezTo>
                <a:cubicBezTo>
                  <a:pt x="1829" y="494"/>
                  <a:pt x="1835" y="499"/>
                  <a:pt x="1837" y="505"/>
                </a:cubicBezTo>
                <a:cubicBezTo>
                  <a:pt x="1836" y="507"/>
                  <a:pt x="1836" y="507"/>
                  <a:pt x="1836" y="507"/>
                </a:cubicBezTo>
                <a:cubicBezTo>
                  <a:pt x="1832" y="507"/>
                  <a:pt x="1823" y="509"/>
                  <a:pt x="1819" y="510"/>
                </a:cubicBezTo>
                <a:cubicBezTo>
                  <a:pt x="1805" y="513"/>
                  <a:pt x="1796" y="518"/>
                  <a:pt x="1796" y="530"/>
                </a:cubicBezTo>
                <a:cubicBezTo>
                  <a:pt x="1796" y="540"/>
                  <a:pt x="1804" y="548"/>
                  <a:pt x="1816" y="548"/>
                </a:cubicBezTo>
                <a:cubicBezTo>
                  <a:pt x="1824" y="548"/>
                  <a:pt x="1831" y="545"/>
                  <a:pt x="1836" y="539"/>
                </a:cubicBezTo>
                <a:cubicBezTo>
                  <a:pt x="1837" y="539"/>
                  <a:pt x="1837" y="539"/>
                  <a:pt x="1837" y="539"/>
                </a:cubicBezTo>
                <a:cubicBezTo>
                  <a:pt x="1837" y="546"/>
                  <a:pt x="1837" y="546"/>
                  <a:pt x="1837" y="546"/>
                </a:cubicBezTo>
                <a:cubicBezTo>
                  <a:pt x="1846" y="546"/>
                  <a:pt x="1846" y="546"/>
                  <a:pt x="1846" y="546"/>
                </a:cubicBezTo>
                <a:cubicBezTo>
                  <a:pt x="1846" y="533"/>
                  <a:pt x="1846" y="522"/>
                  <a:pt x="1846" y="509"/>
                </a:cubicBezTo>
                <a:cubicBezTo>
                  <a:pt x="1846" y="495"/>
                  <a:pt x="1837" y="486"/>
                  <a:pt x="1821" y="486"/>
                </a:cubicBezTo>
                <a:close/>
                <a:moveTo>
                  <a:pt x="1837" y="528"/>
                </a:moveTo>
                <a:cubicBezTo>
                  <a:pt x="1837" y="527"/>
                  <a:pt x="1837" y="527"/>
                  <a:pt x="1837" y="527"/>
                </a:cubicBezTo>
                <a:cubicBezTo>
                  <a:pt x="1837" y="536"/>
                  <a:pt x="1826" y="539"/>
                  <a:pt x="1820" y="539"/>
                </a:cubicBezTo>
                <a:cubicBezTo>
                  <a:pt x="1811" y="539"/>
                  <a:pt x="1805" y="536"/>
                  <a:pt x="1805" y="530"/>
                </a:cubicBezTo>
                <a:cubicBezTo>
                  <a:pt x="1805" y="523"/>
                  <a:pt x="1810" y="520"/>
                  <a:pt x="1822" y="518"/>
                </a:cubicBezTo>
                <a:cubicBezTo>
                  <a:pt x="1825" y="517"/>
                  <a:pt x="1832" y="516"/>
                  <a:pt x="1837" y="515"/>
                </a:cubicBezTo>
                <a:lnTo>
                  <a:pt x="1837" y="528"/>
                </a:lnTo>
                <a:close/>
                <a:moveTo>
                  <a:pt x="1775" y="472"/>
                </a:moveTo>
                <a:cubicBezTo>
                  <a:pt x="1784" y="472"/>
                  <a:pt x="1784" y="472"/>
                  <a:pt x="1784" y="472"/>
                </a:cubicBezTo>
                <a:cubicBezTo>
                  <a:pt x="1784" y="460"/>
                  <a:pt x="1784" y="460"/>
                  <a:pt x="1784" y="460"/>
                </a:cubicBezTo>
                <a:cubicBezTo>
                  <a:pt x="1775" y="460"/>
                  <a:pt x="1775" y="460"/>
                  <a:pt x="1775" y="460"/>
                </a:cubicBezTo>
                <a:lnTo>
                  <a:pt x="1775" y="472"/>
                </a:lnTo>
                <a:close/>
                <a:moveTo>
                  <a:pt x="456" y="217"/>
                </a:moveTo>
                <a:cubicBezTo>
                  <a:pt x="457" y="218"/>
                  <a:pt x="459" y="219"/>
                  <a:pt x="460" y="219"/>
                </a:cubicBezTo>
                <a:cubicBezTo>
                  <a:pt x="462" y="219"/>
                  <a:pt x="464" y="218"/>
                  <a:pt x="465" y="217"/>
                </a:cubicBezTo>
                <a:cubicBezTo>
                  <a:pt x="492" y="191"/>
                  <a:pt x="492" y="191"/>
                  <a:pt x="492" y="191"/>
                </a:cubicBezTo>
                <a:cubicBezTo>
                  <a:pt x="494" y="188"/>
                  <a:pt x="494" y="184"/>
                  <a:pt x="492" y="181"/>
                </a:cubicBezTo>
                <a:cubicBezTo>
                  <a:pt x="465" y="155"/>
                  <a:pt x="465" y="155"/>
                  <a:pt x="465" y="155"/>
                </a:cubicBezTo>
                <a:cubicBezTo>
                  <a:pt x="464" y="153"/>
                  <a:pt x="462" y="153"/>
                  <a:pt x="460" y="153"/>
                </a:cubicBezTo>
                <a:cubicBezTo>
                  <a:pt x="459" y="153"/>
                  <a:pt x="457" y="153"/>
                  <a:pt x="456" y="155"/>
                </a:cubicBezTo>
                <a:cubicBezTo>
                  <a:pt x="429" y="181"/>
                  <a:pt x="429" y="181"/>
                  <a:pt x="429" y="181"/>
                </a:cubicBezTo>
                <a:cubicBezTo>
                  <a:pt x="428" y="182"/>
                  <a:pt x="427" y="184"/>
                  <a:pt x="427" y="186"/>
                </a:cubicBezTo>
                <a:cubicBezTo>
                  <a:pt x="427" y="188"/>
                  <a:pt x="428" y="189"/>
                  <a:pt x="429" y="191"/>
                </a:cubicBezTo>
                <a:lnTo>
                  <a:pt x="456" y="217"/>
                </a:lnTo>
                <a:close/>
                <a:moveTo>
                  <a:pt x="1737" y="486"/>
                </a:moveTo>
                <a:cubicBezTo>
                  <a:pt x="1729" y="486"/>
                  <a:pt x="1721" y="489"/>
                  <a:pt x="1717" y="497"/>
                </a:cubicBezTo>
                <a:cubicBezTo>
                  <a:pt x="1715" y="497"/>
                  <a:pt x="1715" y="497"/>
                  <a:pt x="1715" y="497"/>
                </a:cubicBezTo>
                <a:cubicBezTo>
                  <a:pt x="1715" y="487"/>
                  <a:pt x="1715" y="487"/>
                  <a:pt x="1715" y="487"/>
                </a:cubicBezTo>
                <a:cubicBezTo>
                  <a:pt x="1707" y="487"/>
                  <a:pt x="1707" y="487"/>
                  <a:pt x="1707" y="487"/>
                </a:cubicBezTo>
                <a:cubicBezTo>
                  <a:pt x="1707" y="546"/>
                  <a:pt x="1707" y="546"/>
                  <a:pt x="1707" y="546"/>
                </a:cubicBezTo>
                <a:cubicBezTo>
                  <a:pt x="1716" y="546"/>
                  <a:pt x="1716" y="546"/>
                  <a:pt x="1716" y="546"/>
                </a:cubicBezTo>
                <a:cubicBezTo>
                  <a:pt x="1716" y="508"/>
                  <a:pt x="1716" y="508"/>
                  <a:pt x="1716" y="508"/>
                </a:cubicBezTo>
                <a:cubicBezTo>
                  <a:pt x="1716" y="500"/>
                  <a:pt x="1727" y="494"/>
                  <a:pt x="1734" y="494"/>
                </a:cubicBezTo>
                <a:cubicBezTo>
                  <a:pt x="1743" y="494"/>
                  <a:pt x="1750" y="499"/>
                  <a:pt x="1750" y="509"/>
                </a:cubicBezTo>
                <a:cubicBezTo>
                  <a:pt x="1750" y="546"/>
                  <a:pt x="1750" y="546"/>
                  <a:pt x="1750" y="546"/>
                </a:cubicBezTo>
                <a:cubicBezTo>
                  <a:pt x="1759" y="546"/>
                  <a:pt x="1759" y="546"/>
                  <a:pt x="1759" y="546"/>
                </a:cubicBezTo>
                <a:cubicBezTo>
                  <a:pt x="1759" y="508"/>
                  <a:pt x="1759" y="508"/>
                  <a:pt x="1759" y="508"/>
                </a:cubicBezTo>
                <a:cubicBezTo>
                  <a:pt x="1759" y="493"/>
                  <a:pt x="1750" y="486"/>
                  <a:pt x="1737" y="486"/>
                </a:cubicBezTo>
                <a:close/>
                <a:moveTo>
                  <a:pt x="1270" y="497"/>
                </a:moveTo>
                <a:cubicBezTo>
                  <a:pt x="1268" y="497"/>
                  <a:pt x="1268" y="497"/>
                  <a:pt x="1268" y="497"/>
                </a:cubicBezTo>
                <a:cubicBezTo>
                  <a:pt x="1268" y="487"/>
                  <a:pt x="1268" y="487"/>
                  <a:pt x="1268" y="487"/>
                </a:cubicBezTo>
                <a:cubicBezTo>
                  <a:pt x="1259" y="487"/>
                  <a:pt x="1259" y="487"/>
                  <a:pt x="1259" y="487"/>
                </a:cubicBezTo>
                <a:cubicBezTo>
                  <a:pt x="1259" y="546"/>
                  <a:pt x="1259" y="546"/>
                  <a:pt x="1259" y="546"/>
                </a:cubicBezTo>
                <a:cubicBezTo>
                  <a:pt x="1269" y="546"/>
                  <a:pt x="1269" y="546"/>
                  <a:pt x="1269" y="546"/>
                </a:cubicBezTo>
                <a:cubicBezTo>
                  <a:pt x="1269" y="512"/>
                  <a:pt x="1269" y="512"/>
                  <a:pt x="1269" y="512"/>
                </a:cubicBezTo>
                <a:cubicBezTo>
                  <a:pt x="1269" y="502"/>
                  <a:pt x="1276" y="495"/>
                  <a:pt x="1283" y="495"/>
                </a:cubicBezTo>
                <a:cubicBezTo>
                  <a:pt x="1291" y="495"/>
                  <a:pt x="1291" y="495"/>
                  <a:pt x="1291" y="495"/>
                </a:cubicBezTo>
                <a:cubicBezTo>
                  <a:pt x="1291" y="486"/>
                  <a:pt x="1291" y="486"/>
                  <a:pt x="1291" y="486"/>
                </a:cubicBezTo>
                <a:cubicBezTo>
                  <a:pt x="1283" y="486"/>
                  <a:pt x="1283" y="486"/>
                  <a:pt x="1283" y="486"/>
                </a:cubicBezTo>
                <a:cubicBezTo>
                  <a:pt x="1276" y="486"/>
                  <a:pt x="1272" y="490"/>
                  <a:pt x="1270" y="497"/>
                </a:cubicBezTo>
                <a:close/>
                <a:moveTo>
                  <a:pt x="1302" y="546"/>
                </a:moveTo>
                <a:cubicBezTo>
                  <a:pt x="1311" y="546"/>
                  <a:pt x="1311" y="546"/>
                  <a:pt x="1311" y="546"/>
                </a:cubicBezTo>
                <a:cubicBezTo>
                  <a:pt x="1311" y="487"/>
                  <a:pt x="1311" y="487"/>
                  <a:pt x="1311" y="487"/>
                </a:cubicBezTo>
                <a:cubicBezTo>
                  <a:pt x="1302" y="487"/>
                  <a:pt x="1302" y="487"/>
                  <a:pt x="1302" y="487"/>
                </a:cubicBezTo>
                <a:lnTo>
                  <a:pt x="1302" y="546"/>
                </a:lnTo>
                <a:close/>
                <a:moveTo>
                  <a:pt x="1330" y="5"/>
                </a:moveTo>
                <a:cubicBezTo>
                  <a:pt x="1196" y="361"/>
                  <a:pt x="1196" y="361"/>
                  <a:pt x="1196" y="361"/>
                </a:cubicBezTo>
                <a:cubicBezTo>
                  <a:pt x="1196" y="373"/>
                  <a:pt x="1196" y="373"/>
                  <a:pt x="1196" y="373"/>
                </a:cubicBezTo>
                <a:cubicBezTo>
                  <a:pt x="1235" y="373"/>
                  <a:pt x="1235" y="373"/>
                  <a:pt x="1235" y="373"/>
                </a:cubicBezTo>
                <a:cubicBezTo>
                  <a:pt x="1284" y="242"/>
                  <a:pt x="1284" y="242"/>
                  <a:pt x="1284" y="242"/>
                </a:cubicBezTo>
                <a:cubicBezTo>
                  <a:pt x="1442" y="242"/>
                  <a:pt x="1442" y="242"/>
                  <a:pt x="1442" y="242"/>
                </a:cubicBezTo>
                <a:cubicBezTo>
                  <a:pt x="1493" y="373"/>
                  <a:pt x="1493" y="373"/>
                  <a:pt x="1493" y="373"/>
                </a:cubicBezTo>
                <a:cubicBezTo>
                  <a:pt x="1536" y="373"/>
                  <a:pt x="1536" y="373"/>
                  <a:pt x="1536" y="373"/>
                </a:cubicBezTo>
                <a:cubicBezTo>
                  <a:pt x="1536" y="361"/>
                  <a:pt x="1536" y="361"/>
                  <a:pt x="1536" y="361"/>
                </a:cubicBezTo>
                <a:cubicBezTo>
                  <a:pt x="1398" y="5"/>
                  <a:pt x="1398" y="5"/>
                  <a:pt x="1398" y="5"/>
                </a:cubicBezTo>
                <a:lnTo>
                  <a:pt x="1330" y="5"/>
                </a:lnTo>
                <a:close/>
                <a:moveTo>
                  <a:pt x="1298" y="205"/>
                </a:moveTo>
                <a:cubicBezTo>
                  <a:pt x="1353" y="58"/>
                  <a:pt x="1353" y="58"/>
                  <a:pt x="1353" y="58"/>
                </a:cubicBezTo>
                <a:cubicBezTo>
                  <a:pt x="1361" y="35"/>
                  <a:pt x="1361" y="35"/>
                  <a:pt x="1361" y="35"/>
                </a:cubicBezTo>
                <a:cubicBezTo>
                  <a:pt x="1363" y="35"/>
                  <a:pt x="1363" y="35"/>
                  <a:pt x="1363" y="35"/>
                </a:cubicBezTo>
                <a:cubicBezTo>
                  <a:pt x="1371" y="58"/>
                  <a:pt x="1371" y="58"/>
                  <a:pt x="1371" y="58"/>
                </a:cubicBezTo>
                <a:cubicBezTo>
                  <a:pt x="1427" y="205"/>
                  <a:pt x="1427" y="205"/>
                  <a:pt x="1427" y="205"/>
                </a:cubicBezTo>
                <a:lnTo>
                  <a:pt x="1298" y="205"/>
                </a:lnTo>
                <a:close/>
                <a:moveTo>
                  <a:pt x="1217" y="486"/>
                </a:moveTo>
                <a:cubicBezTo>
                  <a:pt x="1210" y="486"/>
                  <a:pt x="1203" y="489"/>
                  <a:pt x="1200" y="494"/>
                </a:cubicBezTo>
                <a:cubicBezTo>
                  <a:pt x="1199" y="494"/>
                  <a:pt x="1199" y="494"/>
                  <a:pt x="1199" y="494"/>
                </a:cubicBezTo>
                <a:cubicBezTo>
                  <a:pt x="1199" y="487"/>
                  <a:pt x="1199" y="487"/>
                  <a:pt x="1199" y="487"/>
                </a:cubicBezTo>
                <a:cubicBezTo>
                  <a:pt x="1189" y="487"/>
                  <a:pt x="1189" y="487"/>
                  <a:pt x="1189" y="487"/>
                </a:cubicBezTo>
                <a:cubicBezTo>
                  <a:pt x="1189" y="571"/>
                  <a:pt x="1189" y="571"/>
                  <a:pt x="1189" y="571"/>
                </a:cubicBezTo>
                <a:cubicBezTo>
                  <a:pt x="1198" y="571"/>
                  <a:pt x="1198" y="571"/>
                  <a:pt x="1198" y="571"/>
                </a:cubicBezTo>
                <a:cubicBezTo>
                  <a:pt x="1198" y="538"/>
                  <a:pt x="1198" y="538"/>
                  <a:pt x="1198" y="538"/>
                </a:cubicBezTo>
                <a:cubicBezTo>
                  <a:pt x="1200" y="538"/>
                  <a:pt x="1200" y="538"/>
                  <a:pt x="1200" y="538"/>
                </a:cubicBezTo>
                <a:cubicBezTo>
                  <a:pt x="1202" y="544"/>
                  <a:pt x="1211" y="547"/>
                  <a:pt x="1217" y="547"/>
                </a:cubicBezTo>
                <a:cubicBezTo>
                  <a:pt x="1233" y="547"/>
                  <a:pt x="1246" y="535"/>
                  <a:pt x="1246" y="515"/>
                </a:cubicBezTo>
                <a:cubicBezTo>
                  <a:pt x="1246" y="497"/>
                  <a:pt x="1235" y="486"/>
                  <a:pt x="1217" y="486"/>
                </a:cubicBezTo>
                <a:close/>
                <a:moveTo>
                  <a:pt x="1216" y="539"/>
                </a:moveTo>
                <a:cubicBezTo>
                  <a:pt x="1207" y="539"/>
                  <a:pt x="1199" y="534"/>
                  <a:pt x="1198" y="527"/>
                </a:cubicBezTo>
                <a:cubicBezTo>
                  <a:pt x="1198" y="510"/>
                  <a:pt x="1198" y="510"/>
                  <a:pt x="1198" y="510"/>
                </a:cubicBezTo>
                <a:cubicBezTo>
                  <a:pt x="1199" y="500"/>
                  <a:pt x="1207" y="494"/>
                  <a:pt x="1216" y="494"/>
                </a:cubicBezTo>
                <a:cubicBezTo>
                  <a:pt x="1228" y="494"/>
                  <a:pt x="1237" y="502"/>
                  <a:pt x="1237" y="516"/>
                </a:cubicBezTo>
                <a:cubicBezTo>
                  <a:pt x="1237" y="531"/>
                  <a:pt x="1227" y="539"/>
                  <a:pt x="1216" y="539"/>
                </a:cubicBezTo>
                <a:close/>
                <a:moveTo>
                  <a:pt x="1302" y="472"/>
                </a:moveTo>
                <a:cubicBezTo>
                  <a:pt x="1311" y="472"/>
                  <a:pt x="1311" y="472"/>
                  <a:pt x="1311" y="472"/>
                </a:cubicBezTo>
                <a:cubicBezTo>
                  <a:pt x="1311" y="460"/>
                  <a:pt x="1311" y="460"/>
                  <a:pt x="1311" y="460"/>
                </a:cubicBezTo>
                <a:cubicBezTo>
                  <a:pt x="1302" y="460"/>
                  <a:pt x="1302" y="460"/>
                  <a:pt x="1302" y="460"/>
                </a:cubicBezTo>
                <a:lnTo>
                  <a:pt x="1302" y="472"/>
                </a:lnTo>
                <a:close/>
                <a:moveTo>
                  <a:pt x="1436" y="517"/>
                </a:moveTo>
                <a:cubicBezTo>
                  <a:pt x="1436" y="499"/>
                  <a:pt x="1428" y="486"/>
                  <a:pt x="1408" y="486"/>
                </a:cubicBezTo>
                <a:cubicBezTo>
                  <a:pt x="1390" y="486"/>
                  <a:pt x="1380" y="499"/>
                  <a:pt x="1380" y="516"/>
                </a:cubicBezTo>
                <a:cubicBezTo>
                  <a:pt x="1380" y="537"/>
                  <a:pt x="1391" y="548"/>
                  <a:pt x="1412" y="548"/>
                </a:cubicBezTo>
                <a:cubicBezTo>
                  <a:pt x="1418" y="548"/>
                  <a:pt x="1427" y="546"/>
                  <a:pt x="1433" y="540"/>
                </a:cubicBezTo>
                <a:cubicBezTo>
                  <a:pt x="1433" y="533"/>
                  <a:pt x="1433" y="533"/>
                  <a:pt x="1433" y="533"/>
                </a:cubicBezTo>
                <a:cubicBezTo>
                  <a:pt x="1431" y="533"/>
                  <a:pt x="1431" y="533"/>
                  <a:pt x="1431" y="533"/>
                </a:cubicBezTo>
                <a:cubicBezTo>
                  <a:pt x="1425" y="537"/>
                  <a:pt x="1418" y="539"/>
                  <a:pt x="1412" y="539"/>
                </a:cubicBezTo>
                <a:cubicBezTo>
                  <a:pt x="1401" y="539"/>
                  <a:pt x="1395" y="535"/>
                  <a:pt x="1391" y="527"/>
                </a:cubicBezTo>
                <a:cubicBezTo>
                  <a:pt x="1390" y="525"/>
                  <a:pt x="1390" y="522"/>
                  <a:pt x="1390" y="518"/>
                </a:cubicBezTo>
                <a:cubicBezTo>
                  <a:pt x="1390" y="517"/>
                  <a:pt x="1390" y="517"/>
                  <a:pt x="1390" y="517"/>
                </a:cubicBezTo>
                <a:lnTo>
                  <a:pt x="1436" y="517"/>
                </a:lnTo>
                <a:close/>
                <a:moveTo>
                  <a:pt x="1408" y="493"/>
                </a:moveTo>
                <a:cubicBezTo>
                  <a:pt x="1419" y="493"/>
                  <a:pt x="1425" y="500"/>
                  <a:pt x="1426" y="510"/>
                </a:cubicBezTo>
                <a:cubicBezTo>
                  <a:pt x="1390" y="510"/>
                  <a:pt x="1390" y="510"/>
                  <a:pt x="1390" y="510"/>
                </a:cubicBezTo>
                <a:cubicBezTo>
                  <a:pt x="1392" y="500"/>
                  <a:pt x="1397" y="493"/>
                  <a:pt x="1408" y="493"/>
                </a:cubicBezTo>
                <a:close/>
                <a:moveTo>
                  <a:pt x="1335" y="501"/>
                </a:moveTo>
                <a:cubicBezTo>
                  <a:pt x="1335" y="496"/>
                  <a:pt x="1340" y="493"/>
                  <a:pt x="1350" y="493"/>
                </a:cubicBezTo>
                <a:cubicBezTo>
                  <a:pt x="1358" y="493"/>
                  <a:pt x="1364" y="498"/>
                  <a:pt x="1366" y="500"/>
                </a:cubicBezTo>
                <a:cubicBezTo>
                  <a:pt x="1368" y="500"/>
                  <a:pt x="1368" y="500"/>
                  <a:pt x="1368" y="500"/>
                </a:cubicBezTo>
                <a:cubicBezTo>
                  <a:pt x="1368" y="491"/>
                  <a:pt x="1368" y="491"/>
                  <a:pt x="1368" y="491"/>
                </a:cubicBezTo>
                <a:cubicBezTo>
                  <a:pt x="1365" y="489"/>
                  <a:pt x="1359" y="486"/>
                  <a:pt x="1350" y="486"/>
                </a:cubicBezTo>
                <a:cubicBezTo>
                  <a:pt x="1334" y="486"/>
                  <a:pt x="1326" y="493"/>
                  <a:pt x="1326" y="503"/>
                </a:cubicBezTo>
                <a:cubicBezTo>
                  <a:pt x="1326" y="523"/>
                  <a:pt x="1362" y="519"/>
                  <a:pt x="1362" y="531"/>
                </a:cubicBezTo>
                <a:cubicBezTo>
                  <a:pt x="1362" y="537"/>
                  <a:pt x="1358" y="540"/>
                  <a:pt x="1348" y="540"/>
                </a:cubicBezTo>
                <a:cubicBezTo>
                  <a:pt x="1341" y="540"/>
                  <a:pt x="1332" y="536"/>
                  <a:pt x="1329" y="532"/>
                </a:cubicBezTo>
                <a:cubicBezTo>
                  <a:pt x="1326" y="532"/>
                  <a:pt x="1326" y="532"/>
                  <a:pt x="1326" y="532"/>
                </a:cubicBezTo>
                <a:cubicBezTo>
                  <a:pt x="1326" y="541"/>
                  <a:pt x="1326" y="541"/>
                  <a:pt x="1326" y="541"/>
                </a:cubicBezTo>
                <a:cubicBezTo>
                  <a:pt x="1331" y="545"/>
                  <a:pt x="1339" y="548"/>
                  <a:pt x="1348" y="548"/>
                </a:cubicBezTo>
                <a:cubicBezTo>
                  <a:pt x="1365" y="548"/>
                  <a:pt x="1372" y="541"/>
                  <a:pt x="1372" y="531"/>
                </a:cubicBezTo>
                <a:cubicBezTo>
                  <a:pt x="1372" y="510"/>
                  <a:pt x="1335" y="516"/>
                  <a:pt x="1335" y="501"/>
                </a:cubicBezTo>
                <a:close/>
                <a:moveTo>
                  <a:pt x="912" y="546"/>
                </a:moveTo>
                <a:cubicBezTo>
                  <a:pt x="969" y="546"/>
                  <a:pt x="969" y="546"/>
                  <a:pt x="969" y="546"/>
                </a:cubicBezTo>
                <a:cubicBezTo>
                  <a:pt x="969" y="537"/>
                  <a:pt x="969" y="537"/>
                  <a:pt x="969" y="537"/>
                </a:cubicBezTo>
                <a:cubicBezTo>
                  <a:pt x="921" y="537"/>
                  <a:pt x="921" y="537"/>
                  <a:pt x="921" y="537"/>
                </a:cubicBezTo>
                <a:cubicBezTo>
                  <a:pt x="921" y="507"/>
                  <a:pt x="921" y="507"/>
                  <a:pt x="921" y="507"/>
                </a:cubicBezTo>
                <a:cubicBezTo>
                  <a:pt x="965" y="507"/>
                  <a:pt x="965" y="507"/>
                  <a:pt x="965" y="507"/>
                </a:cubicBezTo>
                <a:cubicBezTo>
                  <a:pt x="965" y="499"/>
                  <a:pt x="965" y="499"/>
                  <a:pt x="965" y="499"/>
                </a:cubicBezTo>
                <a:cubicBezTo>
                  <a:pt x="921" y="499"/>
                  <a:pt x="921" y="499"/>
                  <a:pt x="921" y="499"/>
                </a:cubicBezTo>
                <a:cubicBezTo>
                  <a:pt x="921" y="471"/>
                  <a:pt x="921" y="471"/>
                  <a:pt x="921" y="471"/>
                </a:cubicBezTo>
                <a:cubicBezTo>
                  <a:pt x="969" y="471"/>
                  <a:pt x="969" y="471"/>
                  <a:pt x="969" y="471"/>
                </a:cubicBezTo>
                <a:cubicBezTo>
                  <a:pt x="969" y="462"/>
                  <a:pt x="969" y="462"/>
                  <a:pt x="969" y="462"/>
                </a:cubicBezTo>
                <a:cubicBezTo>
                  <a:pt x="912" y="462"/>
                  <a:pt x="912" y="462"/>
                  <a:pt x="912" y="462"/>
                </a:cubicBezTo>
                <a:lnTo>
                  <a:pt x="912" y="546"/>
                </a:lnTo>
                <a:close/>
                <a:moveTo>
                  <a:pt x="1159" y="497"/>
                </a:moveTo>
                <a:cubicBezTo>
                  <a:pt x="1158" y="497"/>
                  <a:pt x="1158" y="497"/>
                  <a:pt x="1158" y="497"/>
                </a:cubicBezTo>
                <a:cubicBezTo>
                  <a:pt x="1158" y="487"/>
                  <a:pt x="1158" y="487"/>
                  <a:pt x="1158" y="487"/>
                </a:cubicBezTo>
                <a:cubicBezTo>
                  <a:pt x="1148" y="487"/>
                  <a:pt x="1148" y="487"/>
                  <a:pt x="1148" y="487"/>
                </a:cubicBezTo>
                <a:cubicBezTo>
                  <a:pt x="1148" y="546"/>
                  <a:pt x="1148" y="546"/>
                  <a:pt x="1148" y="546"/>
                </a:cubicBezTo>
                <a:cubicBezTo>
                  <a:pt x="1158" y="546"/>
                  <a:pt x="1158" y="546"/>
                  <a:pt x="1158" y="546"/>
                </a:cubicBezTo>
                <a:cubicBezTo>
                  <a:pt x="1158" y="512"/>
                  <a:pt x="1158" y="512"/>
                  <a:pt x="1158" y="512"/>
                </a:cubicBezTo>
                <a:cubicBezTo>
                  <a:pt x="1159" y="502"/>
                  <a:pt x="1165" y="495"/>
                  <a:pt x="1172" y="495"/>
                </a:cubicBezTo>
                <a:cubicBezTo>
                  <a:pt x="1180" y="495"/>
                  <a:pt x="1180" y="495"/>
                  <a:pt x="1180" y="495"/>
                </a:cubicBezTo>
                <a:cubicBezTo>
                  <a:pt x="1180" y="486"/>
                  <a:pt x="1180" y="486"/>
                  <a:pt x="1180" y="486"/>
                </a:cubicBezTo>
                <a:cubicBezTo>
                  <a:pt x="1172" y="486"/>
                  <a:pt x="1172" y="486"/>
                  <a:pt x="1172" y="486"/>
                </a:cubicBezTo>
                <a:cubicBezTo>
                  <a:pt x="1165" y="486"/>
                  <a:pt x="1161" y="490"/>
                  <a:pt x="1159" y="497"/>
                </a:cubicBezTo>
                <a:close/>
                <a:moveTo>
                  <a:pt x="767" y="20"/>
                </a:moveTo>
                <a:cubicBezTo>
                  <a:pt x="763" y="11"/>
                  <a:pt x="754" y="5"/>
                  <a:pt x="744" y="5"/>
                </a:cubicBezTo>
                <a:cubicBezTo>
                  <a:pt x="416" y="5"/>
                  <a:pt x="416" y="5"/>
                  <a:pt x="416" y="5"/>
                </a:cubicBezTo>
                <a:cubicBezTo>
                  <a:pt x="409" y="5"/>
                  <a:pt x="403" y="8"/>
                  <a:pt x="398" y="12"/>
                </a:cubicBezTo>
                <a:cubicBezTo>
                  <a:pt x="185" y="225"/>
                  <a:pt x="185" y="225"/>
                  <a:pt x="185" y="225"/>
                </a:cubicBezTo>
                <a:cubicBezTo>
                  <a:pt x="176" y="235"/>
                  <a:pt x="176" y="250"/>
                  <a:pt x="185" y="260"/>
                </a:cubicBezTo>
                <a:cubicBezTo>
                  <a:pt x="257" y="332"/>
                  <a:pt x="257" y="332"/>
                  <a:pt x="257" y="332"/>
                </a:cubicBezTo>
                <a:cubicBezTo>
                  <a:pt x="226" y="364"/>
                  <a:pt x="226" y="364"/>
                  <a:pt x="226" y="364"/>
                </a:cubicBezTo>
                <a:cubicBezTo>
                  <a:pt x="216" y="373"/>
                  <a:pt x="216" y="389"/>
                  <a:pt x="226" y="399"/>
                </a:cubicBezTo>
                <a:cubicBezTo>
                  <a:pt x="332" y="505"/>
                  <a:pt x="332" y="505"/>
                  <a:pt x="332" y="505"/>
                </a:cubicBezTo>
                <a:cubicBezTo>
                  <a:pt x="341" y="515"/>
                  <a:pt x="357" y="515"/>
                  <a:pt x="367" y="505"/>
                </a:cubicBezTo>
                <a:cubicBezTo>
                  <a:pt x="401" y="471"/>
                  <a:pt x="401" y="471"/>
                  <a:pt x="401" y="471"/>
                </a:cubicBezTo>
                <a:cubicBezTo>
                  <a:pt x="494" y="564"/>
                  <a:pt x="494" y="564"/>
                  <a:pt x="494" y="564"/>
                </a:cubicBezTo>
                <a:cubicBezTo>
                  <a:pt x="499" y="569"/>
                  <a:pt x="505" y="571"/>
                  <a:pt x="512" y="571"/>
                </a:cubicBezTo>
                <a:cubicBezTo>
                  <a:pt x="518" y="571"/>
                  <a:pt x="525" y="569"/>
                  <a:pt x="530" y="564"/>
                </a:cubicBezTo>
                <a:cubicBezTo>
                  <a:pt x="757" y="337"/>
                  <a:pt x="757" y="337"/>
                  <a:pt x="757" y="337"/>
                </a:cubicBezTo>
                <a:cubicBezTo>
                  <a:pt x="761" y="332"/>
                  <a:pt x="764" y="325"/>
                  <a:pt x="764" y="319"/>
                </a:cubicBezTo>
                <a:cubicBezTo>
                  <a:pt x="764" y="312"/>
                  <a:pt x="761" y="306"/>
                  <a:pt x="757" y="301"/>
                </a:cubicBezTo>
                <a:cubicBezTo>
                  <a:pt x="632" y="176"/>
                  <a:pt x="632" y="176"/>
                  <a:pt x="632" y="176"/>
                </a:cubicBezTo>
                <a:cubicBezTo>
                  <a:pt x="762" y="48"/>
                  <a:pt x="762" y="48"/>
                  <a:pt x="762" y="48"/>
                </a:cubicBezTo>
                <a:cubicBezTo>
                  <a:pt x="769" y="41"/>
                  <a:pt x="771" y="30"/>
                  <a:pt x="767" y="20"/>
                </a:cubicBezTo>
                <a:close/>
                <a:moveTo>
                  <a:pt x="550" y="144"/>
                </a:moveTo>
                <a:cubicBezTo>
                  <a:pt x="577" y="118"/>
                  <a:pt x="577" y="118"/>
                  <a:pt x="577" y="118"/>
                </a:cubicBezTo>
                <a:cubicBezTo>
                  <a:pt x="578" y="116"/>
                  <a:pt x="580" y="116"/>
                  <a:pt x="582" y="116"/>
                </a:cubicBezTo>
                <a:cubicBezTo>
                  <a:pt x="583" y="116"/>
                  <a:pt x="585" y="116"/>
                  <a:pt x="586" y="118"/>
                </a:cubicBezTo>
                <a:cubicBezTo>
                  <a:pt x="613" y="144"/>
                  <a:pt x="613" y="144"/>
                  <a:pt x="613" y="144"/>
                </a:cubicBezTo>
                <a:cubicBezTo>
                  <a:pt x="615" y="147"/>
                  <a:pt x="615" y="151"/>
                  <a:pt x="613" y="154"/>
                </a:cubicBezTo>
                <a:cubicBezTo>
                  <a:pt x="586" y="180"/>
                  <a:pt x="586" y="180"/>
                  <a:pt x="586" y="180"/>
                </a:cubicBezTo>
                <a:cubicBezTo>
                  <a:pt x="585" y="181"/>
                  <a:pt x="583" y="182"/>
                  <a:pt x="582" y="182"/>
                </a:cubicBezTo>
                <a:cubicBezTo>
                  <a:pt x="580" y="182"/>
                  <a:pt x="578" y="181"/>
                  <a:pt x="577" y="180"/>
                </a:cubicBezTo>
                <a:cubicBezTo>
                  <a:pt x="550" y="154"/>
                  <a:pt x="550" y="154"/>
                  <a:pt x="550" y="154"/>
                </a:cubicBezTo>
                <a:cubicBezTo>
                  <a:pt x="549" y="152"/>
                  <a:pt x="548" y="151"/>
                  <a:pt x="548" y="149"/>
                </a:cubicBezTo>
                <a:cubicBezTo>
                  <a:pt x="548" y="147"/>
                  <a:pt x="549" y="145"/>
                  <a:pt x="550" y="144"/>
                </a:cubicBezTo>
                <a:close/>
                <a:moveTo>
                  <a:pt x="400" y="90"/>
                </a:moveTo>
                <a:cubicBezTo>
                  <a:pt x="400" y="87"/>
                  <a:pt x="402" y="84"/>
                  <a:pt x="405" y="83"/>
                </a:cubicBezTo>
                <a:cubicBezTo>
                  <a:pt x="407" y="82"/>
                  <a:pt x="411" y="83"/>
                  <a:pt x="413" y="85"/>
                </a:cubicBezTo>
                <a:cubicBezTo>
                  <a:pt x="460" y="132"/>
                  <a:pt x="460" y="132"/>
                  <a:pt x="460" y="132"/>
                </a:cubicBezTo>
                <a:cubicBezTo>
                  <a:pt x="508" y="85"/>
                  <a:pt x="508" y="85"/>
                  <a:pt x="508" y="85"/>
                </a:cubicBezTo>
                <a:cubicBezTo>
                  <a:pt x="510" y="83"/>
                  <a:pt x="513" y="82"/>
                  <a:pt x="516" y="83"/>
                </a:cubicBezTo>
                <a:cubicBezTo>
                  <a:pt x="519" y="84"/>
                  <a:pt x="521" y="87"/>
                  <a:pt x="521" y="90"/>
                </a:cubicBezTo>
                <a:cubicBezTo>
                  <a:pt x="521" y="196"/>
                  <a:pt x="521" y="196"/>
                  <a:pt x="521" y="196"/>
                </a:cubicBezTo>
                <a:cubicBezTo>
                  <a:pt x="521" y="198"/>
                  <a:pt x="520" y="200"/>
                  <a:pt x="519" y="201"/>
                </a:cubicBezTo>
                <a:cubicBezTo>
                  <a:pt x="466" y="254"/>
                  <a:pt x="466" y="254"/>
                  <a:pt x="466" y="254"/>
                </a:cubicBezTo>
                <a:cubicBezTo>
                  <a:pt x="464" y="256"/>
                  <a:pt x="462" y="256"/>
                  <a:pt x="460" y="256"/>
                </a:cubicBezTo>
                <a:cubicBezTo>
                  <a:pt x="459" y="256"/>
                  <a:pt x="457" y="256"/>
                  <a:pt x="455" y="254"/>
                </a:cubicBezTo>
                <a:cubicBezTo>
                  <a:pt x="402" y="201"/>
                  <a:pt x="402" y="201"/>
                  <a:pt x="402" y="201"/>
                </a:cubicBezTo>
                <a:cubicBezTo>
                  <a:pt x="401" y="200"/>
                  <a:pt x="400" y="198"/>
                  <a:pt x="400" y="196"/>
                </a:cubicBezTo>
                <a:lnTo>
                  <a:pt x="400" y="90"/>
                </a:lnTo>
                <a:close/>
                <a:moveTo>
                  <a:pt x="308" y="144"/>
                </a:moveTo>
                <a:cubicBezTo>
                  <a:pt x="335" y="118"/>
                  <a:pt x="335" y="118"/>
                  <a:pt x="335" y="118"/>
                </a:cubicBezTo>
                <a:cubicBezTo>
                  <a:pt x="336" y="116"/>
                  <a:pt x="338" y="116"/>
                  <a:pt x="339" y="116"/>
                </a:cubicBezTo>
                <a:cubicBezTo>
                  <a:pt x="341" y="116"/>
                  <a:pt x="343" y="116"/>
                  <a:pt x="344" y="118"/>
                </a:cubicBezTo>
                <a:cubicBezTo>
                  <a:pt x="371" y="144"/>
                  <a:pt x="371" y="144"/>
                  <a:pt x="371" y="144"/>
                </a:cubicBezTo>
                <a:cubicBezTo>
                  <a:pt x="373" y="147"/>
                  <a:pt x="373" y="151"/>
                  <a:pt x="371" y="154"/>
                </a:cubicBezTo>
                <a:cubicBezTo>
                  <a:pt x="344" y="180"/>
                  <a:pt x="344" y="180"/>
                  <a:pt x="344" y="180"/>
                </a:cubicBezTo>
                <a:cubicBezTo>
                  <a:pt x="343" y="181"/>
                  <a:pt x="341" y="182"/>
                  <a:pt x="339" y="182"/>
                </a:cubicBezTo>
                <a:cubicBezTo>
                  <a:pt x="338" y="182"/>
                  <a:pt x="336" y="181"/>
                  <a:pt x="335" y="180"/>
                </a:cubicBezTo>
                <a:cubicBezTo>
                  <a:pt x="308" y="154"/>
                  <a:pt x="308" y="154"/>
                  <a:pt x="308" y="154"/>
                </a:cubicBezTo>
                <a:cubicBezTo>
                  <a:pt x="307" y="152"/>
                  <a:pt x="306" y="151"/>
                  <a:pt x="306" y="149"/>
                </a:cubicBezTo>
                <a:cubicBezTo>
                  <a:pt x="306" y="147"/>
                  <a:pt x="307" y="145"/>
                  <a:pt x="308" y="144"/>
                </a:cubicBezTo>
                <a:close/>
                <a:moveTo>
                  <a:pt x="371" y="396"/>
                </a:moveTo>
                <a:cubicBezTo>
                  <a:pt x="344" y="422"/>
                  <a:pt x="344" y="422"/>
                  <a:pt x="344" y="422"/>
                </a:cubicBezTo>
                <a:cubicBezTo>
                  <a:pt x="343" y="424"/>
                  <a:pt x="341" y="424"/>
                  <a:pt x="339" y="424"/>
                </a:cubicBezTo>
                <a:cubicBezTo>
                  <a:pt x="338" y="424"/>
                  <a:pt x="336" y="424"/>
                  <a:pt x="335" y="422"/>
                </a:cubicBezTo>
                <a:cubicBezTo>
                  <a:pt x="308" y="396"/>
                  <a:pt x="308" y="396"/>
                  <a:pt x="308" y="396"/>
                </a:cubicBezTo>
                <a:cubicBezTo>
                  <a:pt x="307" y="395"/>
                  <a:pt x="306" y="393"/>
                  <a:pt x="306" y="391"/>
                </a:cubicBezTo>
                <a:cubicBezTo>
                  <a:pt x="306" y="389"/>
                  <a:pt x="307" y="387"/>
                  <a:pt x="308" y="386"/>
                </a:cubicBezTo>
                <a:cubicBezTo>
                  <a:pt x="335" y="360"/>
                  <a:pt x="335" y="360"/>
                  <a:pt x="335" y="360"/>
                </a:cubicBezTo>
                <a:cubicBezTo>
                  <a:pt x="336" y="358"/>
                  <a:pt x="338" y="358"/>
                  <a:pt x="339" y="358"/>
                </a:cubicBezTo>
                <a:cubicBezTo>
                  <a:pt x="341" y="358"/>
                  <a:pt x="343" y="358"/>
                  <a:pt x="344" y="360"/>
                </a:cubicBezTo>
                <a:cubicBezTo>
                  <a:pt x="371" y="386"/>
                  <a:pt x="371" y="386"/>
                  <a:pt x="371" y="386"/>
                </a:cubicBezTo>
                <a:cubicBezTo>
                  <a:pt x="373" y="389"/>
                  <a:pt x="373" y="393"/>
                  <a:pt x="371" y="396"/>
                </a:cubicBezTo>
                <a:close/>
                <a:moveTo>
                  <a:pt x="385" y="331"/>
                </a:moveTo>
                <a:cubicBezTo>
                  <a:pt x="280" y="331"/>
                  <a:pt x="280" y="331"/>
                  <a:pt x="280" y="331"/>
                </a:cubicBezTo>
                <a:cubicBezTo>
                  <a:pt x="277" y="331"/>
                  <a:pt x="274" y="329"/>
                  <a:pt x="273" y="326"/>
                </a:cubicBezTo>
                <a:cubicBezTo>
                  <a:pt x="271" y="323"/>
                  <a:pt x="272" y="320"/>
                  <a:pt x="274" y="318"/>
                </a:cubicBezTo>
                <a:cubicBezTo>
                  <a:pt x="322" y="270"/>
                  <a:pt x="322" y="270"/>
                  <a:pt x="322" y="270"/>
                </a:cubicBezTo>
                <a:cubicBezTo>
                  <a:pt x="274" y="223"/>
                  <a:pt x="274" y="223"/>
                  <a:pt x="274" y="223"/>
                </a:cubicBezTo>
                <a:cubicBezTo>
                  <a:pt x="272" y="221"/>
                  <a:pt x="271" y="217"/>
                  <a:pt x="273" y="215"/>
                </a:cubicBezTo>
                <a:cubicBezTo>
                  <a:pt x="274" y="212"/>
                  <a:pt x="277" y="210"/>
                  <a:pt x="280" y="210"/>
                </a:cubicBezTo>
                <a:cubicBezTo>
                  <a:pt x="385" y="210"/>
                  <a:pt x="385" y="210"/>
                  <a:pt x="385" y="210"/>
                </a:cubicBezTo>
                <a:cubicBezTo>
                  <a:pt x="387" y="210"/>
                  <a:pt x="389" y="211"/>
                  <a:pt x="391" y="212"/>
                </a:cubicBezTo>
                <a:cubicBezTo>
                  <a:pt x="444" y="265"/>
                  <a:pt x="444" y="265"/>
                  <a:pt x="444" y="265"/>
                </a:cubicBezTo>
                <a:cubicBezTo>
                  <a:pt x="445" y="266"/>
                  <a:pt x="446" y="268"/>
                  <a:pt x="446" y="270"/>
                </a:cubicBezTo>
                <a:cubicBezTo>
                  <a:pt x="446" y="272"/>
                  <a:pt x="445" y="274"/>
                  <a:pt x="444" y="276"/>
                </a:cubicBezTo>
                <a:cubicBezTo>
                  <a:pt x="391" y="329"/>
                  <a:pt x="391" y="329"/>
                  <a:pt x="391" y="329"/>
                </a:cubicBezTo>
                <a:cubicBezTo>
                  <a:pt x="389" y="330"/>
                  <a:pt x="387" y="331"/>
                  <a:pt x="385" y="331"/>
                </a:cubicBezTo>
                <a:close/>
                <a:moveTo>
                  <a:pt x="521" y="452"/>
                </a:moveTo>
                <a:cubicBezTo>
                  <a:pt x="521" y="455"/>
                  <a:pt x="519" y="458"/>
                  <a:pt x="516" y="459"/>
                </a:cubicBezTo>
                <a:cubicBezTo>
                  <a:pt x="515" y="459"/>
                  <a:pt x="514" y="459"/>
                  <a:pt x="513" y="459"/>
                </a:cubicBezTo>
                <a:cubicBezTo>
                  <a:pt x="511" y="459"/>
                  <a:pt x="509" y="459"/>
                  <a:pt x="508" y="457"/>
                </a:cubicBezTo>
                <a:cubicBezTo>
                  <a:pt x="460" y="410"/>
                  <a:pt x="460" y="410"/>
                  <a:pt x="460" y="410"/>
                </a:cubicBezTo>
                <a:cubicBezTo>
                  <a:pt x="413" y="457"/>
                  <a:pt x="413" y="457"/>
                  <a:pt x="413" y="457"/>
                </a:cubicBezTo>
                <a:cubicBezTo>
                  <a:pt x="411" y="459"/>
                  <a:pt x="407" y="460"/>
                  <a:pt x="405" y="459"/>
                </a:cubicBezTo>
                <a:cubicBezTo>
                  <a:pt x="402" y="458"/>
                  <a:pt x="400" y="455"/>
                  <a:pt x="400" y="452"/>
                </a:cubicBezTo>
                <a:cubicBezTo>
                  <a:pt x="400" y="346"/>
                  <a:pt x="400" y="346"/>
                  <a:pt x="400" y="346"/>
                </a:cubicBezTo>
                <a:cubicBezTo>
                  <a:pt x="400" y="344"/>
                  <a:pt x="401" y="342"/>
                  <a:pt x="402" y="341"/>
                </a:cubicBezTo>
                <a:cubicBezTo>
                  <a:pt x="455" y="288"/>
                  <a:pt x="455" y="288"/>
                  <a:pt x="455" y="288"/>
                </a:cubicBezTo>
                <a:cubicBezTo>
                  <a:pt x="458" y="285"/>
                  <a:pt x="463" y="285"/>
                  <a:pt x="466" y="288"/>
                </a:cubicBezTo>
                <a:cubicBezTo>
                  <a:pt x="519" y="341"/>
                  <a:pt x="519" y="341"/>
                  <a:pt x="519" y="341"/>
                </a:cubicBezTo>
                <a:cubicBezTo>
                  <a:pt x="520" y="342"/>
                  <a:pt x="521" y="344"/>
                  <a:pt x="521" y="346"/>
                </a:cubicBezTo>
                <a:lnTo>
                  <a:pt x="521" y="452"/>
                </a:lnTo>
                <a:close/>
                <a:moveTo>
                  <a:pt x="613" y="396"/>
                </a:moveTo>
                <a:cubicBezTo>
                  <a:pt x="586" y="422"/>
                  <a:pt x="586" y="422"/>
                  <a:pt x="586" y="422"/>
                </a:cubicBezTo>
                <a:cubicBezTo>
                  <a:pt x="585" y="424"/>
                  <a:pt x="583" y="424"/>
                  <a:pt x="582" y="424"/>
                </a:cubicBezTo>
                <a:cubicBezTo>
                  <a:pt x="580" y="424"/>
                  <a:pt x="578" y="424"/>
                  <a:pt x="577" y="422"/>
                </a:cubicBezTo>
                <a:cubicBezTo>
                  <a:pt x="550" y="396"/>
                  <a:pt x="550" y="396"/>
                  <a:pt x="550" y="396"/>
                </a:cubicBezTo>
                <a:cubicBezTo>
                  <a:pt x="549" y="395"/>
                  <a:pt x="548" y="393"/>
                  <a:pt x="548" y="391"/>
                </a:cubicBezTo>
                <a:cubicBezTo>
                  <a:pt x="548" y="389"/>
                  <a:pt x="549" y="387"/>
                  <a:pt x="550" y="386"/>
                </a:cubicBezTo>
                <a:cubicBezTo>
                  <a:pt x="577" y="360"/>
                  <a:pt x="577" y="360"/>
                  <a:pt x="577" y="360"/>
                </a:cubicBezTo>
                <a:cubicBezTo>
                  <a:pt x="578" y="358"/>
                  <a:pt x="580" y="358"/>
                  <a:pt x="582" y="358"/>
                </a:cubicBezTo>
                <a:cubicBezTo>
                  <a:pt x="583" y="358"/>
                  <a:pt x="585" y="358"/>
                  <a:pt x="586" y="360"/>
                </a:cubicBezTo>
                <a:cubicBezTo>
                  <a:pt x="613" y="386"/>
                  <a:pt x="613" y="386"/>
                  <a:pt x="613" y="386"/>
                </a:cubicBezTo>
                <a:cubicBezTo>
                  <a:pt x="615" y="389"/>
                  <a:pt x="615" y="393"/>
                  <a:pt x="613" y="396"/>
                </a:cubicBezTo>
                <a:close/>
                <a:moveTo>
                  <a:pt x="641" y="210"/>
                </a:moveTo>
                <a:cubicBezTo>
                  <a:pt x="644" y="210"/>
                  <a:pt x="647" y="212"/>
                  <a:pt x="648" y="215"/>
                </a:cubicBezTo>
                <a:cubicBezTo>
                  <a:pt x="649" y="217"/>
                  <a:pt x="649" y="221"/>
                  <a:pt x="647" y="223"/>
                </a:cubicBezTo>
                <a:cubicBezTo>
                  <a:pt x="599" y="270"/>
                  <a:pt x="599" y="270"/>
                  <a:pt x="599" y="270"/>
                </a:cubicBezTo>
                <a:cubicBezTo>
                  <a:pt x="647" y="318"/>
                  <a:pt x="647" y="318"/>
                  <a:pt x="647" y="318"/>
                </a:cubicBezTo>
                <a:cubicBezTo>
                  <a:pt x="649" y="320"/>
                  <a:pt x="649" y="323"/>
                  <a:pt x="648" y="326"/>
                </a:cubicBezTo>
                <a:cubicBezTo>
                  <a:pt x="647" y="329"/>
                  <a:pt x="644" y="331"/>
                  <a:pt x="641" y="331"/>
                </a:cubicBezTo>
                <a:cubicBezTo>
                  <a:pt x="535" y="331"/>
                  <a:pt x="535" y="331"/>
                  <a:pt x="535" y="331"/>
                </a:cubicBezTo>
                <a:cubicBezTo>
                  <a:pt x="533" y="331"/>
                  <a:pt x="532" y="330"/>
                  <a:pt x="530" y="329"/>
                </a:cubicBezTo>
                <a:cubicBezTo>
                  <a:pt x="477" y="276"/>
                  <a:pt x="477" y="276"/>
                  <a:pt x="477" y="276"/>
                </a:cubicBezTo>
                <a:cubicBezTo>
                  <a:pt x="476" y="274"/>
                  <a:pt x="475" y="272"/>
                  <a:pt x="475" y="270"/>
                </a:cubicBezTo>
                <a:cubicBezTo>
                  <a:pt x="475" y="268"/>
                  <a:pt x="476" y="266"/>
                  <a:pt x="477" y="265"/>
                </a:cubicBezTo>
                <a:cubicBezTo>
                  <a:pt x="530" y="212"/>
                  <a:pt x="530" y="212"/>
                  <a:pt x="530" y="212"/>
                </a:cubicBezTo>
                <a:cubicBezTo>
                  <a:pt x="532" y="211"/>
                  <a:pt x="533" y="210"/>
                  <a:pt x="535" y="210"/>
                </a:cubicBezTo>
                <a:lnTo>
                  <a:pt x="641" y="210"/>
                </a:lnTo>
                <a:close/>
                <a:moveTo>
                  <a:pt x="1162" y="335"/>
                </a:moveTo>
                <a:cubicBezTo>
                  <a:pt x="953" y="335"/>
                  <a:pt x="953" y="335"/>
                  <a:pt x="953" y="335"/>
                </a:cubicBezTo>
                <a:cubicBezTo>
                  <a:pt x="953" y="204"/>
                  <a:pt x="953" y="204"/>
                  <a:pt x="953" y="204"/>
                </a:cubicBezTo>
                <a:cubicBezTo>
                  <a:pt x="1146" y="204"/>
                  <a:pt x="1146" y="204"/>
                  <a:pt x="1146" y="204"/>
                </a:cubicBezTo>
                <a:cubicBezTo>
                  <a:pt x="1146" y="166"/>
                  <a:pt x="1146" y="166"/>
                  <a:pt x="1146" y="166"/>
                </a:cubicBezTo>
                <a:cubicBezTo>
                  <a:pt x="953" y="166"/>
                  <a:pt x="953" y="166"/>
                  <a:pt x="953" y="166"/>
                </a:cubicBezTo>
                <a:cubicBezTo>
                  <a:pt x="953" y="43"/>
                  <a:pt x="953" y="43"/>
                  <a:pt x="953" y="43"/>
                </a:cubicBezTo>
                <a:cubicBezTo>
                  <a:pt x="1163" y="43"/>
                  <a:pt x="1163" y="43"/>
                  <a:pt x="1163" y="43"/>
                </a:cubicBezTo>
                <a:cubicBezTo>
                  <a:pt x="1163" y="5"/>
                  <a:pt x="1163" y="5"/>
                  <a:pt x="1163" y="5"/>
                </a:cubicBezTo>
                <a:cubicBezTo>
                  <a:pt x="911" y="5"/>
                  <a:pt x="911" y="5"/>
                  <a:pt x="911" y="5"/>
                </a:cubicBezTo>
                <a:cubicBezTo>
                  <a:pt x="911" y="373"/>
                  <a:pt x="911" y="373"/>
                  <a:pt x="911" y="373"/>
                </a:cubicBezTo>
                <a:cubicBezTo>
                  <a:pt x="1162" y="373"/>
                  <a:pt x="1162" y="373"/>
                  <a:pt x="1162" y="373"/>
                </a:cubicBezTo>
                <a:lnTo>
                  <a:pt x="1162" y="335"/>
                </a:lnTo>
                <a:close/>
                <a:moveTo>
                  <a:pt x="1011" y="486"/>
                </a:moveTo>
                <a:cubicBezTo>
                  <a:pt x="1003" y="486"/>
                  <a:pt x="995" y="489"/>
                  <a:pt x="991" y="497"/>
                </a:cubicBezTo>
                <a:cubicBezTo>
                  <a:pt x="990" y="497"/>
                  <a:pt x="990" y="497"/>
                  <a:pt x="990" y="497"/>
                </a:cubicBezTo>
                <a:cubicBezTo>
                  <a:pt x="990" y="487"/>
                  <a:pt x="990" y="487"/>
                  <a:pt x="990" y="487"/>
                </a:cubicBezTo>
                <a:cubicBezTo>
                  <a:pt x="981" y="487"/>
                  <a:pt x="981" y="487"/>
                  <a:pt x="981" y="487"/>
                </a:cubicBezTo>
                <a:cubicBezTo>
                  <a:pt x="981" y="546"/>
                  <a:pt x="981" y="546"/>
                  <a:pt x="981" y="546"/>
                </a:cubicBezTo>
                <a:cubicBezTo>
                  <a:pt x="990" y="546"/>
                  <a:pt x="990" y="546"/>
                  <a:pt x="990" y="546"/>
                </a:cubicBezTo>
                <a:cubicBezTo>
                  <a:pt x="990" y="508"/>
                  <a:pt x="990" y="508"/>
                  <a:pt x="990" y="508"/>
                </a:cubicBezTo>
                <a:cubicBezTo>
                  <a:pt x="991" y="500"/>
                  <a:pt x="1001" y="494"/>
                  <a:pt x="1008" y="494"/>
                </a:cubicBezTo>
                <a:cubicBezTo>
                  <a:pt x="1017" y="494"/>
                  <a:pt x="1024" y="499"/>
                  <a:pt x="1024" y="509"/>
                </a:cubicBezTo>
                <a:cubicBezTo>
                  <a:pt x="1024" y="546"/>
                  <a:pt x="1024" y="546"/>
                  <a:pt x="1024" y="546"/>
                </a:cubicBezTo>
                <a:cubicBezTo>
                  <a:pt x="1034" y="546"/>
                  <a:pt x="1034" y="546"/>
                  <a:pt x="1034" y="546"/>
                </a:cubicBezTo>
                <a:cubicBezTo>
                  <a:pt x="1034" y="508"/>
                  <a:pt x="1034" y="508"/>
                  <a:pt x="1034" y="508"/>
                </a:cubicBezTo>
                <a:cubicBezTo>
                  <a:pt x="1034" y="493"/>
                  <a:pt x="1024" y="486"/>
                  <a:pt x="1011" y="486"/>
                </a:cubicBezTo>
                <a:close/>
                <a:moveTo>
                  <a:pt x="1137" y="517"/>
                </a:moveTo>
                <a:cubicBezTo>
                  <a:pt x="1136" y="499"/>
                  <a:pt x="1129" y="486"/>
                  <a:pt x="1109" y="486"/>
                </a:cubicBezTo>
                <a:cubicBezTo>
                  <a:pt x="1091" y="486"/>
                  <a:pt x="1081" y="499"/>
                  <a:pt x="1081" y="516"/>
                </a:cubicBezTo>
                <a:cubicBezTo>
                  <a:pt x="1081" y="537"/>
                  <a:pt x="1092" y="548"/>
                  <a:pt x="1113" y="548"/>
                </a:cubicBezTo>
                <a:cubicBezTo>
                  <a:pt x="1119" y="548"/>
                  <a:pt x="1128" y="546"/>
                  <a:pt x="1134" y="540"/>
                </a:cubicBezTo>
                <a:cubicBezTo>
                  <a:pt x="1134" y="533"/>
                  <a:pt x="1134" y="533"/>
                  <a:pt x="1134" y="533"/>
                </a:cubicBezTo>
                <a:cubicBezTo>
                  <a:pt x="1132" y="533"/>
                  <a:pt x="1132" y="533"/>
                  <a:pt x="1132" y="533"/>
                </a:cubicBezTo>
                <a:cubicBezTo>
                  <a:pt x="1126" y="537"/>
                  <a:pt x="1119" y="539"/>
                  <a:pt x="1113" y="539"/>
                </a:cubicBezTo>
                <a:cubicBezTo>
                  <a:pt x="1102" y="539"/>
                  <a:pt x="1096" y="535"/>
                  <a:pt x="1092" y="527"/>
                </a:cubicBezTo>
                <a:cubicBezTo>
                  <a:pt x="1091" y="525"/>
                  <a:pt x="1090" y="522"/>
                  <a:pt x="1090" y="518"/>
                </a:cubicBezTo>
                <a:cubicBezTo>
                  <a:pt x="1090" y="517"/>
                  <a:pt x="1090" y="517"/>
                  <a:pt x="1090" y="517"/>
                </a:cubicBezTo>
                <a:lnTo>
                  <a:pt x="1137" y="517"/>
                </a:lnTo>
                <a:close/>
                <a:moveTo>
                  <a:pt x="1109" y="493"/>
                </a:moveTo>
                <a:cubicBezTo>
                  <a:pt x="1120" y="493"/>
                  <a:pt x="1126" y="500"/>
                  <a:pt x="1127" y="510"/>
                </a:cubicBezTo>
                <a:cubicBezTo>
                  <a:pt x="1091" y="510"/>
                  <a:pt x="1091" y="510"/>
                  <a:pt x="1091" y="510"/>
                </a:cubicBezTo>
                <a:cubicBezTo>
                  <a:pt x="1093" y="500"/>
                  <a:pt x="1098" y="493"/>
                  <a:pt x="1109" y="493"/>
                </a:cubicBezTo>
                <a:close/>
                <a:moveTo>
                  <a:pt x="1551" y="501"/>
                </a:moveTo>
                <a:cubicBezTo>
                  <a:pt x="1551" y="496"/>
                  <a:pt x="1556" y="493"/>
                  <a:pt x="1566" y="493"/>
                </a:cubicBezTo>
                <a:cubicBezTo>
                  <a:pt x="1574" y="493"/>
                  <a:pt x="1580" y="498"/>
                  <a:pt x="1582" y="500"/>
                </a:cubicBezTo>
                <a:cubicBezTo>
                  <a:pt x="1585" y="500"/>
                  <a:pt x="1585" y="500"/>
                  <a:pt x="1585" y="500"/>
                </a:cubicBezTo>
                <a:cubicBezTo>
                  <a:pt x="1585" y="491"/>
                  <a:pt x="1585" y="491"/>
                  <a:pt x="1585" y="491"/>
                </a:cubicBezTo>
                <a:cubicBezTo>
                  <a:pt x="1581" y="489"/>
                  <a:pt x="1575" y="486"/>
                  <a:pt x="1566" y="486"/>
                </a:cubicBezTo>
                <a:cubicBezTo>
                  <a:pt x="1550" y="486"/>
                  <a:pt x="1542" y="493"/>
                  <a:pt x="1542" y="503"/>
                </a:cubicBezTo>
                <a:cubicBezTo>
                  <a:pt x="1542" y="523"/>
                  <a:pt x="1579" y="519"/>
                  <a:pt x="1579" y="531"/>
                </a:cubicBezTo>
                <a:cubicBezTo>
                  <a:pt x="1579" y="537"/>
                  <a:pt x="1574" y="540"/>
                  <a:pt x="1564" y="540"/>
                </a:cubicBezTo>
                <a:cubicBezTo>
                  <a:pt x="1557" y="540"/>
                  <a:pt x="1548" y="536"/>
                  <a:pt x="1545" y="532"/>
                </a:cubicBezTo>
                <a:cubicBezTo>
                  <a:pt x="1542" y="532"/>
                  <a:pt x="1542" y="532"/>
                  <a:pt x="1542" y="532"/>
                </a:cubicBezTo>
                <a:cubicBezTo>
                  <a:pt x="1542" y="541"/>
                  <a:pt x="1542" y="541"/>
                  <a:pt x="1542" y="541"/>
                </a:cubicBezTo>
                <a:cubicBezTo>
                  <a:pt x="1548" y="545"/>
                  <a:pt x="1555" y="548"/>
                  <a:pt x="1564" y="548"/>
                </a:cubicBezTo>
                <a:cubicBezTo>
                  <a:pt x="1581" y="548"/>
                  <a:pt x="1588" y="541"/>
                  <a:pt x="1588" y="531"/>
                </a:cubicBezTo>
                <a:cubicBezTo>
                  <a:pt x="1588" y="510"/>
                  <a:pt x="1551" y="516"/>
                  <a:pt x="1551" y="501"/>
                </a:cubicBezTo>
                <a:close/>
                <a:moveTo>
                  <a:pt x="1061" y="467"/>
                </a:moveTo>
                <a:cubicBezTo>
                  <a:pt x="1051" y="467"/>
                  <a:pt x="1051" y="467"/>
                  <a:pt x="1051" y="467"/>
                </a:cubicBezTo>
                <a:cubicBezTo>
                  <a:pt x="1051" y="487"/>
                  <a:pt x="1051" y="487"/>
                  <a:pt x="1051" y="487"/>
                </a:cubicBezTo>
                <a:cubicBezTo>
                  <a:pt x="1042" y="487"/>
                  <a:pt x="1042" y="487"/>
                  <a:pt x="1042" y="487"/>
                </a:cubicBezTo>
                <a:cubicBezTo>
                  <a:pt x="1042" y="494"/>
                  <a:pt x="1042" y="494"/>
                  <a:pt x="1042" y="494"/>
                </a:cubicBezTo>
                <a:cubicBezTo>
                  <a:pt x="1051" y="494"/>
                  <a:pt x="1051" y="494"/>
                  <a:pt x="1051" y="494"/>
                </a:cubicBezTo>
                <a:cubicBezTo>
                  <a:pt x="1051" y="529"/>
                  <a:pt x="1051" y="529"/>
                  <a:pt x="1051" y="529"/>
                </a:cubicBezTo>
                <a:cubicBezTo>
                  <a:pt x="1051" y="542"/>
                  <a:pt x="1056" y="546"/>
                  <a:pt x="1066" y="546"/>
                </a:cubicBezTo>
                <a:cubicBezTo>
                  <a:pt x="1074" y="546"/>
                  <a:pt x="1074" y="546"/>
                  <a:pt x="1074" y="546"/>
                </a:cubicBezTo>
                <a:cubicBezTo>
                  <a:pt x="1074" y="539"/>
                  <a:pt x="1074" y="539"/>
                  <a:pt x="1074" y="539"/>
                </a:cubicBezTo>
                <a:cubicBezTo>
                  <a:pt x="1068" y="539"/>
                  <a:pt x="1068" y="539"/>
                  <a:pt x="1068" y="539"/>
                </a:cubicBezTo>
                <a:cubicBezTo>
                  <a:pt x="1063" y="539"/>
                  <a:pt x="1060" y="537"/>
                  <a:pt x="1060" y="530"/>
                </a:cubicBezTo>
                <a:cubicBezTo>
                  <a:pt x="1060" y="494"/>
                  <a:pt x="1060" y="494"/>
                  <a:pt x="1060" y="494"/>
                </a:cubicBezTo>
                <a:cubicBezTo>
                  <a:pt x="1075" y="494"/>
                  <a:pt x="1075" y="494"/>
                  <a:pt x="1075" y="494"/>
                </a:cubicBezTo>
                <a:cubicBezTo>
                  <a:pt x="1075" y="487"/>
                  <a:pt x="1075" y="487"/>
                  <a:pt x="1075" y="487"/>
                </a:cubicBezTo>
                <a:cubicBezTo>
                  <a:pt x="1060" y="487"/>
                  <a:pt x="1060" y="487"/>
                  <a:pt x="1060" y="487"/>
                </a:cubicBezTo>
                <a:lnTo>
                  <a:pt x="1061" y="4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974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EA496C87-2B6D-4DF5-B6D6-819737B4A51D}"/>
              </a:ext>
            </a:extLst>
          </p:cNvPr>
          <p:cNvSpPr>
            <a:spLocks noEditPoints="1"/>
          </p:cNvSpPr>
          <p:nvPr userDrawn="1">
            <p:custDataLst>
              <p:tags r:id="rId2"/>
            </p:custDataLst>
          </p:nvPr>
        </p:nvSpPr>
        <p:spPr bwMode="auto">
          <a:xfrm>
            <a:off x="10446544" y="229462"/>
            <a:ext cx="1427956" cy="441244"/>
          </a:xfrm>
          <a:custGeom>
            <a:avLst/>
            <a:gdLst>
              <a:gd name="T0" fmla="*/ 1618 w 1847"/>
              <a:gd name="T1" fmla="*/ 546 h 571"/>
              <a:gd name="T2" fmla="*/ 1612 w 1847"/>
              <a:gd name="T3" fmla="*/ 487 h 571"/>
              <a:gd name="T4" fmla="*/ 376 w 1847"/>
              <a:gd name="T5" fmla="*/ 304 h 571"/>
              <a:gd name="T6" fmla="*/ 540 w 1847"/>
              <a:gd name="T7" fmla="*/ 302 h 571"/>
              <a:gd name="T8" fmla="*/ 513 w 1847"/>
              <a:gd name="T9" fmla="*/ 266 h 571"/>
              <a:gd name="T10" fmla="*/ 456 w 1847"/>
              <a:gd name="T11" fmla="*/ 323 h 571"/>
              <a:gd name="T12" fmla="*/ 492 w 1847"/>
              <a:gd name="T13" fmla="*/ 349 h 571"/>
              <a:gd name="T14" fmla="*/ 1643 w 1847"/>
              <a:gd name="T15" fmla="*/ 517 h 571"/>
              <a:gd name="T16" fmla="*/ 1481 w 1847"/>
              <a:gd name="T17" fmla="*/ 507 h 571"/>
              <a:gd name="T18" fmla="*/ 1471 w 1847"/>
              <a:gd name="T19" fmla="*/ 546 h 571"/>
              <a:gd name="T20" fmla="*/ 34 w 1847"/>
              <a:gd name="T21" fmla="*/ 469 h 571"/>
              <a:gd name="T22" fmla="*/ 105 w 1847"/>
              <a:gd name="T23" fmla="*/ 275 h 571"/>
              <a:gd name="T24" fmla="*/ 82 w 1847"/>
              <a:gd name="T25" fmla="*/ 322 h 571"/>
              <a:gd name="T26" fmla="*/ 142 w 1847"/>
              <a:gd name="T27" fmla="*/ 184 h 571"/>
              <a:gd name="T28" fmla="*/ 69 w 1847"/>
              <a:gd name="T29" fmla="*/ 232 h 571"/>
              <a:gd name="T30" fmla="*/ 1710 w 1847"/>
              <a:gd name="T31" fmla="*/ 0 h 571"/>
              <a:gd name="T32" fmla="*/ 1712 w 1847"/>
              <a:gd name="T33" fmla="*/ 380 h 571"/>
              <a:gd name="T34" fmla="*/ 1836 w 1847"/>
              <a:gd name="T35" fmla="*/ 507 h 571"/>
              <a:gd name="T36" fmla="*/ 1846 w 1847"/>
              <a:gd name="T37" fmla="*/ 509 h 571"/>
              <a:gd name="T38" fmla="*/ 1837 w 1847"/>
              <a:gd name="T39" fmla="*/ 528 h 571"/>
              <a:gd name="T40" fmla="*/ 465 w 1847"/>
              <a:gd name="T41" fmla="*/ 217 h 571"/>
              <a:gd name="T42" fmla="*/ 429 w 1847"/>
              <a:gd name="T43" fmla="*/ 191 h 571"/>
              <a:gd name="T44" fmla="*/ 1716 w 1847"/>
              <a:gd name="T45" fmla="*/ 546 h 571"/>
              <a:gd name="T46" fmla="*/ 1270 w 1847"/>
              <a:gd name="T47" fmla="*/ 497 h 571"/>
              <a:gd name="T48" fmla="*/ 1291 w 1847"/>
              <a:gd name="T49" fmla="*/ 495 h 571"/>
              <a:gd name="T50" fmla="*/ 1302 w 1847"/>
              <a:gd name="T51" fmla="*/ 546 h 571"/>
              <a:gd name="T52" fmla="*/ 1536 w 1847"/>
              <a:gd name="T53" fmla="*/ 373 h 571"/>
              <a:gd name="T54" fmla="*/ 1371 w 1847"/>
              <a:gd name="T55" fmla="*/ 58 h 571"/>
              <a:gd name="T56" fmla="*/ 1189 w 1847"/>
              <a:gd name="T57" fmla="*/ 571 h 571"/>
              <a:gd name="T58" fmla="*/ 1198 w 1847"/>
              <a:gd name="T59" fmla="*/ 527 h 571"/>
              <a:gd name="T60" fmla="*/ 1302 w 1847"/>
              <a:gd name="T61" fmla="*/ 460 h 571"/>
              <a:gd name="T62" fmla="*/ 1431 w 1847"/>
              <a:gd name="T63" fmla="*/ 533 h 571"/>
              <a:gd name="T64" fmla="*/ 1390 w 1847"/>
              <a:gd name="T65" fmla="*/ 510 h 571"/>
              <a:gd name="T66" fmla="*/ 1326 w 1847"/>
              <a:gd name="T67" fmla="*/ 503 h 571"/>
              <a:gd name="T68" fmla="*/ 1335 w 1847"/>
              <a:gd name="T69" fmla="*/ 501 h 571"/>
              <a:gd name="T70" fmla="*/ 921 w 1847"/>
              <a:gd name="T71" fmla="*/ 499 h 571"/>
              <a:gd name="T72" fmla="*/ 1158 w 1847"/>
              <a:gd name="T73" fmla="*/ 487 h 571"/>
              <a:gd name="T74" fmla="*/ 1172 w 1847"/>
              <a:gd name="T75" fmla="*/ 486 h 571"/>
              <a:gd name="T76" fmla="*/ 257 w 1847"/>
              <a:gd name="T77" fmla="*/ 332 h 571"/>
              <a:gd name="T78" fmla="*/ 530 w 1847"/>
              <a:gd name="T79" fmla="*/ 564 h 571"/>
              <a:gd name="T80" fmla="*/ 577 w 1847"/>
              <a:gd name="T81" fmla="*/ 118 h 571"/>
              <a:gd name="T82" fmla="*/ 550 w 1847"/>
              <a:gd name="T83" fmla="*/ 154 h 571"/>
              <a:gd name="T84" fmla="*/ 516 w 1847"/>
              <a:gd name="T85" fmla="*/ 83 h 571"/>
              <a:gd name="T86" fmla="*/ 400 w 1847"/>
              <a:gd name="T87" fmla="*/ 196 h 571"/>
              <a:gd name="T88" fmla="*/ 344 w 1847"/>
              <a:gd name="T89" fmla="*/ 180 h 571"/>
              <a:gd name="T90" fmla="*/ 339 w 1847"/>
              <a:gd name="T91" fmla="*/ 424 h 571"/>
              <a:gd name="T92" fmla="*/ 371 w 1847"/>
              <a:gd name="T93" fmla="*/ 386 h 571"/>
              <a:gd name="T94" fmla="*/ 273 w 1847"/>
              <a:gd name="T95" fmla="*/ 215 h 571"/>
              <a:gd name="T96" fmla="*/ 385 w 1847"/>
              <a:gd name="T97" fmla="*/ 331 h 571"/>
              <a:gd name="T98" fmla="*/ 400 w 1847"/>
              <a:gd name="T99" fmla="*/ 452 h 571"/>
              <a:gd name="T100" fmla="*/ 613 w 1847"/>
              <a:gd name="T101" fmla="*/ 396 h 571"/>
              <a:gd name="T102" fmla="*/ 582 w 1847"/>
              <a:gd name="T103" fmla="*/ 358 h 571"/>
              <a:gd name="T104" fmla="*/ 647 w 1847"/>
              <a:gd name="T105" fmla="*/ 318 h 571"/>
              <a:gd name="T106" fmla="*/ 530 w 1847"/>
              <a:gd name="T107" fmla="*/ 212 h 571"/>
              <a:gd name="T108" fmla="*/ 953 w 1847"/>
              <a:gd name="T109" fmla="*/ 166 h 571"/>
              <a:gd name="T110" fmla="*/ 1011 w 1847"/>
              <a:gd name="T111" fmla="*/ 486 h 571"/>
              <a:gd name="T112" fmla="*/ 1008 w 1847"/>
              <a:gd name="T113" fmla="*/ 494 h 571"/>
              <a:gd name="T114" fmla="*/ 1081 w 1847"/>
              <a:gd name="T115" fmla="*/ 516 h 571"/>
              <a:gd name="T116" fmla="*/ 1090 w 1847"/>
              <a:gd name="T117" fmla="*/ 517 h 571"/>
              <a:gd name="T118" fmla="*/ 1582 w 1847"/>
              <a:gd name="T119" fmla="*/ 500 h 571"/>
              <a:gd name="T120" fmla="*/ 1542 w 1847"/>
              <a:gd name="T121" fmla="*/ 532 h 571"/>
              <a:gd name="T122" fmla="*/ 1042 w 1847"/>
              <a:gd name="T123" fmla="*/ 487 h 571"/>
              <a:gd name="T124" fmla="*/ 1060 w 1847"/>
              <a:gd name="T125" fmla="*/ 530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847" h="571">
                <a:moveTo>
                  <a:pt x="1612" y="467"/>
                </a:moveTo>
                <a:cubicBezTo>
                  <a:pt x="1603" y="467"/>
                  <a:pt x="1603" y="467"/>
                  <a:pt x="1603" y="467"/>
                </a:cubicBezTo>
                <a:cubicBezTo>
                  <a:pt x="1603" y="487"/>
                  <a:pt x="1603" y="487"/>
                  <a:pt x="1603" y="487"/>
                </a:cubicBezTo>
                <a:cubicBezTo>
                  <a:pt x="1594" y="487"/>
                  <a:pt x="1594" y="487"/>
                  <a:pt x="1594" y="487"/>
                </a:cubicBezTo>
                <a:cubicBezTo>
                  <a:pt x="1594" y="494"/>
                  <a:pt x="1594" y="494"/>
                  <a:pt x="1594" y="494"/>
                </a:cubicBezTo>
                <a:cubicBezTo>
                  <a:pt x="1603" y="494"/>
                  <a:pt x="1603" y="494"/>
                  <a:pt x="1603" y="494"/>
                </a:cubicBezTo>
                <a:cubicBezTo>
                  <a:pt x="1603" y="529"/>
                  <a:pt x="1603" y="529"/>
                  <a:pt x="1603" y="529"/>
                </a:cubicBezTo>
                <a:cubicBezTo>
                  <a:pt x="1603" y="542"/>
                  <a:pt x="1608" y="546"/>
                  <a:pt x="1618" y="546"/>
                </a:cubicBezTo>
                <a:cubicBezTo>
                  <a:pt x="1625" y="546"/>
                  <a:pt x="1625" y="546"/>
                  <a:pt x="1625" y="546"/>
                </a:cubicBezTo>
                <a:cubicBezTo>
                  <a:pt x="1625" y="539"/>
                  <a:pt x="1625" y="539"/>
                  <a:pt x="1625" y="539"/>
                </a:cubicBezTo>
                <a:cubicBezTo>
                  <a:pt x="1619" y="539"/>
                  <a:pt x="1619" y="539"/>
                  <a:pt x="1619" y="539"/>
                </a:cubicBezTo>
                <a:cubicBezTo>
                  <a:pt x="1615" y="539"/>
                  <a:pt x="1612" y="537"/>
                  <a:pt x="1612" y="530"/>
                </a:cubicBezTo>
                <a:cubicBezTo>
                  <a:pt x="1612" y="494"/>
                  <a:pt x="1612" y="494"/>
                  <a:pt x="1612" y="494"/>
                </a:cubicBezTo>
                <a:cubicBezTo>
                  <a:pt x="1626" y="494"/>
                  <a:pt x="1626" y="494"/>
                  <a:pt x="1626" y="494"/>
                </a:cubicBezTo>
                <a:cubicBezTo>
                  <a:pt x="1626" y="487"/>
                  <a:pt x="1626" y="487"/>
                  <a:pt x="1626" y="487"/>
                </a:cubicBezTo>
                <a:cubicBezTo>
                  <a:pt x="1612" y="487"/>
                  <a:pt x="1612" y="487"/>
                  <a:pt x="1612" y="487"/>
                </a:cubicBezTo>
                <a:lnTo>
                  <a:pt x="1612" y="467"/>
                </a:lnTo>
                <a:close/>
                <a:moveTo>
                  <a:pt x="381" y="239"/>
                </a:moveTo>
                <a:cubicBezTo>
                  <a:pt x="379" y="237"/>
                  <a:pt x="374" y="237"/>
                  <a:pt x="372" y="239"/>
                </a:cubicBezTo>
                <a:cubicBezTo>
                  <a:pt x="345" y="266"/>
                  <a:pt x="345" y="266"/>
                  <a:pt x="345" y="266"/>
                </a:cubicBezTo>
                <a:cubicBezTo>
                  <a:pt x="344" y="267"/>
                  <a:pt x="343" y="269"/>
                  <a:pt x="343" y="270"/>
                </a:cubicBezTo>
                <a:cubicBezTo>
                  <a:pt x="343" y="272"/>
                  <a:pt x="344" y="274"/>
                  <a:pt x="345" y="275"/>
                </a:cubicBezTo>
                <a:cubicBezTo>
                  <a:pt x="372" y="302"/>
                  <a:pt x="372" y="302"/>
                  <a:pt x="372" y="302"/>
                </a:cubicBezTo>
                <a:cubicBezTo>
                  <a:pt x="373" y="303"/>
                  <a:pt x="375" y="304"/>
                  <a:pt x="376" y="304"/>
                </a:cubicBezTo>
                <a:cubicBezTo>
                  <a:pt x="378" y="304"/>
                  <a:pt x="380" y="303"/>
                  <a:pt x="381" y="302"/>
                </a:cubicBezTo>
                <a:cubicBezTo>
                  <a:pt x="408" y="275"/>
                  <a:pt x="408" y="275"/>
                  <a:pt x="408" y="275"/>
                </a:cubicBezTo>
                <a:cubicBezTo>
                  <a:pt x="409" y="274"/>
                  <a:pt x="410" y="272"/>
                  <a:pt x="410" y="270"/>
                </a:cubicBezTo>
                <a:cubicBezTo>
                  <a:pt x="410" y="269"/>
                  <a:pt x="409" y="267"/>
                  <a:pt x="408" y="266"/>
                </a:cubicBezTo>
                <a:lnTo>
                  <a:pt x="381" y="239"/>
                </a:lnTo>
                <a:close/>
                <a:moveTo>
                  <a:pt x="511" y="270"/>
                </a:moveTo>
                <a:cubicBezTo>
                  <a:pt x="511" y="272"/>
                  <a:pt x="512" y="274"/>
                  <a:pt x="513" y="275"/>
                </a:cubicBezTo>
                <a:cubicBezTo>
                  <a:pt x="540" y="302"/>
                  <a:pt x="540" y="302"/>
                  <a:pt x="540" y="302"/>
                </a:cubicBezTo>
                <a:cubicBezTo>
                  <a:pt x="541" y="303"/>
                  <a:pt x="543" y="304"/>
                  <a:pt x="545" y="304"/>
                </a:cubicBezTo>
                <a:cubicBezTo>
                  <a:pt x="546" y="304"/>
                  <a:pt x="548" y="303"/>
                  <a:pt x="549" y="302"/>
                </a:cubicBezTo>
                <a:cubicBezTo>
                  <a:pt x="576" y="275"/>
                  <a:pt x="576" y="275"/>
                  <a:pt x="576" y="275"/>
                </a:cubicBezTo>
                <a:cubicBezTo>
                  <a:pt x="579" y="273"/>
                  <a:pt x="579" y="268"/>
                  <a:pt x="576" y="266"/>
                </a:cubicBezTo>
                <a:cubicBezTo>
                  <a:pt x="549" y="239"/>
                  <a:pt x="549" y="239"/>
                  <a:pt x="549" y="239"/>
                </a:cubicBezTo>
                <a:cubicBezTo>
                  <a:pt x="548" y="238"/>
                  <a:pt x="546" y="237"/>
                  <a:pt x="545" y="237"/>
                </a:cubicBezTo>
                <a:cubicBezTo>
                  <a:pt x="543" y="237"/>
                  <a:pt x="541" y="238"/>
                  <a:pt x="540" y="239"/>
                </a:cubicBezTo>
                <a:cubicBezTo>
                  <a:pt x="513" y="266"/>
                  <a:pt x="513" y="266"/>
                  <a:pt x="513" y="266"/>
                </a:cubicBezTo>
                <a:cubicBezTo>
                  <a:pt x="512" y="267"/>
                  <a:pt x="511" y="269"/>
                  <a:pt x="511" y="270"/>
                </a:cubicBezTo>
                <a:close/>
                <a:moveTo>
                  <a:pt x="1775" y="546"/>
                </a:moveTo>
                <a:cubicBezTo>
                  <a:pt x="1784" y="546"/>
                  <a:pt x="1784" y="546"/>
                  <a:pt x="1784" y="546"/>
                </a:cubicBezTo>
                <a:cubicBezTo>
                  <a:pt x="1784" y="487"/>
                  <a:pt x="1784" y="487"/>
                  <a:pt x="1784" y="487"/>
                </a:cubicBezTo>
                <a:cubicBezTo>
                  <a:pt x="1775" y="487"/>
                  <a:pt x="1775" y="487"/>
                  <a:pt x="1775" y="487"/>
                </a:cubicBezTo>
                <a:lnTo>
                  <a:pt x="1775" y="546"/>
                </a:lnTo>
                <a:close/>
                <a:moveTo>
                  <a:pt x="465" y="323"/>
                </a:moveTo>
                <a:cubicBezTo>
                  <a:pt x="463" y="320"/>
                  <a:pt x="458" y="320"/>
                  <a:pt x="456" y="323"/>
                </a:cubicBezTo>
                <a:cubicBezTo>
                  <a:pt x="429" y="349"/>
                  <a:pt x="429" y="349"/>
                  <a:pt x="429" y="349"/>
                </a:cubicBezTo>
                <a:cubicBezTo>
                  <a:pt x="428" y="351"/>
                  <a:pt x="427" y="352"/>
                  <a:pt x="427" y="354"/>
                </a:cubicBezTo>
                <a:cubicBezTo>
                  <a:pt x="427" y="356"/>
                  <a:pt x="428" y="358"/>
                  <a:pt x="429" y="359"/>
                </a:cubicBezTo>
                <a:cubicBezTo>
                  <a:pt x="456" y="385"/>
                  <a:pt x="456" y="385"/>
                  <a:pt x="456" y="385"/>
                </a:cubicBezTo>
                <a:cubicBezTo>
                  <a:pt x="457" y="387"/>
                  <a:pt x="459" y="387"/>
                  <a:pt x="460" y="387"/>
                </a:cubicBezTo>
                <a:cubicBezTo>
                  <a:pt x="462" y="387"/>
                  <a:pt x="464" y="387"/>
                  <a:pt x="465" y="385"/>
                </a:cubicBezTo>
                <a:cubicBezTo>
                  <a:pt x="492" y="359"/>
                  <a:pt x="492" y="359"/>
                  <a:pt x="492" y="359"/>
                </a:cubicBezTo>
                <a:cubicBezTo>
                  <a:pt x="494" y="356"/>
                  <a:pt x="494" y="352"/>
                  <a:pt x="492" y="349"/>
                </a:cubicBezTo>
                <a:lnTo>
                  <a:pt x="465" y="323"/>
                </a:lnTo>
                <a:close/>
                <a:moveTo>
                  <a:pt x="1663" y="486"/>
                </a:moveTo>
                <a:cubicBezTo>
                  <a:pt x="1645" y="486"/>
                  <a:pt x="1633" y="498"/>
                  <a:pt x="1633" y="517"/>
                </a:cubicBezTo>
                <a:cubicBezTo>
                  <a:pt x="1633" y="535"/>
                  <a:pt x="1645" y="548"/>
                  <a:pt x="1663" y="548"/>
                </a:cubicBezTo>
                <a:cubicBezTo>
                  <a:pt x="1681" y="548"/>
                  <a:pt x="1693" y="535"/>
                  <a:pt x="1693" y="516"/>
                </a:cubicBezTo>
                <a:cubicBezTo>
                  <a:pt x="1693" y="498"/>
                  <a:pt x="1681" y="486"/>
                  <a:pt x="1663" y="486"/>
                </a:cubicBezTo>
                <a:close/>
                <a:moveTo>
                  <a:pt x="1663" y="540"/>
                </a:moveTo>
                <a:cubicBezTo>
                  <a:pt x="1652" y="540"/>
                  <a:pt x="1643" y="531"/>
                  <a:pt x="1643" y="517"/>
                </a:cubicBezTo>
                <a:cubicBezTo>
                  <a:pt x="1643" y="501"/>
                  <a:pt x="1652" y="493"/>
                  <a:pt x="1663" y="493"/>
                </a:cubicBezTo>
                <a:cubicBezTo>
                  <a:pt x="1675" y="493"/>
                  <a:pt x="1683" y="501"/>
                  <a:pt x="1683" y="517"/>
                </a:cubicBezTo>
                <a:cubicBezTo>
                  <a:pt x="1683" y="531"/>
                  <a:pt x="1675" y="540"/>
                  <a:pt x="1663" y="540"/>
                </a:cubicBezTo>
                <a:close/>
                <a:moveTo>
                  <a:pt x="1471" y="546"/>
                </a:moveTo>
                <a:cubicBezTo>
                  <a:pt x="1529" y="546"/>
                  <a:pt x="1529" y="546"/>
                  <a:pt x="1529" y="546"/>
                </a:cubicBezTo>
                <a:cubicBezTo>
                  <a:pt x="1529" y="537"/>
                  <a:pt x="1529" y="537"/>
                  <a:pt x="1529" y="537"/>
                </a:cubicBezTo>
                <a:cubicBezTo>
                  <a:pt x="1481" y="537"/>
                  <a:pt x="1481" y="537"/>
                  <a:pt x="1481" y="537"/>
                </a:cubicBezTo>
                <a:cubicBezTo>
                  <a:pt x="1481" y="507"/>
                  <a:pt x="1481" y="507"/>
                  <a:pt x="1481" y="507"/>
                </a:cubicBezTo>
                <a:cubicBezTo>
                  <a:pt x="1525" y="507"/>
                  <a:pt x="1525" y="507"/>
                  <a:pt x="1525" y="507"/>
                </a:cubicBezTo>
                <a:cubicBezTo>
                  <a:pt x="1525" y="499"/>
                  <a:pt x="1525" y="499"/>
                  <a:pt x="1525" y="499"/>
                </a:cubicBezTo>
                <a:cubicBezTo>
                  <a:pt x="1481" y="499"/>
                  <a:pt x="1481" y="499"/>
                  <a:pt x="1481" y="499"/>
                </a:cubicBezTo>
                <a:cubicBezTo>
                  <a:pt x="1481" y="471"/>
                  <a:pt x="1481" y="471"/>
                  <a:pt x="1481" y="471"/>
                </a:cubicBezTo>
                <a:cubicBezTo>
                  <a:pt x="1529" y="471"/>
                  <a:pt x="1529" y="471"/>
                  <a:pt x="1529" y="471"/>
                </a:cubicBezTo>
                <a:cubicBezTo>
                  <a:pt x="1529" y="462"/>
                  <a:pt x="1529" y="462"/>
                  <a:pt x="1529" y="462"/>
                </a:cubicBezTo>
                <a:cubicBezTo>
                  <a:pt x="1471" y="462"/>
                  <a:pt x="1471" y="462"/>
                  <a:pt x="1471" y="462"/>
                </a:cubicBezTo>
                <a:lnTo>
                  <a:pt x="1471" y="546"/>
                </a:lnTo>
                <a:close/>
                <a:moveTo>
                  <a:pt x="105" y="275"/>
                </a:moveTo>
                <a:cubicBezTo>
                  <a:pt x="95" y="265"/>
                  <a:pt x="79" y="265"/>
                  <a:pt x="69" y="275"/>
                </a:cubicBezTo>
                <a:cubicBezTo>
                  <a:pt x="8" y="337"/>
                  <a:pt x="8" y="337"/>
                  <a:pt x="8" y="337"/>
                </a:cubicBezTo>
                <a:cubicBezTo>
                  <a:pt x="3" y="342"/>
                  <a:pt x="0" y="348"/>
                  <a:pt x="0" y="355"/>
                </a:cubicBezTo>
                <a:cubicBezTo>
                  <a:pt x="0" y="361"/>
                  <a:pt x="3" y="368"/>
                  <a:pt x="8" y="372"/>
                </a:cubicBezTo>
                <a:cubicBezTo>
                  <a:pt x="52" y="416"/>
                  <a:pt x="52" y="416"/>
                  <a:pt x="52" y="416"/>
                </a:cubicBezTo>
                <a:cubicBezTo>
                  <a:pt x="34" y="433"/>
                  <a:pt x="34" y="433"/>
                  <a:pt x="34" y="433"/>
                </a:cubicBezTo>
                <a:cubicBezTo>
                  <a:pt x="25" y="443"/>
                  <a:pt x="25" y="459"/>
                  <a:pt x="34" y="469"/>
                </a:cubicBezTo>
                <a:cubicBezTo>
                  <a:pt x="39" y="474"/>
                  <a:pt x="46" y="476"/>
                  <a:pt x="52" y="476"/>
                </a:cubicBezTo>
                <a:cubicBezTo>
                  <a:pt x="59" y="476"/>
                  <a:pt x="65" y="474"/>
                  <a:pt x="70" y="469"/>
                </a:cubicBezTo>
                <a:cubicBezTo>
                  <a:pt x="105" y="434"/>
                  <a:pt x="105" y="434"/>
                  <a:pt x="105" y="434"/>
                </a:cubicBezTo>
                <a:cubicBezTo>
                  <a:pt x="105" y="434"/>
                  <a:pt x="105" y="434"/>
                  <a:pt x="105" y="434"/>
                </a:cubicBezTo>
                <a:cubicBezTo>
                  <a:pt x="166" y="372"/>
                  <a:pt x="166" y="372"/>
                  <a:pt x="166" y="372"/>
                </a:cubicBezTo>
                <a:cubicBezTo>
                  <a:pt x="171" y="368"/>
                  <a:pt x="174" y="361"/>
                  <a:pt x="174" y="355"/>
                </a:cubicBezTo>
                <a:cubicBezTo>
                  <a:pt x="174" y="348"/>
                  <a:pt x="171" y="342"/>
                  <a:pt x="166" y="337"/>
                </a:cubicBezTo>
                <a:lnTo>
                  <a:pt x="105" y="275"/>
                </a:lnTo>
                <a:close/>
                <a:moveTo>
                  <a:pt x="118" y="359"/>
                </a:moveTo>
                <a:cubicBezTo>
                  <a:pt x="92" y="385"/>
                  <a:pt x="92" y="385"/>
                  <a:pt x="92" y="385"/>
                </a:cubicBezTo>
                <a:cubicBezTo>
                  <a:pt x="91" y="386"/>
                  <a:pt x="89" y="387"/>
                  <a:pt x="87" y="387"/>
                </a:cubicBezTo>
                <a:cubicBezTo>
                  <a:pt x="85" y="387"/>
                  <a:pt x="84" y="386"/>
                  <a:pt x="82" y="385"/>
                </a:cubicBezTo>
                <a:cubicBezTo>
                  <a:pt x="56" y="359"/>
                  <a:pt x="56" y="359"/>
                  <a:pt x="56" y="359"/>
                </a:cubicBezTo>
                <a:cubicBezTo>
                  <a:pt x="55" y="357"/>
                  <a:pt x="54" y="356"/>
                  <a:pt x="54" y="354"/>
                </a:cubicBezTo>
                <a:cubicBezTo>
                  <a:pt x="54" y="352"/>
                  <a:pt x="55" y="350"/>
                  <a:pt x="56" y="349"/>
                </a:cubicBezTo>
                <a:cubicBezTo>
                  <a:pt x="82" y="322"/>
                  <a:pt x="82" y="322"/>
                  <a:pt x="82" y="322"/>
                </a:cubicBezTo>
                <a:cubicBezTo>
                  <a:pt x="85" y="320"/>
                  <a:pt x="89" y="320"/>
                  <a:pt x="92" y="322"/>
                </a:cubicBezTo>
                <a:cubicBezTo>
                  <a:pt x="118" y="349"/>
                  <a:pt x="118" y="349"/>
                  <a:pt x="118" y="349"/>
                </a:cubicBezTo>
                <a:cubicBezTo>
                  <a:pt x="121" y="352"/>
                  <a:pt x="121" y="356"/>
                  <a:pt x="118" y="359"/>
                </a:cubicBezTo>
                <a:close/>
                <a:moveTo>
                  <a:pt x="69" y="232"/>
                </a:moveTo>
                <a:cubicBezTo>
                  <a:pt x="74" y="237"/>
                  <a:pt x="81" y="239"/>
                  <a:pt x="87" y="239"/>
                </a:cubicBezTo>
                <a:cubicBezTo>
                  <a:pt x="94" y="239"/>
                  <a:pt x="100" y="237"/>
                  <a:pt x="105" y="232"/>
                </a:cubicBezTo>
                <a:cubicBezTo>
                  <a:pt x="134" y="202"/>
                  <a:pt x="134" y="202"/>
                  <a:pt x="134" y="202"/>
                </a:cubicBezTo>
                <a:cubicBezTo>
                  <a:pt x="139" y="198"/>
                  <a:pt x="142" y="191"/>
                  <a:pt x="142" y="184"/>
                </a:cubicBezTo>
                <a:cubicBezTo>
                  <a:pt x="142" y="178"/>
                  <a:pt x="139" y="171"/>
                  <a:pt x="134" y="167"/>
                </a:cubicBezTo>
                <a:cubicBezTo>
                  <a:pt x="105" y="137"/>
                  <a:pt x="105" y="137"/>
                  <a:pt x="105" y="137"/>
                </a:cubicBezTo>
                <a:cubicBezTo>
                  <a:pt x="100" y="133"/>
                  <a:pt x="94" y="130"/>
                  <a:pt x="87" y="130"/>
                </a:cubicBezTo>
                <a:cubicBezTo>
                  <a:pt x="80" y="130"/>
                  <a:pt x="74" y="133"/>
                  <a:pt x="69" y="13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35" y="171"/>
                  <a:pt x="33" y="178"/>
                  <a:pt x="33" y="184"/>
                </a:cubicBezTo>
                <a:cubicBezTo>
                  <a:pt x="33" y="191"/>
                  <a:pt x="35" y="198"/>
                  <a:pt x="40" y="202"/>
                </a:cubicBezTo>
                <a:lnTo>
                  <a:pt x="69" y="232"/>
                </a:lnTo>
                <a:close/>
                <a:moveTo>
                  <a:pt x="1847" y="281"/>
                </a:moveTo>
                <a:cubicBezTo>
                  <a:pt x="1847" y="200"/>
                  <a:pt x="1771" y="186"/>
                  <a:pt x="1709" y="170"/>
                </a:cubicBezTo>
                <a:cubicBezTo>
                  <a:pt x="1659" y="158"/>
                  <a:pt x="1610" y="147"/>
                  <a:pt x="1610" y="103"/>
                </a:cubicBezTo>
                <a:cubicBezTo>
                  <a:pt x="1610" y="69"/>
                  <a:pt x="1644" y="39"/>
                  <a:pt x="1700" y="39"/>
                </a:cubicBezTo>
                <a:cubicBezTo>
                  <a:pt x="1754" y="39"/>
                  <a:pt x="1796" y="57"/>
                  <a:pt x="1822" y="81"/>
                </a:cubicBezTo>
                <a:cubicBezTo>
                  <a:pt x="1833" y="81"/>
                  <a:pt x="1833" y="81"/>
                  <a:pt x="1833" y="81"/>
                </a:cubicBezTo>
                <a:cubicBezTo>
                  <a:pt x="1833" y="41"/>
                  <a:pt x="1833" y="41"/>
                  <a:pt x="1833" y="41"/>
                </a:cubicBezTo>
                <a:cubicBezTo>
                  <a:pt x="1812" y="21"/>
                  <a:pt x="1764" y="0"/>
                  <a:pt x="1710" y="0"/>
                </a:cubicBezTo>
                <a:cubicBezTo>
                  <a:pt x="1619" y="0"/>
                  <a:pt x="1565" y="46"/>
                  <a:pt x="1565" y="104"/>
                </a:cubicBezTo>
                <a:cubicBezTo>
                  <a:pt x="1565" y="183"/>
                  <a:pt x="1641" y="196"/>
                  <a:pt x="1703" y="211"/>
                </a:cubicBezTo>
                <a:cubicBezTo>
                  <a:pt x="1754" y="223"/>
                  <a:pt x="1803" y="236"/>
                  <a:pt x="1803" y="280"/>
                </a:cubicBezTo>
                <a:cubicBezTo>
                  <a:pt x="1803" y="307"/>
                  <a:pt x="1772" y="341"/>
                  <a:pt x="1712" y="341"/>
                </a:cubicBezTo>
                <a:cubicBezTo>
                  <a:pt x="1665" y="341"/>
                  <a:pt x="1606" y="315"/>
                  <a:pt x="1572" y="279"/>
                </a:cubicBezTo>
                <a:cubicBezTo>
                  <a:pt x="1561" y="279"/>
                  <a:pt x="1561" y="279"/>
                  <a:pt x="1561" y="279"/>
                </a:cubicBezTo>
                <a:cubicBezTo>
                  <a:pt x="1561" y="331"/>
                  <a:pt x="1561" y="331"/>
                  <a:pt x="1561" y="331"/>
                </a:cubicBezTo>
                <a:cubicBezTo>
                  <a:pt x="1606" y="365"/>
                  <a:pt x="1652" y="380"/>
                  <a:pt x="1712" y="380"/>
                </a:cubicBezTo>
                <a:cubicBezTo>
                  <a:pt x="1797" y="380"/>
                  <a:pt x="1847" y="334"/>
                  <a:pt x="1847" y="281"/>
                </a:cubicBezTo>
                <a:close/>
                <a:moveTo>
                  <a:pt x="1821" y="486"/>
                </a:moveTo>
                <a:cubicBezTo>
                  <a:pt x="1812" y="486"/>
                  <a:pt x="1805" y="489"/>
                  <a:pt x="1800" y="493"/>
                </a:cubicBezTo>
                <a:cubicBezTo>
                  <a:pt x="1800" y="502"/>
                  <a:pt x="1800" y="502"/>
                  <a:pt x="1800" y="502"/>
                </a:cubicBezTo>
                <a:cubicBezTo>
                  <a:pt x="1802" y="502"/>
                  <a:pt x="1802" y="502"/>
                  <a:pt x="1802" y="502"/>
                </a:cubicBezTo>
                <a:cubicBezTo>
                  <a:pt x="1807" y="497"/>
                  <a:pt x="1812" y="494"/>
                  <a:pt x="1821" y="494"/>
                </a:cubicBezTo>
                <a:cubicBezTo>
                  <a:pt x="1829" y="494"/>
                  <a:pt x="1835" y="499"/>
                  <a:pt x="1837" y="505"/>
                </a:cubicBezTo>
                <a:cubicBezTo>
                  <a:pt x="1836" y="507"/>
                  <a:pt x="1836" y="507"/>
                  <a:pt x="1836" y="507"/>
                </a:cubicBezTo>
                <a:cubicBezTo>
                  <a:pt x="1832" y="507"/>
                  <a:pt x="1823" y="509"/>
                  <a:pt x="1819" y="510"/>
                </a:cubicBezTo>
                <a:cubicBezTo>
                  <a:pt x="1805" y="513"/>
                  <a:pt x="1796" y="518"/>
                  <a:pt x="1796" y="530"/>
                </a:cubicBezTo>
                <a:cubicBezTo>
                  <a:pt x="1796" y="540"/>
                  <a:pt x="1804" y="548"/>
                  <a:pt x="1816" y="548"/>
                </a:cubicBezTo>
                <a:cubicBezTo>
                  <a:pt x="1824" y="548"/>
                  <a:pt x="1831" y="545"/>
                  <a:pt x="1836" y="539"/>
                </a:cubicBezTo>
                <a:cubicBezTo>
                  <a:pt x="1837" y="539"/>
                  <a:pt x="1837" y="539"/>
                  <a:pt x="1837" y="539"/>
                </a:cubicBezTo>
                <a:cubicBezTo>
                  <a:pt x="1837" y="546"/>
                  <a:pt x="1837" y="546"/>
                  <a:pt x="1837" y="546"/>
                </a:cubicBezTo>
                <a:cubicBezTo>
                  <a:pt x="1846" y="546"/>
                  <a:pt x="1846" y="546"/>
                  <a:pt x="1846" y="546"/>
                </a:cubicBezTo>
                <a:cubicBezTo>
                  <a:pt x="1846" y="533"/>
                  <a:pt x="1846" y="522"/>
                  <a:pt x="1846" y="509"/>
                </a:cubicBezTo>
                <a:cubicBezTo>
                  <a:pt x="1846" y="495"/>
                  <a:pt x="1837" y="486"/>
                  <a:pt x="1821" y="486"/>
                </a:cubicBezTo>
                <a:close/>
                <a:moveTo>
                  <a:pt x="1837" y="528"/>
                </a:moveTo>
                <a:cubicBezTo>
                  <a:pt x="1837" y="527"/>
                  <a:pt x="1837" y="527"/>
                  <a:pt x="1837" y="527"/>
                </a:cubicBezTo>
                <a:cubicBezTo>
                  <a:pt x="1837" y="536"/>
                  <a:pt x="1826" y="539"/>
                  <a:pt x="1820" y="539"/>
                </a:cubicBezTo>
                <a:cubicBezTo>
                  <a:pt x="1811" y="539"/>
                  <a:pt x="1805" y="536"/>
                  <a:pt x="1805" y="530"/>
                </a:cubicBezTo>
                <a:cubicBezTo>
                  <a:pt x="1805" y="523"/>
                  <a:pt x="1810" y="520"/>
                  <a:pt x="1822" y="518"/>
                </a:cubicBezTo>
                <a:cubicBezTo>
                  <a:pt x="1825" y="517"/>
                  <a:pt x="1832" y="516"/>
                  <a:pt x="1837" y="515"/>
                </a:cubicBezTo>
                <a:lnTo>
                  <a:pt x="1837" y="528"/>
                </a:lnTo>
                <a:close/>
                <a:moveTo>
                  <a:pt x="1775" y="472"/>
                </a:moveTo>
                <a:cubicBezTo>
                  <a:pt x="1784" y="472"/>
                  <a:pt x="1784" y="472"/>
                  <a:pt x="1784" y="472"/>
                </a:cubicBezTo>
                <a:cubicBezTo>
                  <a:pt x="1784" y="460"/>
                  <a:pt x="1784" y="460"/>
                  <a:pt x="1784" y="460"/>
                </a:cubicBezTo>
                <a:cubicBezTo>
                  <a:pt x="1775" y="460"/>
                  <a:pt x="1775" y="460"/>
                  <a:pt x="1775" y="460"/>
                </a:cubicBezTo>
                <a:lnTo>
                  <a:pt x="1775" y="472"/>
                </a:lnTo>
                <a:close/>
                <a:moveTo>
                  <a:pt x="456" y="217"/>
                </a:moveTo>
                <a:cubicBezTo>
                  <a:pt x="457" y="218"/>
                  <a:pt x="459" y="219"/>
                  <a:pt x="460" y="219"/>
                </a:cubicBezTo>
                <a:cubicBezTo>
                  <a:pt x="462" y="219"/>
                  <a:pt x="464" y="218"/>
                  <a:pt x="465" y="217"/>
                </a:cubicBezTo>
                <a:cubicBezTo>
                  <a:pt x="492" y="191"/>
                  <a:pt x="492" y="191"/>
                  <a:pt x="492" y="191"/>
                </a:cubicBezTo>
                <a:cubicBezTo>
                  <a:pt x="494" y="188"/>
                  <a:pt x="494" y="184"/>
                  <a:pt x="492" y="181"/>
                </a:cubicBezTo>
                <a:cubicBezTo>
                  <a:pt x="465" y="155"/>
                  <a:pt x="465" y="155"/>
                  <a:pt x="465" y="155"/>
                </a:cubicBezTo>
                <a:cubicBezTo>
                  <a:pt x="464" y="153"/>
                  <a:pt x="462" y="153"/>
                  <a:pt x="460" y="153"/>
                </a:cubicBezTo>
                <a:cubicBezTo>
                  <a:pt x="459" y="153"/>
                  <a:pt x="457" y="153"/>
                  <a:pt x="456" y="155"/>
                </a:cubicBezTo>
                <a:cubicBezTo>
                  <a:pt x="429" y="181"/>
                  <a:pt x="429" y="181"/>
                  <a:pt x="429" y="181"/>
                </a:cubicBezTo>
                <a:cubicBezTo>
                  <a:pt x="428" y="182"/>
                  <a:pt x="427" y="184"/>
                  <a:pt x="427" y="186"/>
                </a:cubicBezTo>
                <a:cubicBezTo>
                  <a:pt x="427" y="188"/>
                  <a:pt x="428" y="189"/>
                  <a:pt x="429" y="191"/>
                </a:cubicBezTo>
                <a:lnTo>
                  <a:pt x="456" y="217"/>
                </a:lnTo>
                <a:close/>
                <a:moveTo>
                  <a:pt x="1737" y="486"/>
                </a:moveTo>
                <a:cubicBezTo>
                  <a:pt x="1729" y="486"/>
                  <a:pt x="1721" y="489"/>
                  <a:pt x="1717" y="497"/>
                </a:cubicBezTo>
                <a:cubicBezTo>
                  <a:pt x="1715" y="497"/>
                  <a:pt x="1715" y="497"/>
                  <a:pt x="1715" y="497"/>
                </a:cubicBezTo>
                <a:cubicBezTo>
                  <a:pt x="1715" y="487"/>
                  <a:pt x="1715" y="487"/>
                  <a:pt x="1715" y="487"/>
                </a:cubicBezTo>
                <a:cubicBezTo>
                  <a:pt x="1707" y="487"/>
                  <a:pt x="1707" y="487"/>
                  <a:pt x="1707" y="487"/>
                </a:cubicBezTo>
                <a:cubicBezTo>
                  <a:pt x="1707" y="546"/>
                  <a:pt x="1707" y="546"/>
                  <a:pt x="1707" y="546"/>
                </a:cubicBezTo>
                <a:cubicBezTo>
                  <a:pt x="1716" y="546"/>
                  <a:pt x="1716" y="546"/>
                  <a:pt x="1716" y="546"/>
                </a:cubicBezTo>
                <a:cubicBezTo>
                  <a:pt x="1716" y="508"/>
                  <a:pt x="1716" y="508"/>
                  <a:pt x="1716" y="508"/>
                </a:cubicBezTo>
                <a:cubicBezTo>
                  <a:pt x="1716" y="500"/>
                  <a:pt x="1727" y="494"/>
                  <a:pt x="1734" y="494"/>
                </a:cubicBezTo>
                <a:cubicBezTo>
                  <a:pt x="1743" y="494"/>
                  <a:pt x="1750" y="499"/>
                  <a:pt x="1750" y="509"/>
                </a:cubicBezTo>
                <a:cubicBezTo>
                  <a:pt x="1750" y="546"/>
                  <a:pt x="1750" y="546"/>
                  <a:pt x="1750" y="546"/>
                </a:cubicBezTo>
                <a:cubicBezTo>
                  <a:pt x="1759" y="546"/>
                  <a:pt x="1759" y="546"/>
                  <a:pt x="1759" y="546"/>
                </a:cubicBezTo>
                <a:cubicBezTo>
                  <a:pt x="1759" y="508"/>
                  <a:pt x="1759" y="508"/>
                  <a:pt x="1759" y="508"/>
                </a:cubicBezTo>
                <a:cubicBezTo>
                  <a:pt x="1759" y="493"/>
                  <a:pt x="1750" y="486"/>
                  <a:pt x="1737" y="486"/>
                </a:cubicBezTo>
                <a:close/>
                <a:moveTo>
                  <a:pt x="1270" y="497"/>
                </a:moveTo>
                <a:cubicBezTo>
                  <a:pt x="1268" y="497"/>
                  <a:pt x="1268" y="497"/>
                  <a:pt x="1268" y="497"/>
                </a:cubicBezTo>
                <a:cubicBezTo>
                  <a:pt x="1268" y="487"/>
                  <a:pt x="1268" y="487"/>
                  <a:pt x="1268" y="487"/>
                </a:cubicBezTo>
                <a:cubicBezTo>
                  <a:pt x="1259" y="487"/>
                  <a:pt x="1259" y="487"/>
                  <a:pt x="1259" y="487"/>
                </a:cubicBezTo>
                <a:cubicBezTo>
                  <a:pt x="1259" y="546"/>
                  <a:pt x="1259" y="546"/>
                  <a:pt x="1259" y="546"/>
                </a:cubicBezTo>
                <a:cubicBezTo>
                  <a:pt x="1269" y="546"/>
                  <a:pt x="1269" y="546"/>
                  <a:pt x="1269" y="546"/>
                </a:cubicBezTo>
                <a:cubicBezTo>
                  <a:pt x="1269" y="512"/>
                  <a:pt x="1269" y="512"/>
                  <a:pt x="1269" y="512"/>
                </a:cubicBezTo>
                <a:cubicBezTo>
                  <a:pt x="1269" y="502"/>
                  <a:pt x="1276" y="495"/>
                  <a:pt x="1283" y="495"/>
                </a:cubicBezTo>
                <a:cubicBezTo>
                  <a:pt x="1291" y="495"/>
                  <a:pt x="1291" y="495"/>
                  <a:pt x="1291" y="495"/>
                </a:cubicBezTo>
                <a:cubicBezTo>
                  <a:pt x="1291" y="486"/>
                  <a:pt x="1291" y="486"/>
                  <a:pt x="1291" y="486"/>
                </a:cubicBezTo>
                <a:cubicBezTo>
                  <a:pt x="1283" y="486"/>
                  <a:pt x="1283" y="486"/>
                  <a:pt x="1283" y="486"/>
                </a:cubicBezTo>
                <a:cubicBezTo>
                  <a:pt x="1276" y="486"/>
                  <a:pt x="1272" y="490"/>
                  <a:pt x="1270" y="497"/>
                </a:cubicBezTo>
                <a:close/>
                <a:moveTo>
                  <a:pt x="1302" y="546"/>
                </a:moveTo>
                <a:cubicBezTo>
                  <a:pt x="1311" y="546"/>
                  <a:pt x="1311" y="546"/>
                  <a:pt x="1311" y="546"/>
                </a:cubicBezTo>
                <a:cubicBezTo>
                  <a:pt x="1311" y="487"/>
                  <a:pt x="1311" y="487"/>
                  <a:pt x="1311" y="487"/>
                </a:cubicBezTo>
                <a:cubicBezTo>
                  <a:pt x="1302" y="487"/>
                  <a:pt x="1302" y="487"/>
                  <a:pt x="1302" y="487"/>
                </a:cubicBezTo>
                <a:lnTo>
                  <a:pt x="1302" y="546"/>
                </a:lnTo>
                <a:close/>
                <a:moveTo>
                  <a:pt x="1330" y="5"/>
                </a:moveTo>
                <a:cubicBezTo>
                  <a:pt x="1196" y="361"/>
                  <a:pt x="1196" y="361"/>
                  <a:pt x="1196" y="361"/>
                </a:cubicBezTo>
                <a:cubicBezTo>
                  <a:pt x="1196" y="373"/>
                  <a:pt x="1196" y="373"/>
                  <a:pt x="1196" y="373"/>
                </a:cubicBezTo>
                <a:cubicBezTo>
                  <a:pt x="1235" y="373"/>
                  <a:pt x="1235" y="373"/>
                  <a:pt x="1235" y="373"/>
                </a:cubicBezTo>
                <a:cubicBezTo>
                  <a:pt x="1284" y="242"/>
                  <a:pt x="1284" y="242"/>
                  <a:pt x="1284" y="242"/>
                </a:cubicBezTo>
                <a:cubicBezTo>
                  <a:pt x="1442" y="242"/>
                  <a:pt x="1442" y="242"/>
                  <a:pt x="1442" y="242"/>
                </a:cubicBezTo>
                <a:cubicBezTo>
                  <a:pt x="1493" y="373"/>
                  <a:pt x="1493" y="373"/>
                  <a:pt x="1493" y="373"/>
                </a:cubicBezTo>
                <a:cubicBezTo>
                  <a:pt x="1536" y="373"/>
                  <a:pt x="1536" y="373"/>
                  <a:pt x="1536" y="373"/>
                </a:cubicBezTo>
                <a:cubicBezTo>
                  <a:pt x="1536" y="361"/>
                  <a:pt x="1536" y="361"/>
                  <a:pt x="1536" y="361"/>
                </a:cubicBezTo>
                <a:cubicBezTo>
                  <a:pt x="1398" y="5"/>
                  <a:pt x="1398" y="5"/>
                  <a:pt x="1398" y="5"/>
                </a:cubicBezTo>
                <a:lnTo>
                  <a:pt x="1330" y="5"/>
                </a:lnTo>
                <a:close/>
                <a:moveTo>
                  <a:pt x="1298" y="205"/>
                </a:moveTo>
                <a:cubicBezTo>
                  <a:pt x="1353" y="58"/>
                  <a:pt x="1353" y="58"/>
                  <a:pt x="1353" y="58"/>
                </a:cubicBezTo>
                <a:cubicBezTo>
                  <a:pt x="1361" y="35"/>
                  <a:pt x="1361" y="35"/>
                  <a:pt x="1361" y="35"/>
                </a:cubicBezTo>
                <a:cubicBezTo>
                  <a:pt x="1363" y="35"/>
                  <a:pt x="1363" y="35"/>
                  <a:pt x="1363" y="35"/>
                </a:cubicBezTo>
                <a:cubicBezTo>
                  <a:pt x="1371" y="58"/>
                  <a:pt x="1371" y="58"/>
                  <a:pt x="1371" y="58"/>
                </a:cubicBezTo>
                <a:cubicBezTo>
                  <a:pt x="1427" y="205"/>
                  <a:pt x="1427" y="205"/>
                  <a:pt x="1427" y="205"/>
                </a:cubicBezTo>
                <a:lnTo>
                  <a:pt x="1298" y="205"/>
                </a:lnTo>
                <a:close/>
                <a:moveTo>
                  <a:pt x="1217" y="486"/>
                </a:moveTo>
                <a:cubicBezTo>
                  <a:pt x="1210" y="486"/>
                  <a:pt x="1203" y="489"/>
                  <a:pt x="1200" y="494"/>
                </a:cubicBezTo>
                <a:cubicBezTo>
                  <a:pt x="1199" y="494"/>
                  <a:pt x="1199" y="494"/>
                  <a:pt x="1199" y="494"/>
                </a:cubicBezTo>
                <a:cubicBezTo>
                  <a:pt x="1199" y="487"/>
                  <a:pt x="1199" y="487"/>
                  <a:pt x="1199" y="487"/>
                </a:cubicBezTo>
                <a:cubicBezTo>
                  <a:pt x="1189" y="487"/>
                  <a:pt x="1189" y="487"/>
                  <a:pt x="1189" y="487"/>
                </a:cubicBezTo>
                <a:cubicBezTo>
                  <a:pt x="1189" y="571"/>
                  <a:pt x="1189" y="571"/>
                  <a:pt x="1189" y="571"/>
                </a:cubicBezTo>
                <a:cubicBezTo>
                  <a:pt x="1198" y="571"/>
                  <a:pt x="1198" y="571"/>
                  <a:pt x="1198" y="571"/>
                </a:cubicBezTo>
                <a:cubicBezTo>
                  <a:pt x="1198" y="538"/>
                  <a:pt x="1198" y="538"/>
                  <a:pt x="1198" y="538"/>
                </a:cubicBezTo>
                <a:cubicBezTo>
                  <a:pt x="1200" y="538"/>
                  <a:pt x="1200" y="538"/>
                  <a:pt x="1200" y="538"/>
                </a:cubicBezTo>
                <a:cubicBezTo>
                  <a:pt x="1202" y="544"/>
                  <a:pt x="1211" y="547"/>
                  <a:pt x="1217" y="547"/>
                </a:cubicBezTo>
                <a:cubicBezTo>
                  <a:pt x="1233" y="547"/>
                  <a:pt x="1246" y="535"/>
                  <a:pt x="1246" y="515"/>
                </a:cubicBezTo>
                <a:cubicBezTo>
                  <a:pt x="1246" y="497"/>
                  <a:pt x="1235" y="486"/>
                  <a:pt x="1217" y="486"/>
                </a:cubicBezTo>
                <a:close/>
                <a:moveTo>
                  <a:pt x="1216" y="539"/>
                </a:moveTo>
                <a:cubicBezTo>
                  <a:pt x="1207" y="539"/>
                  <a:pt x="1199" y="534"/>
                  <a:pt x="1198" y="527"/>
                </a:cubicBezTo>
                <a:cubicBezTo>
                  <a:pt x="1198" y="510"/>
                  <a:pt x="1198" y="510"/>
                  <a:pt x="1198" y="510"/>
                </a:cubicBezTo>
                <a:cubicBezTo>
                  <a:pt x="1199" y="500"/>
                  <a:pt x="1207" y="494"/>
                  <a:pt x="1216" y="494"/>
                </a:cubicBezTo>
                <a:cubicBezTo>
                  <a:pt x="1228" y="494"/>
                  <a:pt x="1237" y="502"/>
                  <a:pt x="1237" y="516"/>
                </a:cubicBezTo>
                <a:cubicBezTo>
                  <a:pt x="1237" y="531"/>
                  <a:pt x="1227" y="539"/>
                  <a:pt x="1216" y="539"/>
                </a:cubicBezTo>
                <a:close/>
                <a:moveTo>
                  <a:pt x="1302" y="472"/>
                </a:moveTo>
                <a:cubicBezTo>
                  <a:pt x="1311" y="472"/>
                  <a:pt x="1311" y="472"/>
                  <a:pt x="1311" y="472"/>
                </a:cubicBezTo>
                <a:cubicBezTo>
                  <a:pt x="1311" y="460"/>
                  <a:pt x="1311" y="460"/>
                  <a:pt x="1311" y="460"/>
                </a:cubicBezTo>
                <a:cubicBezTo>
                  <a:pt x="1302" y="460"/>
                  <a:pt x="1302" y="460"/>
                  <a:pt x="1302" y="460"/>
                </a:cubicBezTo>
                <a:lnTo>
                  <a:pt x="1302" y="472"/>
                </a:lnTo>
                <a:close/>
                <a:moveTo>
                  <a:pt x="1436" y="517"/>
                </a:moveTo>
                <a:cubicBezTo>
                  <a:pt x="1436" y="499"/>
                  <a:pt x="1428" y="486"/>
                  <a:pt x="1408" y="486"/>
                </a:cubicBezTo>
                <a:cubicBezTo>
                  <a:pt x="1390" y="486"/>
                  <a:pt x="1380" y="499"/>
                  <a:pt x="1380" y="516"/>
                </a:cubicBezTo>
                <a:cubicBezTo>
                  <a:pt x="1380" y="537"/>
                  <a:pt x="1391" y="548"/>
                  <a:pt x="1412" y="548"/>
                </a:cubicBezTo>
                <a:cubicBezTo>
                  <a:pt x="1418" y="548"/>
                  <a:pt x="1427" y="546"/>
                  <a:pt x="1433" y="540"/>
                </a:cubicBezTo>
                <a:cubicBezTo>
                  <a:pt x="1433" y="533"/>
                  <a:pt x="1433" y="533"/>
                  <a:pt x="1433" y="533"/>
                </a:cubicBezTo>
                <a:cubicBezTo>
                  <a:pt x="1431" y="533"/>
                  <a:pt x="1431" y="533"/>
                  <a:pt x="1431" y="533"/>
                </a:cubicBezTo>
                <a:cubicBezTo>
                  <a:pt x="1425" y="537"/>
                  <a:pt x="1418" y="539"/>
                  <a:pt x="1412" y="539"/>
                </a:cubicBezTo>
                <a:cubicBezTo>
                  <a:pt x="1401" y="539"/>
                  <a:pt x="1395" y="535"/>
                  <a:pt x="1391" y="527"/>
                </a:cubicBezTo>
                <a:cubicBezTo>
                  <a:pt x="1390" y="525"/>
                  <a:pt x="1390" y="522"/>
                  <a:pt x="1390" y="518"/>
                </a:cubicBezTo>
                <a:cubicBezTo>
                  <a:pt x="1390" y="517"/>
                  <a:pt x="1390" y="517"/>
                  <a:pt x="1390" y="517"/>
                </a:cubicBezTo>
                <a:lnTo>
                  <a:pt x="1436" y="517"/>
                </a:lnTo>
                <a:close/>
                <a:moveTo>
                  <a:pt x="1408" y="493"/>
                </a:moveTo>
                <a:cubicBezTo>
                  <a:pt x="1419" y="493"/>
                  <a:pt x="1425" y="500"/>
                  <a:pt x="1426" y="510"/>
                </a:cubicBezTo>
                <a:cubicBezTo>
                  <a:pt x="1390" y="510"/>
                  <a:pt x="1390" y="510"/>
                  <a:pt x="1390" y="510"/>
                </a:cubicBezTo>
                <a:cubicBezTo>
                  <a:pt x="1392" y="500"/>
                  <a:pt x="1397" y="493"/>
                  <a:pt x="1408" y="493"/>
                </a:cubicBezTo>
                <a:close/>
                <a:moveTo>
                  <a:pt x="1335" y="501"/>
                </a:moveTo>
                <a:cubicBezTo>
                  <a:pt x="1335" y="496"/>
                  <a:pt x="1340" y="493"/>
                  <a:pt x="1350" y="493"/>
                </a:cubicBezTo>
                <a:cubicBezTo>
                  <a:pt x="1358" y="493"/>
                  <a:pt x="1364" y="498"/>
                  <a:pt x="1366" y="500"/>
                </a:cubicBezTo>
                <a:cubicBezTo>
                  <a:pt x="1368" y="500"/>
                  <a:pt x="1368" y="500"/>
                  <a:pt x="1368" y="500"/>
                </a:cubicBezTo>
                <a:cubicBezTo>
                  <a:pt x="1368" y="491"/>
                  <a:pt x="1368" y="491"/>
                  <a:pt x="1368" y="491"/>
                </a:cubicBezTo>
                <a:cubicBezTo>
                  <a:pt x="1365" y="489"/>
                  <a:pt x="1359" y="486"/>
                  <a:pt x="1350" y="486"/>
                </a:cubicBezTo>
                <a:cubicBezTo>
                  <a:pt x="1334" y="486"/>
                  <a:pt x="1326" y="493"/>
                  <a:pt x="1326" y="503"/>
                </a:cubicBezTo>
                <a:cubicBezTo>
                  <a:pt x="1326" y="523"/>
                  <a:pt x="1362" y="519"/>
                  <a:pt x="1362" y="531"/>
                </a:cubicBezTo>
                <a:cubicBezTo>
                  <a:pt x="1362" y="537"/>
                  <a:pt x="1358" y="540"/>
                  <a:pt x="1348" y="540"/>
                </a:cubicBezTo>
                <a:cubicBezTo>
                  <a:pt x="1341" y="540"/>
                  <a:pt x="1332" y="536"/>
                  <a:pt x="1329" y="532"/>
                </a:cubicBezTo>
                <a:cubicBezTo>
                  <a:pt x="1326" y="532"/>
                  <a:pt x="1326" y="532"/>
                  <a:pt x="1326" y="532"/>
                </a:cubicBezTo>
                <a:cubicBezTo>
                  <a:pt x="1326" y="541"/>
                  <a:pt x="1326" y="541"/>
                  <a:pt x="1326" y="541"/>
                </a:cubicBezTo>
                <a:cubicBezTo>
                  <a:pt x="1331" y="545"/>
                  <a:pt x="1339" y="548"/>
                  <a:pt x="1348" y="548"/>
                </a:cubicBezTo>
                <a:cubicBezTo>
                  <a:pt x="1365" y="548"/>
                  <a:pt x="1372" y="541"/>
                  <a:pt x="1372" y="531"/>
                </a:cubicBezTo>
                <a:cubicBezTo>
                  <a:pt x="1372" y="510"/>
                  <a:pt x="1335" y="516"/>
                  <a:pt x="1335" y="501"/>
                </a:cubicBezTo>
                <a:close/>
                <a:moveTo>
                  <a:pt x="912" y="546"/>
                </a:moveTo>
                <a:cubicBezTo>
                  <a:pt x="969" y="546"/>
                  <a:pt x="969" y="546"/>
                  <a:pt x="969" y="546"/>
                </a:cubicBezTo>
                <a:cubicBezTo>
                  <a:pt x="969" y="537"/>
                  <a:pt x="969" y="537"/>
                  <a:pt x="969" y="537"/>
                </a:cubicBezTo>
                <a:cubicBezTo>
                  <a:pt x="921" y="537"/>
                  <a:pt x="921" y="537"/>
                  <a:pt x="921" y="537"/>
                </a:cubicBezTo>
                <a:cubicBezTo>
                  <a:pt x="921" y="507"/>
                  <a:pt x="921" y="507"/>
                  <a:pt x="921" y="507"/>
                </a:cubicBezTo>
                <a:cubicBezTo>
                  <a:pt x="965" y="507"/>
                  <a:pt x="965" y="507"/>
                  <a:pt x="965" y="507"/>
                </a:cubicBezTo>
                <a:cubicBezTo>
                  <a:pt x="965" y="499"/>
                  <a:pt x="965" y="499"/>
                  <a:pt x="965" y="499"/>
                </a:cubicBezTo>
                <a:cubicBezTo>
                  <a:pt x="921" y="499"/>
                  <a:pt x="921" y="499"/>
                  <a:pt x="921" y="499"/>
                </a:cubicBezTo>
                <a:cubicBezTo>
                  <a:pt x="921" y="471"/>
                  <a:pt x="921" y="471"/>
                  <a:pt x="921" y="471"/>
                </a:cubicBezTo>
                <a:cubicBezTo>
                  <a:pt x="969" y="471"/>
                  <a:pt x="969" y="471"/>
                  <a:pt x="969" y="471"/>
                </a:cubicBezTo>
                <a:cubicBezTo>
                  <a:pt x="969" y="462"/>
                  <a:pt x="969" y="462"/>
                  <a:pt x="969" y="462"/>
                </a:cubicBezTo>
                <a:cubicBezTo>
                  <a:pt x="912" y="462"/>
                  <a:pt x="912" y="462"/>
                  <a:pt x="912" y="462"/>
                </a:cubicBezTo>
                <a:lnTo>
                  <a:pt x="912" y="546"/>
                </a:lnTo>
                <a:close/>
                <a:moveTo>
                  <a:pt x="1159" y="497"/>
                </a:moveTo>
                <a:cubicBezTo>
                  <a:pt x="1158" y="497"/>
                  <a:pt x="1158" y="497"/>
                  <a:pt x="1158" y="497"/>
                </a:cubicBezTo>
                <a:cubicBezTo>
                  <a:pt x="1158" y="487"/>
                  <a:pt x="1158" y="487"/>
                  <a:pt x="1158" y="487"/>
                </a:cubicBezTo>
                <a:cubicBezTo>
                  <a:pt x="1148" y="487"/>
                  <a:pt x="1148" y="487"/>
                  <a:pt x="1148" y="487"/>
                </a:cubicBezTo>
                <a:cubicBezTo>
                  <a:pt x="1148" y="546"/>
                  <a:pt x="1148" y="546"/>
                  <a:pt x="1148" y="546"/>
                </a:cubicBezTo>
                <a:cubicBezTo>
                  <a:pt x="1158" y="546"/>
                  <a:pt x="1158" y="546"/>
                  <a:pt x="1158" y="546"/>
                </a:cubicBezTo>
                <a:cubicBezTo>
                  <a:pt x="1158" y="512"/>
                  <a:pt x="1158" y="512"/>
                  <a:pt x="1158" y="512"/>
                </a:cubicBezTo>
                <a:cubicBezTo>
                  <a:pt x="1159" y="502"/>
                  <a:pt x="1165" y="495"/>
                  <a:pt x="1172" y="495"/>
                </a:cubicBezTo>
                <a:cubicBezTo>
                  <a:pt x="1180" y="495"/>
                  <a:pt x="1180" y="495"/>
                  <a:pt x="1180" y="495"/>
                </a:cubicBezTo>
                <a:cubicBezTo>
                  <a:pt x="1180" y="486"/>
                  <a:pt x="1180" y="486"/>
                  <a:pt x="1180" y="486"/>
                </a:cubicBezTo>
                <a:cubicBezTo>
                  <a:pt x="1172" y="486"/>
                  <a:pt x="1172" y="486"/>
                  <a:pt x="1172" y="486"/>
                </a:cubicBezTo>
                <a:cubicBezTo>
                  <a:pt x="1165" y="486"/>
                  <a:pt x="1161" y="490"/>
                  <a:pt x="1159" y="497"/>
                </a:cubicBezTo>
                <a:close/>
                <a:moveTo>
                  <a:pt x="767" y="20"/>
                </a:moveTo>
                <a:cubicBezTo>
                  <a:pt x="763" y="11"/>
                  <a:pt x="754" y="5"/>
                  <a:pt x="744" y="5"/>
                </a:cubicBezTo>
                <a:cubicBezTo>
                  <a:pt x="416" y="5"/>
                  <a:pt x="416" y="5"/>
                  <a:pt x="416" y="5"/>
                </a:cubicBezTo>
                <a:cubicBezTo>
                  <a:pt x="409" y="5"/>
                  <a:pt x="403" y="8"/>
                  <a:pt x="398" y="12"/>
                </a:cubicBezTo>
                <a:cubicBezTo>
                  <a:pt x="185" y="225"/>
                  <a:pt x="185" y="225"/>
                  <a:pt x="185" y="225"/>
                </a:cubicBezTo>
                <a:cubicBezTo>
                  <a:pt x="176" y="235"/>
                  <a:pt x="176" y="250"/>
                  <a:pt x="185" y="260"/>
                </a:cubicBezTo>
                <a:cubicBezTo>
                  <a:pt x="257" y="332"/>
                  <a:pt x="257" y="332"/>
                  <a:pt x="257" y="332"/>
                </a:cubicBezTo>
                <a:cubicBezTo>
                  <a:pt x="226" y="364"/>
                  <a:pt x="226" y="364"/>
                  <a:pt x="226" y="364"/>
                </a:cubicBezTo>
                <a:cubicBezTo>
                  <a:pt x="216" y="373"/>
                  <a:pt x="216" y="389"/>
                  <a:pt x="226" y="399"/>
                </a:cubicBezTo>
                <a:cubicBezTo>
                  <a:pt x="332" y="505"/>
                  <a:pt x="332" y="505"/>
                  <a:pt x="332" y="505"/>
                </a:cubicBezTo>
                <a:cubicBezTo>
                  <a:pt x="341" y="515"/>
                  <a:pt x="357" y="515"/>
                  <a:pt x="367" y="505"/>
                </a:cubicBezTo>
                <a:cubicBezTo>
                  <a:pt x="401" y="471"/>
                  <a:pt x="401" y="471"/>
                  <a:pt x="401" y="471"/>
                </a:cubicBezTo>
                <a:cubicBezTo>
                  <a:pt x="494" y="564"/>
                  <a:pt x="494" y="564"/>
                  <a:pt x="494" y="564"/>
                </a:cubicBezTo>
                <a:cubicBezTo>
                  <a:pt x="499" y="569"/>
                  <a:pt x="505" y="571"/>
                  <a:pt x="512" y="571"/>
                </a:cubicBezTo>
                <a:cubicBezTo>
                  <a:pt x="518" y="571"/>
                  <a:pt x="525" y="569"/>
                  <a:pt x="530" y="564"/>
                </a:cubicBezTo>
                <a:cubicBezTo>
                  <a:pt x="757" y="337"/>
                  <a:pt x="757" y="337"/>
                  <a:pt x="757" y="337"/>
                </a:cubicBezTo>
                <a:cubicBezTo>
                  <a:pt x="761" y="332"/>
                  <a:pt x="764" y="325"/>
                  <a:pt x="764" y="319"/>
                </a:cubicBezTo>
                <a:cubicBezTo>
                  <a:pt x="764" y="312"/>
                  <a:pt x="761" y="306"/>
                  <a:pt x="757" y="301"/>
                </a:cubicBezTo>
                <a:cubicBezTo>
                  <a:pt x="632" y="176"/>
                  <a:pt x="632" y="176"/>
                  <a:pt x="632" y="176"/>
                </a:cubicBezTo>
                <a:cubicBezTo>
                  <a:pt x="762" y="48"/>
                  <a:pt x="762" y="48"/>
                  <a:pt x="762" y="48"/>
                </a:cubicBezTo>
                <a:cubicBezTo>
                  <a:pt x="769" y="41"/>
                  <a:pt x="771" y="30"/>
                  <a:pt x="767" y="20"/>
                </a:cubicBezTo>
                <a:close/>
                <a:moveTo>
                  <a:pt x="550" y="144"/>
                </a:moveTo>
                <a:cubicBezTo>
                  <a:pt x="577" y="118"/>
                  <a:pt x="577" y="118"/>
                  <a:pt x="577" y="118"/>
                </a:cubicBezTo>
                <a:cubicBezTo>
                  <a:pt x="578" y="116"/>
                  <a:pt x="580" y="116"/>
                  <a:pt x="582" y="116"/>
                </a:cubicBezTo>
                <a:cubicBezTo>
                  <a:pt x="583" y="116"/>
                  <a:pt x="585" y="116"/>
                  <a:pt x="586" y="118"/>
                </a:cubicBezTo>
                <a:cubicBezTo>
                  <a:pt x="613" y="144"/>
                  <a:pt x="613" y="144"/>
                  <a:pt x="613" y="144"/>
                </a:cubicBezTo>
                <a:cubicBezTo>
                  <a:pt x="615" y="147"/>
                  <a:pt x="615" y="151"/>
                  <a:pt x="613" y="154"/>
                </a:cubicBezTo>
                <a:cubicBezTo>
                  <a:pt x="586" y="180"/>
                  <a:pt x="586" y="180"/>
                  <a:pt x="586" y="180"/>
                </a:cubicBezTo>
                <a:cubicBezTo>
                  <a:pt x="585" y="181"/>
                  <a:pt x="583" y="182"/>
                  <a:pt x="582" y="182"/>
                </a:cubicBezTo>
                <a:cubicBezTo>
                  <a:pt x="580" y="182"/>
                  <a:pt x="578" y="181"/>
                  <a:pt x="577" y="180"/>
                </a:cubicBezTo>
                <a:cubicBezTo>
                  <a:pt x="550" y="154"/>
                  <a:pt x="550" y="154"/>
                  <a:pt x="550" y="154"/>
                </a:cubicBezTo>
                <a:cubicBezTo>
                  <a:pt x="549" y="152"/>
                  <a:pt x="548" y="151"/>
                  <a:pt x="548" y="149"/>
                </a:cubicBezTo>
                <a:cubicBezTo>
                  <a:pt x="548" y="147"/>
                  <a:pt x="549" y="145"/>
                  <a:pt x="550" y="144"/>
                </a:cubicBezTo>
                <a:close/>
                <a:moveTo>
                  <a:pt x="400" y="90"/>
                </a:moveTo>
                <a:cubicBezTo>
                  <a:pt x="400" y="87"/>
                  <a:pt x="402" y="84"/>
                  <a:pt x="405" y="83"/>
                </a:cubicBezTo>
                <a:cubicBezTo>
                  <a:pt x="407" y="82"/>
                  <a:pt x="411" y="83"/>
                  <a:pt x="413" y="85"/>
                </a:cubicBezTo>
                <a:cubicBezTo>
                  <a:pt x="460" y="132"/>
                  <a:pt x="460" y="132"/>
                  <a:pt x="460" y="132"/>
                </a:cubicBezTo>
                <a:cubicBezTo>
                  <a:pt x="508" y="85"/>
                  <a:pt x="508" y="85"/>
                  <a:pt x="508" y="85"/>
                </a:cubicBezTo>
                <a:cubicBezTo>
                  <a:pt x="510" y="83"/>
                  <a:pt x="513" y="82"/>
                  <a:pt x="516" y="83"/>
                </a:cubicBezTo>
                <a:cubicBezTo>
                  <a:pt x="519" y="84"/>
                  <a:pt x="521" y="87"/>
                  <a:pt x="521" y="90"/>
                </a:cubicBezTo>
                <a:cubicBezTo>
                  <a:pt x="521" y="196"/>
                  <a:pt x="521" y="196"/>
                  <a:pt x="521" y="196"/>
                </a:cubicBezTo>
                <a:cubicBezTo>
                  <a:pt x="521" y="198"/>
                  <a:pt x="520" y="200"/>
                  <a:pt x="519" y="201"/>
                </a:cubicBezTo>
                <a:cubicBezTo>
                  <a:pt x="466" y="254"/>
                  <a:pt x="466" y="254"/>
                  <a:pt x="466" y="254"/>
                </a:cubicBezTo>
                <a:cubicBezTo>
                  <a:pt x="464" y="256"/>
                  <a:pt x="462" y="256"/>
                  <a:pt x="460" y="256"/>
                </a:cubicBezTo>
                <a:cubicBezTo>
                  <a:pt x="459" y="256"/>
                  <a:pt x="457" y="256"/>
                  <a:pt x="455" y="254"/>
                </a:cubicBezTo>
                <a:cubicBezTo>
                  <a:pt x="402" y="201"/>
                  <a:pt x="402" y="201"/>
                  <a:pt x="402" y="201"/>
                </a:cubicBezTo>
                <a:cubicBezTo>
                  <a:pt x="401" y="200"/>
                  <a:pt x="400" y="198"/>
                  <a:pt x="400" y="196"/>
                </a:cubicBezTo>
                <a:lnTo>
                  <a:pt x="400" y="90"/>
                </a:lnTo>
                <a:close/>
                <a:moveTo>
                  <a:pt x="308" y="144"/>
                </a:moveTo>
                <a:cubicBezTo>
                  <a:pt x="335" y="118"/>
                  <a:pt x="335" y="118"/>
                  <a:pt x="335" y="118"/>
                </a:cubicBezTo>
                <a:cubicBezTo>
                  <a:pt x="336" y="116"/>
                  <a:pt x="338" y="116"/>
                  <a:pt x="339" y="116"/>
                </a:cubicBezTo>
                <a:cubicBezTo>
                  <a:pt x="341" y="116"/>
                  <a:pt x="343" y="116"/>
                  <a:pt x="344" y="118"/>
                </a:cubicBezTo>
                <a:cubicBezTo>
                  <a:pt x="371" y="144"/>
                  <a:pt x="371" y="144"/>
                  <a:pt x="371" y="144"/>
                </a:cubicBezTo>
                <a:cubicBezTo>
                  <a:pt x="373" y="147"/>
                  <a:pt x="373" y="151"/>
                  <a:pt x="371" y="154"/>
                </a:cubicBezTo>
                <a:cubicBezTo>
                  <a:pt x="344" y="180"/>
                  <a:pt x="344" y="180"/>
                  <a:pt x="344" y="180"/>
                </a:cubicBezTo>
                <a:cubicBezTo>
                  <a:pt x="343" y="181"/>
                  <a:pt x="341" y="182"/>
                  <a:pt x="339" y="182"/>
                </a:cubicBezTo>
                <a:cubicBezTo>
                  <a:pt x="338" y="182"/>
                  <a:pt x="336" y="181"/>
                  <a:pt x="335" y="180"/>
                </a:cubicBezTo>
                <a:cubicBezTo>
                  <a:pt x="308" y="154"/>
                  <a:pt x="308" y="154"/>
                  <a:pt x="308" y="154"/>
                </a:cubicBezTo>
                <a:cubicBezTo>
                  <a:pt x="307" y="152"/>
                  <a:pt x="306" y="151"/>
                  <a:pt x="306" y="149"/>
                </a:cubicBezTo>
                <a:cubicBezTo>
                  <a:pt x="306" y="147"/>
                  <a:pt x="307" y="145"/>
                  <a:pt x="308" y="144"/>
                </a:cubicBezTo>
                <a:close/>
                <a:moveTo>
                  <a:pt x="371" y="396"/>
                </a:moveTo>
                <a:cubicBezTo>
                  <a:pt x="344" y="422"/>
                  <a:pt x="344" y="422"/>
                  <a:pt x="344" y="422"/>
                </a:cubicBezTo>
                <a:cubicBezTo>
                  <a:pt x="343" y="424"/>
                  <a:pt x="341" y="424"/>
                  <a:pt x="339" y="424"/>
                </a:cubicBezTo>
                <a:cubicBezTo>
                  <a:pt x="338" y="424"/>
                  <a:pt x="336" y="424"/>
                  <a:pt x="335" y="422"/>
                </a:cubicBezTo>
                <a:cubicBezTo>
                  <a:pt x="308" y="396"/>
                  <a:pt x="308" y="396"/>
                  <a:pt x="308" y="396"/>
                </a:cubicBezTo>
                <a:cubicBezTo>
                  <a:pt x="307" y="395"/>
                  <a:pt x="306" y="393"/>
                  <a:pt x="306" y="391"/>
                </a:cubicBezTo>
                <a:cubicBezTo>
                  <a:pt x="306" y="389"/>
                  <a:pt x="307" y="387"/>
                  <a:pt x="308" y="386"/>
                </a:cubicBezTo>
                <a:cubicBezTo>
                  <a:pt x="335" y="360"/>
                  <a:pt x="335" y="360"/>
                  <a:pt x="335" y="360"/>
                </a:cubicBezTo>
                <a:cubicBezTo>
                  <a:pt x="336" y="358"/>
                  <a:pt x="338" y="358"/>
                  <a:pt x="339" y="358"/>
                </a:cubicBezTo>
                <a:cubicBezTo>
                  <a:pt x="341" y="358"/>
                  <a:pt x="343" y="358"/>
                  <a:pt x="344" y="360"/>
                </a:cubicBezTo>
                <a:cubicBezTo>
                  <a:pt x="371" y="386"/>
                  <a:pt x="371" y="386"/>
                  <a:pt x="371" y="386"/>
                </a:cubicBezTo>
                <a:cubicBezTo>
                  <a:pt x="373" y="389"/>
                  <a:pt x="373" y="393"/>
                  <a:pt x="371" y="396"/>
                </a:cubicBezTo>
                <a:close/>
                <a:moveTo>
                  <a:pt x="385" y="331"/>
                </a:moveTo>
                <a:cubicBezTo>
                  <a:pt x="280" y="331"/>
                  <a:pt x="280" y="331"/>
                  <a:pt x="280" y="331"/>
                </a:cubicBezTo>
                <a:cubicBezTo>
                  <a:pt x="277" y="331"/>
                  <a:pt x="274" y="329"/>
                  <a:pt x="273" y="326"/>
                </a:cubicBezTo>
                <a:cubicBezTo>
                  <a:pt x="271" y="323"/>
                  <a:pt x="272" y="320"/>
                  <a:pt x="274" y="318"/>
                </a:cubicBezTo>
                <a:cubicBezTo>
                  <a:pt x="322" y="270"/>
                  <a:pt x="322" y="270"/>
                  <a:pt x="322" y="270"/>
                </a:cubicBezTo>
                <a:cubicBezTo>
                  <a:pt x="274" y="223"/>
                  <a:pt x="274" y="223"/>
                  <a:pt x="274" y="223"/>
                </a:cubicBezTo>
                <a:cubicBezTo>
                  <a:pt x="272" y="221"/>
                  <a:pt x="271" y="217"/>
                  <a:pt x="273" y="215"/>
                </a:cubicBezTo>
                <a:cubicBezTo>
                  <a:pt x="274" y="212"/>
                  <a:pt x="277" y="210"/>
                  <a:pt x="280" y="210"/>
                </a:cubicBezTo>
                <a:cubicBezTo>
                  <a:pt x="385" y="210"/>
                  <a:pt x="385" y="210"/>
                  <a:pt x="385" y="210"/>
                </a:cubicBezTo>
                <a:cubicBezTo>
                  <a:pt x="387" y="210"/>
                  <a:pt x="389" y="211"/>
                  <a:pt x="391" y="212"/>
                </a:cubicBezTo>
                <a:cubicBezTo>
                  <a:pt x="444" y="265"/>
                  <a:pt x="444" y="265"/>
                  <a:pt x="444" y="265"/>
                </a:cubicBezTo>
                <a:cubicBezTo>
                  <a:pt x="445" y="266"/>
                  <a:pt x="446" y="268"/>
                  <a:pt x="446" y="270"/>
                </a:cubicBezTo>
                <a:cubicBezTo>
                  <a:pt x="446" y="272"/>
                  <a:pt x="445" y="274"/>
                  <a:pt x="444" y="276"/>
                </a:cubicBezTo>
                <a:cubicBezTo>
                  <a:pt x="391" y="329"/>
                  <a:pt x="391" y="329"/>
                  <a:pt x="391" y="329"/>
                </a:cubicBezTo>
                <a:cubicBezTo>
                  <a:pt x="389" y="330"/>
                  <a:pt x="387" y="331"/>
                  <a:pt x="385" y="331"/>
                </a:cubicBezTo>
                <a:close/>
                <a:moveTo>
                  <a:pt x="521" y="452"/>
                </a:moveTo>
                <a:cubicBezTo>
                  <a:pt x="521" y="455"/>
                  <a:pt x="519" y="458"/>
                  <a:pt x="516" y="459"/>
                </a:cubicBezTo>
                <a:cubicBezTo>
                  <a:pt x="515" y="459"/>
                  <a:pt x="514" y="459"/>
                  <a:pt x="513" y="459"/>
                </a:cubicBezTo>
                <a:cubicBezTo>
                  <a:pt x="511" y="459"/>
                  <a:pt x="509" y="459"/>
                  <a:pt x="508" y="457"/>
                </a:cubicBezTo>
                <a:cubicBezTo>
                  <a:pt x="460" y="410"/>
                  <a:pt x="460" y="410"/>
                  <a:pt x="460" y="410"/>
                </a:cubicBezTo>
                <a:cubicBezTo>
                  <a:pt x="413" y="457"/>
                  <a:pt x="413" y="457"/>
                  <a:pt x="413" y="457"/>
                </a:cubicBezTo>
                <a:cubicBezTo>
                  <a:pt x="411" y="459"/>
                  <a:pt x="407" y="460"/>
                  <a:pt x="405" y="459"/>
                </a:cubicBezTo>
                <a:cubicBezTo>
                  <a:pt x="402" y="458"/>
                  <a:pt x="400" y="455"/>
                  <a:pt x="400" y="452"/>
                </a:cubicBezTo>
                <a:cubicBezTo>
                  <a:pt x="400" y="346"/>
                  <a:pt x="400" y="346"/>
                  <a:pt x="400" y="346"/>
                </a:cubicBezTo>
                <a:cubicBezTo>
                  <a:pt x="400" y="344"/>
                  <a:pt x="401" y="342"/>
                  <a:pt x="402" y="341"/>
                </a:cubicBezTo>
                <a:cubicBezTo>
                  <a:pt x="455" y="288"/>
                  <a:pt x="455" y="288"/>
                  <a:pt x="455" y="288"/>
                </a:cubicBezTo>
                <a:cubicBezTo>
                  <a:pt x="458" y="285"/>
                  <a:pt x="463" y="285"/>
                  <a:pt x="466" y="288"/>
                </a:cubicBezTo>
                <a:cubicBezTo>
                  <a:pt x="519" y="341"/>
                  <a:pt x="519" y="341"/>
                  <a:pt x="519" y="341"/>
                </a:cubicBezTo>
                <a:cubicBezTo>
                  <a:pt x="520" y="342"/>
                  <a:pt x="521" y="344"/>
                  <a:pt x="521" y="346"/>
                </a:cubicBezTo>
                <a:lnTo>
                  <a:pt x="521" y="452"/>
                </a:lnTo>
                <a:close/>
                <a:moveTo>
                  <a:pt x="613" y="396"/>
                </a:moveTo>
                <a:cubicBezTo>
                  <a:pt x="586" y="422"/>
                  <a:pt x="586" y="422"/>
                  <a:pt x="586" y="422"/>
                </a:cubicBezTo>
                <a:cubicBezTo>
                  <a:pt x="585" y="424"/>
                  <a:pt x="583" y="424"/>
                  <a:pt x="582" y="424"/>
                </a:cubicBezTo>
                <a:cubicBezTo>
                  <a:pt x="580" y="424"/>
                  <a:pt x="578" y="424"/>
                  <a:pt x="577" y="422"/>
                </a:cubicBezTo>
                <a:cubicBezTo>
                  <a:pt x="550" y="396"/>
                  <a:pt x="550" y="396"/>
                  <a:pt x="550" y="396"/>
                </a:cubicBezTo>
                <a:cubicBezTo>
                  <a:pt x="549" y="395"/>
                  <a:pt x="548" y="393"/>
                  <a:pt x="548" y="391"/>
                </a:cubicBezTo>
                <a:cubicBezTo>
                  <a:pt x="548" y="389"/>
                  <a:pt x="549" y="387"/>
                  <a:pt x="550" y="386"/>
                </a:cubicBezTo>
                <a:cubicBezTo>
                  <a:pt x="577" y="360"/>
                  <a:pt x="577" y="360"/>
                  <a:pt x="577" y="360"/>
                </a:cubicBezTo>
                <a:cubicBezTo>
                  <a:pt x="578" y="358"/>
                  <a:pt x="580" y="358"/>
                  <a:pt x="582" y="358"/>
                </a:cubicBezTo>
                <a:cubicBezTo>
                  <a:pt x="583" y="358"/>
                  <a:pt x="585" y="358"/>
                  <a:pt x="586" y="360"/>
                </a:cubicBezTo>
                <a:cubicBezTo>
                  <a:pt x="613" y="386"/>
                  <a:pt x="613" y="386"/>
                  <a:pt x="613" y="386"/>
                </a:cubicBezTo>
                <a:cubicBezTo>
                  <a:pt x="615" y="389"/>
                  <a:pt x="615" y="393"/>
                  <a:pt x="613" y="396"/>
                </a:cubicBezTo>
                <a:close/>
                <a:moveTo>
                  <a:pt x="641" y="210"/>
                </a:moveTo>
                <a:cubicBezTo>
                  <a:pt x="644" y="210"/>
                  <a:pt x="647" y="212"/>
                  <a:pt x="648" y="215"/>
                </a:cubicBezTo>
                <a:cubicBezTo>
                  <a:pt x="649" y="217"/>
                  <a:pt x="649" y="221"/>
                  <a:pt x="647" y="223"/>
                </a:cubicBezTo>
                <a:cubicBezTo>
                  <a:pt x="599" y="270"/>
                  <a:pt x="599" y="270"/>
                  <a:pt x="599" y="270"/>
                </a:cubicBezTo>
                <a:cubicBezTo>
                  <a:pt x="647" y="318"/>
                  <a:pt x="647" y="318"/>
                  <a:pt x="647" y="318"/>
                </a:cubicBezTo>
                <a:cubicBezTo>
                  <a:pt x="649" y="320"/>
                  <a:pt x="649" y="323"/>
                  <a:pt x="648" y="326"/>
                </a:cubicBezTo>
                <a:cubicBezTo>
                  <a:pt x="647" y="329"/>
                  <a:pt x="644" y="331"/>
                  <a:pt x="641" y="331"/>
                </a:cubicBezTo>
                <a:cubicBezTo>
                  <a:pt x="535" y="331"/>
                  <a:pt x="535" y="331"/>
                  <a:pt x="535" y="331"/>
                </a:cubicBezTo>
                <a:cubicBezTo>
                  <a:pt x="533" y="331"/>
                  <a:pt x="532" y="330"/>
                  <a:pt x="530" y="329"/>
                </a:cubicBezTo>
                <a:cubicBezTo>
                  <a:pt x="477" y="276"/>
                  <a:pt x="477" y="276"/>
                  <a:pt x="477" y="276"/>
                </a:cubicBezTo>
                <a:cubicBezTo>
                  <a:pt x="476" y="274"/>
                  <a:pt x="475" y="272"/>
                  <a:pt x="475" y="270"/>
                </a:cubicBezTo>
                <a:cubicBezTo>
                  <a:pt x="475" y="268"/>
                  <a:pt x="476" y="266"/>
                  <a:pt x="477" y="265"/>
                </a:cubicBezTo>
                <a:cubicBezTo>
                  <a:pt x="530" y="212"/>
                  <a:pt x="530" y="212"/>
                  <a:pt x="530" y="212"/>
                </a:cubicBezTo>
                <a:cubicBezTo>
                  <a:pt x="532" y="211"/>
                  <a:pt x="533" y="210"/>
                  <a:pt x="535" y="210"/>
                </a:cubicBezTo>
                <a:lnTo>
                  <a:pt x="641" y="210"/>
                </a:lnTo>
                <a:close/>
                <a:moveTo>
                  <a:pt x="1162" y="335"/>
                </a:moveTo>
                <a:cubicBezTo>
                  <a:pt x="953" y="335"/>
                  <a:pt x="953" y="335"/>
                  <a:pt x="953" y="335"/>
                </a:cubicBezTo>
                <a:cubicBezTo>
                  <a:pt x="953" y="204"/>
                  <a:pt x="953" y="204"/>
                  <a:pt x="953" y="204"/>
                </a:cubicBezTo>
                <a:cubicBezTo>
                  <a:pt x="1146" y="204"/>
                  <a:pt x="1146" y="204"/>
                  <a:pt x="1146" y="204"/>
                </a:cubicBezTo>
                <a:cubicBezTo>
                  <a:pt x="1146" y="166"/>
                  <a:pt x="1146" y="166"/>
                  <a:pt x="1146" y="166"/>
                </a:cubicBezTo>
                <a:cubicBezTo>
                  <a:pt x="953" y="166"/>
                  <a:pt x="953" y="166"/>
                  <a:pt x="953" y="166"/>
                </a:cubicBezTo>
                <a:cubicBezTo>
                  <a:pt x="953" y="43"/>
                  <a:pt x="953" y="43"/>
                  <a:pt x="953" y="43"/>
                </a:cubicBezTo>
                <a:cubicBezTo>
                  <a:pt x="1163" y="43"/>
                  <a:pt x="1163" y="43"/>
                  <a:pt x="1163" y="43"/>
                </a:cubicBezTo>
                <a:cubicBezTo>
                  <a:pt x="1163" y="5"/>
                  <a:pt x="1163" y="5"/>
                  <a:pt x="1163" y="5"/>
                </a:cubicBezTo>
                <a:cubicBezTo>
                  <a:pt x="911" y="5"/>
                  <a:pt x="911" y="5"/>
                  <a:pt x="911" y="5"/>
                </a:cubicBezTo>
                <a:cubicBezTo>
                  <a:pt x="911" y="373"/>
                  <a:pt x="911" y="373"/>
                  <a:pt x="911" y="373"/>
                </a:cubicBezTo>
                <a:cubicBezTo>
                  <a:pt x="1162" y="373"/>
                  <a:pt x="1162" y="373"/>
                  <a:pt x="1162" y="373"/>
                </a:cubicBezTo>
                <a:lnTo>
                  <a:pt x="1162" y="335"/>
                </a:lnTo>
                <a:close/>
                <a:moveTo>
                  <a:pt x="1011" y="486"/>
                </a:moveTo>
                <a:cubicBezTo>
                  <a:pt x="1003" y="486"/>
                  <a:pt x="995" y="489"/>
                  <a:pt x="991" y="497"/>
                </a:cubicBezTo>
                <a:cubicBezTo>
                  <a:pt x="990" y="497"/>
                  <a:pt x="990" y="497"/>
                  <a:pt x="990" y="497"/>
                </a:cubicBezTo>
                <a:cubicBezTo>
                  <a:pt x="990" y="487"/>
                  <a:pt x="990" y="487"/>
                  <a:pt x="990" y="487"/>
                </a:cubicBezTo>
                <a:cubicBezTo>
                  <a:pt x="981" y="487"/>
                  <a:pt x="981" y="487"/>
                  <a:pt x="981" y="487"/>
                </a:cubicBezTo>
                <a:cubicBezTo>
                  <a:pt x="981" y="546"/>
                  <a:pt x="981" y="546"/>
                  <a:pt x="981" y="546"/>
                </a:cubicBezTo>
                <a:cubicBezTo>
                  <a:pt x="990" y="546"/>
                  <a:pt x="990" y="546"/>
                  <a:pt x="990" y="546"/>
                </a:cubicBezTo>
                <a:cubicBezTo>
                  <a:pt x="990" y="508"/>
                  <a:pt x="990" y="508"/>
                  <a:pt x="990" y="508"/>
                </a:cubicBezTo>
                <a:cubicBezTo>
                  <a:pt x="991" y="500"/>
                  <a:pt x="1001" y="494"/>
                  <a:pt x="1008" y="494"/>
                </a:cubicBezTo>
                <a:cubicBezTo>
                  <a:pt x="1017" y="494"/>
                  <a:pt x="1024" y="499"/>
                  <a:pt x="1024" y="509"/>
                </a:cubicBezTo>
                <a:cubicBezTo>
                  <a:pt x="1024" y="546"/>
                  <a:pt x="1024" y="546"/>
                  <a:pt x="1024" y="546"/>
                </a:cubicBezTo>
                <a:cubicBezTo>
                  <a:pt x="1034" y="546"/>
                  <a:pt x="1034" y="546"/>
                  <a:pt x="1034" y="546"/>
                </a:cubicBezTo>
                <a:cubicBezTo>
                  <a:pt x="1034" y="508"/>
                  <a:pt x="1034" y="508"/>
                  <a:pt x="1034" y="508"/>
                </a:cubicBezTo>
                <a:cubicBezTo>
                  <a:pt x="1034" y="493"/>
                  <a:pt x="1024" y="486"/>
                  <a:pt x="1011" y="486"/>
                </a:cubicBezTo>
                <a:close/>
                <a:moveTo>
                  <a:pt x="1137" y="517"/>
                </a:moveTo>
                <a:cubicBezTo>
                  <a:pt x="1136" y="499"/>
                  <a:pt x="1129" y="486"/>
                  <a:pt x="1109" y="486"/>
                </a:cubicBezTo>
                <a:cubicBezTo>
                  <a:pt x="1091" y="486"/>
                  <a:pt x="1081" y="499"/>
                  <a:pt x="1081" y="516"/>
                </a:cubicBezTo>
                <a:cubicBezTo>
                  <a:pt x="1081" y="537"/>
                  <a:pt x="1092" y="548"/>
                  <a:pt x="1113" y="548"/>
                </a:cubicBezTo>
                <a:cubicBezTo>
                  <a:pt x="1119" y="548"/>
                  <a:pt x="1128" y="546"/>
                  <a:pt x="1134" y="540"/>
                </a:cubicBezTo>
                <a:cubicBezTo>
                  <a:pt x="1134" y="533"/>
                  <a:pt x="1134" y="533"/>
                  <a:pt x="1134" y="533"/>
                </a:cubicBezTo>
                <a:cubicBezTo>
                  <a:pt x="1132" y="533"/>
                  <a:pt x="1132" y="533"/>
                  <a:pt x="1132" y="533"/>
                </a:cubicBezTo>
                <a:cubicBezTo>
                  <a:pt x="1126" y="537"/>
                  <a:pt x="1119" y="539"/>
                  <a:pt x="1113" y="539"/>
                </a:cubicBezTo>
                <a:cubicBezTo>
                  <a:pt x="1102" y="539"/>
                  <a:pt x="1096" y="535"/>
                  <a:pt x="1092" y="527"/>
                </a:cubicBezTo>
                <a:cubicBezTo>
                  <a:pt x="1091" y="525"/>
                  <a:pt x="1090" y="522"/>
                  <a:pt x="1090" y="518"/>
                </a:cubicBezTo>
                <a:cubicBezTo>
                  <a:pt x="1090" y="517"/>
                  <a:pt x="1090" y="517"/>
                  <a:pt x="1090" y="517"/>
                </a:cubicBezTo>
                <a:lnTo>
                  <a:pt x="1137" y="517"/>
                </a:lnTo>
                <a:close/>
                <a:moveTo>
                  <a:pt x="1109" y="493"/>
                </a:moveTo>
                <a:cubicBezTo>
                  <a:pt x="1120" y="493"/>
                  <a:pt x="1126" y="500"/>
                  <a:pt x="1127" y="510"/>
                </a:cubicBezTo>
                <a:cubicBezTo>
                  <a:pt x="1091" y="510"/>
                  <a:pt x="1091" y="510"/>
                  <a:pt x="1091" y="510"/>
                </a:cubicBezTo>
                <a:cubicBezTo>
                  <a:pt x="1093" y="500"/>
                  <a:pt x="1098" y="493"/>
                  <a:pt x="1109" y="493"/>
                </a:cubicBezTo>
                <a:close/>
                <a:moveTo>
                  <a:pt x="1551" y="501"/>
                </a:moveTo>
                <a:cubicBezTo>
                  <a:pt x="1551" y="496"/>
                  <a:pt x="1556" y="493"/>
                  <a:pt x="1566" y="493"/>
                </a:cubicBezTo>
                <a:cubicBezTo>
                  <a:pt x="1574" y="493"/>
                  <a:pt x="1580" y="498"/>
                  <a:pt x="1582" y="500"/>
                </a:cubicBezTo>
                <a:cubicBezTo>
                  <a:pt x="1585" y="500"/>
                  <a:pt x="1585" y="500"/>
                  <a:pt x="1585" y="500"/>
                </a:cubicBezTo>
                <a:cubicBezTo>
                  <a:pt x="1585" y="491"/>
                  <a:pt x="1585" y="491"/>
                  <a:pt x="1585" y="491"/>
                </a:cubicBezTo>
                <a:cubicBezTo>
                  <a:pt x="1581" y="489"/>
                  <a:pt x="1575" y="486"/>
                  <a:pt x="1566" y="486"/>
                </a:cubicBezTo>
                <a:cubicBezTo>
                  <a:pt x="1550" y="486"/>
                  <a:pt x="1542" y="493"/>
                  <a:pt x="1542" y="503"/>
                </a:cubicBezTo>
                <a:cubicBezTo>
                  <a:pt x="1542" y="523"/>
                  <a:pt x="1579" y="519"/>
                  <a:pt x="1579" y="531"/>
                </a:cubicBezTo>
                <a:cubicBezTo>
                  <a:pt x="1579" y="537"/>
                  <a:pt x="1574" y="540"/>
                  <a:pt x="1564" y="540"/>
                </a:cubicBezTo>
                <a:cubicBezTo>
                  <a:pt x="1557" y="540"/>
                  <a:pt x="1548" y="536"/>
                  <a:pt x="1545" y="532"/>
                </a:cubicBezTo>
                <a:cubicBezTo>
                  <a:pt x="1542" y="532"/>
                  <a:pt x="1542" y="532"/>
                  <a:pt x="1542" y="532"/>
                </a:cubicBezTo>
                <a:cubicBezTo>
                  <a:pt x="1542" y="541"/>
                  <a:pt x="1542" y="541"/>
                  <a:pt x="1542" y="541"/>
                </a:cubicBezTo>
                <a:cubicBezTo>
                  <a:pt x="1548" y="545"/>
                  <a:pt x="1555" y="548"/>
                  <a:pt x="1564" y="548"/>
                </a:cubicBezTo>
                <a:cubicBezTo>
                  <a:pt x="1581" y="548"/>
                  <a:pt x="1588" y="541"/>
                  <a:pt x="1588" y="531"/>
                </a:cubicBezTo>
                <a:cubicBezTo>
                  <a:pt x="1588" y="510"/>
                  <a:pt x="1551" y="516"/>
                  <a:pt x="1551" y="501"/>
                </a:cubicBezTo>
                <a:close/>
                <a:moveTo>
                  <a:pt x="1061" y="467"/>
                </a:moveTo>
                <a:cubicBezTo>
                  <a:pt x="1051" y="467"/>
                  <a:pt x="1051" y="467"/>
                  <a:pt x="1051" y="467"/>
                </a:cubicBezTo>
                <a:cubicBezTo>
                  <a:pt x="1051" y="487"/>
                  <a:pt x="1051" y="487"/>
                  <a:pt x="1051" y="487"/>
                </a:cubicBezTo>
                <a:cubicBezTo>
                  <a:pt x="1042" y="487"/>
                  <a:pt x="1042" y="487"/>
                  <a:pt x="1042" y="487"/>
                </a:cubicBezTo>
                <a:cubicBezTo>
                  <a:pt x="1042" y="494"/>
                  <a:pt x="1042" y="494"/>
                  <a:pt x="1042" y="494"/>
                </a:cubicBezTo>
                <a:cubicBezTo>
                  <a:pt x="1051" y="494"/>
                  <a:pt x="1051" y="494"/>
                  <a:pt x="1051" y="494"/>
                </a:cubicBezTo>
                <a:cubicBezTo>
                  <a:pt x="1051" y="529"/>
                  <a:pt x="1051" y="529"/>
                  <a:pt x="1051" y="529"/>
                </a:cubicBezTo>
                <a:cubicBezTo>
                  <a:pt x="1051" y="542"/>
                  <a:pt x="1056" y="546"/>
                  <a:pt x="1066" y="546"/>
                </a:cubicBezTo>
                <a:cubicBezTo>
                  <a:pt x="1074" y="546"/>
                  <a:pt x="1074" y="546"/>
                  <a:pt x="1074" y="546"/>
                </a:cubicBezTo>
                <a:cubicBezTo>
                  <a:pt x="1074" y="539"/>
                  <a:pt x="1074" y="539"/>
                  <a:pt x="1074" y="539"/>
                </a:cubicBezTo>
                <a:cubicBezTo>
                  <a:pt x="1068" y="539"/>
                  <a:pt x="1068" y="539"/>
                  <a:pt x="1068" y="539"/>
                </a:cubicBezTo>
                <a:cubicBezTo>
                  <a:pt x="1063" y="539"/>
                  <a:pt x="1060" y="537"/>
                  <a:pt x="1060" y="530"/>
                </a:cubicBezTo>
                <a:cubicBezTo>
                  <a:pt x="1060" y="494"/>
                  <a:pt x="1060" y="494"/>
                  <a:pt x="1060" y="494"/>
                </a:cubicBezTo>
                <a:cubicBezTo>
                  <a:pt x="1075" y="494"/>
                  <a:pt x="1075" y="494"/>
                  <a:pt x="1075" y="494"/>
                </a:cubicBezTo>
                <a:cubicBezTo>
                  <a:pt x="1075" y="487"/>
                  <a:pt x="1075" y="487"/>
                  <a:pt x="1075" y="487"/>
                </a:cubicBezTo>
                <a:cubicBezTo>
                  <a:pt x="1060" y="487"/>
                  <a:pt x="1060" y="487"/>
                  <a:pt x="1060" y="487"/>
                </a:cubicBezTo>
                <a:lnTo>
                  <a:pt x="1061" y="4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333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_Centre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23887" y="658800"/>
            <a:ext cx="10944226" cy="5578487"/>
          </a:xfrm>
        </p:spPr>
        <p:txBody>
          <a:bodyPr anchor="ctr" anchorCtr="0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</a:t>
            </a:r>
            <a:r>
              <a:rPr lang="et-EE"/>
              <a:t> edit</a:t>
            </a:r>
            <a:endParaRPr lang="en-GB"/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BB5125D1-5AC2-4242-95DC-840792CEEE74}"/>
              </a:ext>
            </a:extLst>
          </p:cNvPr>
          <p:cNvSpPr>
            <a:spLocks noEditPoints="1"/>
          </p:cNvSpPr>
          <p:nvPr userDrawn="1">
            <p:custDataLst>
              <p:tags r:id="rId2"/>
            </p:custDataLst>
          </p:nvPr>
        </p:nvSpPr>
        <p:spPr bwMode="auto">
          <a:xfrm>
            <a:off x="10446544" y="229462"/>
            <a:ext cx="1427956" cy="441244"/>
          </a:xfrm>
          <a:custGeom>
            <a:avLst/>
            <a:gdLst>
              <a:gd name="T0" fmla="*/ 1618 w 1847"/>
              <a:gd name="T1" fmla="*/ 546 h 571"/>
              <a:gd name="T2" fmla="*/ 1612 w 1847"/>
              <a:gd name="T3" fmla="*/ 487 h 571"/>
              <a:gd name="T4" fmla="*/ 376 w 1847"/>
              <a:gd name="T5" fmla="*/ 304 h 571"/>
              <a:gd name="T6" fmla="*/ 540 w 1847"/>
              <a:gd name="T7" fmla="*/ 302 h 571"/>
              <a:gd name="T8" fmla="*/ 513 w 1847"/>
              <a:gd name="T9" fmla="*/ 266 h 571"/>
              <a:gd name="T10" fmla="*/ 456 w 1847"/>
              <a:gd name="T11" fmla="*/ 323 h 571"/>
              <a:gd name="T12" fmla="*/ 492 w 1847"/>
              <a:gd name="T13" fmla="*/ 349 h 571"/>
              <a:gd name="T14" fmla="*/ 1643 w 1847"/>
              <a:gd name="T15" fmla="*/ 517 h 571"/>
              <a:gd name="T16" fmla="*/ 1481 w 1847"/>
              <a:gd name="T17" fmla="*/ 507 h 571"/>
              <a:gd name="T18" fmla="*/ 1471 w 1847"/>
              <a:gd name="T19" fmla="*/ 546 h 571"/>
              <a:gd name="T20" fmla="*/ 34 w 1847"/>
              <a:gd name="T21" fmla="*/ 469 h 571"/>
              <a:gd name="T22" fmla="*/ 105 w 1847"/>
              <a:gd name="T23" fmla="*/ 275 h 571"/>
              <a:gd name="T24" fmla="*/ 82 w 1847"/>
              <a:gd name="T25" fmla="*/ 322 h 571"/>
              <a:gd name="T26" fmla="*/ 142 w 1847"/>
              <a:gd name="T27" fmla="*/ 184 h 571"/>
              <a:gd name="T28" fmla="*/ 69 w 1847"/>
              <a:gd name="T29" fmla="*/ 232 h 571"/>
              <a:gd name="T30" fmla="*/ 1710 w 1847"/>
              <a:gd name="T31" fmla="*/ 0 h 571"/>
              <a:gd name="T32" fmla="*/ 1712 w 1847"/>
              <a:gd name="T33" fmla="*/ 380 h 571"/>
              <a:gd name="T34" fmla="*/ 1836 w 1847"/>
              <a:gd name="T35" fmla="*/ 507 h 571"/>
              <a:gd name="T36" fmla="*/ 1846 w 1847"/>
              <a:gd name="T37" fmla="*/ 509 h 571"/>
              <a:gd name="T38" fmla="*/ 1837 w 1847"/>
              <a:gd name="T39" fmla="*/ 528 h 571"/>
              <a:gd name="T40" fmla="*/ 465 w 1847"/>
              <a:gd name="T41" fmla="*/ 217 h 571"/>
              <a:gd name="T42" fmla="*/ 429 w 1847"/>
              <a:gd name="T43" fmla="*/ 191 h 571"/>
              <a:gd name="T44" fmla="*/ 1716 w 1847"/>
              <a:gd name="T45" fmla="*/ 546 h 571"/>
              <a:gd name="T46" fmla="*/ 1270 w 1847"/>
              <a:gd name="T47" fmla="*/ 497 h 571"/>
              <a:gd name="T48" fmla="*/ 1291 w 1847"/>
              <a:gd name="T49" fmla="*/ 495 h 571"/>
              <a:gd name="T50" fmla="*/ 1302 w 1847"/>
              <a:gd name="T51" fmla="*/ 546 h 571"/>
              <a:gd name="T52" fmla="*/ 1536 w 1847"/>
              <a:gd name="T53" fmla="*/ 373 h 571"/>
              <a:gd name="T54" fmla="*/ 1371 w 1847"/>
              <a:gd name="T55" fmla="*/ 58 h 571"/>
              <a:gd name="T56" fmla="*/ 1189 w 1847"/>
              <a:gd name="T57" fmla="*/ 571 h 571"/>
              <a:gd name="T58" fmla="*/ 1198 w 1847"/>
              <a:gd name="T59" fmla="*/ 527 h 571"/>
              <a:gd name="T60" fmla="*/ 1302 w 1847"/>
              <a:gd name="T61" fmla="*/ 460 h 571"/>
              <a:gd name="T62" fmla="*/ 1431 w 1847"/>
              <a:gd name="T63" fmla="*/ 533 h 571"/>
              <a:gd name="T64" fmla="*/ 1390 w 1847"/>
              <a:gd name="T65" fmla="*/ 510 h 571"/>
              <a:gd name="T66" fmla="*/ 1326 w 1847"/>
              <a:gd name="T67" fmla="*/ 503 h 571"/>
              <a:gd name="T68" fmla="*/ 1335 w 1847"/>
              <a:gd name="T69" fmla="*/ 501 h 571"/>
              <a:gd name="T70" fmla="*/ 921 w 1847"/>
              <a:gd name="T71" fmla="*/ 499 h 571"/>
              <a:gd name="T72" fmla="*/ 1158 w 1847"/>
              <a:gd name="T73" fmla="*/ 487 h 571"/>
              <a:gd name="T74" fmla="*/ 1172 w 1847"/>
              <a:gd name="T75" fmla="*/ 486 h 571"/>
              <a:gd name="T76" fmla="*/ 257 w 1847"/>
              <a:gd name="T77" fmla="*/ 332 h 571"/>
              <a:gd name="T78" fmla="*/ 530 w 1847"/>
              <a:gd name="T79" fmla="*/ 564 h 571"/>
              <a:gd name="T80" fmla="*/ 577 w 1847"/>
              <a:gd name="T81" fmla="*/ 118 h 571"/>
              <a:gd name="T82" fmla="*/ 550 w 1847"/>
              <a:gd name="T83" fmla="*/ 154 h 571"/>
              <a:gd name="T84" fmla="*/ 516 w 1847"/>
              <a:gd name="T85" fmla="*/ 83 h 571"/>
              <a:gd name="T86" fmla="*/ 400 w 1847"/>
              <a:gd name="T87" fmla="*/ 196 h 571"/>
              <a:gd name="T88" fmla="*/ 344 w 1847"/>
              <a:gd name="T89" fmla="*/ 180 h 571"/>
              <a:gd name="T90" fmla="*/ 339 w 1847"/>
              <a:gd name="T91" fmla="*/ 424 h 571"/>
              <a:gd name="T92" fmla="*/ 371 w 1847"/>
              <a:gd name="T93" fmla="*/ 386 h 571"/>
              <a:gd name="T94" fmla="*/ 273 w 1847"/>
              <a:gd name="T95" fmla="*/ 215 h 571"/>
              <a:gd name="T96" fmla="*/ 385 w 1847"/>
              <a:gd name="T97" fmla="*/ 331 h 571"/>
              <a:gd name="T98" fmla="*/ 400 w 1847"/>
              <a:gd name="T99" fmla="*/ 452 h 571"/>
              <a:gd name="T100" fmla="*/ 613 w 1847"/>
              <a:gd name="T101" fmla="*/ 396 h 571"/>
              <a:gd name="T102" fmla="*/ 582 w 1847"/>
              <a:gd name="T103" fmla="*/ 358 h 571"/>
              <a:gd name="T104" fmla="*/ 647 w 1847"/>
              <a:gd name="T105" fmla="*/ 318 h 571"/>
              <a:gd name="T106" fmla="*/ 530 w 1847"/>
              <a:gd name="T107" fmla="*/ 212 h 571"/>
              <a:gd name="T108" fmla="*/ 953 w 1847"/>
              <a:gd name="T109" fmla="*/ 166 h 571"/>
              <a:gd name="T110" fmla="*/ 1011 w 1847"/>
              <a:gd name="T111" fmla="*/ 486 h 571"/>
              <a:gd name="T112" fmla="*/ 1008 w 1847"/>
              <a:gd name="T113" fmla="*/ 494 h 571"/>
              <a:gd name="T114" fmla="*/ 1081 w 1847"/>
              <a:gd name="T115" fmla="*/ 516 h 571"/>
              <a:gd name="T116" fmla="*/ 1090 w 1847"/>
              <a:gd name="T117" fmla="*/ 517 h 571"/>
              <a:gd name="T118" fmla="*/ 1582 w 1847"/>
              <a:gd name="T119" fmla="*/ 500 h 571"/>
              <a:gd name="T120" fmla="*/ 1542 w 1847"/>
              <a:gd name="T121" fmla="*/ 532 h 571"/>
              <a:gd name="T122" fmla="*/ 1042 w 1847"/>
              <a:gd name="T123" fmla="*/ 487 h 571"/>
              <a:gd name="T124" fmla="*/ 1060 w 1847"/>
              <a:gd name="T125" fmla="*/ 530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847" h="571">
                <a:moveTo>
                  <a:pt x="1612" y="467"/>
                </a:moveTo>
                <a:cubicBezTo>
                  <a:pt x="1603" y="467"/>
                  <a:pt x="1603" y="467"/>
                  <a:pt x="1603" y="467"/>
                </a:cubicBezTo>
                <a:cubicBezTo>
                  <a:pt x="1603" y="487"/>
                  <a:pt x="1603" y="487"/>
                  <a:pt x="1603" y="487"/>
                </a:cubicBezTo>
                <a:cubicBezTo>
                  <a:pt x="1594" y="487"/>
                  <a:pt x="1594" y="487"/>
                  <a:pt x="1594" y="487"/>
                </a:cubicBezTo>
                <a:cubicBezTo>
                  <a:pt x="1594" y="494"/>
                  <a:pt x="1594" y="494"/>
                  <a:pt x="1594" y="494"/>
                </a:cubicBezTo>
                <a:cubicBezTo>
                  <a:pt x="1603" y="494"/>
                  <a:pt x="1603" y="494"/>
                  <a:pt x="1603" y="494"/>
                </a:cubicBezTo>
                <a:cubicBezTo>
                  <a:pt x="1603" y="529"/>
                  <a:pt x="1603" y="529"/>
                  <a:pt x="1603" y="529"/>
                </a:cubicBezTo>
                <a:cubicBezTo>
                  <a:pt x="1603" y="542"/>
                  <a:pt x="1608" y="546"/>
                  <a:pt x="1618" y="546"/>
                </a:cubicBezTo>
                <a:cubicBezTo>
                  <a:pt x="1625" y="546"/>
                  <a:pt x="1625" y="546"/>
                  <a:pt x="1625" y="546"/>
                </a:cubicBezTo>
                <a:cubicBezTo>
                  <a:pt x="1625" y="539"/>
                  <a:pt x="1625" y="539"/>
                  <a:pt x="1625" y="539"/>
                </a:cubicBezTo>
                <a:cubicBezTo>
                  <a:pt x="1619" y="539"/>
                  <a:pt x="1619" y="539"/>
                  <a:pt x="1619" y="539"/>
                </a:cubicBezTo>
                <a:cubicBezTo>
                  <a:pt x="1615" y="539"/>
                  <a:pt x="1612" y="537"/>
                  <a:pt x="1612" y="530"/>
                </a:cubicBezTo>
                <a:cubicBezTo>
                  <a:pt x="1612" y="494"/>
                  <a:pt x="1612" y="494"/>
                  <a:pt x="1612" y="494"/>
                </a:cubicBezTo>
                <a:cubicBezTo>
                  <a:pt x="1626" y="494"/>
                  <a:pt x="1626" y="494"/>
                  <a:pt x="1626" y="494"/>
                </a:cubicBezTo>
                <a:cubicBezTo>
                  <a:pt x="1626" y="487"/>
                  <a:pt x="1626" y="487"/>
                  <a:pt x="1626" y="487"/>
                </a:cubicBezTo>
                <a:cubicBezTo>
                  <a:pt x="1612" y="487"/>
                  <a:pt x="1612" y="487"/>
                  <a:pt x="1612" y="487"/>
                </a:cubicBezTo>
                <a:lnTo>
                  <a:pt x="1612" y="467"/>
                </a:lnTo>
                <a:close/>
                <a:moveTo>
                  <a:pt x="381" y="239"/>
                </a:moveTo>
                <a:cubicBezTo>
                  <a:pt x="379" y="237"/>
                  <a:pt x="374" y="237"/>
                  <a:pt x="372" y="239"/>
                </a:cubicBezTo>
                <a:cubicBezTo>
                  <a:pt x="345" y="266"/>
                  <a:pt x="345" y="266"/>
                  <a:pt x="345" y="266"/>
                </a:cubicBezTo>
                <a:cubicBezTo>
                  <a:pt x="344" y="267"/>
                  <a:pt x="343" y="269"/>
                  <a:pt x="343" y="270"/>
                </a:cubicBezTo>
                <a:cubicBezTo>
                  <a:pt x="343" y="272"/>
                  <a:pt x="344" y="274"/>
                  <a:pt x="345" y="275"/>
                </a:cubicBezTo>
                <a:cubicBezTo>
                  <a:pt x="372" y="302"/>
                  <a:pt x="372" y="302"/>
                  <a:pt x="372" y="302"/>
                </a:cubicBezTo>
                <a:cubicBezTo>
                  <a:pt x="373" y="303"/>
                  <a:pt x="375" y="304"/>
                  <a:pt x="376" y="304"/>
                </a:cubicBezTo>
                <a:cubicBezTo>
                  <a:pt x="378" y="304"/>
                  <a:pt x="380" y="303"/>
                  <a:pt x="381" y="302"/>
                </a:cubicBezTo>
                <a:cubicBezTo>
                  <a:pt x="408" y="275"/>
                  <a:pt x="408" y="275"/>
                  <a:pt x="408" y="275"/>
                </a:cubicBezTo>
                <a:cubicBezTo>
                  <a:pt x="409" y="274"/>
                  <a:pt x="410" y="272"/>
                  <a:pt x="410" y="270"/>
                </a:cubicBezTo>
                <a:cubicBezTo>
                  <a:pt x="410" y="269"/>
                  <a:pt x="409" y="267"/>
                  <a:pt x="408" y="266"/>
                </a:cubicBezTo>
                <a:lnTo>
                  <a:pt x="381" y="239"/>
                </a:lnTo>
                <a:close/>
                <a:moveTo>
                  <a:pt x="511" y="270"/>
                </a:moveTo>
                <a:cubicBezTo>
                  <a:pt x="511" y="272"/>
                  <a:pt x="512" y="274"/>
                  <a:pt x="513" y="275"/>
                </a:cubicBezTo>
                <a:cubicBezTo>
                  <a:pt x="540" y="302"/>
                  <a:pt x="540" y="302"/>
                  <a:pt x="540" y="302"/>
                </a:cubicBezTo>
                <a:cubicBezTo>
                  <a:pt x="541" y="303"/>
                  <a:pt x="543" y="304"/>
                  <a:pt x="545" y="304"/>
                </a:cubicBezTo>
                <a:cubicBezTo>
                  <a:pt x="546" y="304"/>
                  <a:pt x="548" y="303"/>
                  <a:pt x="549" y="302"/>
                </a:cubicBezTo>
                <a:cubicBezTo>
                  <a:pt x="576" y="275"/>
                  <a:pt x="576" y="275"/>
                  <a:pt x="576" y="275"/>
                </a:cubicBezTo>
                <a:cubicBezTo>
                  <a:pt x="579" y="273"/>
                  <a:pt x="579" y="268"/>
                  <a:pt x="576" y="266"/>
                </a:cubicBezTo>
                <a:cubicBezTo>
                  <a:pt x="549" y="239"/>
                  <a:pt x="549" y="239"/>
                  <a:pt x="549" y="239"/>
                </a:cubicBezTo>
                <a:cubicBezTo>
                  <a:pt x="548" y="238"/>
                  <a:pt x="546" y="237"/>
                  <a:pt x="545" y="237"/>
                </a:cubicBezTo>
                <a:cubicBezTo>
                  <a:pt x="543" y="237"/>
                  <a:pt x="541" y="238"/>
                  <a:pt x="540" y="239"/>
                </a:cubicBezTo>
                <a:cubicBezTo>
                  <a:pt x="513" y="266"/>
                  <a:pt x="513" y="266"/>
                  <a:pt x="513" y="266"/>
                </a:cubicBezTo>
                <a:cubicBezTo>
                  <a:pt x="512" y="267"/>
                  <a:pt x="511" y="269"/>
                  <a:pt x="511" y="270"/>
                </a:cubicBezTo>
                <a:close/>
                <a:moveTo>
                  <a:pt x="1775" y="546"/>
                </a:moveTo>
                <a:cubicBezTo>
                  <a:pt x="1784" y="546"/>
                  <a:pt x="1784" y="546"/>
                  <a:pt x="1784" y="546"/>
                </a:cubicBezTo>
                <a:cubicBezTo>
                  <a:pt x="1784" y="487"/>
                  <a:pt x="1784" y="487"/>
                  <a:pt x="1784" y="487"/>
                </a:cubicBezTo>
                <a:cubicBezTo>
                  <a:pt x="1775" y="487"/>
                  <a:pt x="1775" y="487"/>
                  <a:pt x="1775" y="487"/>
                </a:cubicBezTo>
                <a:lnTo>
                  <a:pt x="1775" y="546"/>
                </a:lnTo>
                <a:close/>
                <a:moveTo>
                  <a:pt x="465" y="323"/>
                </a:moveTo>
                <a:cubicBezTo>
                  <a:pt x="463" y="320"/>
                  <a:pt x="458" y="320"/>
                  <a:pt x="456" y="323"/>
                </a:cubicBezTo>
                <a:cubicBezTo>
                  <a:pt x="429" y="349"/>
                  <a:pt x="429" y="349"/>
                  <a:pt x="429" y="349"/>
                </a:cubicBezTo>
                <a:cubicBezTo>
                  <a:pt x="428" y="351"/>
                  <a:pt x="427" y="352"/>
                  <a:pt x="427" y="354"/>
                </a:cubicBezTo>
                <a:cubicBezTo>
                  <a:pt x="427" y="356"/>
                  <a:pt x="428" y="358"/>
                  <a:pt x="429" y="359"/>
                </a:cubicBezTo>
                <a:cubicBezTo>
                  <a:pt x="456" y="385"/>
                  <a:pt x="456" y="385"/>
                  <a:pt x="456" y="385"/>
                </a:cubicBezTo>
                <a:cubicBezTo>
                  <a:pt x="457" y="387"/>
                  <a:pt x="459" y="387"/>
                  <a:pt x="460" y="387"/>
                </a:cubicBezTo>
                <a:cubicBezTo>
                  <a:pt x="462" y="387"/>
                  <a:pt x="464" y="387"/>
                  <a:pt x="465" y="385"/>
                </a:cubicBezTo>
                <a:cubicBezTo>
                  <a:pt x="492" y="359"/>
                  <a:pt x="492" y="359"/>
                  <a:pt x="492" y="359"/>
                </a:cubicBezTo>
                <a:cubicBezTo>
                  <a:pt x="494" y="356"/>
                  <a:pt x="494" y="352"/>
                  <a:pt x="492" y="349"/>
                </a:cubicBezTo>
                <a:lnTo>
                  <a:pt x="465" y="323"/>
                </a:lnTo>
                <a:close/>
                <a:moveTo>
                  <a:pt x="1663" y="486"/>
                </a:moveTo>
                <a:cubicBezTo>
                  <a:pt x="1645" y="486"/>
                  <a:pt x="1633" y="498"/>
                  <a:pt x="1633" y="517"/>
                </a:cubicBezTo>
                <a:cubicBezTo>
                  <a:pt x="1633" y="535"/>
                  <a:pt x="1645" y="548"/>
                  <a:pt x="1663" y="548"/>
                </a:cubicBezTo>
                <a:cubicBezTo>
                  <a:pt x="1681" y="548"/>
                  <a:pt x="1693" y="535"/>
                  <a:pt x="1693" y="516"/>
                </a:cubicBezTo>
                <a:cubicBezTo>
                  <a:pt x="1693" y="498"/>
                  <a:pt x="1681" y="486"/>
                  <a:pt x="1663" y="486"/>
                </a:cubicBezTo>
                <a:close/>
                <a:moveTo>
                  <a:pt x="1663" y="540"/>
                </a:moveTo>
                <a:cubicBezTo>
                  <a:pt x="1652" y="540"/>
                  <a:pt x="1643" y="531"/>
                  <a:pt x="1643" y="517"/>
                </a:cubicBezTo>
                <a:cubicBezTo>
                  <a:pt x="1643" y="501"/>
                  <a:pt x="1652" y="493"/>
                  <a:pt x="1663" y="493"/>
                </a:cubicBezTo>
                <a:cubicBezTo>
                  <a:pt x="1675" y="493"/>
                  <a:pt x="1683" y="501"/>
                  <a:pt x="1683" y="517"/>
                </a:cubicBezTo>
                <a:cubicBezTo>
                  <a:pt x="1683" y="531"/>
                  <a:pt x="1675" y="540"/>
                  <a:pt x="1663" y="540"/>
                </a:cubicBezTo>
                <a:close/>
                <a:moveTo>
                  <a:pt x="1471" y="546"/>
                </a:moveTo>
                <a:cubicBezTo>
                  <a:pt x="1529" y="546"/>
                  <a:pt x="1529" y="546"/>
                  <a:pt x="1529" y="546"/>
                </a:cubicBezTo>
                <a:cubicBezTo>
                  <a:pt x="1529" y="537"/>
                  <a:pt x="1529" y="537"/>
                  <a:pt x="1529" y="537"/>
                </a:cubicBezTo>
                <a:cubicBezTo>
                  <a:pt x="1481" y="537"/>
                  <a:pt x="1481" y="537"/>
                  <a:pt x="1481" y="537"/>
                </a:cubicBezTo>
                <a:cubicBezTo>
                  <a:pt x="1481" y="507"/>
                  <a:pt x="1481" y="507"/>
                  <a:pt x="1481" y="507"/>
                </a:cubicBezTo>
                <a:cubicBezTo>
                  <a:pt x="1525" y="507"/>
                  <a:pt x="1525" y="507"/>
                  <a:pt x="1525" y="507"/>
                </a:cubicBezTo>
                <a:cubicBezTo>
                  <a:pt x="1525" y="499"/>
                  <a:pt x="1525" y="499"/>
                  <a:pt x="1525" y="499"/>
                </a:cubicBezTo>
                <a:cubicBezTo>
                  <a:pt x="1481" y="499"/>
                  <a:pt x="1481" y="499"/>
                  <a:pt x="1481" y="499"/>
                </a:cubicBezTo>
                <a:cubicBezTo>
                  <a:pt x="1481" y="471"/>
                  <a:pt x="1481" y="471"/>
                  <a:pt x="1481" y="471"/>
                </a:cubicBezTo>
                <a:cubicBezTo>
                  <a:pt x="1529" y="471"/>
                  <a:pt x="1529" y="471"/>
                  <a:pt x="1529" y="471"/>
                </a:cubicBezTo>
                <a:cubicBezTo>
                  <a:pt x="1529" y="462"/>
                  <a:pt x="1529" y="462"/>
                  <a:pt x="1529" y="462"/>
                </a:cubicBezTo>
                <a:cubicBezTo>
                  <a:pt x="1471" y="462"/>
                  <a:pt x="1471" y="462"/>
                  <a:pt x="1471" y="462"/>
                </a:cubicBezTo>
                <a:lnTo>
                  <a:pt x="1471" y="546"/>
                </a:lnTo>
                <a:close/>
                <a:moveTo>
                  <a:pt x="105" y="275"/>
                </a:moveTo>
                <a:cubicBezTo>
                  <a:pt x="95" y="265"/>
                  <a:pt x="79" y="265"/>
                  <a:pt x="69" y="275"/>
                </a:cubicBezTo>
                <a:cubicBezTo>
                  <a:pt x="8" y="337"/>
                  <a:pt x="8" y="337"/>
                  <a:pt x="8" y="337"/>
                </a:cubicBezTo>
                <a:cubicBezTo>
                  <a:pt x="3" y="342"/>
                  <a:pt x="0" y="348"/>
                  <a:pt x="0" y="355"/>
                </a:cubicBezTo>
                <a:cubicBezTo>
                  <a:pt x="0" y="361"/>
                  <a:pt x="3" y="368"/>
                  <a:pt x="8" y="372"/>
                </a:cubicBezTo>
                <a:cubicBezTo>
                  <a:pt x="52" y="416"/>
                  <a:pt x="52" y="416"/>
                  <a:pt x="52" y="416"/>
                </a:cubicBezTo>
                <a:cubicBezTo>
                  <a:pt x="34" y="433"/>
                  <a:pt x="34" y="433"/>
                  <a:pt x="34" y="433"/>
                </a:cubicBezTo>
                <a:cubicBezTo>
                  <a:pt x="25" y="443"/>
                  <a:pt x="25" y="459"/>
                  <a:pt x="34" y="469"/>
                </a:cubicBezTo>
                <a:cubicBezTo>
                  <a:pt x="39" y="474"/>
                  <a:pt x="46" y="476"/>
                  <a:pt x="52" y="476"/>
                </a:cubicBezTo>
                <a:cubicBezTo>
                  <a:pt x="59" y="476"/>
                  <a:pt x="65" y="474"/>
                  <a:pt x="70" y="469"/>
                </a:cubicBezTo>
                <a:cubicBezTo>
                  <a:pt x="105" y="434"/>
                  <a:pt x="105" y="434"/>
                  <a:pt x="105" y="434"/>
                </a:cubicBezTo>
                <a:cubicBezTo>
                  <a:pt x="105" y="434"/>
                  <a:pt x="105" y="434"/>
                  <a:pt x="105" y="434"/>
                </a:cubicBezTo>
                <a:cubicBezTo>
                  <a:pt x="166" y="372"/>
                  <a:pt x="166" y="372"/>
                  <a:pt x="166" y="372"/>
                </a:cubicBezTo>
                <a:cubicBezTo>
                  <a:pt x="171" y="368"/>
                  <a:pt x="174" y="361"/>
                  <a:pt x="174" y="355"/>
                </a:cubicBezTo>
                <a:cubicBezTo>
                  <a:pt x="174" y="348"/>
                  <a:pt x="171" y="342"/>
                  <a:pt x="166" y="337"/>
                </a:cubicBezTo>
                <a:lnTo>
                  <a:pt x="105" y="275"/>
                </a:lnTo>
                <a:close/>
                <a:moveTo>
                  <a:pt x="118" y="359"/>
                </a:moveTo>
                <a:cubicBezTo>
                  <a:pt x="92" y="385"/>
                  <a:pt x="92" y="385"/>
                  <a:pt x="92" y="385"/>
                </a:cubicBezTo>
                <a:cubicBezTo>
                  <a:pt x="91" y="386"/>
                  <a:pt x="89" y="387"/>
                  <a:pt x="87" y="387"/>
                </a:cubicBezTo>
                <a:cubicBezTo>
                  <a:pt x="85" y="387"/>
                  <a:pt x="84" y="386"/>
                  <a:pt x="82" y="385"/>
                </a:cubicBezTo>
                <a:cubicBezTo>
                  <a:pt x="56" y="359"/>
                  <a:pt x="56" y="359"/>
                  <a:pt x="56" y="359"/>
                </a:cubicBezTo>
                <a:cubicBezTo>
                  <a:pt x="55" y="357"/>
                  <a:pt x="54" y="356"/>
                  <a:pt x="54" y="354"/>
                </a:cubicBezTo>
                <a:cubicBezTo>
                  <a:pt x="54" y="352"/>
                  <a:pt x="55" y="350"/>
                  <a:pt x="56" y="349"/>
                </a:cubicBezTo>
                <a:cubicBezTo>
                  <a:pt x="82" y="322"/>
                  <a:pt x="82" y="322"/>
                  <a:pt x="82" y="322"/>
                </a:cubicBezTo>
                <a:cubicBezTo>
                  <a:pt x="85" y="320"/>
                  <a:pt x="89" y="320"/>
                  <a:pt x="92" y="322"/>
                </a:cubicBezTo>
                <a:cubicBezTo>
                  <a:pt x="118" y="349"/>
                  <a:pt x="118" y="349"/>
                  <a:pt x="118" y="349"/>
                </a:cubicBezTo>
                <a:cubicBezTo>
                  <a:pt x="121" y="352"/>
                  <a:pt x="121" y="356"/>
                  <a:pt x="118" y="359"/>
                </a:cubicBezTo>
                <a:close/>
                <a:moveTo>
                  <a:pt x="69" y="232"/>
                </a:moveTo>
                <a:cubicBezTo>
                  <a:pt x="74" y="237"/>
                  <a:pt x="81" y="239"/>
                  <a:pt x="87" y="239"/>
                </a:cubicBezTo>
                <a:cubicBezTo>
                  <a:pt x="94" y="239"/>
                  <a:pt x="100" y="237"/>
                  <a:pt x="105" y="232"/>
                </a:cubicBezTo>
                <a:cubicBezTo>
                  <a:pt x="134" y="202"/>
                  <a:pt x="134" y="202"/>
                  <a:pt x="134" y="202"/>
                </a:cubicBezTo>
                <a:cubicBezTo>
                  <a:pt x="139" y="198"/>
                  <a:pt x="142" y="191"/>
                  <a:pt x="142" y="184"/>
                </a:cubicBezTo>
                <a:cubicBezTo>
                  <a:pt x="142" y="178"/>
                  <a:pt x="139" y="171"/>
                  <a:pt x="134" y="167"/>
                </a:cubicBezTo>
                <a:cubicBezTo>
                  <a:pt x="105" y="137"/>
                  <a:pt x="105" y="137"/>
                  <a:pt x="105" y="137"/>
                </a:cubicBezTo>
                <a:cubicBezTo>
                  <a:pt x="100" y="133"/>
                  <a:pt x="94" y="130"/>
                  <a:pt x="87" y="130"/>
                </a:cubicBezTo>
                <a:cubicBezTo>
                  <a:pt x="80" y="130"/>
                  <a:pt x="74" y="133"/>
                  <a:pt x="69" y="13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35" y="171"/>
                  <a:pt x="33" y="178"/>
                  <a:pt x="33" y="184"/>
                </a:cubicBezTo>
                <a:cubicBezTo>
                  <a:pt x="33" y="191"/>
                  <a:pt x="35" y="198"/>
                  <a:pt x="40" y="202"/>
                </a:cubicBezTo>
                <a:lnTo>
                  <a:pt x="69" y="232"/>
                </a:lnTo>
                <a:close/>
                <a:moveTo>
                  <a:pt x="1847" y="281"/>
                </a:moveTo>
                <a:cubicBezTo>
                  <a:pt x="1847" y="200"/>
                  <a:pt x="1771" y="186"/>
                  <a:pt x="1709" y="170"/>
                </a:cubicBezTo>
                <a:cubicBezTo>
                  <a:pt x="1659" y="158"/>
                  <a:pt x="1610" y="147"/>
                  <a:pt x="1610" y="103"/>
                </a:cubicBezTo>
                <a:cubicBezTo>
                  <a:pt x="1610" y="69"/>
                  <a:pt x="1644" y="39"/>
                  <a:pt x="1700" y="39"/>
                </a:cubicBezTo>
                <a:cubicBezTo>
                  <a:pt x="1754" y="39"/>
                  <a:pt x="1796" y="57"/>
                  <a:pt x="1822" y="81"/>
                </a:cubicBezTo>
                <a:cubicBezTo>
                  <a:pt x="1833" y="81"/>
                  <a:pt x="1833" y="81"/>
                  <a:pt x="1833" y="81"/>
                </a:cubicBezTo>
                <a:cubicBezTo>
                  <a:pt x="1833" y="41"/>
                  <a:pt x="1833" y="41"/>
                  <a:pt x="1833" y="41"/>
                </a:cubicBezTo>
                <a:cubicBezTo>
                  <a:pt x="1812" y="21"/>
                  <a:pt x="1764" y="0"/>
                  <a:pt x="1710" y="0"/>
                </a:cubicBezTo>
                <a:cubicBezTo>
                  <a:pt x="1619" y="0"/>
                  <a:pt x="1565" y="46"/>
                  <a:pt x="1565" y="104"/>
                </a:cubicBezTo>
                <a:cubicBezTo>
                  <a:pt x="1565" y="183"/>
                  <a:pt x="1641" y="196"/>
                  <a:pt x="1703" y="211"/>
                </a:cubicBezTo>
                <a:cubicBezTo>
                  <a:pt x="1754" y="223"/>
                  <a:pt x="1803" y="236"/>
                  <a:pt x="1803" y="280"/>
                </a:cubicBezTo>
                <a:cubicBezTo>
                  <a:pt x="1803" y="307"/>
                  <a:pt x="1772" y="341"/>
                  <a:pt x="1712" y="341"/>
                </a:cubicBezTo>
                <a:cubicBezTo>
                  <a:pt x="1665" y="341"/>
                  <a:pt x="1606" y="315"/>
                  <a:pt x="1572" y="279"/>
                </a:cubicBezTo>
                <a:cubicBezTo>
                  <a:pt x="1561" y="279"/>
                  <a:pt x="1561" y="279"/>
                  <a:pt x="1561" y="279"/>
                </a:cubicBezTo>
                <a:cubicBezTo>
                  <a:pt x="1561" y="331"/>
                  <a:pt x="1561" y="331"/>
                  <a:pt x="1561" y="331"/>
                </a:cubicBezTo>
                <a:cubicBezTo>
                  <a:pt x="1606" y="365"/>
                  <a:pt x="1652" y="380"/>
                  <a:pt x="1712" y="380"/>
                </a:cubicBezTo>
                <a:cubicBezTo>
                  <a:pt x="1797" y="380"/>
                  <a:pt x="1847" y="334"/>
                  <a:pt x="1847" y="281"/>
                </a:cubicBezTo>
                <a:close/>
                <a:moveTo>
                  <a:pt x="1821" y="486"/>
                </a:moveTo>
                <a:cubicBezTo>
                  <a:pt x="1812" y="486"/>
                  <a:pt x="1805" y="489"/>
                  <a:pt x="1800" y="493"/>
                </a:cubicBezTo>
                <a:cubicBezTo>
                  <a:pt x="1800" y="502"/>
                  <a:pt x="1800" y="502"/>
                  <a:pt x="1800" y="502"/>
                </a:cubicBezTo>
                <a:cubicBezTo>
                  <a:pt x="1802" y="502"/>
                  <a:pt x="1802" y="502"/>
                  <a:pt x="1802" y="502"/>
                </a:cubicBezTo>
                <a:cubicBezTo>
                  <a:pt x="1807" y="497"/>
                  <a:pt x="1812" y="494"/>
                  <a:pt x="1821" y="494"/>
                </a:cubicBezTo>
                <a:cubicBezTo>
                  <a:pt x="1829" y="494"/>
                  <a:pt x="1835" y="499"/>
                  <a:pt x="1837" y="505"/>
                </a:cubicBezTo>
                <a:cubicBezTo>
                  <a:pt x="1836" y="507"/>
                  <a:pt x="1836" y="507"/>
                  <a:pt x="1836" y="507"/>
                </a:cubicBezTo>
                <a:cubicBezTo>
                  <a:pt x="1832" y="507"/>
                  <a:pt x="1823" y="509"/>
                  <a:pt x="1819" y="510"/>
                </a:cubicBezTo>
                <a:cubicBezTo>
                  <a:pt x="1805" y="513"/>
                  <a:pt x="1796" y="518"/>
                  <a:pt x="1796" y="530"/>
                </a:cubicBezTo>
                <a:cubicBezTo>
                  <a:pt x="1796" y="540"/>
                  <a:pt x="1804" y="548"/>
                  <a:pt x="1816" y="548"/>
                </a:cubicBezTo>
                <a:cubicBezTo>
                  <a:pt x="1824" y="548"/>
                  <a:pt x="1831" y="545"/>
                  <a:pt x="1836" y="539"/>
                </a:cubicBezTo>
                <a:cubicBezTo>
                  <a:pt x="1837" y="539"/>
                  <a:pt x="1837" y="539"/>
                  <a:pt x="1837" y="539"/>
                </a:cubicBezTo>
                <a:cubicBezTo>
                  <a:pt x="1837" y="546"/>
                  <a:pt x="1837" y="546"/>
                  <a:pt x="1837" y="546"/>
                </a:cubicBezTo>
                <a:cubicBezTo>
                  <a:pt x="1846" y="546"/>
                  <a:pt x="1846" y="546"/>
                  <a:pt x="1846" y="546"/>
                </a:cubicBezTo>
                <a:cubicBezTo>
                  <a:pt x="1846" y="533"/>
                  <a:pt x="1846" y="522"/>
                  <a:pt x="1846" y="509"/>
                </a:cubicBezTo>
                <a:cubicBezTo>
                  <a:pt x="1846" y="495"/>
                  <a:pt x="1837" y="486"/>
                  <a:pt x="1821" y="486"/>
                </a:cubicBezTo>
                <a:close/>
                <a:moveTo>
                  <a:pt x="1837" y="528"/>
                </a:moveTo>
                <a:cubicBezTo>
                  <a:pt x="1837" y="527"/>
                  <a:pt x="1837" y="527"/>
                  <a:pt x="1837" y="527"/>
                </a:cubicBezTo>
                <a:cubicBezTo>
                  <a:pt x="1837" y="536"/>
                  <a:pt x="1826" y="539"/>
                  <a:pt x="1820" y="539"/>
                </a:cubicBezTo>
                <a:cubicBezTo>
                  <a:pt x="1811" y="539"/>
                  <a:pt x="1805" y="536"/>
                  <a:pt x="1805" y="530"/>
                </a:cubicBezTo>
                <a:cubicBezTo>
                  <a:pt x="1805" y="523"/>
                  <a:pt x="1810" y="520"/>
                  <a:pt x="1822" y="518"/>
                </a:cubicBezTo>
                <a:cubicBezTo>
                  <a:pt x="1825" y="517"/>
                  <a:pt x="1832" y="516"/>
                  <a:pt x="1837" y="515"/>
                </a:cubicBezTo>
                <a:lnTo>
                  <a:pt x="1837" y="528"/>
                </a:lnTo>
                <a:close/>
                <a:moveTo>
                  <a:pt x="1775" y="472"/>
                </a:moveTo>
                <a:cubicBezTo>
                  <a:pt x="1784" y="472"/>
                  <a:pt x="1784" y="472"/>
                  <a:pt x="1784" y="472"/>
                </a:cubicBezTo>
                <a:cubicBezTo>
                  <a:pt x="1784" y="460"/>
                  <a:pt x="1784" y="460"/>
                  <a:pt x="1784" y="460"/>
                </a:cubicBezTo>
                <a:cubicBezTo>
                  <a:pt x="1775" y="460"/>
                  <a:pt x="1775" y="460"/>
                  <a:pt x="1775" y="460"/>
                </a:cubicBezTo>
                <a:lnTo>
                  <a:pt x="1775" y="472"/>
                </a:lnTo>
                <a:close/>
                <a:moveTo>
                  <a:pt x="456" y="217"/>
                </a:moveTo>
                <a:cubicBezTo>
                  <a:pt x="457" y="218"/>
                  <a:pt x="459" y="219"/>
                  <a:pt x="460" y="219"/>
                </a:cubicBezTo>
                <a:cubicBezTo>
                  <a:pt x="462" y="219"/>
                  <a:pt x="464" y="218"/>
                  <a:pt x="465" y="217"/>
                </a:cubicBezTo>
                <a:cubicBezTo>
                  <a:pt x="492" y="191"/>
                  <a:pt x="492" y="191"/>
                  <a:pt x="492" y="191"/>
                </a:cubicBezTo>
                <a:cubicBezTo>
                  <a:pt x="494" y="188"/>
                  <a:pt x="494" y="184"/>
                  <a:pt x="492" y="181"/>
                </a:cubicBezTo>
                <a:cubicBezTo>
                  <a:pt x="465" y="155"/>
                  <a:pt x="465" y="155"/>
                  <a:pt x="465" y="155"/>
                </a:cubicBezTo>
                <a:cubicBezTo>
                  <a:pt x="464" y="153"/>
                  <a:pt x="462" y="153"/>
                  <a:pt x="460" y="153"/>
                </a:cubicBezTo>
                <a:cubicBezTo>
                  <a:pt x="459" y="153"/>
                  <a:pt x="457" y="153"/>
                  <a:pt x="456" y="155"/>
                </a:cubicBezTo>
                <a:cubicBezTo>
                  <a:pt x="429" y="181"/>
                  <a:pt x="429" y="181"/>
                  <a:pt x="429" y="181"/>
                </a:cubicBezTo>
                <a:cubicBezTo>
                  <a:pt x="428" y="182"/>
                  <a:pt x="427" y="184"/>
                  <a:pt x="427" y="186"/>
                </a:cubicBezTo>
                <a:cubicBezTo>
                  <a:pt x="427" y="188"/>
                  <a:pt x="428" y="189"/>
                  <a:pt x="429" y="191"/>
                </a:cubicBezTo>
                <a:lnTo>
                  <a:pt x="456" y="217"/>
                </a:lnTo>
                <a:close/>
                <a:moveTo>
                  <a:pt x="1737" y="486"/>
                </a:moveTo>
                <a:cubicBezTo>
                  <a:pt x="1729" y="486"/>
                  <a:pt x="1721" y="489"/>
                  <a:pt x="1717" y="497"/>
                </a:cubicBezTo>
                <a:cubicBezTo>
                  <a:pt x="1715" y="497"/>
                  <a:pt x="1715" y="497"/>
                  <a:pt x="1715" y="497"/>
                </a:cubicBezTo>
                <a:cubicBezTo>
                  <a:pt x="1715" y="487"/>
                  <a:pt x="1715" y="487"/>
                  <a:pt x="1715" y="487"/>
                </a:cubicBezTo>
                <a:cubicBezTo>
                  <a:pt x="1707" y="487"/>
                  <a:pt x="1707" y="487"/>
                  <a:pt x="1707" y="487"/>
                </a:cubicBezTo>
                <a:cubicBezTo>
                  <a:pt x="1707" y="546"/>
                  <a:pt x="1707" y="546"/>
                  <a:pt x="1707" y="546"/>
                </a:cubicBezTo>
                <a:cubicBezTo>
                  <a:pt x="1716" y="546"/>
                  <a:pt x="1716" y="546"/>
                  <a:pt x="1716" y="546"/>
                </a:cubicBezTo>
                <a:cubicBezTo>
                  <a:pt x="1716" y="508"/>
                  <a:pt x="1716" y="508"/>
                  <a:pt x="1716" y="508"/>
                </a:cubicBezTo>
                <a:cubicBezTo>
                  <a:pt x="1716" y="500"/>
                  <a:pt x="1727" y="494"/>
                  <a:pt x="1734" y="494"/>
                </a:cubicBezTo>
                <a:cubicBezTo>
                  <a:pt x="1743" y="494"/>
                  <a:pt x="1750" y="499"/>
                  <a:pt x="1750" y="509"/>
                </a:cubicBezTo>
                <a:cubicBezTo>
                  <a:pt x="1750" y="546"/>
                  <a:pt x="1750" y="546"/>
                  <a:pt x="1750" y="546"/>
                </a:cubicBezTo>
                <a:cubicBezTo>
                  <a:pt x="1759" y="546"/>
                  <a:pt x="1759" y="546"/>
                  <a:pt x="1759" y="546"/>
                </a:cubicBezTo>
                <a:cubicBezTo>
                  <a:pt x="1759" y="508"/>
                  <a:pt x="1759" y="508"/>
                  <a:pt x="1759" y="508"/>
                </a:cubicBezTo>
                <a:cubicBezTo>
                  <a:pt x="1759" y="493"/>
                  <a:pt x="1750" y="486"/>
                  <a:pt x="1737" y="486"/>
                </a:cubicBezTo>
                <a:close/>
                <a:moveTo>
                  <a:pt x="1270" y="497"/>
                </a:moveTo>
                <a:cubicBezTo>
                  <a:pt x="1268" y="497"/>
                  <a:pt x="1268" y="497"/>
                  <a:pt x="1268" y="497"/>
                </a:cubicBezTo>
                <a:cubicBezTo>
                  <a:pt x="1268" y="487"/>
                  <a:pt x="1268" y="487"/>
                  <a:pt x="1268" y="487"/>
                </a:cubicBezTo>
                <a:cubicBezTo>
                  <a:pt x="1259" y="487"/>
                  <a:pt x="1259" y="487"/>
                  <a:pt x="1259" y="487"/>
                </a:cubicBezTo>
                <a:cubicBezTo>
                  <a:pt x="1259" y="546"/>
                  <a:pt x="1259" y="546"/>
                  <a:pt x="1259" y="546"/>
                </a:cubicBezTo>
                <a:cubicBezTo>
                  <a:pt x="1269" y="546"/>
                  <a:pt x="1269" y="546"/>
                  <a:pt x="1269" y="546"/>
                </a:cubicBezTo>
                <a:cubicBezTo>
                  <a:pt x="1269" y="512"/>
                  <a:pt x="1269" y="512"/>
                  <a:pt x="1269" y="512"/>
                </a:cubicBezTo>
                <a:cubicBezTo>
                  <a:pt x="1269" y="502"/>
                  <a:pt x="1276" y="495"/>
                  <a:pt x="1283" y="495"/>
                </a:cubicBezTo>
                <a:cubicBezTo>
                  <a:pt x="1291" y="495"/>
                  <a:pt x="1291" y="495"/>
                  <a:pt x="1291" y="495"/>
                </a:cubicBezTo>
                <a:cubicBezTo>
                  <a:pt x="1291" y="486"/>
                  <a:pt x="1291" y="486"/>
                  <a:pt x="1291" y="486"/>
                </a:cubicBezTo>
                <a:cubicBezTo>
                  <a:pt x="1283" y="486"/>
                  <a:pt x="1283" y="486"/>
                  <a:pt x="1283" y="486"/>
                </a:cubicBezTo>
                <a:cubicBezTo>
                  <a:pt x="1276" y="486"/>
                  <a:pt x="1272" y="490"/>
                  <a:pt x="1270" y="497"/>
                </a:cubicBezTo>
                <a:close/>
                <a:moveTo>
                  <a:pt x="1302" y="546"/>
                </a:moveTo>
                <a:cubicBezTo>
                  <a:pt x="1311" y="546"/>
                  <a:pt x="1311" y="546"/>
                  <a:pt x="1311" y="546"/>
                </a:cubicBezTo>
                <a:cubicBezTo>
                  <a:pt x="1311" y="487"/>
                  <a:pt x="1311" y="487"/>
                  <a:pt x="1311" y="487"/>
                </a:cubicBezTo>
                <a:cubicBezTo>
                  <a:pt x="1302" y="487"/>
                  <a:pt x="1302" y="487"/>
                  <a:pt x="1302" y="487"/>
                </a:cubicBezTo>
                <a:lnTo>
                  <a:pt x="1302" y="546"/>
                </a:lnTo>
                <a:close/>
                <a:moveTo>
                  <a:pt x="1330" y="5"/>
                </a:moveTo>
                <a:cubicBezTo>
                  <a:pt x="1196" y="361"/>
                  <a:pt x="1196" y="361"/>
                  <a:pt x="1196" y="361"/>
                </a:cubicBezTo>
                <a:cubicBezTo>
                  <a:pt x="1196" y="373"/>
                  <a:pt x="1196" y="373"/>
                  <a:pt x="1196" y="373"/>
                </a:cubicBezTo>
                <a:cubicBezTo>
                  <a:pt x="1235" y="373"/>
                  <a:pt x="1235" y="373"/>
                  <a:pt x="1235" y="373"/>
                </a:cubicBezTo>
                <a:cubicBezTo>
                  <a:pt x="1284" y="242"/>
                  <a:pt x="1284" y="242"/>
                  <a:pt x="1284" y="242"/>
                </a:cubicBezTo>
                <a:cubicBezTo>
                  <a:pt x="1442" y="242"/>
                  <a:pt x="1442" y="242"/>
                  <a:pt x="1442" y="242"/>
                </a:cubicBezTo>
                <a:cubicBezTo>
                  <a:pt x="1493" y="373"/>
                  <a:pt x="1493" y="373"/>
                  <a:pt x="1493" y="373"/>
                </a:cubicBezTo>
                <a:cubicBezTo>
                  <a:pt x="1536" y="373"/>
                  <a:pt x="1536" y="373"/>
                  <a:pt x="1536" y="373"/>
                </a:cubicBezTo>
                <a:cubicBezTo>
                  <a:pt x="1536" y="361"/>
                  <a:pt x="1536" y="361"/>
                  <a:pt x="1536" y="361"/>
                </a:cubicBezTo>
                <a:cubicBezTo>
                  <a:pt x="1398" y="5"/>
                  <a:pt x="1398" y="5"/>
                  <a:pt x="1398" y="5"/>
                </a:cubicBezTo>
                <a:lnTo>
                  <a:pt x="1330" y="5"/>
                </a:lnTo>
                <a:close/>
                <a:moveTo>
                  <a:pt x="1298" y="205"/>
                </a:moveTo>
                <a:cubicBezTo>
                  <a:pt x="1353" y="58"/>
                  <a:pt x="1353" y="58"/>
                  <a:pt x="1353" y="58"/>
                </a:cubicBezTo>
                <a:cubicBezTo>
                  <a:pt x="1361" y="35"/>
                  <a:pt x="1361" y="35"/>
                  <a:pt x="1361" y="35"/>
                </a:cubicBezTo>
                <a:cubicBezTo>
                  <a:pt x="1363" y="35"/>
                  <a:pt x="1363" y="35"/>
                  <a:pt x="1363" y="35"/>
                </a:cubicBezTo>
                <a:cubicBezTo>
                  <a:pt x="1371" y="58"/>
                  <a:pt x="1371" y="58"/>
                  <a:pt x="1371" y="58"/>
                </a:cubicBezTo>
                <a:cubicBezTo>
                  <a:pt x="1427" y="205"/>
                  <a:pt x="1427" y="205"/>
                  <a:pt x="1427" y="205"/>
                </a:cubicBezTo>
                <a:lnTo>
                  <a:pt x="1298" y="205"/>
                </a:lnTo>
                <a:close/>
                <a:moveTo>
                  <a:pt x="1217" y="486"/>
                </a:moveTo>
                <a:cubicBezTo>
                  <a:pt x="1210" y="486"/>
                  <a:pt x="1203" y="489"/>
                  <a:pt x="1200" y="494"/>
                </a:cubicBezTo>
                <a:cubicBezTo>
                  <a:pt x="1199" y="494"/>
                  <a:pt x="1199" y="494"/>
                  <a:pt x="1199" y="494"/>
                </a:cubicBezTo>
                <a:cubicBezTo>
                  <a:pt x="1199" y="487"/>
                  <a:pt x="1199" y="487"/>
                  <a:pt x="1199" y="487"/>
                </a:cubicBezTo>
                <a:cubicBezTo>
                  <a:pt x="1189" y="487"/>
                  <a:pt x="1189" y="487"/>
                  <a:pt x="1189" y="487"/>
                </a:cubicBezTo>
                <a:cubicBezTo>
                  <a:pt x="1189" y="571"/>
                  <a:pt x="1189" y="571"/>
                  <a:pt x="1189" y="571"/>
                </a:cubicBezTo>
                <a:cubicBezTo>
                  <a:pt x="1198" y="571"/>
                  <a:pt x="1198" y="571"/>
                  <a:pt x="1198" y="571"/>
                </a:cubicBezTo>
                <a:cubicBezTo>
                  <a:pt x="1198" y="538"/>
                  <a:pt x="1198" y="538"/>
                  <a:pt x="1198" y="538"/>
                </a:cubicBezTo>
                <a:cubicBezTo>
                  <a:pt x="1200" y="538"/>
                  <a:pt x="1200" y="538"/>
                  <a:pt x="1200" y="538"/>
                </a:cubicBezTo>
                <a:cubicBezTo>
                  <a:pt x="1202" y="544"/>
                  <a:pt x="1211" y="547"/>
                  <a:pt x="1217" y="547"/>
                </a:cubicBezTo>
                <a:cubicBezTo>
                  <a:pt x="1233" y="547"/>
                  <a:pt x="1246" y="535"/>
                  <a:pt x="1246" y="515"/>
                </a:cubicBezTo>
                <a:cubicBezTo>
                  <a:pt x="1246" y="497"/>
                  <a:pt x="1235" y="486"/>
                  <a:pt x="1217" y="486"/>
                </a:cubicBezTo>
                <a:close/>
                <a:moveTo>
                  <a:pt x="1216" y="539"/>
                </a:moveTo>
                <a:cubicBezTo>
                  <a:pt x="1207" y="539"/>
                  <a:pt x="1199" y="534"/>
                  <a:pt x="1198" y="527"/>
                </a:cubicBezTo>
                <a:cubicBezTo>
                  <a:pt x="1198" y="510"/>
                  <a:pt x="1198" y="510"/>
                  <a:pt x="1198" y="510"/>
                </a:cubicBezTo>
                <a:cubicBezTo>
                  <a:pt x="1199" y="500"/>
                  <a:pt x="1207" y="494"/>
                  <a:pt x="1216" y="494"/>
                </a:cubicBezTo>
                <a:cubicBezTo>
                  <a:pt x="1228" y="494"/>
                  <a:pt x="1237" y="502"/>
                  <a:pt x="1237" y="516"/>
                </a:cubicBezTo>
                <a:cubicBezTo>
                  <a:pt x="1237" y="531"/>
                  <a:pt x="1227" y="539"/>
                  <a:pt x="1216" y="539"/>
                </a:cubicBezTo>
                <a:close/>
                <a:moveTo>
                  <a:pt x="1302" y="472"/>
                </a:moveTo>
                <a:cubicBezTo>
                  <a:pt x="1311" y="472"/>
                  <a:pt x="1311" y="472"/>
                  <a:pt x="1311" y="472"/>
                </a:cubicBezTo>
                <a:cubicBezTo>
                  <a:pt x="1311" y="460"/>
                  <a:pt x="1311" y="460"/>
                  <a:pt x="1311" y="460"/>
                </a:cubicBezTo>
                <a:cubicBezTo>
                  <a:pt x="1302" y="460"/>
                  <a:pt x="1302" y="460"/>
                  <a:pt x="1302" y="460"/>
                </a:cubicBezTo>
                <a:lnTo>
                  <a:pt x="1302" y="472"/>
                </a:lnTo>
                <a:close/>
                <a:moveTo>
                  <a:pt x="1436" y="517"/>
                </a:moveTo>
                <a:cubicBezTo>
                  <a:pt x="1436" y="499"/>
                  <a:pt x="1428" y="486"/>
                  <a:pt x="1408" y="486"/>
                </a:cubicBezTo>
                <a:cubicBezTo>
                  <a:pt x="1390" y="486"/>
                  <a:pt x="1380" y="499"/>
                  <a:pt x="1380" y="516"/>
                </a:cubicBezTo>
                <a:cubicBezTo>
                  <a:pt x="1380" y="537"/>
                  <a:pt x="1391" y="548"/>
                  <a:pt x="1412" y="548"/>
                </a:cubicBezTo>
                <a:cubicBezTo>
                  <a:pt x="1418" y="548"/>
                  <a:pt x="1427" y="546"/>
                  <a:pt x="1433" y="540"/>
                </a:cubicBezTo>
                <a:cubicBezTo>
                  <a:pt x="1433" y="533"/>
                  <a:pt x="1433" y="533"/>
                  <a:pt x="1433" y="533"/>
                </a:cubicBezTo>
                <a:cubicBezTo>
                  <a:pt x="1431" y="533"/>
                  <a:pt x="1431" y="533"/>
                  <a:pt x="1431" y="533"/>
                </a:cubicBezTo>
                <a:cubicBezTo>
                  <a:pt x="1425" y="537"/>
                  <a:pt x="1418" y="539"/>
                  <a:pt x="1412" y="539"/>
                </a:cubicBezTo>
                <a:cubicBezTo>
                  <a:pt x="1401" y="539"/>
                  <a:pt x="1395" y="535"/>
                  <a:pt x="1391" y="527"/>
                </a:cubicBezTo>
                <a:cubicBezTo>
                  <a:pt x="1390" y="525"/>
                  <a:pt x="1390" y="522"/>
                  <a:pt x="1390" y="518"/>
                </a:cubicBezTo>
                <a:cubicBezTo>
                  <a:pt x="1390" y="517"/>
                  <a:pt x="1390" y="517"/>
                  <a:pt x="1390" y="517"/>
                </a:cubicBezTo>
                <a:lnTo>
                  <a:pt x="1436" y="517"/>
                </a:lnTo>
                <a:close/>
                <a:moveTo>
                  <a:pt x="1408" y="493"/>
                </a:moveTo>
                <a:cubicBezTo>
                  <a:pt x="1419" y="493"/>
                  <a:pt x="1425" y="500"/>
                  <a:pt x="1426" y="510"/>
                </a:cubicBezTo>
                <a:cubicBezTo>
                  <a:pt x="1390" y="510"/>
                  <a:pt x="1390" y="510"/>
                  <a:pt x="1390" y="510"/>
                </a:cubicBezTo>
                <a:cubicBezTo>
                  <a:pt x="1392" y="500"/>
                  <a:pt x="1397" y="493"/>
                  <a:pt x="1408" y="493"/>
                </a:cubicBezTo>
                <a:close/>
                <a:moveTo>
                  <a:pt x="1335" y="501"/>
                </a:moveTo>
                <a:cubicBezTo>
                  <a:pt x="1335" y="496"/>
                  <a:pt x="1340" y="493"/>
                  <a:pt x="1350" y="493"/>
                </a:cubicBezTo>
                <a:cubicBezTo>
                  <a:pt x="1358" y="493"/>
                  <a:pt x="1364" y="498"/>
                  <a:pt x="1366" y="500"/>
                </a:cubicBezTo>
                <a:cubicBezTo>
                  <a:pt x="1368" y="500"/>
                  <a:pt x="1368" y="500"/>
                  <a:pt x="1368" y="500"/>
                </a:cubicBezTo>
                <a:cubicBezTo>
                  <a:pt x="1368" y="491"/>
                  <a:pt x="1368" y="491"/>
                  <a:pt x="1368" y="491"/>
                </a:cubicBezTo>
                <a:cubicBezTo>
                  <a:pt x="1365" y="489"/>
                  <a:pt x="1359" y="486"/>
                  <a:pt x="1350" y="486"/>
                </a:cubicBezTo>
                <a:cubicBezTo>
                  <a:pt x="1334" y="486"/>
                  <a:pt x="1326" y="493"/>
                  <a:pt x="1326" y="503"/>
                </a:cubicBezTo>
                <a:cubicBezTo>
                  <a:pt x="1326" y="523"/>
                  <a:pt x="1362" y="519"/>
                  <a:pt x="1362" y="531"/>
                </a:cubicBezTo>
                <a:cubicBezTo>
                  <a:pt x="1362" y="537"/>
                  <a:pt x="1358" y="540"/>
                  <a:pt x="1348" y="540"/>
                </a:cubicBezTo>
                <a:cubicBezTo>
                  <a:pt x="1341" y="540"/>
                  <a:pt x="1332" y="536"/>
                  <a:pt x="1329" y="532"/>
                </a:cubicBezTo>
                <a:cubicBezTo>
                  <a:pt x="1326" y="532"/>
                  <a:pt x="1326" y="532"/>
                  <a:pt x="1326" y="532"/>
                </a:cubicBezTo>
                <a:cubicBezTo>
                  <a:pt x="1326" y="541"/>
                  <a:pt x="1326" y="541"/>
                  <a:pt x="1326" y="541"/>
                </a:cubicBezTo>
                <a:cubicBezTo>
                  <a:pt x="1331" y="545"/>
                  <a:pt x="1339" y="548"/>
                  <a:pt x="1348" y="548"/>
                </a:cubicBezTo>
                <a:cubicBezTo>
                  <a:pt x="1365" y="548"/>
                  <a:pt x="1372" y="541"/>
                  <a:pt x="1372" y="531"/>
                </a:cubicBezTo>
                <a:cubicBezTo>
                  <a:pt x="1372" y="510"/>
                  <a:pt x="1335" y="516"/>
                  <a:pt x="1335" y="501"/>
                </a:cubicBezTo>
                <a:close/>
                <a:moveTo>
                  <a:pt x="912" y="546"/>
                </a:moveTo>
                <a:cubicBezTo>
                  <a:pt x="969" y="546"/>
                  <a:pt x="969" y="546"/>
                  <a:pt x="969" y="546"/>
                </a:cubicBezTo>
                <a:cubicBezTo>
                  <a:pt x="969" y="537"/>
                  <a:pt x="969" y="537"/>
                  <a:pt x="969" y="537"/>
                </a:cubicBezTo>
                <a:cubicBezTo>
                  <a:pt x="921" y="537"/>
                  <a:pt x="921" y="537"/>
                  <a:pt x="921" y="537"/>
                </a:cubicBezTo>
                <a:cubicBezTo>
                  <a:pt x="921" y="507"/>
                  <a:pt x="921" y="507"/>
                  <a:pt x="921" y="507"/>
                </a:cubicBezTo>
                <a:cubicBezTo>
                  <a:pt x="965" y="507"/>
                  <a:pt x="965" y="507"/>
                  <a:pt x="965" y="507"/>
                </a:cubicBezTo>
                <a:cubicBezTo>
                  <a:pt x="965" y="499"/>
                  <a:pt x="965" y="499"/>
                  <a:pt x="965" y="499"/>
                </a:cubicBezTo>
                <a:cubicBezTo>
                  <a:pt x="921" y="499"/>
                  <a:pt x="921" y="499"/>
                  <a:pt x="921" y="499"/>
                </a:cubicBezTo>
                <a:cubicBezTo>
                  <a:pt x="921" y="471"/>
                  <a:pt x="921" y="471"/>
                  <a:pt x="921" y="471"/>
                </a:cubicBezTo>
                <a:cubicBezTo>
                  <a:pt x="969" y="471"/>
                  <a:pt x="969" y="471"/>
                  <a:pt x="969" y="471"/>
                </a:cubicBezTo>
                <a:cubicBezTo>
                  <a:pt x="969" y="462"/>
                  <a:pt x="969" y="462"/>
                  <a:pt x="969" y="462"/>
                </a:cubicBezTo>
                <a:cubicBezTo>
                  <a:pt x="912" y="462"/>
                  <a:pt x="912" y="462"/>
                  <a:pt x="912" y="462"/>
                </a:cubicBezTo>
                <a:lnTo>
                  <a:pt x="912" y="546"/>
                </a:lnTo>
                <a:close/>
                <a:moveTo>
                  <a:pt x="1159" y="497"/>
                </a:moveTo>
                <a:cubicBezTo>
                  <a:pt x="1158" y="497"/>
                  <a:pt x="1158" y="497"/>
                  <a:pt x="1158" y="497"/>
                </a:cubicBezTo>
                <a:cubicBezTo>
                  <a:pt x="1158" y="487"/>
                  <a:pt x="1158" y="487"/>
                  <a:pt x="1158" y="487"/>
                </a:cubicBezTo>
                <a:cubicBezTo>
                  <a:pt x="1148" y="487"/>
                  <a:pt x="1148" y="487"/>
                  <a:pt x="1148" y="487"/>
                </a:cubicBezTo>
                <a:cubicBezTo>
                  <a:pt x="1148" y="546"/>
                  <a:pt x="1148" y="546"/>
                  <a:pt x="1148" y="546"/>
                </a:cubicBezTo>
                <a:cubicBezTo>
                  <a:pt x="1158" y="546"/>
                  <a:pt x="1158" y="546"/>
                  <a:pt x="1158" y="546"/>
                </a:cubicBezTo>
                <a:cubicBezTo>
                  <a:pt x="1158" y="512"/>
                  <a:pt x="1158" y="512"/>
                  <a:pt x="1158" y="512"/>
                </a:cubicBezTo>
                <a:cubicBezTo>
                  <a:pt x="1159" y="502"/>
                  <a:pt x="1165" y="495"/>
                  <a:pt x="1172" y="495"/>
                </a:cubicBezTo>
                <a:cubicBezTo>
                  <a:pt x="1180" y="495"/>
                  <a:pt x="1180" y="495"/>
                  <a:pt x="1180" y="495"/>
                </a:cubicBezTo>
                <a:cubicBezTo>
                  <a:pt x="1180" y="486"/>
                  <a:pt x="1180" y="486"/>
                  <a:pt x="1180" y="486"/>
                </a:cubicBezTo>
                <a:cubicBezTo>
                  <a:pt x="1172" y="486"/>
                  <a:pt x="1172" y="486"/>
                  <a:pt x="1172" y="486"/>
                </a:cubicBezTo>
                <a:cubicBezTo>
                  <a:pt x="1165" y="486"/>
                  <a:pt x="1161" y="490"/>
                  <a:pt x="1159" y="497"/>
                </a:cubicBezTo>
                <a:close/>
                <a:moveTo>
                  <a:pt x="767" y="20"/>
                </a:moveTo>
                <a:cubicBezTo>
                  <a:pt x="763" y="11"/>
                  <a:pt x="754" y="5"/>
                  <a:pt x="744" y="5"/>
                </a:cubicBezTo>
                <a:cubicBezTo>
                  <a:pt x="416" y="5"/>
                  <a:pt x="416" y="5"/>
                  <a:pt x="416" y="5"/>
                </a:cubicBezTo>
                <a:cubicBezTo>
                  <a:pt x="409" y="5"/>
                  <a:pt x="403" y="8"/>
                  <a:pt x="398" y="12"/>
                </a:cubicBezTo>
                <a:cubicBezTo>
                  <a:pt x="185" y="225"/>
                  <a:pt x="185" y="225"/>
                  <a:pt x="185" y="225"/>
                </a:cubicBezTo>
                <a:cubicBezTo>
                  <a:pt x="176" y="235"/>
                  <a:pt x="176" y="250"/>
                  <a:pt x="185" y="260"/>
                </a:cubicBezTo>
                <a:cubicBezTo>
                  <a:pt x="257" y="332"/>
                  <a:pt x="257" y="332"/>
                  <a:pt x="257" y="332"/>
                </a:cubicBezTo>
                <a:cubicBezTo>
                  <a:pt x="226" y="364"/>
                  <a:pt x="226" y="364"/>
                  <a:pt x="226" y="364"/>
                </a:cubicBezTo>
                <a:cubicBezTo>
                  <a:pt x="216" y="373"/>
                  <a:pt x="216" y="389"/>
                  <a:pt x="226" y="399"/>
                </a:cubicBezTo>
                <a:cubicBezTo>
                  <a:pt x="332" y="505"/>
                  <a:pt x="332" y="505"/>
                  <a:pt x="332" y="505"/>
                </a:cubicBezTo>
                <a:cubicBezTo>
                  <a:pt x="341" y="515"/>
                  <a:pt x="357" y="515"/>
                  <a:pt x="367" y="505"/>
                </a:cubicBezTo>
                <a:cubicBezTo>
                  <a:pt x="401" y="471"/>
                  <a:pt x="401" y="471"/>
                  <a:pt x="401" y="471"/>
                </a:cubicBezTo>
                <a:cubicBezTo>
                  <a:pt x="494" y="564"/>
                  <a:pt x="494" y="564"/>
                  <a:pt x="494" y="564"/>
                </a:cubicBezTo>
                <a:cubicBezTo>
                  <a:pt x="499" y="569"/>
                  <a:pt x="505" y="571"/>
                  <a:pt x="512" y="571"/>
                </a:cubicBezTo>
                <a:cubicBezTo>
                  <a:pt x="518" y="571"/>
                  <a:pt x="525" y="569"/>
                  <a:pt x="530" y="564"/>
                </a:cubicBezTo>
                <a:cubicBezTo>
                  <a:pt x="757" y="337"/>
                  <a:pt x="757" y="337"/>
                  <a:pt x="757" y="337"/>
                </a:cubicBezTo>
                <a:cubicBezTo>
                  <a:pt x="761" y="332"/>
                  <a:pt x="764" y="325"/>
                  <a:pt x="764" y="319"/>
                </a:cubicBezTo>
                <a:cubicBezTo>
                  <a:pt x="764" y="312"/>
                  <a:pt x="761" y="306"/>
                  <a:pt x="757" y="301"/>
                </a:cubicBezTo>
                <a:cubicBezTo>
                  <a:pt x="632" y="176"/>
                  <a:pt x="632" y="176"/>
                  <a:pt x="632" y="176"/>
                </a:cubicBezTo>
                <a:cubicBezTo>
                  <a:pt x="762" y="48"/>
                  <a:pt x="762" y="48"/>
                  <a:pt x="762" y="48"/>
                </a:cubicBezTo>
                <a:cubicBezTo>
                  <a:pt x="769" y="41"/>
                  <a:pt x="771" y="30"/>
                  <a:pt x="767" y="20"/>
                </a:cubicBezTo>
                <a:close/>
                <a:moveTo>
                  <a:pt x="550" y="144"/>
                </a:moveTo>
                <a:cubicBezTo>
                  <a:pt x="577" y="118"/>
                  <a:pt x="577" y="118"/>
                  <a:pt x="577" y="118"/>
                </a:cubicBezTo>
                <a:cubicBezTo>
                  <a:pt x="578" y="116"/>
                  <a:pt x="580" y="116"/>
                  <a:pt x="582" y="116"/>
                </a:cubicBezTo>
                <a:cubicBezTo>
                  <a:pt x="583" y="116"/>
                  <a:pt x="585" y="116"/>
                  <a:pt x="586" y="118"/>
                </a:cubicBezTo>
                <a:cubicBezTo>
                  <a:pt x="613" y="144"/>
                  <a:pt x="613" y="144"/>
                  <a:pt x="613" y="144"/>
                </a:cubicBezTo>
                <a:cubicBezTo>
                  <a:pt x="615" y="147"/>
                  <a:pt x="615" y="151"/>
                  <a:pt x="613" y="154"/>
                </a:cubicBezTo>
                <a:cubicBezTo>
                  <a:pt x="586" y="180"/>
                  <a:pt x="586" y="180"/>
                  <a:pt x="586" y="180"/>
                </a:cubicBezTo>
                <a:cubicBezTo>
                  <a:pt x="585" y="181"/>
                  <a:pt x="583" y="182"/>
                  <a:pt x="582" y="182"/>
                </a:cubicBezTo>
                <a:cubicBezTo>
                  <a:pt x="580" y="182"/>
                  <a:pt x="578" y="181"/>
                  <a:pt x="577" y="180"/>
                </a:cubicBezTo>
                <a:cubicBezTo>
                  <a:pt x="550" y="154"/>
                  <a:pt x="550" y="154"/>
                  <a:pt x="550" y="154"/>
                </a:cubicBezTo>
                <a:cubicBezTo>
                  <a:pt x="549" y="152"/>
                  <a:pt x="548" y="151"/>
                  <a:pt x="548" y="149"/>
                </a:cubicBezTo>
                <a:cubicBezTo>
                  <a:pt x="548" y="147"/>
                  <a:pt x="549" y="145"/>
                  <a:pt x="550" y="144"/>
                </a:cubicBezTo>
                <a:close/>
                <a:moveTo>
                  <a:pt x="400" y="90"/>
                </a:moveTo>
                <a:cubicBezTo>
                  <a:pt x="400" y="87"/>
                  <a:pt x="402" y="84"/>
                  <a:pt x="405" y="83"/>
                </a:cubicBezTo>
                <a:cubicBezTo>
                  <a:pt x="407" y="82"/>
                  <a:pt x="411" y="83"/>
                  <a:pt x="413" y="85"/>
                </a:cubicBezTo>
                <a:cubicBezTo>
                  <a:pt x="460" y="132"/>
                  <a:pt x="460" y="132"/>
                  <a:pt x="460" y="132"/>
                </a:cubicBezTo>
                <a:cubicBezTo>
                  <a:pt x="508" y="85"/>
                  <a:pt x="508" y="85"/>
                  <a:pt x="508" y="85"/>
                </a:cubicBezTo>
                <a:cubicBezTo>
                  <a:pt x="510" y="83"/>
                  <a:pt x="513" y="82"/>
                  <a:pt x="516" y="83"/>
                </a:cubicBezTo>
                <a:cubicBezTo>
                  <a:pt x="519" y="84"/>
                  <a:pt x="521" y="87"/>
                  <a:pt x="521" y="90"/>
                </a:cubicBezTo>
                <a:cubicBezTo>
                  <a:pt x="521" y="196"/>
                  <a:pt x="521" y="196"/>
                  <a:pt x="521" y="196"/>
                </a:cubicBezTo>
                <a:cubicBezTo>
                  <a:pt x="521" y="198"/>
                  <a:pt x="520" y="200"/>
                  <a:pt x="519" y="201"/>
                </a:cubicBezTo>
                <a:cubicBezTo>
                  <a:pt x="466" y="254"/>
                  <a:pt x="466" y="254"/>
                  <a:pt x="466" y="254"/>
                </a:cubicBezTo>
                <a:cubicBezTo>
                  <a:pt x="464" y="256"/>
                  <a:pt x="462" y="256"/>
                  <a:pt x="460" y="256"/>
                </a:cubicBezTo>
                <a:cubicBezTo>
                  <a:pt x="459" y="256"/>
                  <a:pt x="457" y="256"/>
                  <a:pt x="455" y="254"/>
                </a:cubicBezTo>
                <a:cubicBezTo>
                  <a:pt x="402" y="201"/>
                  <a:pt x="402" y="201"/>
                  <a:pt x="402" y="201"/>
                </a:cubicBezTo>
                <a:cubicBezTo>
                  <a:pt x="401" y="200"/>
                  <a:pt x="400" y="198"/>
                  <a:pt x="400" y="196"/>
                </a:cubicBezTo>
                <a:lnTo>
                  <a:pt x="400" y="90"/>
                </a:lnTo>
                <a:close/>
                <a:moveTo>
                  <a:pt x="308" y="144"/>
                </a:moveTo>
                <a:cubicBezTo>
                  <a:pt x="335" y="118"/>
                  <a:pt x="335" y="118"/>
                  <a:pt x="335" y="118"/>
                </a:cubicBezTo>
                <a:cubicBezTo>
                  <a:pt x="336" y="116"/>
                  <a:pt x="338" y="116"/>
                  <a:pt x="339" y="116"/>
                </a:cubicBezTo>
                <a:cubicBezTo>
                  <a:pt x="341" y="116"/>
                  <a:pt x="343" y="116"/>
                  <a:pt x="344" y="118"/>
                </a:cubicBezTo>
                <a:cubicBezTo>
                  <a:pt x="371" y="144"/>
                  <a:pt x="371" y="144"/>
                  <a:pt x="371" y="144"/>
                </a:cubicBezTo>
                <a:cubicBezTo>
                  <a:pt x="373" y="147"/>
                  <a:pt x="373" y="151"/>
                  <a:pt x="371" y="154"/>
                </a:cubicBezTo>
                <a:cubicBezTo>
                  <a:pt x="344" y="180"/>
                  <a:pt x="344" y="180"/>
                  <a:pt x="344" y="180"/>
                </a:cubicBezTo>
                <a:cubicBezTo>
                  <a:pt x="343" y="181"/>
                  <a:pt x="341" y="182"/>
                  <a:pt x="339" y="182"/>
                </a:cubicBezTo>
                <a:cubicBezTo>
                  <a:pt x="338" y="182"/>
                  <a:pt x="336" y="181"/>
                  <a:pt x="335" y="180"/>
                </a:cubicBezTo>
                <a:cubicBezTo>
                  <a:pt x="308" y="154"/>
                  <a:pt x="308" y="154"/>
                  <a:pt x="308" y="154"/>
                </a:cubicBezTo>
                <a:cubicBezTo>
                  <a:pt x="307" y="152"/>
                  <a:pt x="306" y="151"/>
                  <a:pt x="306" y="149"/>
                </a:cubicBezTo>
                <a:cubicBezTo>
                  <a:pt x="306" y="147"/>
                  <a:pt x="307" y="145"/>
                  <a:pt x="308" y="144"/>
                </a:cubicBezTo>
                <a:close/>
                <a:moveTo>
                  <a:pt x="371" y="396"/>
                </a:moveTo>
                <a:cubicBezTo>
                  <a:pt x="344" y="422"/>
                  <a:pt x="344" y="422"/>
                  <a:pt x="344" y="422"/>
                </a:cubicBezTo>
                <a:cubicBezTo>
                  <a:pt x="343" y="424"/>
                  <a:pt x="341" y="424"/>
                  <a:pt x="339" y="424"/>
                </a:cubicBezTo>
                <a:cubicBezTo>
                  <a:pt x="338" y="424"/>
                  <a:pt x="336" y="424"/>
                  <a:pt x="335" y="422"/>
                </a:cubicBezTo>
                <a:cubicBezTo>
                  <a:pt x="308" y="396"/>
                  <a:pt x="308" y="396"/>
                  <a:pt x="308" y="396"/>
                </a:cubicBezTo>
                <a:cubicBezTo>
                  <a:pt x="307" y="395"/>
                  <a:pt x="306" y="393"/>
                  <a:pt x="306" y="391"/>
                </a:cubicBezTo>
                <a:cubicBezTo>
                  <a:pt x="306" y="389"/>
                  <a:pt x="307" y="387"/>
                  <a:pt x="308" y="386"/>
                </a:cubicBezTo>
                <a:cubicBezTo>
                  <a:pt x="335" y="360"/>
                  <a:pt x="335" y="360"/>
                  <a:pt x="335" y="360"/>
                </a:cubicBezTo>
                <a:cubicBezTo>
                  <a:pt x="336" y="358"/>
                  <a:pt x="338" y="358"/>
                  <a:pt x="339" y="358"/>
                </a:cubicBezTo>
                <a:cubicBezTo>
                  <a:pt x="341" y="358"/>
                  <a:pt x="343" y="358"/>
                  <a:pt x="344" y="360"/>
                </a:cubicBezTo>
                <a:cubicBezTo>
                  <a:pt x="371" y="386"/>
                  <a:pt x="371" y="386"/>
                  <a:pt x="371" y="386"/>
                </a:cubicBezTo>
                <a:cubicBezTo>
                  <a:pt x="373" y="389"/>
                  <a:pt x="373" y="393"/>
                  <a:pt x="371" y="396"/>
                </a:cubicBezTo>
                <a:close/>
                <a:moveTo>
                  <a:pt x="385" y="331"/>
                </a:moveTo>
                <a:cubicBezTo>
                  <a:pt x="280" y="331"/>
                  <a:pt x="280" y="331"/>
                  <a:pt x="280" y="331"/>
                </a:cubicBezTo>
                <a:cubicBezTo>
                  <a:pt x="277" y="331"/>
                  <a:pt x="274" y="329"/>
                  <a:pt x="273" y="326"/>
                </a:cubicBezTo>
                <a:cubicBezTo>
                  <a:pt x="271" y="323"/>
                  <a:pt x="272" y="320"/>
                  <a:pt x="274" y="318"/>
                </a:cubicBezTo>
                <a:cubicBezTo>
                  <a:pt x="322" y="270"/>
                  <a:pt x="322" y="270"/>
                  <a:pt x="322" y="270"/>
                </a:cubicBezTo>
                <a:cubicBezTo>
                  <a:pt x="274" y="223"/>
                  <a:pt x="274" y="223"/>
                  <a:pt x="274" y="223"/>
                </a:cubicBezTo>
                <a:cubicBezTo>
                  <a:pt x="272" y="221"/>
                  <a:pt x="271" y="217"/>
                  <a:pt x="273" y="215"/>
                </a:cubicBezTo>
                <a:cubicBezTo>
                  <a:pt x="274" y="212"/>
                  <a:pt x="277" y="210"/>
                  <a:pt x="280" y="210"/>
                </a:cubicBezTo>
                <a:cubicBezTo>
                  <a:pt x="385" y="210"/>
                  <a:pt x="385" y="210"/>
                  <a:pt x="385" y="210"/>
                </a:cubicBezTo>
                <a:cubicBezTo>
                  <a:pt x="387" y="210"/>
                  <a:pt x="389" y="211"/>
                  <a:pt x="391" y="212"/>
                </a:cubicBezTo>
                <a:cubicBezTo>
                  <a:pt x="444" y="265"/>
                  <a:pt x="444" y="265"/>
                  <a:pt x="444" y="265"/>
                </a:cubicBezTo>
                <a:cubicBezTo>
                  <a:pt x="445" y="266"/>
                  <a:pt x="446" y="268"/>
                  <a:pt x="446" y="270"/>
                </a:cubicBezTo>
                <a:cubicBezTo>
                  <a:pt x="446" y="272"/>
                  <a:pt x="445" y="274"/>
                  <a:pt x="444" y="276"/>
                </a:cubicBezTo>
                <a:cubicBezTo>
                  <a:pt x="391" y="329"/>
                  <a:pt x="391" y="329"/>
                  <a:pt x="391" y="329"/>
                </a:cubicBezTo>
                <a:cubicBezTo>
                  <a:pt x="389" y="330"/>
                  <a:pt x="387" y="331"/>
                  <a:pt x="385" y="331"/>
                </a:cubicBezTo>
                <a:close/>
                <a:moveTo>
                  <a:pt x="521" y="452"/>
                </a:moveTo>
                <a:cubicBezTo>
                  <a:pt x="521" y="455"/>
                  <a:pt x="519" y="458"/>
                  <a:pt x="516" y="459"/>
                </a:cubicBezTo>
                <a:cubicBezTo>
                  <a:pt x="515" y="459"/>
                  <a:pt x="514" y="459"/>
                  <a:pt x="513" y="459"/>
                </a:cubicBezTo>
                <a:cubicBezTo>
                  <a:pt x="511" y="459"/>
                  <a:pt x="509" y="459"/>
                  <a:pt x="508" y="457"/>
                </a:cubicBezTo>
                <a:cubicBezTo>
                  <a:pt x="460" y="410"/>
                  <a:pt x="460" y="410"/>
                  <a:pt x="460" y="410"/>
                </a:cubicBezTo>
                <a:cubicBezTo>
                  <a:pt x="413" y="457"/>
                  <a:pt x="413" y="457"/>
                  <a:pt x="413" y="457"/>
                </a:cubicBezTo>
                <a:cubicBezTo>
                  <a:pt x="411" y="459"/>
                  <a:pt x="407" y="460"/>
                  <a:pt x="405" y="459"/>
                </a:cubicBezTo>
                <a:cubicBezTo>
                  <a:pt x="402" y="458"/>
                  <a:pt x="400" y="455"/>
                  <a:pt x="400" y="452"/>
                </a:cubicBezTo>
                <a:cubicBezTo>
                  <a:pt x="400" y="346"/>
                  <a:pt x="400" y="346"/>
                  <a:pt x="400" y="346"/>
                </a:cubicBezTo>
                <a:cubicBezTo>
                  <a:pt x="400" y="344"/>
                  <a:pt x="401" y="342"/>
                  <a:pt x="402" y="341"/>
                </a:cubicBezTo>
                <a:cubicBezTo>
                  <a:pt x="455" y="288"/>
                  <a:pt x="455" y="288"/>
                  <a:pt x="455" y="288"/>
                </a:cubicBezTo>
                <a:cubicBezTo>
                  <a:pt x="458" y="285"/>
                  <a:pt x="463" y="285"/>
                  <a:pt x="466" y="288"/>
                </a:cubicBezTo>
                <a:cubicBezTo>
                  <a:pt x="519" y="341"/>
                  <a:pt x="519" y="341"/>
                  <a:pt x="519" y="341"/>
                </a:cubicBezTo>
                <a:cubicBezTo>
                  <a:pt x="520" y="342"/>
                  <a:pt x="521" y="344"/>
                  <a:pt x="521" y="346"/>
                </a:cubicBezTo>
                <a:lnTo>
                  <a:pt x="521" y="452"/>
                </a:lnTo>
                <a:close/>
                <a:moveTo>
                  <a:pt x="613" y="396"/>
                </a:moveTo>
                <a:cubicBezTo>
                  <a:pt x="586" y="422"/>
                  <a:pt x="586" y="422"/>
                  <a:pt x="586" y="422"/>
                </a:cubicBezTo>
                <a:cubicBezTo>
                  <a:pt x="585" y="424"/>
                  <a:pt x="583" y="424"/>
                  <a:pt x="582" y="424"/>
                </a:cubicBezTo>
                <a:cubicBezTo>
                  <a:pt x="580" y="424"/>
                  <a:pt x="578" y="424"/>
                  <a:pt x="577" y="422"/>
                </a:cubicBezTo>
                <a:cubicBezTo>
                  <a:pt x="550" y="396"/>
                  <a:pt x="550" y="396"/>
                  <a:pt x="550" y="396"/>
                </a:cubicBezTo>
                <a:cubicBezTo>
                  <a:pt x="549" y="395"/>
                  <a:pt x="548" y="393"/>
                  <a:pt x="548" y="391"/>
                </a:cubicBezTo>
                <a:cubicBezTo>
                  <a:pt x="548" y="389"/>
                  <a:pt x="549" y="387"/>
                  <a:pt x="550" y="386"/>
                </a:cubicBezTo>
                <a:cubicBezTo>
                  <a:pt x="577" y="360"/>
                  <a:pt x="577" y="360"/>
                  <a:pt x="577" y="360"/>
                </a:cubicBezTo>
                <a:cubicBezTo>
                  <a:pt x="578" y="358"/>
                  <a:pt x="580" y="358"/>
                  <a:pt x="582" y="358"/>
                </a:cubicBezTo>
                <a:cubicBezTo>
                  <a:pt x="583" y="358"/>
                  <a:pt x="585" y="358"/>
                  <a:pt x="586" y="360"/>
                </a:cubicBezTo>
                <a:cubicBezTo>
                  <a:pt x="613" y="386"/>
                  <a:pt x="613" y="386"/>
                  <a:pt x="613" y="386"/>
                </a:cubicBezTo>
                <a:cubicBezTo>
                  <a:pt x="615" y="389"/>
                  <a:pt x="615" y="393"/>
                  <a:pt x="613" y="396"/>
                </a:cubicBezTo>
                <a:close/>
                <a:moveTo>
                  <a:pt x="641" y="210"/>
                </a:moveTo>
                <a:cubicBezTo>
                  <a:pt x="644" y="210"/>
                  <a:pt x="647" y="212"/>
                  <a:pt x="648" y="215"/>
                </a:cubicBezTo>
                <a:cubicBezTo>
                  <a:pt x="649" y="217"/>
                  <a:pt x="649" y="221"/>
                  <a:pt x="647" y="223"/>
                </a:cubicBezTo>
                <a:cubicBezTo>
                  <a:pt x="599" y="270"/>
                  <a:pt x="599" y="270"/>
                  <a:pt x="599" y="270"/>
                </a:cubicBezTo>
                <a:cubicBezTo>
                  <a:pt x="647" y="318"/>
                  <a:pt x="647" y="318"/>
                  <a:pt x="647" y="318"/>
                </a:cubicBezTo>
                <a:cubicBezTo>
                  <a:pt x="649" y="320"/>
                  <a:pt x="649" y="323"/>
                  <a:pt x="648" y="326"/>
                </a:cubicBezTo>
                <a:cubicBezTo>
                  <a:pt x="647" y="329"/>
                  <a:pt x="644" y="331"/>
                  <a:pt x="641" y="331"/>
                </a:cubicBezTo>
                <a:cubicBezTo>
                  <a:pt x="535" y="331"/>
                  <a:pt x="535" y="331"/>
                  <a:pt x="535" y="331"/>
                </a:cubicBezTo>
                <a:cubicBezTo>
                  <a:pt x="533" y="331"/>
                  <a:pt x="532" y="330"/>
                  <a:pt x="530" y="329"/>
                </a:cubicBezTo>
                <a:cubicBezTo>
                  <a:pt x="477" y="276"/>
                  <a:pt x="477" y="276"/>
                  <a:pt x="477" y="276"/>
                </a:cubicBezTo>
                <a:cubicBezTo>
                  <a:pt x="476" y="274"/>
                  <a:pt x="475" y="272"/>
                  <a:pt x="475" y="270"/>
                </a:cubicBezTo>
                <a:cubicBezTo>
                  <a:pt x="475" y="268"/>
                  <a:pt x="476" y="266"/>
                  <a:pt x="477" y="265"/>
                </a:cubicBezTo>
                <a:cubicBezTo>
                  <a:pt x="530" y="212"/>
                  <a:pt x="530" y="212"/>
                  <a:pt x="530" y="212"/>
                </a:cubicBezTo>
                <a:cubicBezTo>
                  <a:pt x="532" y="211"/>
                  <a:pt x="533" y="210"/>
                  <a:pt x="535" y="210"/>
                </a:cubicBezTo>
                <a:lnTo>
                  <a:pt x="641" y="210"/>
                </a:lnTo>
                <a:close/>
                <a:moveTo>
                  <a:pt x="1162" y="335"/>
                </a:moveTo>
                <a:cubicBezTo>
                  <a:pt x="953" y="335"/>
                  <a:pt x="953" y="335"/>
                  <a:pt x="953" y="335"/>
                </a:cubicBezTo>
                <a:cubicBezTo>
                  <a:pt x="953" y="204"/>
                  <a:pt x="953" y="204"/>
                  <a:pt x="953" y="204"/>
                </a:cubicBezTo>
                <a:cubicBezTo>
                  <a:pt x="1146" y="204"/>
                  <a:pt x="1146" y="204"/>
                  <a:pt x="1146" y="204"/>
                </a:cubicBezTo>
                <a:cubicBezTo>
                  <a:pt x="1146" y="166"/>
                  <a:pt x="1146" y="166"/>
                  <a:pt x="1146" y="166"/>
                </a:cubicBezTo>
                <a:cubicBezTo>
                  <a:pt x="953" y="166"/>
                  <a:pt x="953" y="166"/>
                  <a:pt x="953" y="166"/>
                </a:cubicBezTo>
                <a:cubicBezTo>
                  <a:pt x="953" y="43"/>
                  <a:pt x="953" y="43"/>
                  <a:pt x="953" y="43"/>
                </a:cubicBezTo>
                <a:cubicBezTo>
                  <a:pt x="1163" y="43"/>
                  <a:pt x="1163" y="43"/>
                  <a:pt x="1163" y="43"/>
                </a:cubicBezTo>
                <a:cubicBezTo>
                  <a:pt x="1163" y="5"/>
                  <a:pt x="1163" y="5"/>
                  <a:pt x="1163" y="5"/>
                </a:cubicBezTo>
                <a:cubicBezTo>
                  <a:pt x="911" y="5"/>
                  <a:pt x="911" y="5"/>
                  <a:pt x="911" y="5"/>
                </a:cubicBezTo>
                <a:cubicBezTo>
                  <a:pt x="911" y="373"/>
                  <a:pt x="911" y="373"/>
                  <a:pt x="911" y="373"/>
                </a:cubicBezTo>
                <a:cubicBezTo>
                  <a:pt x="1162" y="373"/>
                  <a:pt x="1162" y="373"/>
                  <a:pt x="1162" y="373"/>
                </a:cubicBezTo>
                <a:lnTo>
                  <a:pt x="1162" y="335"/>
                </a:lnTo>
                <a:close/>
                <a:moveTo>
                  <a:pt x="1011" y="486"/>
                </a:moveTo>
                <a:cubicBezTo>
                  <a:pt x="1003" y="486"/>
                  <a:pt x="995" y="489"/>
                  <a:pt x="991" y="497"/>
                </a:cubicBezTo>
                <a:cubicBezTo>
                  <a:pt x="990" y="497"/>
                  <a:pt x="990" y="497"/>
                  <a:pt x="990" y="497"/>
                </a:cubicBezTo>
                <a:cubicBezTo>
                  <a:pt x="990" y="487"/>
                  <a:pt x="990" y="487"/>
                  <a:pt x="990" y="487"/>
                </a:cubicBezTo>
                <a:cubicBezTo>
                  <a:pt x="981" y="487"/>
                  <a:pt x="981" y="487"/>
                  <a:pt x="981" y="487"/>
                </a:cubicBezTo>
                <a:cubicBezTo>
                  <a:pt x="981" y="546"/>
                  <a:pt x="981" y="546"/>
                  <a:pt x="981" y="546"/>
                </a:cubicBezTo>
                <a:cubicBezTo>
                  <a:pt x="990" y="546"/>
                  <a:pt x="990" y="546"/>
                  <a:pt x="990" y="546"/>
                </a:cubicBezTo>
                <a:cubicBezTo>
                  <a:pt x="990" y="508"/>
                  <a:pt x="990" y="508"/>
                  <a:pt x="990" y="508"/>
                </a:cubicBezTo>
                <a:cubicBezTo>
                  <a:pt x="991" y="500"/>
                  <a:pt x="1001" y="494"/>
                  <a:pt x="1008" y="494"/>
                </a:cubicBezTo>
                <a:cubicBezTo>
                  <a:pt x="1017" y="494"/>
                  <a:pt x="1024" y="499"/>
                  <a:pt x="1024" y="509"/>
                </a:cubicBezTo>
                <a:cubicBezTo>
                  <a:pt x="1024" y="546"/>
                  <a:pt x="1024" y="546"/>
                  <a:pt x="1024" y="546"/>
                </a:cubicBezTo>
                <a:cubicBezTo>
                  <a:pt x="1034" y="546"/>
                  <a:pt x="1034" y="546"/>
                  <a:pt x="1034" y="546"/>
                </a:cubicBezTo>
                <a:cubicBezTo>
                  <a:pt x="1034" y="508"/>
                  <a:pt x="1034" y="508"/>
                  <a:pt x="1034" y="508"/>
                </a:cubicBezTo>
                <a:cubicBezTo>
                  <a:pt x="1034" y="493"/>
                  <a:pt x="1024" y="486"/>
                  <a:pt x="1011" y="486"/>
                </a:cubicBezTo>
                <a:close/>
                <a:moveTo>
                  <a:pt x="1137" y="517"/>
                </a:moveTo>
                <a:cubicBezTo>
                  <a:pt x="1136" y="499"/>
                  <a:pt x="1129" y="486"/>
                  <a:pt x="1109" y="486"/>
                </a:cubicBezTo>
                <a:cubicBezTo>
                  <a:pt x="1091" y="486"/>
                  <a:pt x="1081" y="499"/>
                  <a:pt x="1081" y="516"/>
                </a:cubicBezTo>
                <a:cubicBezTo>
                  <a:pt x="1081" y="537"/>
                  <a:pt x="1092" y="548"/>
                  <a:pt x="1113" y="548"/>
                </a:cubicBezTo>
                <a:cubicBezTo>
                  <a:pt x="1119" y="548"/>
                  <a:pt x="1128" y="546"/>
                  <a:pt x="1134" y="540"/>
                </a:cubicBezTo>
                <a:cubicBezTo>
                  <a:pt x="1134" y="533"/>
                  <a:pt x="1134" y="533"/>
                  <a:pt x="1134" y="533"/>
                </a:cubicBezTo>
                <a:cubicBezTo>
                  <a:pt x="1132" y="533"/>
                  <a:pt x="1132" y="533"/>
                  <a:pt x="1132" y="533"/>
                </a:cubicBezTo>
                <a:cubicBezTo>
                  <a:pt x="1126" y="537"/>
                  <a:pt x="1119" y="539"/>
                  <a:pt x="1113" y="539"/>
                </a:cubicBezTo>
                <a:cubicBezTo>
                  <a:pt x="1102" y="539"/>
                  <a:pt x="1096" y="535"/>
                  <a:pt x="1092" y="527"/>
                </a:cubicBezTo>
                <a:cubicBezTo>
                  <a:pt x="1091" y="525"/>
                  <a:pt x="1090" y="522"/>
                  <a:pt x="1090" y="518"/>
                </a:cubicBezTo>
                <a:cubicBezTo>
                  <a:pt x="1090" y="517"/>
                  <a:pt x="1090" y="517"/>
                  <a:pt x="1090" y="517"/>
                </a:cubicBezTo>
                <a:lnTo>
                  <a:pt x="1137" y="517"/>
                </a:lnTo>
                <a:close/>
                <a:moveTo>
                  <a:pt x="1109" y="493"/>
                </a:moveTo>
                <a:cubicBezTo>
                  <a:pt x="1120" y="493"/>
                  <a:pt x="1126" y="500"/>
                  <a:pt x="1127" y="510"/>
                </a:cubicBezTo>
                <a:cubicBezTo>
                  <a:pt x="1091" y="510"/>
                  <a:pt x="1091" y="510"/>
                  <a:pt x="1091" y="510"/>
                </a:cubicBezTo>
                <a:cubicBezTo>
                  <a:pt x="1093" y="500"/>
                  <a:pt x="1098" y="493"/>
                  <a:pt x="1109" y="493"/>
                </a:cubicBezTo>
                <a:close/>
                <a:moveTo>
                  <a:pt x="1551" y="501"/>
                </a:moveTo>
                <a:cubicBezTo>
                  <a:pt x="1551" y="496"/>
                  <a:pt x="1556" y="493"/>
                  <a:pt x="1566" y="493"/>
                </a:cubicBezTo>
                <a:cubicBezTo>
                  <a:pt x="1574" y="493"/>
                  <a:pt x="1580" y="498"/>
                  <a:pt x="1582" y="500"/>
                </a:cubicBezTo>
                <a:cubicBezTo>
                  <a:pt x="1585" y="500"/>
                  <a:pt x="1585" y="500"/>
                  <a:pt x="1585" y="500"/>
                </a:cubicBezTo>
                <a:cubicBezTo>
                  <a:pt x="1585" y="491"/>
                  <a:pt x="1585" y="491"/>
                  <a:pt x="1585" y="491"/>
                </a:cubicBezTo>
                <a:cubicBezTo>
                  <a:pt x="1581" y="489"/>
                  <a:pt x="1575" y="486"/>
                  <a:pt x="1566" y="486"/>
                </a:cubicBezTo>
                <a:cubicBezTo>
                  <a:pt x="1550" y="486"/>
                  <a:pt x="1542" y="493"/>
                  <a:pt x="1542" y="503"/>
                </a:cubicBezTo>
                <a:cubicBezTo>
                  <a:pt x="1542" y="523"/>
                  <a:pt x="1579" y="519"/>
                  <a:pt x="1579" y="531"/>
                </a:cubicBezTo>
                <a:cubicBezTo>
                  <a:pt x="1579" y="537"/>
                  <a:pt x="1574" y="540"/>
                  <a:pt x="1564" y="540"/>
                </a:cubicBezTo>
                <a:cubicBezTo>
                  <a:pt x="1557" y="540"/>
                  <a:pt x="1548" y="536"/>
                  <a:pt x="1545" y="532"/>
                </a:cubicBezTo>
                <a:cubicBezTo>
                  <a:pt x="1542" y="532"/>
                  <a:pt x="1542" y="532"/>
                  <a:pt x="1542" y="532"/>
                </a:cubicBezTo>
                <a:cubicBezTo>
                  <a:pt x="1542" y="541"/>
                  <a:pt x="1542" y="541"/>
                  <a:pt x="1542" y="541"/>
                </a:cubicBezTo>
                <a:cubicBezTo>
                  <a:pt x="1548" y="545"/>
                  <a:pt x="1555" y="548"/>
                  <a:pt x="1564" y="548"/>
                </a:cubicBezTo>
                <a:cubicBezTo>
                  <a:pt x="1581" y="548"/>
                  <a:pt x="1588" y="541"/>
                  <a:pt x="1588" y="531"/>
                </a:cubicBezTo>
                <a:cubicBezTo>
                  <a:pt x="1588" y="510"/>
                  <a:pt x="1551" y="516"/>
                  <a:pt x="1551" y="501"/>
                </a:cubicBezTo>
                <a:close/>
                <a:moveTo>
                  <a:pt x="1061" y="467"/>
                </a:moveTo>
                <a:cubicBezTo>
                  <a:pt x="1051" y="467"/>
                  <a:pt x="1051" y="467"/>
                  <a:pt x="1051" y="467"/>
                </a:cubicBezTo>
                <a:cubicBezTo>
                  <a:pt x="1051" y="487"/>
                  <a:pt x="1051" y="487"/>
                  <a:pt x="1051" y="487"/>
                </a:cubicBezTo>
                <a:cubicBezTo>
                  <a:pt x="1042" y="487"/>
                  <a:pt x="1042" y="487"/>
                  <a:pt x="1042" y="487"/>
                </a:cubicBezTo>
                <a:cubicBezTo>
                  <a:pt x="1042" y="494"/>
                  <a:pt x="1042" y="494"/>
                  <a:pt x="1042" y="494"/>
                </a:cubicBezTo>
                <a:cubicBezTo>
                  <a:pt x="1051" y="494"/>
                  <a:pt x="1051" y="494"/>
                  <a:pt x="1051" y="494"/>
                </a:cubicBezTo>
                <a:cubicBezTo>
                  <a:pt x="1051" y="529"/>
                  <a:pt x="1051" y="529"/>
                  <a:pt x="1051" y="529"/>
                </a:cubicBezTo>
                <a:cubicBezTo>
                  <a:pt x="1051" y="542"/>
                  <a:pt x="1056" y="546"/>
                  <a:pt x="1066" y="546"/>
                </a:cubicBezTo>
                <a:cubicBezTo>
                  <a:pt x="1074" y="546"/>
                  <a:pt x="1074" y="546"/>
                  <a:pt x="1074" y="546"/>
                </a:cubicBezTo>
                <a:cubicBezTo>
                  <a:pt x="1074" y="539"/>
                  <a:pt x="1074" y="539"/>
                  <a:pt x="1074" y="539"/>
                </a:cubicBezTo>
                <a:cubicBezTo>
                  <a:pt x="1068" y="539"/>
                  <a:pt x="1068" y="539"/>
                  <a:pt x="1068" y="539"/>
                </a:cubicBezTo>
                <a:cubicBezTo>
                  <a:pt x="1063" y="539"/>
                  <a:pt x="1060" y="537"/>
                  <a:pt x="1060" y="530"/>
                </a:cubicBezTo>
                <a:cubicBezTo>
                  <a:pt x="1060" y="494"/>
                  <a:pt x="1060" y="494"/>
                  <a:pt x="1060" y="494"/>
                </a:cubicBezTo>
                <a:cubicBezTo>
                  <a:pt x="1075" y="494"/>
                  <a:pt x="1075" y="494"/>
                  <a:pt x="1075" y="494"/>
                </a:cubicBezTo>
                <a:cubicBezTo>
                  <a:pt x="1075" y="487"/>
                  <a:pt x="1075" y="487"/>
                  <a:pt x="1075" y="487"/>
                </a:cubicBezTo>
                <a:cubicBezTo>
                  <a:pt x="1060" y="487"/>
                  <a:pt x="1060" y="487"/>
                  <a:pt x="1060" y="487"/>
                </a:cubicBezTo>
                <a:lnTo>
                  <a:pt x="1061" y="4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046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_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 sz="6000">
                <a:solidFill>
                  <a:srgbClr val="0000F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0C5D0892-6CFC-48B6-9B3B-FC86691AFEFB}"/>
              </a:ext>
            </a:extLst>
          </p:cNvPr>
          <p:cNvSpPr>
            <a:spLocks noEditPoints="1"/>
          </p:cNvSpPr>
          <p:nvPr userDrawn="1">
            <p:custDataLst>
              <p:tags r:id="rId2"/>
            </p:custDataLst>
          </p:nvPr>
        </p:nvSpPr>
        <p:spPr bwMode="auto">
          <a:xfrm>
            <a:off x="10446544" y="229462"/>
            <a:ext cx="1427956" cy="441244"/>
          </a:xfrm>
          <a:custGeom>
            <a:avLst/>
            <a:gdLst>
              <a:gd name="T0" fmla="*/ 1618 w 1847"/>
              <a:gd name="T1" fmla="*/ 546 h 571"/>
              <a:gd name="T2" fmla="*/ 1612 w 1847"/>
              <a:gd name="T3" fmla="*/ 487 h 571"/>
              <a:gd name="T4" fmla="*/ 376 w 1847"/>
              <a:gd name="T5" fmla="*/ 304 h 571"/>
              <a:gd name="T6" fmla="*/ 540 w 1847"/>
              <a:gd name="T7" fmla="*/ 302 h 571"/>
              <a:gd name="T8" fmla="*/ 513 w 1847"/>
              <a:gd name="T9" fmla="*/ 266 h 571"/>
              <a:gd name="T10" fmla="*/ 456 w 1847"/>
              <a:gd name="T11" fmla="*/ 323 h 571"/>
              <a:gd name="T12" fmla="*/ 492 w 1847"/>
              <a:gd name="T13" fmla="*/ 349 h 571"/>
              <a:gd name="T14" fmla="*/ 1643 w 1847"/>
              <a:gd name="T15" fmla="*/ 517 h 571"/>
              <a:gd name="T16" fmla="*/ 1481 w 1847"/>
              <a:gd name="T17" fmla="*/ 507 h 571"/>
              <a:gd name="T18" fmla="*/ 1471 w 1847"/>
              <a:gd name="T19" fmla="*/ 546 h 571"/>
              <a:gd name="T20" fmla="*/ 34 w 1847"/>
              <a:gd name="T21" fmla="*/ 469 h 571"/>
              <a:gd name="T22" fmla="*/ 105 w 1847"/>
              <a:gd name="T23" fmla="*/ 275 h 571"/>
              <a:gd name="T24" fmla="*/ 82 w 1847"/>
              <a:gd name="T25" fmla="*/ 322 h 571"/>
              <a:gd name="T26" fmla="*/ 142 w 1847"/>
              <a:gd name="T27" fmla="*/ 184 h 571"/>
              <a:gd name="T28" fmla="*/ 69 w 1847"/>
              <a:gd name="T29" fmla="*/ 232 h 571"/>
              <a:gd name="T30" fmla="*/ 1710 w 1847"/>
              <a:gd name="T31" fmla="*/ 0 h 571"/>
              <a:gd name="T32" fmla="*/ 1712 w 1847"/>
              <a:gd name="T33" fmla="*/ 380 h 571"/>
              <a:gd name="T34" fmla="*/ 1836 w 1847"/>
              <a:gd name="T35" fmla="*/ 507 h 571"/>
              <a:gd name="T36" fmla="*/ 1846 w 1847"/>
              <a:gd name="T37" fmla="*/ 509 h 571"/>
              <a:gd name="T38" fmla="*/ 1837 w 1847"/>
              <a:gd name="T39" fmla="*/ 528 h 571"/>
              <a:gd name="T40" fmla="*/ 465 w 1847"/>
              <a:gd name="T41" fmla="*/ 217 h 571"/>
              <a:gd name="T42" fmla="*/ 429 w 1847"/>
              <a:gd name="T43" fmla="*/ 191 h 571"/>
              <a:gd name="T44" fmla="*/ 1716 w 1847"/>
              <a:gd name="T45" fmla="*/ 546 h 571"/>
              <a:gd name="T46" fmla="*/ 1270 w 1847"/>
              <a:gd name="T47" fmla="*/ 497 h 571"/>
              <a:gd name="T48" fmla="*/ 1291 w 1847"/>
              <a:gd name="T49" fmla="*/ 495 h 571"/>
              <a:gd name="T50" fmla="*/ 1302 w 1847"/>
              <a:gd name="T51" fmla="*/ 546 h 571"/>
              <a:gd name="T52" fmla="*/ 1536 w 1847"/>
              <a:gd name="T53" fmla="*/ 373 h 571"/>
              <a:gd name="T54" fmla="*/ 1371 w 1847"/>
              <a:gd name="T55" fmla="*/ 58 h 571"/>
              <a:gd name="T56" fmla="*/ 1189 w 1847"/>
              <a:gd name="T57" fmla="*/ 571 h 571"/>
              <a:gd name="T58" fmla="*/ 1198 w 1847"/>
              <a:gd name="T59" fmla="*/ 527 h 571"/>
              <a:gd name="T60" fmla="*/ 1302 w 1847"/>
              <a:gd name="T61" fmla="*/ 460 h 571"/>
              <a:gd name="T62" fmla="*/ 1431 w 1847"/>
              <a:gd name="T63" fmla="*/ 533 h 571"/>
              <a:gd name="T64" fmla="*/ 1390 w 1847"/>
              <a:gd name="T65" fmla="*/ 510 h 571"/>
              <a:gd name="T66" fmla="*/ 1326 w 1847"/>
              <a:gd name="T67" fmla="*/ 503 h 571"/>
              <a:gd name="T68" fmla="*/ 1335 w 1847"/>
              <a:gd name="T69" fmla="*/ 501 h 571"/>
              <a:gd name="T70" fmla="*/ 921 w 1847"/>
              <a:gd name="T71" fmla="*/ 499 h 571"/>
              <a:gd name="T72" fmla="*/ 1158 w 1847"/>
              <a:gd name="T73" fmla="*/ 487 h 571"/>
              <a:gd name="T74" fmla="*/ 1172 w 1847"/>
              <a:gd name="T75" fmla="*/ 486 h 571"/>
              <a:gd name="T76" fmla="*/ 257 w 1847"/>
              <a:gd name="T77" fmla="*/ 332 h 571"/>
              <a:gd name="T78" fmla="*/ 530 w 1847"/>
              <a:gd name="T79" fmla="*/ 564 h 571"/>
              <a:gd name="T80" fmla="*/ 577 w 1847"/>
              <a:gd name="T81" fmla="*/ 118 h 571"/>
              <a:gd name="T82" fmla="*/ 550 w 1847"/>
              <a:gd name="T83" fmla="*/ 154 h 571"/>
              <a:gd name="T84" fmla="*/ 516 w 1847"/>
              <a:gd name="T85" fmla="*/ 83 h 571"/>
              <a:gd name="T86" fmla="*/ 400 w 1847"/>
              <a:gd name="T87" fmla="*/ 196 h 571"/>
              <a:gd name="T88" fmla="*/ 344 w 1847"/>
              <a:gd name="T89" fmla="*/ 180 h 571"/>
              <a:gd name="T90" fmla="*/ 339 w 1847"/>
              <a:gd name="T91" fmla="*/ 424 h 571"/>
              <a:gd name="T92" fmla="*/ 371 w 1847"/>
              <a:gd name="T93" fmla="*/ 386 h 571"/>
              <a:gd name="T94" fmla="*/ 273 w 1847"/>
              <a:gd name="T95" fmla="*/ 215 h 571"/>
              <a:gd name="T96" fmla="*/ 385 w 1847"/>
              <a:gd name="T97" fmla="*/ 331 h 571"/>
              <a:gd name="T98" fmla="*/ 400 w 1847"/>
              <a:gd name="T99" fmla="*/ 452 h 571"/>
              <a:gd name="T100" fmla="*/ 613 w 1847"/>
              <a:gd name="T101" fmla="*/ 396 h 571"/>
              <a:gd name="T102" fmla="*/ 582 w 1847"/>
              <a:gd name="T103" fmla="*/ 358 h 571"/>
              <a:gd name="T104" fmla="*/ 647 w 1847"/>
              <a:gd name="T105" fmla="*/ 318 h 571"/>
              <a:gd name="T106" fmla="*/ 530 w 1847"/>
              <a:gd name="T107" fmla="*/ 212 h 571"/>
              <a:gd name="T108" fmla="*/ 953 w 1847"/>
              <a:gd name="T109" fmla="*/ 166 h 571"/>
              <a:gd name="T110" fmla="*/ 1011 w 1847"/>
              <a:gd name="T111" fmla="*/ 486 h 571"/>
              <a:gd name="T112" fmla="*/ 1008 w 1847"/>
              <a:gd name="T113" fmla="*/ 494 h 571"/>
              <a:gd name="T114" fmla="*/ 1081 w 1847"/>
              <a:gd name="T115" fmla="*/ 516 h 571"/>
              <a:gd name="T116" fmla="*/ 1090 w 1847"/>
              <a:gd name="T117" fmla="*/ 517 h 571"/>
              <a:gd name="T118" fmla="*/ 1582 w 1847"/>
              <a:gd name="T119" fmla="*/ 500 h 571"/>
              <a:gd name="T120" fmla="*/ 1542 w 1847"/>
              <a:gd name="T121" fmla="*/ 532 h 571"/>
              <a:gd name="T122" fmla="*/ 1042 w 1847"/>
              <a:gd name="T123" fmla="*/ 487 h 571"/>
              <a:gd name="T124" fmla="*/ 1060 w 1847"/>
              <a:gd name="T125" fmla="*/ 530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847" h="571">
                <a:moveTo>
                  <a:pt x="1612" y="467"/>
                </a:moveTo>
                <a:cubicBezTo>
                  <a:pt x="1603" y="467"/>
                  <a:pt x="1603" y="467"/>
                  <a:pt x="1603" y="467"/>
                </a:cubicBezTo>
                <a:cubicBezTo>
                  <a:pt x="1603" y="487"/>
                  <a:pt x="1603" y="487"/>
                  <a:pt x="1603" y="487"/>
                </a:cubicBezTo>
                <a:cubicBezTo>
                  <a:pt x="1594" y="487"/>
                  <a:pt x="1594" y="487"/>
                  <a:pt x="1594" y="487"/>
                </a:cubicBezTo>
                <a:cubicBezTo>
                  <a:pt x="1594" y="494"/>
                  <a:pt x="1594" y="494"/>
                  <a:pt x="1594" y="494"/>
                </a:cubicBezTo>
                <a:cubicBezTo>
                  <a:pt x="1603" y="494"/>
                  <a:pt x="1603" y="494"/>
                  <a:pt x="1603" y="494"/>
                </a:cubicBezTo>
                <a:cubicBezTo>
                  <a:pt x="1603" y="529"/>
                  <a:pt x="1603" y="529"/>
                  <a:pt x="1603" y="529"/>
                </a:cubicBezTo>
                <a:cubicBezTo>
                  <a:pt x="1603" y="542"/>
                  <a:pt x="1608" y="546"/>
                  <a:pt x="1618" y="546"/>
                </a:cubicBezTo>
                <a:cubicBezTo>
                  <a:pt x="1625" y="546"/>
                  <a:pt x="1625" y="546"/>
                  <a:pt x="1625" y="546"/>
                </a:cubicBezTo>
                <a:cubicBezTo>
                  <a:pt x="1625" y="539"/>
                  <a:pt x="1625" y="539"/>
                  <a:pt x="1625" y="539"/>
                </a:cubicBezTo>
                <a:cubicBezTo>
                  <a:pt x="1619" y="539"/>
                  <a:pt x="1619" y="539"/>
                  <a:pt x="1619" y="539"/>
                </a:cubicBezTo>
                <a:cubicBezTo>
                  <a:pt x="1615" y="539"/>
                  <a:pt x="1612" y="537"/>
                  <a:pt x="1612" y="530"/>
                </a:cubicBezTo>
                <a:cubicBezTo>
                  <a:pt x="1612" y="494"/>
                  <a:pt x="1612" y="494"/>
                  <a:pt x="1612" y="494"/>
                </a:cubicBezTo>
                <a:cubicBezTo>
                  <a:pt x="1626" y="494"/>
                  <a:pt x="1626" y="494"/>
                  <a:pt x="1626" y="494"/>
                </a:cubicBezTo>
                <a:cubicBezTo>
                  <a:pt x="1626" y="487"/>
                  <a:pt x="1626" y="487"/>
                  <a:pt x="1626" y="487"/>
                </a:cubicBezTo>
                <a:cubicBezTo>
                  <a:pt x="1612" y="487"/>
                  <a:pt x="1612" y="487"/>
                  <a:pt x="1612" y="487"/>
                </a:cubicBezTo>
                <a:lnTo>
                  <a:pt x="1612" y="467"/>
                </a:lnTo>
                <a:close/>
                <a:moveTo>
                  <a:pt x="381" y="239"/>
                </a:moveTo>
                <a:cubicBezTo>
                  <a:pt x="379" y="237"/>
                  <a:pt x="374" y="237"/>
                  <a:pt x="372" y="239"/>
                </a:cubicBezTo>
                <a:cubicBezTo>
                  <a:pt x="345" y="266"/>
                  <a:pt x="345" y="266"/>
                  <a:pt x="345" y="266"/>
                </a:cubicBezTo>
                <a:cubicBezTo>
                  <a:pt x="344" y="267"/>
                  <a:pt x="343" y="269"/>
                  <a:pt x="343" y="270"/>
                </a:cubicBezTo>
                <a:cubicBezTo>
                  <a:pt x="343" y="272"/>
                  <a:pt x="344" y="274"/>
                  <a:pt x="345" y="275"/>
                </a:cubicBezTo>
                <a:cubicBezTo>
                  <a:pt x="372" y="302"/>
                  <a:pt x="372" y="302"/>
                  <a:pt x="372" y="302"/>
                </a:cubicBezTo>
                <a:cubicBezTo>
                  <a:pt x="373" y="303"/>
                  <a:pt x="375" y="304"/>
                  <a:pt x="376" y="304"/>
                </a:cubicBezTo>
                <a:cubicBezTo>
                  <a:pt x="378" y="304"/>
                  <a:pt x="380" y="303"/>
                  <a:pt x="381" y="302"/>
                </a:cubicBezTo>
                <a:cubicBezTo>
                  <a:pt x="408" y="275"/>
                  <a:pt x="408" y="275"/>
                  <a:pt x="408" y="275"/>
                </a:cubicBezTo>
                <a:cubicBezTo>
                  <a:pt x="409" y="274"/>
                  <a:pt x="410" y="272"/>
                  <a:pt x="410" y="270"/>
                </a:cubicBezTo>
                <a:cubicBezTo>
                  <a:pt x="410" y="269"/>
                  <a:pt x="409" y="267"/>
                  <a:pt x="408" y="266"/>
                </a:cubicBezTo>
                <a:lnTo>
                  <a:pt x="381" y="239"/>
                </a:lnTo>
                <a:close/>
                <a:moveTo>
                  <a:pt x="511" y="270"/>
                </a:moveTo>
                <a:cubicBezTo>
                  <a:pt x="511" y="272"/>
                  <a:pt x="512" y="274"/>
                  <a:pt x="513" y="275"/>
                </a:cubicBezTo>
                <a:cubicBezTo>
                  <a:pt x="540" y="302"/>
                  <a:pt x="540" y="302"/>
                  <a:pt x="540" y="302"/>
                </a:cubicBezTo>
                <a:cubicBezTo>
                  <a:pt x="541" y="303"/>
                  <a:pt x="543" y="304"/>
                  <a:pt x="545" y="304"/>
                </a:cubicBezTo>
                <a:cubicBezTo>
                  <a:pt x="546" y="304"/>
                  <a:pt x="548" y="303"/>
                  <a:pt x="549" y="302"/>
                </a:cubicBezTo>
                <a:cubicBezTo>
                  <a:pt x="576" y="275"/>
                  <a:pt x="576" y="275"/>
                  <a:pt x="576" y="275"/>
                </a:cubicBezTo>
                <a:cubicBezTo>
                  <a:pt x="579" y="273"/>
                  <a:pt x="579" y="268"/>
                  <a:pt x="576" y="266"/>
                </a:cubicBezTo>
                <a:cubicBezTo>
                  <a:pt x="549" y="239"/>
                  <a:pt x="549" y="239"/>
                  <a:pt x="549" y="239"/>
                </a:cubicBezTo>
                <a:cubicBezTo>
                  <a:pt x="548" y="238"/>
                  <a:pt x="546" y="237"/>
                  <a:pt x="545" y="237"/>
                </a:cubicBezTo>
                <a:cubicBezTo>
                  <a:pt x="543" y="237"/>
                  <a:pt x="541" y="238"/>
                  <a:pt x="540" y="239"/>
                </a:cubicBezTo>
                <a:cubicBezTo>
                  <a:pt x="513" y="266"/>
                  <a:pt x="513" y="266"/>
                  <a:pt x="513" y="266"/>
                </a:cubicBezTo>
                <a:cubicBezTo>
                  <a:pt x="512" y="267"/>
                  <a:pt x="511" y="269"/>
                  <a:pt x="511" y="270"/>
                </a:cubicBezTo>
                <a:close/>
                <a:moveTo>
                  <a:pt x="1775" y="546"/>
                </a:moveTo>
                <a:cubicBezTo>
                  <a:pt x="1784" y="546"/>
                  <a:pt x="1784" y="546"/>
                  <a:pt x="1784" y="546"/>
                </a:cubicBezTo>
                <a:cubicBezTo>
                  <a:pt x="1784" y="487"/>
                  <a:pt x="1784" y="487"/>
                  <a:pt x="1784" y="487"/>
                </a:cubicBezTo>
                <a:cubicBezTo>
                  <a:pt x="1775" y="487"/>
                  <a:pt x="1775" y="487"/>
                  <a:pt x="1775" y="487"/>
                </a:cubicBezTo>
                <a:lnTo>
                  <a:pt x="1775" y="546"/>
                </a:lnTo>
                <a:close/>
                <a:moveTo>
                  <a:pt x="465" y="323"/>
                </a:moveTo>
                <a:cubicBezTo>
                  <a:pt x="463" y="320"/>
                  <a:pt x="458" y="320"/>
                  <a:pt x="456" y="323"/>
                </a:cubicBezTo>
                <a:cubicBezTo>
                  <a:pt x="429" y="349"/>
                  <a:pt x="429" y="349"/>
                  <a:pt x="429" y="349"/>
                </a:cubicBezTo>
                <a:cubicBezTo>
                  <a:pt x="428" y="351"/>
                  <a:pt x="427" y="352"/>
                  <a:pt x="427" y="354"/>
                </a:cubicBezTo>
                <a:cubicBezTo>
                  <a:pt x="427" y="356"/>
                  <a:pt x="428" y="358"/>
                  <a:pt x="429" y="359"/>
                </a:cubicBezTo>
                <a:cubicBezTo>
                  <a:pt x="456" y="385"/>
                  <a:pt x="456" y="385"/>
                  <a:pt x="456" y="385"/>
                </a:cubicBezTo>
                <a:cubicBezTo>
                  <a:pt x="457" y="387"/>
                  <a:pt x="459" y="387"/>
                  <a:pt x="460" y="387"/>
                </a:cubicBezTo>
                <a:cubicBezTo>
                  <a:pt x="462" y="387"/>
                  <a:pt x="464" y="387"/>
                  <a:pt x="465" y="385"/>
                </a:cubicBezTo>
                <a:cubicBezTo>
                  <a:pt x="492" y="359"/>
                  <a:pt x="492" y="359"/>
                  <a:pt x="492" y="359"/>
                </a:cubicBezTo>
                <a:cubicBezTo>
                  <a:pt x="494" y="356"/>
                  <a:pt x="494" y="352"/>
                  <a:pt x="492" y="349"/>
                </a:cubicBezTo>
                <a:lnTo>
                  <a:pt x="465" y="323"/>
                </a:lnTo>
                <a:close/>
                <a:moveTo>
                  <a:pt x="1663" y="486"/>
                </a:moveTo>
                <a:cubicBezTo>
                  <a:pt x="1645" y="486"/>
                  <a:pt x="1633" y="498"/>
                  <a:pt x="1633" y="517"/>
                </a:cubicBezTo>
                <a:cubicBezTo>
                  <a:pt x="1633" y="535"/>
                  <a:pt x="1645" y="548"/>
                  <a:pt x="1663" y="548"/>
                </a:cubicBezTo>
                <a:cubicBezTo>
                  <a:pt x="1681" y="548"/>
                  <a:pt x="1693" y="535"/>
                  <a:pt x="1693" y="516"/>
                </a:cubicBezTo>
                <a:cubicBezTo>
                  <a:pt x="1693" y="498"/>
                  <a:pt x="1681" y="486"/>
                  <a:pt x="1663" y="486"/>
                </a:cubicBezTo>
                <a:close/>
                <a:moveTo>
                  <a:pt x="1663" y="540"/>
                </a:moveTo>
                <a:cubicBezTo>
                  <a:pt x="1652" y="540"/>
                  <a:pt x="1643" y="531"/>
                  <a:pt x="1643" y="517"/>
                </a:cubicBezTo>
                <a:cubicBezTo>
                  <a:pt x="1643" y="501"/>
                  <a:pt x="1652" y="493"/>
                  <a:pt x="1663" y="493"/>
                </a:cubicBezTo>
                <a:cubicBezTo>
                  <a:pt x="1675" y="493"/>
                  <a:pt x="1683" y="501"/>
                  <a:pt x="1683" y="517"/>
                </a:cubicBezTo>
                <a:cubicBezTo>
                  <a:pt x="1683" y="531"/>
                  <a:pt x="1675" y="540"/>
                  <a:pt x="1663" y="540"/>
                </a:cubicBezTo>
                <a:close/>
                <a:moveTo>
                  <a:pt x="1471" y="546"/>
                </a:moveTo>
                <a:cubicBezTo>
                  <a:pt x="1529" y="546"/>
                  <a:pt x="1529" y="546"/>
                  <a:pt x="1529" y="546"/>
                </a:cubicBezTo>
                <a:cubicBezTo>
                  <a:pt x="1529" y="537"/>
                  <a:pt x="1529" y="537"/>
                  <a:pt x="1529" y="537"/>
                </a:cubicBezTo>
                <a:cubicBezTo>
                  <a:pt x="1481" y="537"/>
                  <a:pt x="1481" y="537"/>
                  <a:pt x="1481" y="537"/>
                </a:cubicBezTo>
                <a:cubicBezTo>
                  <a:pt x="1481" y="507"/>
                  <a:pt x="1481" y="507"/>
                  <a:pt x="1481" y="507"/>
                </a:cubicBezTo>
                <a:cubicBezTo>
                  <a:pt x="1525" y="507"/>
                  <a:pt x="1525" y="507"/>
                  <a:pt x="1525" y="507"/>
                </a:cubicBezTo>
                <a:cubicBezTo>
                  <a:pt x="1525" y="499"/>
                  <a:pt x="1525" y="499"/>
                  <a:pt x="1525" y="499"/>
                </a:cubicBezTo>
                <a:cubicBezTo>
                  <a:pt x="1481" y="499"/>
                  <a:pt x="1481" y="499"/>
                  <a:pt x="1481" y="499"/>
                </a:cubicBezTo>
                <a:cubicBezTo>
                  <a:pt x="1481" y="471"/>
                  <a:pt x="1481" y="471"/>
                  <a:pt x="1481" y="471"/>
                </a:cubicBezTo>
                <a:cubicBezTo>
                  <a:pt x="1529" y="471"/>
                  <a:pt x="1529" y="471"/>
                  <a:pt x="1529" y="471"/>
                </a:cubicBezTo>
                <a:cubicBezTo>
                  <a:pt x="1529" y="462"/>
                  <a:pt x="1529" y="462"/>
                  <a:pt x="1529" y="462"/>
                </a:cubicBezTo>
                <a:cubicBezTo>
                  <a:pt x="1471" y="462"/>
                  <a:pt x="1471" y="462"/>
                  <a:pt x="1471" y="462"/>
                </a:cubicBezTo>
                <a:lnTo>
                  <a:pt x="1471" y="546"/>
                </a:lnTo>
                <a:close/>
                <a:moveTo>
                  <a:pt x="105" y="275"/>
                </a:moveTo>
                <a:cubicBezTo>
                  <a:pt x="95" y="265"/>
                  <a:pt x="79" y="265"/>
                  <a:pt x="69" y="275"/>
                </a:cubicBezTo>
                <a:cubicBezTo>
                  <a:pt x="8" y="337"/>
                  <a:pt x="8" y="337"/>
                  <a:pt x="8" y="337"/>
                </a:cubicBezTo>
                <a:cubicBezTo>
                  <a:pt x="3" y="342"/>
                  <a:pt x="0" y="348"/>
                  <a:pt x="0" y="355"/>
                </a:cubicBezTo>
                <a:cubicBezTo>
                  <a:pt x="0" y="361"/>
                  <a:pt x="3" y="368"/>
                  <a:pt x="8" y="372"/>
                </a:cubicBezTo>
                <a:cubicBezTo>
                  <a:pt x="52" y="416"/>
                  <a:pt x="52" y="416"/>
                  <a:pt x="52" y="416"/>
                </a:cubicBezTo>
                <a:cubicBezTo>
                  <a:pt x="34" y="433"/>
                  <a:pt x="34" y="433"/>
                  <a:pt x="34" y="433"/>
                </a:cubicBezTo>
                <a:cubicBezTo>
                  <a:pt x="25" y="443"/>
                  <a:pt x="25" y="459"/>
                  <a:pt x="34" y="469"/>
                </a:cubicBezTo>
                <a:cubicBezTo>
                  <a:pt x="39" y="474"/>
                  <a:pt x="46" y="476"/>
                  <a:pt x="52" y="476"/>
                </a:cubicBezTo>
                <a:cubicBezTo>
                  <a:pt x="59" y="476"/>
                  <a:pt x="65" y="474"/>
                  <a:pt x="70" y="469"/>
                </a:cubicBezTo>
                <a:cubicBezTo>
                  <a:pt x="105" y="434"/>
                  <a:pt x="105" y="434"/>
                  <a:pt x="105" y="434"/>
                </a:cubicBezTo>
                <a:cubicBezTo>
                  <a:pt x="105" y="434"/>
                  <a:pt x="105" y="434"/>
                  <a:pt x="105" y="434"/>
                </a:cubicBezTo>
                <a:cubicBezTo>
                  <a:pt x="166" y="372"/>
                  <a:pt x="166" y="372"/>
                  <a:pt x="166" y="372"/>
                </a:cubicBezTo>
                <a:cubicBezTo>
                  <a:pt x="171" y="368"/>
                  <a:pt x="174" y="361"/>
                  <a:pt x="174" y="355"/>
                </a:cubicBezTo>
                <a:cubicBezTo>
                  <a:pt x="174" y="348"/>
                  <a:pt x="171" y="342"/>
                  <a:pt x="166" y="337"/>
                </a:cubicBezTo>
                <a:lnTo>
                  <a:pt x="105" y="275"/>
                </a:lnTo>
                <a:close/>
                <a:moveTo>
                  <a:pt x="118" y="359"/>
                </a:moveTo>
                <a:cubicBezTo>
                  <a:pt x="92" y="385"/>
                  <a:pt x="92" y="385"/>
                  <a:pt x="92" y="385"/>
                </a:cubicBezTo>
                <a:cubicBezTo>
                  <a:pt x="91" y="386"/>
                  <a:pt x="89" y="387"/>
                  <a:pt x="87" y="387"/>
                </a:cubicBezTo>
                <a:cubicBezTo>
                  <a:pt x="85" y="387"/>
                  <a:pt x="84" y="386"/>
                  <a:pt x="82" y="385"/>
                </a:cubicBezTo>
                <a:cubicBezTo>
                  <a:pt x="56" y="359"/>
                  <a:pt x="56" y="359"/>
                  <a:pt x="56" y="359"/>
                </a:cubicBezTo>
                <a:cubicBezTo>
                  <a:pt x="55" y="357"/>
                  <a:pt x="54" y="356"/>
                  <a:pt x="54" y="354"/>
                </a:cubicBezTo>
                <a:cubicBezTo>
                  <a:pt x="54" y="352"/>
                  <a:pt x="55" y="350"/>
                  <a:pt x="56" y="349"/>
                </a:cubicBezTo>
                <a:cubicBezTo>
                  <a:pt x="82" y="322"/>
                  <a:pt x="82" y="322"/>
                  <a:pt x="82" y="322"/>
                </a:cubicBezTo>
                <a:cubicBezTo>
                  <a:pt x="85" y="320"/>
                  <a:pt x="89" y="320"/>
                  <a:pt x="92" y="322"/>
                </a:cubicBezTo>
                <a:cubicBezTo>
                  <a:pt x="118" y="349"/>
                  <a:pt x="118" y="349"/>
                  <a:pt x="118" y="349"/>
                </a:cubicBezTo>
                <a:cubicBezTo>
                  <a:pt x="121" y="352"/>
                  <a:pt x="121" y="356"/>
                  <a:pt x="118" y="359"/>
                </a:cubicBezTo>
                <a:close/>
                <a:moveTo>
                  <a:pt x="69" y="232"/>
                </a:moveTo>
                <a:cubicBezTo>
                  <a:pt x="74" y="237"/>
                  <a:pt x="81" y="239"/>
                  <a:pt x="87" y="239"/>
                </a:cubicBezTo>
                <a:cubicBezTo>
                  <a:pt x="94" y="239"/>
                  <a:pt x="100" y="237"/>
                  <a:pt x="105" y="232"/>
                </a:cubicBezTo>
                <a:cubicBezTo>
                  <a:pt x="134" y="202"/>
                  <a:pt x="134" y="202"/>
                  <a:pt x="134" y="202"/>
                </a:cubicBezTo>
                <a:cubicBezTo>
                  <a:pt x="139" y="198"/>
                  <a:pt x="142" y="191"/>
                  <a:pt x="142" y="184"/>
                </a:cubicBezTo>
                <a:cubicBezTo>
                  <a:pt x="142" y="178"/>
                  <a:pt x="139" y="171"/>
                  <a:pt x="134" y="167"/>
                </a:cubicBezTo>
                <a:cubicBezTo>
                  <a:pt x="105" y="137"/>
                  <a:pt x="105" y="137"/>
                  <a:pt x="105" y="137"/>
                </a:cubicBezTo>
                <a:cubicBezTo>
                  <a:pt x="100" y="133"/>
                  <a:pt x="94" y="130"/>
                  <a:pt x="87" y="130"/>
                </a:cubicBezTo>
                <a:cubicBezTo>
                  <a:pt x="80" y="130"/>
                  <a:pt x="74" y="133"/>
                  <a:pt x="69" y="13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35" y="171"/>
                  <a:pt x="33" y="178"/>
                  <a:pt x="33" y="184"/>
                </a:cubicBezTo>
                <a:cubicBezTo>
                  <a:pt x="33" y="191"/>
                  <a:pt x="35" y="198"/>
                  <a:pt x="40" y="202"/>
                </a:cubicBezTo>
                <a:lnTo>
                  <a:pt x="69" y="232"/>
                </a:lnTo>
                <a:close/>
                <a:moveTo>
                  <a:pt x="1847" y="281"/>
                </a:moveTo>
                <a:cubicBezTo>
                  <a:pt x="1847" y="200"/>
                  <a:pt x="1771" y="186"/>
                  <a:pt x="1709" y="170"/>
                </a:cubicBezTo>
                <a:cubicBezTo>
                  <a:pt x="1659" y="158"/>
                  <a:pt x="1610" y="147"/>
                  <a:pt x="1610" y="103"/>
                </a:cubicBezTo>
                <a:cubicBezTo>
                  <a:pt x="1610" y="69"/>
                  <a:pt x="1644" y="39"/>
                  <a:pt x="1700" y="39"/>
                </a:cubicBezTo>
                <a:cubicBezTo>
                  <a:pt x="1754" y="39"/>
                  <a:pt x="1796" y="57"/>
                  <a:pt x="1822" y="81"/>
                </a:cubicBezTo>
                <a:cubicBezTo>
                  <a:pt x="1833" y="81"/>
                  <a:pt x="1833" y="81"/>
                  <a:pt x="1833" y="81"/>
                </a:cubicBezTo>
                <a:cubicBezTo>
                  <a:pt x="1833" y="41"/>
                  <a:pt x="1833" y="41"/>
                  <a:pt x="1833" y="41"/>
                </a:cubicBezTo>
                <a:cubicBezTo>
                  <a:pt x="1812" y="21"/>
                  <a:pt x="1764" y="0"/>
                  <a:pt x="1710" y="0"/>
                </a:cubicBezTo>
                <a:cubicBezTo>
                  <a:pt x="1619" y="0"/>
                  <a:pt x="1565" y="46"/>
                  <a:pt x="1565" y="104"/>
                </a:cubicBezTo>
                <a:cubicBezTo>
                  <a:pt x="1565" y="183"/>
                  <a:pt x="1641" y="196"/>
                  <a:pt x="1703" y="211"/>
                </a:cubicBezTo>
                <a:cubicBezTo>
                  <a:pt x="1754" y="223"/>
                  <a:pt x="1803" y="236"/>
                  <a:pt x="1803" y="280"/>
                </a:cubicBezTo>
                <a:cubicBezTo>
                  <a:pt x="1803" y="307"/>
                  <a:pt x="1772" y="341"/>
                  <a:pt x="1712" y="341"/>
                </a:cubicBezTo>
                <a:cubicBezTo>
                  <a:pt x="1665" y="341"/>
                  <a:pt x="1606" y="315"/>
                  <a:pt x="1572" y="279"/>
                </a:cubicBezTo>
                <a:cubicBezTo>
                  <a:pt x="1561" y="279"/>
                  <a:pt x="1561" y="279"/>
                  <a:pt x="1561" y="279"/>
                </a:cubicBezTo>
                <a:cubicBezTo>
                  <a:pt x="1561" y="331"/>
                  <a:pt x="1561" y="331"/>
                  <a:pt x="1561" y="331"/>
                </a:cubicBezTo>
                <a:cubicBezTo>
                  <a:pt x="1606" y="365"/>
                  <a:pt x="1652" y="380"/>
                  <a:pt x="1712" y="380"/>
                </a:cubicBezTo>
                <a:cubicBezTo>
                  <a:pt x="1797" y="380"/>
                  <a:pt x="1847" y="334"/>
                  <a:pt x="1847" y="281"/>
                </a:cubicBezTo>
                <a:close/>
                <a:moveTo>
                  <a:pt x="1821" y="486"/>
                </a:moveTo>
                <a:cubicBezTo>
                  <a:pt x="1812" y="486"/>
                  <a:pt x="1805" y="489"/>
                  <a:pt x="1800" y="493"/>
                </a:cubicBezTo>
                <a:cubicBezTo>
                  <a:pt x="1800" y="502"/>
                  <a:pt x="1800" y="502"/>
                  <a:pt x="1800" y="502"/>
                </a:cubicBezTo>
                <a:cubicBezTo>
                  <a:pt x="1802" y="502"/>
                  <a:pt x="1802" y="502"/>
                  <a:pt x="1802" y="502"/>
                </a:cubicBezTo>
                <a:cubicBezTo>
                  <a:pt x="1807" y="497"/>
                  <a:pt x="1812" y="494"/>
                  <a:pt x="1821" y="494"/>
                </a:cubicBezTo>
                <a:cubicBezTo>
                  <a:pt x="1829" y="494"/>
                  <a:pt x="1835" y="499"/>
                  <a:pt x="1837" y="505"/>
                </a:cubicBezTo>
                <a:cubicBezTo>
                  <a:pt x="1836" y="507"/>
                  <a:pt x="1836" y="507"/>
                  <a:pt x="1836" y="507"/>
                </a:cubicBezTo>
                <a:cubicBezTo>
                  <a:pt x="1832" y="507"/>
                  <a:pt x="1823" y="509"/>
                  <a:pt x="1819" y="510"/>
                </a:cubicBezTo>
                <a:cubicBezTo>
                  <a:pt x="1805" y="513"/>
                  <a:pt x="1796" y="518"/>
                  <a:pt x="1796" y="530"/>
                </a:cubicBezTo>
                <a:cubicBezTo>
                  <a:pt x="1796" y="540"/>
                  <a:pt x="1804" y="548"/>
                  <a:pt x="1816" y="548"/>
                </a:cubicBezTo>
                <a:cubicBezTo>
                  <a:pt x="1824" y="548"/>
                  <a:pt x="1831" y="545"/>
                  <a:pt x="1836" y="539"/>
                </a:cubicBezTo>
                <a:cubicBezTo>
                  <a:pt x="1837" y="539"/>
                  <a:pt x="1837" y="539"/>
                  <a:pt x="1837" y="539"/>
                </a:cubicBezTo>
                <a:cubicBezTo>
                  <a:pt x="1837" y="546"/>
                  <a:pt x="1837" y="546"/>
                  <a:pt x="1837" y="546"/>
                </a:cubicBezTo>
                <a:cubicBezTo>
                  <a:pt x="1846" y="546"/>
                  <a:pt x="1846" y="546"/>
                  <a:pt x="1846" y="546"/>
                </a:cubicBezTo>
                <a:cubicBezTo>
                  <a:pt x="1846" y="533"/>
                  <a:pt x="1846" y="522"/>
                  <a:pt x="1846" y="509"/>
                </a:cubicBezTo>
                <a:cubicBezTo>
                  <a:pt x="1846" y="495"/>
                  <a:pt x="1837" y="486"/>
                  <a:pt x="1821" y="486"/>
                </a:cubicBezTo>
                <a:close/>
                <a:moveTo>
                  <a:pt x="1837" y="528"/>
                </a:moveTo>
                <a:cubicBezTo>
                  <a:pt x="1837" y="527"/>
                  <a:pt x="1837" y="527"/>
                  <a:pt x="1837" y="527"/>
                </a:cubicBezTo>
                <a:cubicBezTo>
                  <a:pt x="1837" y="536"/>
                  <a:pt x="1826" y="539"/>
                  <a:pt x="1820" y="539"/>
                </a:cubicBezTo>
                <a:cubicBezTo>
                  <a:pt x="1811" y="539"/>
                  <a:pt x="1805" y="536"/>
                  <a:pt x="1805" y="530"/>
                </a:cubicBezTo>
                <a:cubicBezTo>
                  <a:pt x="1805" y="523"/>
                  <a:pt x="1810" y="520"/>
                  <a:pt x="1822" y="518"/>
                </a:cubicBezTo>
                <a:cubicBezTo>
                  <a:pt x="1825" y="517"/>
                  <a:pt x="1832" y="516"/>
                  <a:pt x="1837" y="515"/>
                </a:cubicBezTo>
                <a:lnTo>
                  <a:pt x="1837" y="528"/>
                </a:lnTo>
                <a:close/>
                <a:moveTo>
                  <a:pt x="1775" y="472"/>
                </a:moveTo>
                <a:cubicBezTo>
                  <a:pt x="1784" y="472"/>
                  <a:pt x="1784" y="472"/>
                  <a:pt x="1784" y="472"/>
                </a:cubicBezTo>
                <a:cubicBezTo>
                  <a:pt x="1784" y="460"/>
                  <a:pt x="1784" y="460"/>
                  <a:pt x="1784" y="460"/>
                </a:cubicBezTo>
                <a:cubicBezTo>
                  <a:pt x="1775" y="460"/>
                  <a:pt x="1775" y="460"/>
                  <a:pt x="1775" y="460"/>
                </a:cubicBezTo>
                <a:lnTo>
                  <a:pt x="1775" y="472"/>
                </a:lnTo>
                <a:close/>
                <a:moveTo>
                  <a:pt x="456" y="217"/>
                </a:moveTo>
                <a:cubicBezTo>
                  <a:pt x="457" y="218"/>
                  <a:pt x="459" y="219"/>
                  <a:pt x="460" y="219"/>
                </a:cubicBezTo>
                <a:cubicBezTo>
                  <a:pt x="462" y="219"/>
                  <a:pt x="464" y="218"/>
                  <a:pt x="465" y="217"/>
                </a:cubicBezTo>
                <a:cubicBezTo>
                  <a:pt x="492" y="191"/>
                  <a:pt x="492" y="191"/>
                  <a:pt x="492" y="191"/>
                </a:cubicBezTo>
                <a:cubicBezTo>
                  <a:pt x="494" y="188"/>
                  <a:pt x="494" y="184"/>
                  <a:pt x="492" y="181"/>
                </a:cubicBezTo>
                <a:cubicBezTo>
                  <a:pt x="465" y="155"/>
                  <a:pt x="465" y="155"/>
                  <a:pt x="465" y="155"/>
                </a:cubicBezTo>
                <a:cubicBezTo>
                  <a:pt x="464" y="153"/>
                  <a:pt x="462" y="153"/>
                  <a:pt x="460" y="153"/>
                </a:cubicBezTo>
                <a:cubicBezTo>
                  <a:pt x="459" y="153"/>
                  <a:pt x="457" y="153"/>
                  <a:pt x="456" y="155"/>
                </a:cubicBezTo>
                <a:cubicBezTo>
                  <a:pt x="429" y="181"/>
                  <a:pt x="429" y="181"/>
                  <a:pt x="429" y="181"/>
                </a:cubicBezTo>
                <a:cubicBezTo>
                  <a:pt x="428" y="182"/>
                  <a:pt x="427" y="184"/>
                  <a:pt x="427" y="186"/>
                </a:cubicBezTo>
                <a:cubicBezTo>
                  <a:pt x="427" y="188"/>
                  <a:pt x="428" y="189"/>
                  <a:pt x="429" y="191"/>
                </a:cubicBezTo>
                <a:lnTo>
                  <a:pt x="456" y="217"/>
                </a:lnTo>
                <a:close/>
                <a:moveTo>
                  <a:pt x="1737" y="486"/>
                </a:moveTo>
                <a:cubicBezTo>
                  <a:pt x="1729" y="486"/>
                  <a:pt x="1721" y="489"/>
                  <a:pt x="1717" y="497"/>
                </a:cubicBezTo>
                <a:cubicBezTo>
                  <a:pt x="1715" y="497"/>
                  <a:pt x="1715" y="497"/>
                  <a:pt x="1715" y="497"/>
                </a:cubicBezTo>
                <a:cubicBezTo>
                  <a:pt x="1715" y="487"/>
                  <a:pt x="1715" y="487"/>
                  <a:pt x="1715" y="487"/>
                </a:cubicBezTo>
                <a:cubicBezTo>
                  <a:pt x="1707" y="487"/>
                  <a:pt x="1707" y="487"/>
                  <a:pt x="1707" y="487"/>
                </a:cubicBezTo>
                <a:cubicBezTo>
                  <a:pt x="1707" y="546"/>
                  <a:pt x="1707" y="546"/>
                  <a:pt x="1707" y="546"/>
                </a:cubicBezTo>
                <a:cubicBezTo>
                  <a:pt x="1716" y="546"/>
                  <a:pt x="1716" y="546"/>
                  <a:pt x="1716" y="546"/>
                </a:cubicBezTo>
                <a:cubicBezTo>
                  <a:pt x="1716" y="508"/>
                  <a:pt x="1716" y="508"/>
                  <a:pt x="1716" y="508"/>
                </a:cubicBezTo>
                <a:cubicBezTo>
                  <a:pt x="1716" y="500"/>
                  <a:pt x="1727" y="494"/>
                  <a:pt x="1734" y="494"/>
                </a:cubicBezTo>
                <a:cubicBezTo>
                  <a:pt x="1743" y="494"/>
                  <a:pt x="1750" y="499"/>
                  <a:pt x="1750" y="509"/>
                </a:cubicBezTo>
                <a:cubicBezTo>
                  <a:pt x="1750" y="546"/>
                  <a:pt x="1750" y="546"/>
                  <a:pt x="1750" y="546"/>
                </a:cubicBezTo>
                <a:cubicBezTo>
                  <a:pt x="1759" y="546"/>
                  <a:pt x="1759" y="546"/>
                  <a:pt x="1759" y="546"/>
                </a:cubicBezTo>
                <a:cubicBezTo>
                  <a:pt x="1759" y="508"/>
                  <a:pt x="1759" y="508"/>
                  <a:pt x="1759" y="508"/>
                </a:cubicBezTo>
                <a:cubicBezTo>
                  <a:pt x="1759" y="493"/>
                  <a:pt x="1750" y="486"/>
                  <a:pt x="1737" y="486"/>
                </a:cubicBezTo>
                <a:close/>
                <a:moveTo>
                  <a:pt x="1270" y="497"/>
                </a:moveTo>
                <a:cubicBezTo>
                  <a:pt x="1268" y="497"/>
                  <a:pt x="1268" y="497"/>
                  <a:pt x="1268" y="497"/>
                </a:cubicBezTo>
                <a:cubicBezTo>
                  <a:pt x="1268" y="487"/>
                  <a:pt x="1268" y="487"/>
                  <a:pt x="1268" y="487"/>
                </a:cubicBezTo>
                <a:cubicBezTo>
                  <a:pt x="1259" y="487"/>
                  <a:pt x="1259" y="487"/>
                  <a:pt x="1259" y="487"/>
                </a:cubicBezTo>
                <a:cubicBezTo>
                  <a:pt x="1259" y="546"/>
                  <a:pt x="1259" y="546"/>
                  <a:pt x="1259" y="546"/>
                </a:cubicBezTo>
                <a:cubicBezTo>
                  <a:pt x="1269" y="546"/>
                  <a:pt x="1269" y="546"/>
                  <a:pt x="1269" y="546"/>
                </a:cubicBezTo>
                <a:cubicBezTo>
                  <a:pt x="1269" y="512"/>
                  <a:pt x="1269" y="512"/>
                  <a:pt x="1269" y="512"/>
                </a:cubicBezTo>
                <a:cubicBezTo>
                  <a:pt x="1269" y="502"/>
                  <a:pt x="1276" y="495"/>
                  <a:pt x="1283" y="495"/>
                </a:cubicBezTo>
                <a:cubicBezTo>
                  <a:pt x="1291" y="495"/>
                  <a:pt x="1291" y="495"/>
                  <a:pt x="1291" y="495"/>
                </a:cubicBezTo>
                <a:cubicBezTo>
                  <a:pt x="1291" y="486"/>
                  <a:pt x="1291" y="486"/>
                  <a:pt x="1291" y="486"/>
                </a:cubicBezTo>
                <a:cubicBezTo>
                  <a:pt x="1283" y="486"/>
                  <a:pt x="1283" y="486"/>
                  <a:pt x="1283" y="486"/>
                </a:cubicBezTo>
                <a:cubicBezTo>
                  <a:pt x="1276" y="486"/>
                  <a:pt x="1272" y="490"/>
                  <a:pt x="1270" y="497"/>
                </a:cubicBezTo>
                <a:close/>
                <a:moveTo>
                  <a:pt x="1302" y="546"/>
                </a:moveTo>
                <a:cubicBezTo>
                  <a:pt x="1311" y="546"/>
                  <a:pt x="1311" y="546"/>
                  <a:pt x="1311" y="546"/>
                </a:cubicBezTo>
                <a:cubicBezTo>
                  <a:pt x="1311" y="487"/>
                  <a:pt x="1311" y="487"/>
                  <a:pt x="1311" y="487"/>
                </a:cubicBezTo>
                <a:cubicBezTo>
                  <a:pt x="1302" y="487"/>
                  <a:pt x="1302" y="487"/>
                  <a:pt x="1302" y="487"/>
                </a:cubicBezTo>
                <a:lnTo>
                  <a:pt x="1302" y="546"/>
                </a:lnTo>
                <a:close/>
                <a:moveTo>
                  <a:pt x="1330" y="5"/>
                </a:moveTo>
                <a:cubicBezTo>
                  <a:pt x="1196" y="361"/>
                  <a:pt x="1196" y="361"/>
                  <a:pt x="1196" y="361"/>
                </a:cubicBezTo>
                <a:cubicBezTo>
                  <a:pt x="1196" y="373"/>
                  <a:pt x="1196" y="373"/>
                  <a:pt x="1196" y="373"/>
                </a:cubicBezTo>
                <a:cubicBezTo>
                  <a:pt x="1235" y="373"/>
                  <a:pt x="1235" y="373"/>
                  <a:pt x="1235" y="373"/>
                </a:cubicBezTo>
                <a:cubicBezTo>
                  <a:pt x="1284" y="242"/>
                  <a:pt x="1284" y="242"/>
                  <a:pt x="1284" y="242"/>
                </a:cubicBezTo>
                <a:cubicBezTo>
                  <a:pt x="1442" y="242"/>
                  <a:pt x="1442" y="242"/>
                  <a:pt x="1442" y="242"/>
                </a:cubicBezTo>
                <a:cubicBezTo>
                  <a:pt x="1493" y="373"/>
                  <a:pt x="1493" y="373"/>
                  <a:pt x="1493" y="373"/>
                </a:cubicBezTo>
                <a:cubicBezTo>
                  <a:pt x="1536" y="373"/>
                  <a:pt x="1536" y="373"/>
                  <a:pt x="1536" y="373"/>
                </a:cubicBezTo>
                <a:cubicBezTo>
                  <a:pt x="1536" y="361"/>
                  <a:pt x="1536" y="361"/>
                  <a:pt x="1536" y="361"/>
                </a:cubicBezTo>
                <a:cubicBezTo>
                  <a:pt x="1398" y="5"/>
                  <a:pt x="1398" y="5"/>
                  <a:pt x="1398" y="5"/>
                </a:cubicBezTo>
                <a:lnTo>
                  <a:pt x="1330" y="5"/>
                </a:lnTo>
                <a:close/>
                <a:moveTo>
                  <a:pt x="1298" y="205"/>
                </a:moveTo>
                <a:cubicBezTo>
                  <a:pt x="1353" y="58"/>
                  <a:pt x="1353" y="58"/>
                  <a:pt x="1353" y="58"/>
                </a:cubicBezTo>
                <a:cubicBezTo>
                  <a:pt x="1361" y="35"/>
                  <a:pt x="1361" y="35"/>
                  <a:pt x="1361" y="35"/>
                </a:cubicBezTo>
                <a:cubicBezTo>
                  <a:pt x="1363" y="35"/>
                  <a:pt x="1363" y="35"/>
                  <a:pt x="1363" y="35"/>
                </a:cubicBezTo>
                <a:cubicBezTo>
                  <a:pt x="1371" y="58"/>
                  <a:pt x="1371" y="58"/>
                  <a:pt x="1371" y="58"/>
                </a:cubicBezTo>
                <a:cubicBezTo>
                  <a:pt x="1427" y="205"/>
                  <a:pt x="1427" y="205"/>
                  <a:pt x="1427" y="205"/>
                </a:cubicBezTo>
                <a:lnTo>
                  <a:pt x="1298" y="205"/>
                </a:lnTo>
                <a:close/>
                <a:moveTo>
                  <a:pt x="1217" y="486"/>
                </a:moveTo>
                <a:cubicBezTo>
                  <a:pt x="1210" y="486"/>
                  <a:pt x="1203" y="489"/>
                  <a:pt x="1200" y="494"/>
                </a:cubicBezTo>
                <a:cubicBezTo>
                  <a:pt x="1199" y="494"/>
                  <a:pt x="1199" y="494"/>
                  <a:pt x="1199" y="494"/>
                </a:cubicBezTo>
                <a:cubicBezTo>
                  <a:pt x="1199" y="487"/>
                  <a:pt x="1199" y="487"/>
                  <a:pt x="1199" y="487"/>
                </a:cubicBezTo>
                <a:cubicBezTo>
                  <a:pt x="1189" y="487"/>
                  <a:pt x="1189" y="487"/>
                  <a:pt x="1189" y="487"/>
                </a:cubicBezTo>
                <a:cubicBezTo>
                  <a:pt x="1189" y="571"/>
                  <a:pt x="1189" y="571"/>
                  <a:pt x="1189" y="571"/>
                </a:cubicBezTo>
                <a:cubicBezTo>
                  <a:pt x="1198" y="571"/>
                  <a:pt x="1198" y="571"/>
                  <a:pt x="1198" y="571"/>
                </a:cubicBezTo>
                <a:cubicBezTo>
                  <a:pt x="1198" y="538"/>
                  <a:pt x="1198" y="538"/>
                  <a:pt x="1198" y="538"/>
                </a:cubicBezTo>
                <a:cubicBezTo>
                  <a:pt x="1200" y="538"/>
                  <a:pt x="1200" y="538"/>
                  <a:pt x="1200" y="538"/>
                </a:cubicBezTo>
                <a:cubicBezTo>
                  <a:pt x="1202" y="544"/>
                  <a:pt x="1211" y="547"/>
                  <a:pt x="1217" y="547"/>
                </a:cubicBezTo>
                <a:cubicBezTo>
                  <a:pt x="1233" y="547"/>
                  <a:pt x="1246" y="535"/>
                  <a:pt x="1246" y="515"/>
                </a:cubicBezTo>
                <a:cubicBezTo>
                  <a:pt x="1246" y="497"/>
                  <a:pt x="1235" y="486"/>
                  <a:pt x="1217" y="486"/>
                </a:cubicBezTo>
                <a:close/>
                <a:moveTo>
                  <a:pt x="1216" y="539"/>
                </a:moveTo>
                <a:cubicBezTo>
                  <a:pt x="1207" y="539"/>
                  <a:pt x="1199" y="534"/>
                  <a:pt x="1198" y="527"/>
                </a:cubicBezTo>
                <a:cubicBezTo>
                  <a:pt x="1198" y="510"/>
                  <a:pt x="1198" y="510"/>
                  <a:pt x="1198" y="510"/>
                </a:cubicBezTo>
                <a:cubicBezTo>
                  <a:pt x="1199" y="500"/>
                  <a:pt x="1207" y="494"/>
                  <a:pt x="1216" y="494"/>
                </a:cubicBezTo>
                <a:cubicBezTo>
                  <a:pt x="1228" y="494"/>
                  <a:pt x="1237" y="502"/>
                  <a:pt x="1237" y="516"/>
                </a:cubicBezTo>
                <a:cubicBezTo>
                  <a:pt x="1237" y="531"/>
                  <a:pt x="1227" y="539"/>
                  <a:pt x="1216" y="539"/>
                </a:cubicBezTo>
                <a:close/>
                <a:moveTo>
                  <a:pt x="1302" y="472"/>
                </a:moveTo>
                <a:cubicBezTo>
                  <a:pt x="1311" y="472"/>
                  <a:pt x="1311" y="472"/>
                  <a:pt x="1311" y="472"/>
                </a:cubicBezTo>
                <a:cubicBezTo>
                  <a:pt x="1311" y="460"/>
                  <a:pt x="1311" y="460"/>
                  <a:pt x="1311" y="460"/>
                </a:cubicBezTo>
                <a:cubicBezTo>
                  <a:pt x="1302" y="460"/>
                  <a:pt x="1302" y="460"/>
                  <a:pt x="1302" y="460"/>
                </a:cubicBezTo>
                <a:lnTo>
                  <a:pt x="1302" y="472"/>
                </a:lnTo>
                <a:close/>
                <a:moveTo>
                  <a:pt x="1436" y="517"/>
                </a:moveTo>
                <a:cubicBezTo>
                  <a:pt x="1436" y="499"/>
                  <a:pt x="1428" y="486"/>
                  <a:pt x="1408" y="486"/>
                </a:cubicBezTo>
                <a:cubicBezTo>
                  <a:pt x="1390" y="486"/>
                  <a:pt x="1380" y="499"/>
                  <a:pt x="1380" y="516"/>
                </a:cubicBezTo>
                <a:cubicBezTo>
                  <a:pt x="1380" y="537"/>
                  <a:pt x="1391" y="548"/>
                  <a:pt x="1412" y="548"/>
                </a:cubicBezTo>
                <a:cubicBezTo>
                  <a:pt x="1418" y="548"/>
                  <a:pt x="1427" y="546"/>
                  <a:pt x="1433" y="540"/>
                </a:cubicBezTo>
                <a:cubicBezTo>
                  <a:pt x="1433" y="533"/>
                  <a:pt x="1433" y="533"/>
                  <a:pt x="1433" y="533"/>
                </a:cubicBezTo>
                <a:cubicBezTo>
                  <a:pt x="1431" y="533"/>
                  <a:pt x="1431" y="533"/>
                  <a:pt x="1431" y="533"/>
                </a:cubicBezTo>
                <a:cubicBezTo>
                  <a:pt x="1425" y="537"/>
                  <a:pt x="1418" y="539"/>
                  <a:pt x="1412" y="539"/>
                </a:cubicBezTo>
                <a:cubicBezTo>
                  <a:pt x="1401" y="539"/>
                  <a:pt x="1395" y="535"/>
                  <a:pt x="1391" y="527"/>
                </a:cubicBezTo>
                <a:cubicBezTo>
                  <a:pt x="1390" y="525"/>
                  <a:pt x="1390" y="522"/>
                  <a:pt x="1390" y="518"/>
                </a:cubicBezTo>
                <a:cubicBezTo>
                  <a:pt x="1390" y="517"/>
                  <a:pt x="1390" y="517"/>
                  <a:pt x="1390" y="517"/>
                </a:cubicBezTo>
                <a:lnTo>
                  <a:pt x="1436" y="517"/>
                </a:lnTo>
                <a:close/>
                <a:moveTo>
                  <a:pt x="1408" y="493"/>
                </a:moveTo>
                <a:cubicBezTo>
                  <a:pt x="1419" y="493"/>
                  <a:pt x="1425" y="500"/>
                  <a:pt x="1426" y="510"/>
                </a:cubicBezTo>
                <a:cubicBezTo>
                  <a:pt x="1390" y="510"/>
                  <a:pt x="1390" y="510"/>
                  <a:pt x="1390" y="510"/>
                </a:cubicBezTo>
                <a:cubicBezTo>
                  <a:pt x="1392" y="500"/>
                  <a:pt x="1397" y="493"/>
                  <a:pt x="1408" y="493"/>
                </a:cubicBezTo>
                <a:close/>
                <a:moveTo>
                  <a:pt x="1335" y="501"/>
                </a:moveTo>
                <a:cubicBezTo>
                  <a:pt x="1335" y="496"/>
                  <a:pt x="1340" y="493"/>
                  <a:pt x="1350" y="493"/>
                </a:cubicBezTo>
                <a:cubicBezTo>
                  <a:pt x="1358" y="493"/>
                  <a:pt x="1364" y="498"/>
                  <a:pt x="1366" y="500"/>
                </a:cubicBezTo>
                <a:cubicBezTo>
                  <a:pt x="1368" y="500"/>
                  <a:pt x="1368" y="500"/>
                  <a:pt x="1368" y="500"/>
                </a:cubicBezTo>
                <a:cubicBezTo>
                  <a:pt x="1368" y="491"/>
                  <a:pt x="1368" y="491"/>
                  <a:pt x="1368" y="491"/>
                </a:cubicBezTo>
                <a:cubicBezTo>
                  <a:pt x="1365" y="489"/>
                  <a:pt x="1359" y="486"/>
                  <a:pt x="1350" y="486"/>
                </a:cubicBezTo>
                <a:cubicBezTo>
                  <a:pt x="1334" y="486"/>
                  <a:pt x="1326" y="493"/>
                  <a:pt x="1326" y="503"/>
                </a:cubicBezTo>
                <a:cubicBezTo>
                  <a:pt x="1326" y="523"/>
                  <a:pt x="1362" y="519"/>
                  <a:pt x="1362" y="531"/>
                </a:cubicBezTo>
                <a:cubicBezTo>
                  <a:pt x="1362" y="537"/>
                  <a:pt x="1358" y="540"/>
                  <a:pt x="1348" y="540"/>
                </a:cubicBezTo>
                <a:cubicBezTo>
                  <a:pt x="1341" y="540"/>
                  <a:pt x="1332" y="536"/>
                  <a:pt x="1329" y="532"/>
                </a:cubicBezTo>
                <a:cubicBezTo>
                  <a:pt x="1326" y="532"/>
                  <a:pt x="1326" y="532"/>
                  <a:pt x="1326" y="532"/>
                </a:cubicBezTo>
                <a:cubicBezTo>
                  <a:pt x="1326" y="541"/>
                  <a:pt x="1326" y="541"/>
                  <a:pt x="1326" y="541"/>
                </a:cubicBezTo>
                <a:cubicBezTo>
                  <a:pt x="1331" y="545"/>
                  <a:pt x="1339" y="548"/>
                  <a:pt x="1348" y="548"/>
                </a:cubicBezTo>
                <a:cubicBezTo>
                  <a:pt x="1365" y="548"/>
                  <a:pt x="1372" y="541"/>
                  <a:pt x="1372" y="531"/>
                </a:cubicBezTo>
                <a:cubicBezTo>
                  <a:pt x="1372" y="510"/>
                  <a:pt x="1335" y="516"/>
                  <a:pt x="1335" y="501"/>
                </a:cubicBezTo>
                <a:close/>
                <a:moveTo>
                  <a:pt x="912" y="546"/>
                </a:moveTo>
                <a:cubicBezTo>
                  <a:pt x="969" y="546"/>
                  <a:pt x="969" y="546"/>
                  <a:pt x="969" y="546"/>
                </a:cubicBezTo>
                <a:cubicBezTo>
                  <a:pt x="969" y="537"/>
                  <a:pt x="969" y="537"/>
                  <a:pt x="969" y="537"/>
                </a:cubicBezTo>
                <a:cubicBezTo>
                  <a:pt x="921" y="537"/>
                  <a:pt x="921" y="537"/>
                  <a:pt x="921" y="537"/>
                </a:cubicBezTo>
                <a:cubicBezTo>
                  <a:pt x="921" y="507"/>
                  <a:pt x="921" y="507"/>
                  <a:pt x="921" y="507"/>
                </a:cubicBezTo>
                <a:cubicBezTo>
                  <a:pt x="965" y="507"/>
                  <a:pt x="965" y="507"/>
                  <a:pt x="965" y="507"/>
                </a:cubicBezTo>
                <a:cubicBezTo>
                  <a:pt x="965" y="499"/>
                  <a:pt x="965" y="499"/>
                  <a:pt x="965" y="499"/>
                </a:cubicBezTo>
                <a:cubicBezTo>
                  <a:pt x="921" y="499"/>
                  <a:pt x="921" y="499"/>
                  <a:pt x="921" y="499"/>
                </a:cubicBezTo>
                <a:cubicBezTo>
                  <a:pt x="921" y="471"/>
                  <a:pt x="921" y="471"/>
                  <a:pt x="921" y="471"/>
                </a:cubicBezTo>
                <a:cubicBezTo>
                  <a:pt x="969" y="471"/>
                  <a:pt x="969" y="471"/>
                  <a:pt x="969" y="471"/>
                </a:cubicBezTo>
                <a:cubicBezTo>
                  <a:pt x="969" y="462"/>
                  <a:pt x="969" y="462"/>
                  <a:pt x="969" y="462"/>
                </a:cubicBezTo>
                <a:cubicBezTo>
                  <a:pt x="912" y="462"/>
                  <a:pt x="912" y="462"/>
                  <a:pt x="912" y="462"/>
                </a:cubicBezTo>
                <a:lnTo>
                  <a:pt x="912" y="546"/>
                </a:lnTo>
                <a:close/>
                <a:moveTo>
                  <a:pt x="1159" y="497"/>
                </a:moveTo>
                <a:cubicBezTo>
                  <a:pt x="1158" y="497"/>
                  <a:pt x="1158" y="497"/>
                  <a:pt x="1158" y="497"/>
                </a:cubicBezTo>
                <a:cubicBezTo>
                  <a:pt x="1158" y="487"/>
                  <a:pt x="1158" y="487"/>
                  <a:pt x="1158" y="487"/>
                </a:cubicBezTo>
                <a:cubicBezTo>
                  <a:pt x="1148" y="487"/>
                  <a:pt x="1148" y="487"/>
                  <a:pt x="1148" y="487"/>
                </a:cubicBezTo>
                <a:cubicBezTo>
                  <a:pt x="1148" y="546"/>
                  <a:pt x="1148" y="546"/>
                  <a:pt x="1148" y="546"/>
                </a:cubicBezTo>
                <a:cubicBezTo>
                  <a:pt x="1158" y="546"/>
                  <a:pt x="1158" y="546"/>
                  <a:pt x="1158" y="546"/>
                </a:cubicBezTo>
                <a:cubicBezTo>
                  <a:pt x="1158" y="512"/>
                  <a:pt x="1158" y="512"/>
                  <a:pt x="1158" y="512"/>
                </a:cubicBezTo>
                <a:cubicBezTo>
                  <a:pt x="1159" y="502"/>
                  <a:pt x="1165" y="495"/>
                  <a:pt x="1172" y="495"/>
                </a:cubicBezTo>
                <a:cubicBezTo>
                  <a:pt x="1180" y="495"/>
                  <a:pt x="1180" y="495"/>
                  <a:pt x="1180" y="495"/>
                </a:cubicBezTo>
                <a:cubicBezTo>
                  <a:pt x="1180" y="486"/>
                  <a:pt x="1180" y="486"/>
                  <a:pt x="1180" y="486"/>
                </a:cubicBezTo>
                <a:cubicBezTo>
                  <a:pt x="1172" y="486"/>
                  <a:pt x="1172" y="486"/>
                  <a:pt x="1172" y="486"/>
                </a:cubicBezTo>
                <a:cubicBezTo>
                  <a:pt x="1165" y="486"/>
                  <a:pt x="1161" y="490"/>
                  <a:pt x="1159" y="497"/>
                </a:cubicBezTo>
                <a:close/>
                <a:moveTo>
                  <a:pt x="767" y="20"/>
                </a:moveTo>
                <a:cubicBezTo>
                  <a:pt x="763" y="11"/>
                  <a:pt x="754" y="5"/>
                  <a:pt x="744" y="5"/>
                </a:cubicBezTo>
                <a:cubicBezTo>
                  <a:pt x="416" y="5"/>
                  <a:pt x="416" y="5"/>
                  <a:pt x="416" y="5"/>
                </a:cubicBezTo>
                <a:cubicBezTo>
                  <a:pt x="409" y="5"/>
                  <a:pt x="403" y="8"/>
                  <a:pt x="398" y="12"/>
                </a:cubicBezTo>
                <a:cubicBezTo>
                  <a:pt x="185" y="225"/>
                  <a:pt x="185" y="225"/>
                  <a:pt x="185" y="225"/>
                </a:cubicBezTo>
                <a:cubicBezTo>
                  <a:pt x="176" y="235"/>
                  <a:pt x="176" y="250"/>
                  <a:pt x="185" y="260"/>
                </a:cubicBezTo>
                <a:cubicBezTo>
                  <a:pt x="257" y="332"/>
                  <a:pt x="257" y="332"/>
                  <a:pt x="257" y="332"/>
                </a:cubicBezTo>
                <a:cubicBezTo>
                  <a:pt x="226" y="364"/>
                  <a:pt x="226" y="364"/>
                  <a:pt x="226" y="364"/>
                </a:cubicBezTo>
                <a:cubicBezTo>
                  <a:pt x="216" y="373"/>
                  <a:pt x="216" y="389"/>
                  <a:pt x="226" y="399"/>
                </a:cubicBezTo>
                <a:cubicBezTo>
                  <a:pt x="332" y="505"/>
                  <a:pt x="332" y="505"/>
                  <a:pt x="332" y="505"/>
                </a:cubicBezTo>
                <a:cubicBezTo>
                  <a:pt x="341" y="515"/>
                  <a:pt x="357" y="515"/>
                  <a:pt x="367" y="505"/>
                </a:cubicBezTo>
                <a:cubicBezTo>
                  <a:pt x="401" y="471"/>
                  <a:pt x="401" y="471"/>
                  <a:pt x="401" y="471"/>
                </a:cubicBezTo>
                <a:cubicBezTo>
                  <a:pt x="494" y="564"/>
                  <a:pt x="494" y="564"/>
                  <a:pt x="494" y="564"/>
                </a:cubicBezTo>
                <a:cubicBezTo>
                  <a:pt x="499" y="569"/>
                  <a:pt x="505" y="571"/>
                  <a:pt x="512" y="571"/>
                </a:cubicBezTo>
                <a:cubicBezTo>
                  <a:pt x="518" y="571"/>
                  <a:pt x="525" y="569"/>
                  <a:pt x="530" y="564"/>
                </a:cubicBezTo>
                <a:cubicBezTo>
                  <a:pt x="757" y="337"/>
                  <a:pt x="757" y="337"/>
                  <a:pt x="757" y="337"/>
                </a:cubicBezTo>
                <a:cubicBezTo>
                  <a:pt x="761" y="332"/>
                  <a:pt x="764" y="325"/>
                  <a:pt x="764" y="319"/>
                </a:cubicBezTo>
                <a:cubicBezTo>
                  <a:pt x="764" y="312"/>
                  <a:pt x="761" y="306"/>
                  <a:pt x="757" y="301"/>
                </a:cubicBezTo>
                <a:cubicBezTo>
                  <a:pt x="632" y="176"/>
                  <a:pt x="632" y="176"/>
                  <a:pt x="632" y="176"/>
                </a:cubicBezTo>
                <a:cubicBezTo>
                  <a:pt x="762" y="48"/>
                  <a:pt x="762" y="48"/>
                  <a:pt x="762" y="48"/>
                </a:cubicBezTo>
                <a:cubicBezTo>
                  <a:pt x="769" y="41"/>
                  <a:pt x="771" y="30"/>
                  <a:pt x="767" y="20"/>
                </a:cubicBezTo>
                <a:close/>
                <a:moveTo>
                  <a:pt x="550" y="144"/>
                </a:moveTo>
                <a:cubicBezTo>
                  <a:pt x="577" y="118"/>
                  <a:pt x="577" y="118"/>
                  <a:pt x="577" y="118"/>
                </a:cubicBezTo>
                <a:cubicBezTo>
                  <a:pt x="578" y="116"/>
                  <a:pt x="580" y="116"/>
                  <a:pt x="582" y="116"/>
                </a:cubicBezTo>
                <a:cubicBezTo>
                  <a:pt x="583" y="116"/>
                  <a:pt x="585" y="116"/>
                  <a:pt x="586" y="118"/>
                </a:cubicBezTo>
                <a:cubicBezTo>
                  <a:pt x="613" y="144"/>
                  <a:pt x="613" y="144"/>
                  <a:pt x="613" y="144"/>
                </a:cubicBezTo>
                <a:cubicBezTo>
                  <a:pt x="615" y="147"/>
                  <a:pt x="615" y="151"/>
                  <a:pt x="613" y="154"/>
                </a:cubicBezTo>
                <a:cubicBezTo>
                  <a:pt x="586" y="180"/>
                  <a:pt x="586" y="180"/>
                  <a:pt x="586" y="180"/>
                </a:cubicBezTo>
                <a:cubicBezTo>
                  <a:pt x="585" y="181"/>
                  <a:pt x="583" y="182"/>
                  <a:pt x="582" y="182"/>
                </a:cubicBezTo>
                <a:cubicBezTo>
                  <a:pt x="580" y="182"/>
                  <a:pt x="578" y="181"/>
                  <a:pt x="577" y="180"/>
                </a:cubicBezTo>
                <a:cubicBezTo>
                  <a:pt x="550" y="154"/>
                  <a:pt x="550" y="154"/>
                  <a:pt x="550" y="154"/>
                </a:cubicBezTo>
                <a:cubicBezTo>
                  <a:pt x="549" y="152"/>
                  <a:pt x="548" y="151"/>
                  <a:pt x="548" y="149"/>
                </a:cubicBezTo>
                <a:cubicBezTo>
                  <a:pt x="548" y="147"/>
                  <a:pt x="549" y="145"/>
                  <a:pt x="550" y="144"/>
                </a:cubicBezTo>
                <a:close/>
                <a:moveTo>
                  <a:pt x="400" y="90"/>
                </a:moveTo>
                <a:cubicBezTo>
                  <a:pt x="400" y="87"/>
                  <a:pt x="402" y="84"/>
                  <a:pt x="405" y="83"/>
                </a:cubicBezTo>
                <a:cubicBezTo>
                  <a:pt x="407" y="82"/>
                  <a:pt x="411" y="83"/>
                  <a:pt x="413" y="85"/>
                </a:cubicBezTo>
                <a:cubicBezTo>
                  <a:pt x="460" y="132"/>
                  <a:pt x="460" y="132"/>
                  <a:pt x="460" y="132"/>
                </a:cubicBezTo>
                <a:cubicBezTo>
                  <a:pt x="508" y="85"/>
                  <a:pt x="508" y="85"/>
                  <a:pt x="508" y="85"/>
                </a:cubicBezTo>
                <a:cubicBezTo>
                  <a:pt x="510" y="83"/>
                  <a:pt x="513" y="82"/>
                  <a:pt x="516" y="83"/>
                </a:cubicBezTo>
                <a:cubicBezTo>
                  <a:pt x="519" y="84"/>
                  <a:pt x="521" y="87"/>
                  <a:pt x="521" y="90"/>
                </a:cubicBezTo>
                <a:cubicBezTo>
                  <a:pt x="521" y="196"/>
                  <a:pt x="521" y="196"/>
                  <a:pt x="521" y="196"/>
                </a:cubicBezTo>
                <a:cubicBezTo>
                  <a:pt x="521" y="198"/>
                  <a:pt x="520" y="200"/>
                  <a:pt x="519" y="201"/>
                </a:cubicBezTo>
                <a:cubicBezTo>
                  <a:pt x="466" y="254"/>
                  <a:pt x="466" y="254"/>
                  <a:pt x="466" y="254"/>
                </a:cubicBezTo>
                <a:cubicBezTo>
                  <a:pt x="464" y="256"/>
                  <a:pt x="462" y="256"/>
                  <a:pt x="460" y="256"/>
                </a:cubicBezTo>
                <a:cubicBezTo>
                  <a:pt x="459" y="256"/>
                  <a:pt x="457" y="256"/>
                  <a:pt x="455" y="254"/>
                </a:cubicBezTo>
                <a:cubicBezTo>
                  <a:pt x="402" y="201"/>
                  <a:pt x="402" y="201"/>
                  <a:pt x="402" y="201"/>
                </a:cubicBezTo>
                <a:cubicBezTo>
                  <a:pt x="401" y="200"/>
                  <a:pt x="400" y="198"/>
                  <a:pt x="400" y="196"/>
                </a:cubicBezTo>
                <a:lnTo>
                  <a:pt x="400" y="90"/>
                </a:lnTo>
                <a:close/>
                <a:moveTo>
                  <a:pt x="308" y="144"/>
                </a:moveTo>
                <a:cubicBezTo>
                  <a:pt x="335" y="118"/>
                  <a:pt x="335" y="118"/>
                  <a:pt x="335" y="118"/>
                </a:cubicBezTo>
                <a:cubicBezTo>
                  <a:pt x="336" y="116"/>
                  <a:pt x="338" y="116"/>
                  <a:pt x="339" y="116"/>
                </a:cubicBezTo>
                <a:cubicBezTo>
                  <a:pt x="341" y="116"/>
                  <a:pt x="343" y="116"/>
                  <a:pt x="344" y="118"/>
                </a:cubicBezTo>
                <a:cubicBezTo>
                  <a:pt x="371" y="144"/>
                  <a:pt x="371" y="144"/>
                  <a:pt x="371" y="144"/>
                </a:cubicBezTo>
                <a:cubicBezTo>
                  <a:pt x="373" y="147"/>
                  <a:pt x="373" y="151"/>
                  <a:pt x="371" y="154"/>
                </a:cubicBezTo>
                <a:cubicBezTo>
                  <a:pt x="344" y="180"/>
                  <a:pt x="344" y="180"/>
                  <a:pt x="344" y="180"/>
                </a:cubicBezTo>
                <a:cubicBezTo>
                  <a:pt x="343" y="181"/>
                  <a:pt x="341" y="182"/>
                  <a:pt x="339" y="182"/>
                </a:cubicBezTo>
                <a:cubicBezTo>
                  <a:pt x="338" y="182"/>
                  <a:pt x="336" y="181"/>
                  <a:pt x="335" y="180"/>
                </a:cubicBezTo>
                <a:cubicBezTo>
                  <a:pt x="308" y="154"/>
                  <a:pt x="308" y="154"/>
                  <a:pt x="308" y="154"/>
                </a:cubicBezTo>
                <a:cubicBezTo>
                  <a:pt x="307" y="152"/>
                  <a:pt x="306" y="151"/>
                  <a:pt x="306" y="149"/>
                </a:cubicBezTo>
                <a:cubicBezTo>
                  <a:pt x="306" y="147"/>
                  <a:pt x="307" y="145"/>
                  <a:pt x="308" y="144"/>
                </a:cubicBezTo>
                <a:close/>
                <a:moveTo>
                  <a:pt x="371" y="396"/>
                </a:moveTo>
                <a:cubicBezTo>
                  <a:pt x="344" y="422"/>
                  <a:pt x="344" y="422"/>
                  <a:pt x="344" y="422"/>
                </a:cubicBezTo>
                <a:cubicBezTo>
                  <a:pt x="343" y="424"/>
                  <a:pt x="341" y="424"/>
                  <a:pt x="339" y="424"/>
                </a:cubicBezTo>
                <a:cubicBezTo>
                  <a:pt x="338" y="424"/>
                  <a:pt x="336" y="424"/>
                  <a:pt x="335" y="422"/>
                </a:cubicBezTo>
                <a:cubicBezTo>
                  <a:pt x="308" y="396"/>
                  <a:pt x="308" y="396"/>
                  <a:pt x="308" y="396"/>
                </a:cubicBezTo>
                <a:cubicBezTo>
                  <a:pt x="307" y="395"/>
                  <a:pt x="306" y="393"/>
                  <a:pt x="306" y="391"/>
                </a:cubicBezTo>
                <a:cubicBezTo>
                  <a:pt x="306" y="389"/>
                  <a:pt x="307" y="387"/>
                  <a:pt x="308" y="386"/>
                </a:cubicBezTo>
                <a:cubicBezTo>
                  <a:pt x="335" y="360"/>
                  <a:pt x="335" y="360"/>
                  <a:pt x="335" y="360"/>
                </a:cubicBezTo>
                <a:cubicBezTo>
                  <a:pt x="336" y="358"/>
                  <a:pt x="338" y="358"/>
                  <a:pt x="339" y="358"/>
                </a:cubicBezTo>
                <a:cubicBezTo>
                  <a:pt x="341" y="358"/>
                  <a:pt x="343" y="358"/>
                  <a:pt x="344" y="360"/>
                </a:cubicBezTo>
                <a:cubicBezTo>
                  <a:pt x="371" y="386"/>
                  <a:pt x="371" y="386"/>
                  <a:pt x="371" y="386"/>
                </a:cubicBezTo>
                <a:cubicBezTo>
                  <a:pt x="373" y="389"/>
                  <a:pt x="373" y="393"/>
                  <a:pt x="371" y="396"/>
                </a:cubicBezTo>
                <a:close/>
                <a:moveTo>
                  <a:pt x="385" y="331"/>
                </a:moveTo>
                <a:cubicBezTo>
                  <a:pt x="280" y="331"/>
                  <a:pt x="280" y="331"/>
                  <a:pt x="280" y="331"/>
                </a:cubicBezTo>
                <a:cubicBezTo>
                  <a:pt x="277" y="331"/>
                  <a:pt x="274" y="329"/>
                  <a:pt x="273" y="326"/>
                </a:cubicBezTo>
                <a:cubicBezTo>
                  <a:pt x="271" y="323"/>
                  <a:pt x="272" y="320"/>
                  <a:pt x="274" y="318"/>
                </a:cubicBezTo>
                <a:cubicBezTo>
                  <a:pt x="322" y="270"/>
                  <a:pt x="322" y="270"/>
                  <a:pt x="322" y="270"/>
                </a:cubicBezTo>
                <a:cubicBezTo>
                  <a:pt x="274" y="223"/>
                  <a:pt x="274" y="223"/>
                  <a:pt x="274" y="223"/>
                </a:cubicBezTo>
                <a:cubicBezTo>
                  <a:pt x="272" y="221"/>
                  <a:pt x="271" y="217"/>
                  <a:pt x="273" y="215"/>
                </a:cubicBezTo>
                <a:cubicBezTo>
                  <a:pt x="274" y="212"/>
                  <a:pt x="277" y="210"/>
                  <a:pt x="280" y="210"/>
                </a:cubicBezTo>
                <a:cubicBezTo>
                  <a:pt x="385" y="210"/>
                  <a:pt x="385" y="210"/>
                  <a:pt x="385" y="210"/>
                </a:cubicBezTo>
                <a:cubicBezTo>
                  <a:pt x="387" y="210"/>
                  <a:pt x="389" y="211"/>
                  <a:pt x="391" y="212"/>
                </a:cubicBezTo>
                <a:cubicBezTo>
                  <a:pt x="444" y="265"/>
                  <a:pt x="444" y="265"/>
                  <a:pt x="444" y="265"/>
                </a:cubicBezTo>
                <a:cubicBezTo>
                  <a:pt x="445" y="266"/>
                  <a:pt x="446" y="268"/>
                  <a:pt x="446" y="270"/>
                </a:cubicBezTo>
                <a:cubicBezTo>
                  <a:pt x="446" y="272"/>
                  <a:pt x="445" y="274"/>
                  <a:pt x="444" y="276"/>
                </a:cubicBezTo>
                <a:cubicBezTo>
                  <a:pt x="391" y="329"/>
                  <a:pt x="391" y="329"/>
                  <a:pt x="391" y="329"/>
                </a:cubicBezTo>
                <a:cubicBezTo>
                  <a:pt x="389" y="330"/>
                  <a:pt x="387" y="331"/>
                  <a:pt x="385" y="331"/>
                </a:cubicBezTo>
                <a:close/>
                <a:moveTo>
                  <a:pt x="521" y="452"/>
                </a:moveTo>
                <a:cubicBezTo>
                  <a:pt x="521" y="455"/>
                  <a:pt x="519" y="458"/>
                  <a:pt x="516" y="459"/>
                </a:cubicBezTo>
                <a:cubicBezTo>
                  <a:pt x="515" y="459"/>
                  <a:pt x="514" y="459"/>
                  <a:pt x="513" y="459"/>
                </a:cubicBezTo>
                <a:cubicBezTo>
                  <a:pt x="511" y="459"/>
                  <a:pt x="509" y="459"/>
                  <a:pt x="508" y="457"/>
                </a:cubicBezTo>
                <a:cubicBezTo>
                  <a:pt x="460" y="410"/>
                  <a:pt x="460" y="410"/>
                  <a:pt x="460" y="410"/>
                </a:cubicBezTo>
                <a:cubicBezTo>
                  <a:pt x="413" y="457"/>
                  <a:pt x="413" y="457"/>
                  <a:pt x="413" y="457"/>
                </a:cubicBezTo>
                <a:cubicBezTo>
                  <a:pt x="411" y="459"/>
                  <a:pt x="407" y="460"/>
                  <a:pt x="405" y="459"/>
                </a:cubicBezTo>
                <a:cubicBezTo>
                  <a:pt x="402" y="458"/>
                  <a:pt x="400" y="455"/>
                  <a:pt x="400" y="452"/>
                </a:cubicBezTo>
                <a:cubicBezTo>
                  <a:pt x="400" y="346"/>
                  <a:pt x="400" y="346"/>
                  <a:pt x="400" y="346"/>
                </a:cubicBezTo>
                <a:cubicBezTo>
                  <a:pt x="400" y="344"/>
                  <a:pt x="401" y="342"/>
                  <a:pt x="402" y="341"/>
                </a:cubicBezTo>
                <a:cubicBezTo>
                  <a:pt x="455" y="288"/>
                  <a:pt x="455" y="288"/>
                  <a:pt x="455" y="288"/>
                </a:cubicBezTo>
                <a:cubicBezTo>
                  <a:pt x="458" y="285"/>
                  <a:pt x="463" y="285"/>
                  <a:pt x="466" y="288"/>
                </a:cubicBezTo>
                <a:cubicBezTo>
                  <a:pt x="519" y="341"/>
                  <a:pt x="519" y="341"/>
                  <a:pt x="519" y="341"/>
                </a:cubicBezTo>
                <a:cubicBezTo>
                  <a:pt x="520" y="342"/>
                  <a:pt x="521" y="344"/>
                  <a:pt x="521" y="346"/>
                </a:cubicBezTo>
                <a:lnTo>
                  <a:pt x="521" y="452"/>
                </a:lnTo>
                <a:close/>
                <a:moveTo>
                  <a:pt x="613" y="396"/>
                </a:moveTo>
                <a:cubicBezTo>
                  <a:pt x="586" y="422"/>
                  <a:pt x="586" y="422"/>
                  <a:pt x="586" y="422"/>
                </a:cubicBezTo>
                <a:cubicBezTo>
                  <a:pt x="585" y="424"/>
                  <a:pt x="583" y="424"/>
                  <a:pt x="582" y="424"/>
                </a:cubicBezTo>
                <a:cubicBezTo>
                  <a:pt x="580" y="424"/>
                  <a:pt x="578" y="424"/>
                  <a:pt x="577" y="422"/>
                </a:cubicBezTo>
                <a:cubicBezTo>
                  <a:pt x="550" y="396"/>
                  <a:pt x="550" y="396"/>
                  <a:pt x="550" y="396"/>
                </a:cubicBezTo>
                <a:cubicBezTo>
                  <a:pt x="549" y="395"/>
                  <a:pt x="548" y="393"/>
                  <a:pt x="548" y="391"/>
                </a:cubicBezTo>
                <a:cubicBezTo>
                  <a:pt x="548" y="389"/>
                  <a:pt x="549" y="387"/>
                  <a:pt x="550" y="386"/>
                </a:cubicBezTo>
                <a:cubicBezTo>
                  <a:pt x="577" y="360"/>
                  <a:pt x="577" y="360"/>
                  <a:pt x="577" y="360"/>
                </a:cubicBezTo>
                <a:cubicBezTo>
                  <a:pt x="578" y="358"/>
                  <a:pt x="580" y="358"/>
                  <a:pt x="582" y="358"/>
                </a:cubicBezTo>
                <a:cubicBezTo>
                  <a:pt x="583" y="358"/>
                  <a:pt x="585" y="358"/>
                  <a:pt x="586" y="360"/>
                </a:cubicBezTo>
                <a:cubicBezTo>
                  <a:pt x="613" y="386"/>
                  <a:pt x="613" y="386"/>
                  <a:pt x="613" y="386"/>
                </a:cubicBezTo>
                <a:cubicBezTo>
                  <a:pt x="615" y="389"/>
                  <a:pt x="615" y="393"/>
                  <a:pt x="613" y="396"/>
                </a:cubicBezTo>
                <a:close/>
                <a:moveTo>
                  <a:pt x="641" y="210"/>
                </a:moveTo>
                <a:cubicBezTo>
                  <a:pt x="644" y="210"/>
                  <a:pt x="647" y="212"/>
                  <a:pt x="648" y="215"/>
                </a:cubicBezTo>
                <a:cubicBezTo>
                  <a:pt x="649" y="217"/>
                  <a:pt x="649" y="221"/>
                  <a:pt x="647" y="223"/>
                </a:cubicBezTo>
                <a:cubicBezTo>
                  <a:pt x="599" y="270"/>
                  <a:pt x="599" y="270"/>
                  <a:pt x="599" y="270"/>
                </a:cubicBezTo>
                <a:cubicBezTo>
                  <a:pt x="647" y="318"/>
                  <a:pt x="647" y="318"/>
                  <a:pt x="647" y="318"/>
                </a:cubicBezTo>
                <a:cubicBezTo>
                  <a:pt x="649" y="320"/>
                  <a:pt x="649" y="323"/>
                  <a:pt x="648" y="326"/>
                </a:cubicBezTo>
                <a:cubicBezTo>
                  <a:pt x="647" y="329"/>
                  <a:pt x="644" y="331"/>
                  <a:pt x="641" y="331"/>
                </a:cubicBezTo>
                <a:cubicBezTo>
                  <a:pt x="535" y="331"/>
                  <a:pt x="535" y="331"/>
                  <a:pt x="535" y="331"/>
                </a:cubicBezTo>
                <a:cubicBezTo>
                  <a:pt x="533" y="331"/>
                  <a:pt x="532" y="330"/>
                  <a:pt x="530" y="329"/>
                </a:cubicBezTo>
                <a:cubicBezTo>
                  <a:pt x="477" y="276"/>
                  <a:pt x="477" y="276"/>
                  <a:pt x="477" y="276"/>
                </a:cubicBezTo>
                <a:cubicBezTo>
                  <a:pt x="476" y="274"/>
                  <a:pt x="475" y="272"/>
                  <a:pt x="475" y="270"/>
                </a:cubicBezTo>
                <a:cubicBezTo>
                  <a:pt x="475" y="268"/>
                  <a:pt x="476" y="266"/>
                  <a:pt x="477" y="265"/>
                </a:cubicBezTo>
                <a:cubicBezTo>
                  <a:pt x="530" y="212"/>
                  <a:pt x="530" y="212"/>
                  <a:pt x="530" y="212"/>
                </a:cubicBezTo>
                <a:cubicBezTo>
                  <a:pt x="532" y="211"/>
                  <a:pt x="533" y="210"/>
                  <a:pt x="535" y="210"/>
                </a:cubicBezTo>
                <a:lnTo>
                  <a:pt x="641" y="210"/>
                </a:lnTo>
                <a:close/>
                <a:moveTo>
                  <a:pt x="1162" y="335"/>
                </a:moveTo>
                <a:cubicBezTo>
                  <a:pt x="953" y="335"/>
                  <a:pt x="953" y="335"/>
                  <a:pt x="953" y="335"/>
                </a:cubicBezTo>
                <a:cubicBezTo>
                  <a:pt x="953" y="204"/>
                  <a:pt x="953" y="204"/>
                  <a:pt x="953" y="204"/>
                </a:cubicBezTo>
                <a:cubicBezTo>
                  <a:pt x="1146" y="204"/>
                  <a:pt x="1146" y="204"/>
                  <a:pt x="1146" y="204"/>
                </a:cubicBezTo>
                <a:cubicBezTo>
                  <a:pt x="1146" y="166"/>
                  <a:pt x="1146" y="166"/>
                  <a:pt x="1146" y="166"/>
                </a:cubicBezTo>
                <a:cubicBezTo>
                  <a:pt x="953" y="166"/>
                  <a:pt x="953" y="166"/>
                  <a:pt x="953" y="166"/>
                </a:cubicBezTo>
                <a:cubicBezTo>
                  <a:pt x="953" y="43"/>
                  <a:pt x="953" y="43"/>
                  <a:pt x="953" y="43"/>
                </a:cubicBezTo>
                <a:cubicBezTo>
                  <a:pt x="1163" y="43"/>
                  <a:pt x="1163" y="43"/>
                  <a:pt x="1163" y="43"/>
                </a:cubicBezTo>
                <a:cubicBezTo>
                  <a:pt x="1163" y="5"/>
                  <a:pt x="1163" y="5"/>
                  <a:pt x="1163" y="5"/>
                </a:cubicBezTo>
                <a:cubicBezTo>
                  <a:pt x="911" y="5"/>
                  <a:pt x="911" y="5"/>
                  <a:pt x="911" y="5"/>
                </a:cubicBezTo>
                <a:cubicBezTo>
                  <a:pt x="911" y="373"/>
                  <a:pt x="911" y="373"/>
                  <a:pt x="911" y="373"/>
                </a:cubicBezTo>
                <a:cubicBezTo>
                  <a:pt x="1162" y="373"/>
                  <a:pt x="1162" y="373"/>
                  <a:pt x="1162" y="373"/>
                </a:cubicBezTo>
                <a:lnTo>
                  <a:pt x="1162" y="335"/>
                </a:lnTo>
                <a:close/>
                <a:moveTo>
                  <a:pt x="1011" y="486"/>
                </a:moveTo>
                <a:cubicBezTo>
                  <a:pt x="1003" y="486"/>
                  <a:pt x="995" y="489"/>
                  <a:pt x="991" y="497"/>
                </a:cubicBezTo>
                <a:cubicBezTo>
                  <a:pt x="990" y="497"/>
                  <a:pt x="990" y="497"/>
                  <a:pt x="990" y="497"/>
                </a:cubicBezTo>
                <a:cubicBezTo>
                  <a:pt x="990" y="487"/>
                  <a:pt x="990" y="487"/>
                  <a:pt x="990" y="487"/>
                </a:cubicBezTo>
                <a:cubicBezTo>
                  <a:pt x="981" y="487"/>
                  <a:pt x="981" y="487"/>
                  <a:pt x="981" y="487"/>
                </a:cubicBezTo>
                <a:cubicBezTo>
                  <a:pt x="981" y="546"/>
                  <a:pt x="981" y="546"/>
                  <a:pt x="981" y="546"/>
                </a:cubicBezTo>
                <a:cubicBezTo>
                  <a:pt x="990" y="546"/>
                  <a:pt x="990" y="546"/>
                  <a:pt x="990" y="546"/>
                </a:cubicBezTo>
                <a:cubicBezTo>
                  <a:pt x="990" y="508"/>
                  <a:pt x="990" y="508"/>
                  <a:pt x="990" y="508"/>
                </a:cubicBezTo>
                <a:cubicBezTo>
                  <a:pt x="991" y="500"/>
                  <a:pt x="1001" y="494"/>
                  <a:pt x="1008" y="494"/>
                </a:cubicBezTo>
                <a:cubicBezTo>
                  <a:pt x="1017" y="494"/>
                  <a:pt x="1024" y="499"/>
                  <a:pt x="1024" y="509"/>
                </a:cubicBezTo>
                <a:cubicBezTo>
                  <a:pt x="1024" y="546"/>
                  <a:pt x="1024" y="546"/>
                  <a:pt x="1024" y="546"/>
                </a:cubicBezTo>
                <a:cubicBezTo>
                  <a:pt x="1034" y="546"/>
                  <a:pt x="1034" y="546"/>
                  <a:pt x="1034" y="546"/>
                </a:cubicBezTo>
                <a:cubicBezTo>
                  <a:pt x="1034" y="508"/>
                  <a:pt x="1034" y="508"/>
                  <a:pt x="1034" y="508"/>
                </a:cubicBezTo>
                <a:cubicBezTo>
                  <a:pt x="1034" y="493"/>
                  <a:pt x="1024" y="486"/>
                  <a:pt x="1011" y="486"/>
                </a:cubicBezTo>
                <a:close/>
                <a:moveTo>
                  <a:pt x="1137" y="517"/>
                </a:moveTo>
                <a:cubicBezTo>
                  <a:pt x="1136" y="499"/>
                  <a:pt x="1129" y="486"/>
                  <a:pt x="1109" y="486"/>
                </a:cubicBezTo>
                <a:cubicBezTo>
                  <a:pt x="1091" y="486"/>
                  <a:pt x="1081" y="499"/>
                  <a:pt x="1081" y="516"/>
                </a:cubicBezTo>
                <a:cubicBezTo>
                  <a:pt x="1081" y="537"/>
                  <a:pt x="1092" y="548"/>
                  <a:pt x="1113" y="548"/>
                </a:cubicBezTo>
                <a:cubicBezTo>
                  <a:pt x="1119" y="548"/>
                  <a:pt x="1128" y="546"/>
                  <a:pt x="1134" y="540"/>
                </a:cubicBezTo>
                <a:cubicBezTo>
                  <a:pt x="1134" y="533"/>
                  <a:pt x="1134" y="533"/>
                  <a:pt x="1134" y="533"/>
                </a:cubicBezTo>
                <a:cubicBezTo>
                  <a:pt x="1132" y="533"/>
                  <a:pt x="1132" y="533"/>
                  <a:pt x="1132" y="533"/>
                </a:cubicBezTo>
                <a:cubicBezTo>
                  <a:pt x="1126" y="537"/>
                  <a:pt x="1119" y="539"/>
                  <a:pt x="1113" y="539"/>
                </a:cubicBezTo>
                <a:cubicBezTo>
                  <a:pt x="1102" y="539"/>
                  <a:pt x="1096" y="535"/>
                  <a:pt x="1092" y="527"/>
                </a:cubicBezTo>
                <a:cubicBezTo>
                  <a:pt x="1091" y="525"/>
                  <a:pt x="1090" y="522"/>
                  <a:pt x="1090" y="518"/>
                </a:cubicBezTo>
                <a:cubicBezTo>
                  <a:pt x="1090" y="517"/>
                  <a:pt x="1090" y="517"/>
                  <a:pt x="1090" y="517"/>
                </a:cubicBezTo>
                <a:lnTo>
                  <a:pt x="1137" y="517"/>
                </a:lnTo>
                <a:close/>
                <a:moveTo>
                  <a:pt x="1109" y="493"/>
                </a:moveTo>
                <a:cubicBezTo>
                  <a:pt x="1120" y="493"/>
                  <a:pt x="1126" y="500"/>
                  <a:pt x="1127" y="510"/>
                </a:cubicBezTo>
                <a:cubicBezTo>
                  <a:pt x="1091" y="510"/>
                  <a:pt x="1091" y="510"/>
                  <a:pt x="1091" y="510"/>
                </a:cubicBezTo>
                <a:cubicBezTo>
                  <a:pt x="1093" y="500"/>
                  <a:pt x="1098" y="493"/>
                  <a:pt x="1109" y="493"/>
                </a:cubicBezTo>
                <a:close/>
                <a:moveTo>
                  <a:pt x="1551" y="501"/>
                </a:moveTo>
                <a:cubicBezTo>
                  <a:pt x="1551" y="496"/>
                  <a:pt x="1556" y="493"/>
                  <a:pt x="1566" y="493"/>
                </a:cubicBezTo>
                <a:cubicBezTo>
                  <a:pt x="1574" y="493"/>
                  <a:pt x="1580" y="498"/>
                  <a:pt x="1582" y="500"/>
                </a:cubicBezTo>
                <a:cubicBezTo>
                  <a:pt x="1585" y="500"/>
                  <a:pt x="1585" y="500"/>
                  <a:pt x="1585" y="500"/>
                </a:cubicBezTo>
                <a:cubicBezTo>
                  <a:pt x="1585" y="491"/>
                  <a:pt x="1585" y="491"/>
                  <a:pt x="1585" y="491"/>
                </a:cubicBezTo>
                <a:cubicBezTo>
                  <a:pt x="1581" y="489"/>
                  <a:pt x="1575" y="486"/>
                  <a:pt x="1566" y="486"/>
                </a:cubicBezTo>
                <a:cubicBezTo>
                  <a:pt x="1550" y="486"/>
                  <a:pt x="1542" y="493"/>
                  <a:pt x="1542" y="503"/>
                </a:cubicBezTo>
                <a:cubicBezTo>
                  <a:pt x="1542" y="523"/>
                  <a:pt x="1579" y="519"/>
                  <a:pt x="1579" y="531"/>
                </a:cubicBezTo>
                <a:cubicBezTo>
                  <a:pt x="1579" y="537"/>
                  <a:pt x="1574" y="540"/>
                  <a:pt x="1564" y="540"/>
                </a:cubicBezTo>
                <a:cubicBezTo>
                  <a:pt x="1557" y="540"/>
                  <a:pt x="1548" y="536"/>
                  <a:pt x="1545" y="532"/>
                </a:cubicBezTo>
                <a:cubicBezTo>
                  <a:pt x="1542" y="532"/>
                  <a:pt x="1542" y="532"/>
                  <a:pt x="1542" y="532"/>
                </a:cubicBezTo>
                <a:cubicBezTo>
                  <a:pt x="1542" y="541"/>
                  <a:pt x="1542" y="541"/>
                  <a:pt x="1542" y="541"/>
                </a:cubicBezTo>
                <a:cubicBezTo>
                  <a:pt x="1548" y="545"/>
                  <a:pt x="1555" y="548"/>
                  <a:pt x="1564" y="548"/>
                </a:cubicBezTo>
                <a:cubicBezTo>
                  <a:pt x="1581" y="548"/>
                  <a:pt x="1588" y="541"/>
                  <a:pt x="1588" y="531"/>
                </a:cubicBezTo>
                <a:cubicBezTo>
                  <a:pt x="1588" y="510"/>
                  <a:pt x="1551" y="516"/>
                  <a:pt x="1551" y="501"/>
                </a:cubicBezTo>
                <a:close/>
                <a:moveTo>
                  <a:pt x="1061" y="467"/>
                </a:moveTo>
                <a:cubicBezTo>
                  <a:pt x="1051" y="467"/>
                  <a:pt x="1051" y="467"/>
                  <a:pt x="1051" y="467"/>
                </a:cubicBezTo>
                <a:cubicBezTo>
                  <a:pt x="1051" y="487"/>
                  <a:pt x="1051" y="487"/>
                  <a:pt x="1051" y="487"/>
                </a:cubicBezTo>
                <a:cubicBezTo>
                  <a:pt x="1042" y="487"/>
                  <a:pt x="1042" y="487"/>
                  <a:pt x="1042" y="487"/>
                </a:cubicBezTo>
                <a:cubicBezTo>
                  <a:pt x="1042" y="494"/>
                  <a:pt x="1042" y="494"/>
                  <a:pt x="1042" y="494"/>
                </a:cubicBezTo>
                <a:cubicBezTo>
                  <a:pt x="1051" y="494"/>
                  <a:pt x="1051" y="494"/>
                  <a:pt x="1051" y="494"/>
                </a:cubicBezTo>
                <a:cubicBezTo>
                  <a:pt x="1051" y="529"/>
                  <a:pt x="1051" y="529"/>
                  <a:pt x="1051" y="529"/>
                </a:cubicBezTo>
                <a:cubicBezTo>
                  <a:pt x="1051" y="542"/>
                  <a:pt x="1056" y="546"/>
                  <a:pt x="1066" y="546"/>
                </a:cubicBezTo>
                <a:cubicBezTo>
                  <a:pt x="1074" y="546"/>
                  <a:pt x="1074" y="546"/>
                  <a:pt x="1074" y="546"/>
                </a:cubicBezTo>
                <a:cubicBezTo>
                  <a:pt x="1074" y="539"/>
                  <a:pt x="1074" y="539"/>
                  <a:pt x="1074" y="539"/>
                </a:cubicBezTo>
                <a:cubicBezTo>
                  <a:pt x="1068" y="539"/>
                  <a:pt x="1068" y="539"/>
                  <a:pt x="1068" y="539"/>
                </a:cubicBezTo>
                <a:cubicBezTo>
                  <a:pt x="1063" y="539"/>
                  <a:pt x="1060" y="537"/>
                  <a:pt x="1060" y="530"/>
                </a:cubicBezTo>
                <a:cubicBezTo>
                  <a:pt x="1060" y="494"/>
                  <a:pt x="1060" y="494"/>
                  <a:pt x="1060" y="494"/>
                </a:cubicBezTo>
                <a:cubicBezTo>
                  <a:pt x="1075" y="494"/>
                  <a:pt x="1075" y="494"/>
                  <a:pt x="1075" y="494"/>
                </a:cubicBezTo>
                <a:cubicBezTo>
                  <a:pt x="1075" y="487"/>
                  <a:pt x="1075" y="487"/>
                  <a:pt x="1075" y="487"/>
                </a:cubicBezTo>
                <a:cubicBezTo>
                  <a:pt x="1060" y="487"/>
                  <a:pt x="1060" y="487"/>
                  <a:pt x="1060" y="487"/>
                </a:cubicBezTo>
                <a:lnTo>
                  <a:pt x="1061" y="467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194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_Centre_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23887" y="658800"/>
            <a:ext cx="10944226" cy="5578487"/>
          </a:xfrm>
        </p:spPr>
        <p:txBody>
          <a:bodyPr anchor="ctr" anchorCtr="0"/>
          <a:lstStyle>
            <a:lvl1pPr algn="ctr">
              <a:defRPr sz="6000">
                <a:solidFill>
                  <a:srgbClr val="0000F0"/>
                </a:solidFill>
              </a:defRPr>
            </a:lvl1pPr>
          </a:lstStyle>
          <a:p>
            <a:r>
              <a:rPr lang="en-US"/>
              <a:t>Click to</a:t>
            </a:r>
            <a:r>
              <a:rPr lang="et-EE"/>
              <a:t> edit</a:t>
            </a:r>
            <a:endParaRPr lang="en-GB"/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58F67430-98A8-4D79-A022-D36ACE67906D}"/>
              </a:ext>
            </a:extLst>
          </p:cNvPr>
          <p:cNvSpPr>
            <a:spLocks noEditPoints="1"/>
          </p:cNvSpPr>
          <p:nvPr userDrawn="1">
            <p:custDataLst>
              <p:tags r:id="rId2"/>
            </p:custDataLst>
          </p:nvPr>
        </p:nvSpPr>
        <p:spPr bwMode="auto">
          <a:xfrm>
            <a:off x="10446544" y="229462"/>
            <a:ext cx="1427956" cy="441244"/>
          </a:xfrm>
          <a:custGeom>
            <a:avLst/>
            <a:gdLst>
              <a:gd name="T0" fmla="*/ 1618 w 1847"/>
              <a:gd name="T1" fmla="*/ 546 h 571"/>
              <a:gd name="T2" fmla="*/ 1612 w 1847"/>
              <a:gd name="T3" fmla="*/ 487 h 571"/>
              <a:gd name="T4" fmla="*/ 376 w 1847"/>
              <a:gd name="T5" fmla="*/ 304 h 571"/>
              <a:gd name="T6" fmla="*/ 540 w 1847"/>
              <a:gd name="T7" fmla="*/ 302 h 571"/>
              <a:gd name="T8" fmla="*/ 513 w 1847"/>
              <a:gd name="T9" fmla="*/ 266 h 571"/>
              <a:gd name="T10" fmla="*/ 456 w 1847"/>
              <a:gd name="T11" fmla="*/ 323 h 571"/>
              <a:gd name="T12" fmla="*/ 492 w 1847"/>
              <a:gd name="T13" fmla="*/ 349 h 571"/>
              <a:gd name="T14" fmla="*/ 1643 w 1847"/>
              <a:gd name="T15" fmla="*/ 517 h 571"/>
              <a:gd name="T16" fmla="*/ 1481 w 1847"/>
              <a:gd name="T17" fmla="*/ 507 h 571"/>
              <a:gd name="T18" fmla="*/ 1471 w 1847"/>
              <a:gd name="T19" fmla="*/ 546 h 571"/>
              <a:gd name="T20" fmla="*/ 34 w 1847"/>
              <a:gd name="T21" fmla="*/ 469 h 571"/>
              <a:gd name="T22" fmla="*/ 105 w 1847"/>
              <a:gd name="T23" fmla="*/ 275 h 571"/>
              <a:gd name="T24" fmla="*/ 82 w 1847"/>
              <a:gd name="T25" fmla="*/ 322 h 571"/>
              <a:gd name="T26" fmla="*/ 142 w 1847"/>
              <a:gd name="T27" fmla="*/ 184 h 571"/>
              <a:gd name="T28" fmla="*/ 69 w 1847"/>
              <a:gd name="T29" fmla="*/ 232 h 571"/>
              <a:gd name="T30" fmla="*/ 1710 w 1847"/>
              <a:gd name="T31" fmla="*/ 0 h 571"/>
              <a:gd name="T32" fmla="*/ 1712 w 1847"/>
              <a:gd name="T33" fmla="*/ 380 h 571"/>
              <a:gd name="T34" fmla="*/ 1836 w 1847"/>
              <a:gd name="T35" fmla="*/ 507 h 571"/>
              <a:gd name="T36" fmla="*/ 1846 w 1847"/>
              <a:gd name="T37" fmla="*/ 509 h 571"/>
              <a:gd name="T38" fmla="*/ 1837 w 1847"/>
              <a:gd name="T39" fmla="*/ 528 h 571"/>
              <a:gd name="T40" fmla="*/ 465 w 1847"/>
              <a:gd name="T41" fmla="*/ 217 h 571"/>
              <a:gd name="T42" fmla="*/ 429 w 1847"/>
              <a:gd name="T43" fmla="*/ 191 h 571"/>
              <a:gd name="T44" fmla="*/ 1716 w 1847"/>
              <a:gd name="T45" fmla="*/ 546 h 571"/>
              <a:gd name="T46" fmla="*/ 1270 w 1847"/>
              <a:gd name="T47" fmla="*/ 497 h 571"/>
              <a:gd name="T48" fmla="*/ 1291 w 1847"/>
              <a:gd name="T49" fmla="*/ 495 h 571"/>
              <a:gd name="T50" fmla="*/ 1302 w 1847"/>
              <a:gd name="T51" fmla="*/ 546 h 571"/>
              <a:gd name="T52" fmla="*/ 1536 w 1847"/>
              <a:gd name="T53" fmla="*/ 373 h 571"/>
              <a:gd name="T54" fmla="*/ 1371 w 1847"/>
              <a:gd name="T55" fmla="*/ 58 h 571"/>
              <a:gd name="T56" fmla="*/ 1189 w 1847"/>
              <a:gd name="T57" fmla="*/ 571 h 571"/>
              <a:gd name="T58" fmla="*/ 1198 w 1847"/>
              <a:gd name="T59" fmla="*/ 527 h 571"/>
              <a:gd name="T60" fmla="*/ 1302 w 1847"/>
              <a:gd name="T61" fmla="*/ 460 h 571"/>
              <a:gd name="T62" fmla="*/ 1431 w 1847"/>
              <a:gd name="T63" fmla="*/ 533 h 571"/>
              <a:gd name="T64" fmla="*/ 1390 w 1847"/>
              <a:gd name="T65" fmla="*/ 510 h 571"/>
              <a:gd name="T66" fmla="*/ 1326 w 1847"/>
              <a:gd name="T67" fmla="*/ 503 h 571"/>
              <a:gd name="T68" fmla="*/ 1335 w 1847"/>
              <a:gd name="T69" fmla="*/ 501 h 571"/>
              <a:gd name="T70" fmla="*/ 921 w 1847"/>
              <a:gd name="T71" fmla="*/ 499 h 571"/>
              <a:gd name="T72" fmla="*/ 1158 w 1847"/>
              <a:gd name="T73" fmla="*/ 487 h 571"/>
              <a:gd name="T74" fmla="*/ 1172 w 1847"/>
              <a:gd name="T75" fmla="*/ 486 h 571"/>
              <a:gd name="T76" fmla="*/ 257 w 1847"/>
              <a:gd name="T77" fmla="*/ 332 h 571"/>
              <a:gd name="T78" fmla="*/ 530 w 1847"/>
              <a:gd name="T79" fmla="*/ 564 h 571"/>
              <a:gd name="T80" fmla="*/ 577 w 1847"/>
              <a:gd name="T81" fmla="*/ 118 h 571"/>
              <a:gd name="T82" fmla="*/ 550 w 1847"/>
              <a:gd name="T83" fmla="*/ 154 h 571"/>
              <a:gd name="T84" fmla="*/ 516 w 1847"/>
              <a:gd name="T85" fmla="*/ 83 h 571"/>
              <a:gd name="T86" fmla="*/ 400 w 1847"/>
              <a:gd name="T87" fmla="*/ 196 h 571"/>
              <a:gd name="T88" fmla="*/ 344 w 1847"/>
              <a:gd name="T89" fmla="*/ 180 h 571"/>
              <a:gd name="T90" fmla="*/ 339 w 1847"/>
              <a:gd name="T91" fmla="*/ 424 h 571"/>
              <a:gd name="T92" fmla="*/ 371 w 1847"/>
              <a:gd name="T93" fmla="*/ 386 h 571"/>
              <a:gd name="T94" fmla="*/ 273 w 1847"/>
              <a:gd name="T95" fmla="*/ 215 h 571"/>
              <a:gd name="T96" fmla="*/ 385 w 1847"/>
              <a:gd name="T97" fmla="*/ 331 h 571"/>
              <a:gd name="T98" fmla="*/ 400 w 1847"/>
              <a:gd name="T99" fmla="*/ 452 h 571"/>
              <a:gd name="T100" fmla="*/ 613 w 1847"/>
              <a:gd name="T101" fmla="*/ 396 h 571"/>
              <a:gd name="T102" fmla="*/ 582 w 1847"/>
              <a:gd name="T103" fmla="*/ 358 h 571"/>
              <a:gd name="T104" fmla="*/ 647 w 1847"/>
              <a:gd name="T105" fmla="*/ 318 h 571"/>
              <a:gd name="T106" fmla="*/ 530 w 1847"/>
              <a:gd name="T107" fmla="*/ 212 h 571"/>
              <a:gd name="T108" fmla="*/ 953 w 1847"/>
              <a:gd name="T109" fmla="*/ 166 h 571"/>
              <a:gd name="T110" fmla="*/ 1011 w 1847"/>
              <a:gd name="T111" fmla="*/ 486 h 571"/>
              <a:gd name="T112" fmla="*/ 1008 w 1847"/>
              <a:gd name="T113" fmla="*/ 494 h 571"/>
              <a:gd name="T114" fmla="*/ 1081 w 1847"/>
              <a:gd name="T115" fmla="*/ 516 h 571"/>
              <a:gd name="T116" fmla="*/ 1090 w 1847"/>
              <a:gd name="T117" fmla="*/ 517 h 571"/>
              <a:gd name="T118" fmla="*/ 1582 w 1847"/>
              <a:gd name="T119" fmla="*/ 500 h 571"/>
              <a:gd name="T120" fmla="*/ 1542 w 1847"/>
              <a:gd name="T121" fmla="*/ 532 h 571"/>
              <a:gd name="T122" fmla="*/ 1042 w 1847"/>
              <a:gd name="T123" fmla="*/ 487 h 571"/>
              <a:gd name="T124" fmla="*/ 1060 w 1847"/>
              <a:gd name="T125" fmla="*/ 530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847" h="571">
                <a:moveTo>
                  <a:pt x="1612" y="467"/>
                </a:moveTo>
                <a:cubicBezTo>
                  <a:pt x="1603" y="467"/>
                  <a:pt x="1603" y="467"/>
                  <a:pt x="1603" y="467"/>
                </a:cubicBezTo>
                <a:cubicBezTo>
                  <a:pt x="1603" y="487"/>
                  <a:pt x="1603" y="487"/>
                  <a:pt x="1603" y="487"/>
                </a:cubicBezTo>
                <a:cubicBezTo>
                  <a:pt x="1594" y="487"/>
                  <a:pt x="1594" y="487"/>
                  <a:pt x="1594" y="487"/>
                </a:cubicBezTo>
                <a:cubicBezTo>
                  <a:pt x="1594" y="494"/>
                  <a:pt x="1594" y="494"/>
                  <a:pt x="1594" y="494"/>
                </a:cubicBezTo>
                <a:cubicBezTo>
                  <a:pt x="1603" y="494"/>
                  <a:pt x="1603" y="494"/>
                  <a:pt x="1603" y="494"/>
                </a:cubicBezTo>
                <a:cubicBezTo>
                  <a:pt x="1603" y="529"/>
                  <a:pt x="1603" y="529"/>
                  <a:pt x="1603" y="529"/>
                </a:cubicBezTo>
                <a:cubicBezTo>
                  <a:pt x="1603" y="542"/>
                  <a:pt x="1608" y="546"/>
                  <a:pt x="1618" y="546"/>
                </a:cubicBezTo>
                <a:cubicBezTo>
                  <a:pt x="1625" y="546"/>
                  <a:pt x="1625" y="546"/>
                  <a:pt x="1625" y="546"/>
                </a:cubicBezTo>
                <a:cubicBezTo>
                  <a:pt x="1625" y="539"/>
                  <a:pt x="1625" y="539"/>
                  <a:pt x="1625" y="539"/>
                </a:cubicBezTo>
                <a:cubicBezTo>
                  <a:pt x="1619" y="539"/>
                  <a:pt x="1619" y="539"/>
                  <a:pt x="1619" y="539"/>
                </a:cubicBezTo>
                <a:cubicBezTo>
                  <a:pt x="1615" y="539"/>
                  <a:pt x="1612" y="537"/>
                  <a:pt x="1612" y="530"/>
                </a:cubicBezTo>
                <a:cubicBezTo>
                  <a:pt x="1612" y="494"/>
                  <a:pt x="1612" y="494"/>
                  <a:pt x="1612" y="494"/>
                </a:cubicBezTo>
                <a:cubicBezTo>
                  <a:pt x="1626" y="494"/>
                  <a:pt x="1626" y="494"/>
                  <a:pt x="1626" y="494"/>
                </a:cubicBezTo>
                <a:cubicBezTo>
                  <a:pt x="1626" y="487"/>
                  <a:pt x="1626" y="487"/>
                  <a:pt x="1626" y="487"/>
                </a:cubicBezTo>
                <a:cubicBezTo>
                  <a:pt x="1612" y="487"/>
                  <a:pt x="1612" y="487"/>
                  <a:pt x="1612" y="487"/>
                </a:cubicBezTo>
                <a:lnTo>
                  <a:pt x="1612" y="467"/>
                </a:lnTo>
                <a:close/>
                <a:moveTo>
                  <a:pt x="381" y="239"/>
                </a:moveTo>
                <a:cubicBezTo>
                  <a:pt x="379" y="237"/>
                  <a:pt x="374" y="237"/>
                  <a:pt x="372" y="239"/>
                </a:cubicBezTo>
                <a:cubicBezTo>
                  <a:pt x="345" y="266"/>
                  <a:pt x="345" y="266"/>
                  <a:pt x="345" y="266"/>
                </a:cubicBezTo>
                <a:cubicBezTo>
                  <a:pt x="344" y="267"/>
                  <a:pt x="343" y="269"/>
                  <a:pt x="343" y="270"/>
                </a:cubicBezTo>
                <a:cubicBezTo>
                  <a:pt x="343" y="272"/>
                  <a:pt x="344" y="274"/>
                  <a:pt x="345" y="275"/>
                </a:cubicBezTo>
                <a:cubicBezTo>
                  <a:pt x="372" y="302"/>
                  <a:pt x="372" y="302"/>
                  <a:pt x="372" y="302"/>
                </a:cubicBezTo>
                <a:cubicBezTo>
                  <a:pt x="373" y="303"/>
                  <a:pt x="375" y="304"/>
                  <a:pt x="376" y="304"/>
                </a:cubicBezTo>
                <a:cubicBezTo>
                  <a:pt x="378" y="304"/>
                  <a:pt x="380" y="303"/>
                  <a:pt x="381" y="302"/>
                </a:cubicBezTo>
                <a:cubicBezTo>
                  <a:pt x="408" y="275"/>
                  <a:pt x="408" y="275"/>
                  <a:pt x="408" y="275"/>
                </a:cubicBezTo>
                <a:cubicBezTo>
                  <a:pt x="409" y="274"/>
                  <a:pt x="410" y="272"/>
                  <a:pt x="410" y="270"/>
                </a:cubicBezTo>
                <a:cubicBezTo>
                  <a:pt x="410" y="269"/>
                  <a:pt x="409" y="267"/>
                  <a:pt x="408" y="266"/>
                </a:cubicBezTo>
                <a:lnTo>
                  <a:pt x="381" y="239"/>
                </a:lnTo>
                <a:close/>
                <a:moveTo>
                  <a:pt x="511" y="270"/>
                </a:moveTo>
                <a:cubicBezTo>
                  <a:pt x="511" y="272"/>
                  <a:pt x="512" y="274"/>
                  <a:pt x="513" y="275"/>
                </a:cubicBezTo>
                <a:cubicBezTo>
                  <a:pt x="540" y="302"/>
                  <a:pt x="540" y="302"/>
                  <a:pt x="540" y="302"/>
                </a:cubicBezTo>
                <a:cubicBezTo>
                  <a:pt x="541" y="303"/>
                  <a:pt x="543" y="304"/>
                  <a:pt x="545" y="304"/>
                </a:cubicBezTo>
                <a:cubicBezTo>
                  <a:pt x="546" y="304"/>
                  <a:pt x="548" y="303"/>
                  <a:pt x="549" y="302"/>
                </a:cubicBezTo>
                <a:cubicBezTo>
                  <a:pt x="576" y="275"/>
                  <a:pt x="576" y="275"/>
                  <a:pt x="576" y="275"/>
                </a:cubicBezTo>
                <a:cubicBezTo>
                  <a:pt x="579" y="273"/>
                  <a:pt x="579" y="268"/>
                  <a:pt x="576" y="266"/>
                </a:cubicBezTo>
                <a:cubicBezTo>
                  <a:pt x="549" y="239"/>
                  <a:pt x="549" y="239"/>
                  <a:pt x="549" y="239"/>
                </a:cubicBezTo>
                <a:cubicBezTo>
                  <a:pt x="548" y="238"/>
                  <a:pt x="546" y="237"/>
                  <a:pt x="545" y="237"/>
                </a:cubicBezTo>
                <a:cubicBezTo>
                  <a:pt x="543" y="237"/>
                  <a:pt x="541" y="238"/>
                  <a:pt x="540" y="239"/>
                </a:cubicBezTo>
                <a:cubicBezTo>
                  <a:pt x="513" y="266"/>
                  <a:pt x="513" y="266"/>
                  <a:pt x="513" y="266"/>
                </a:cubicBezTo>
                <a:cubicBezTo>
                  <a:pt x="512" y="267"/>
                  <a:pt x="511" y="269"/>
                  <a:pt x="511" y="270"/>
                </a:cubicBezTo>
                <a:close/>
                <a:moveTo>
                  <a:pt x="1775" y="546"/>
                </a:moveTo>
                <a:cubicBezTo>
                  <a:pt x="1784" y="546"/>
                  <a:pt x="1784" y="546"/>
                  <a:pt x="1784" y="546"/>
                </a:cubicBezTo>
                <a:cubicBezTo>
                  <a:pt x="1784" y="487"/>
                  <a:pt x="1784" y="487"/>
                  <a:pt x="1784" y="487"/>
                </a:cubicBezTo>
                <a:cubicBezTo>
                  <a:pt x="1775" y="487"/>
                  <a:pt x="1775" y="487"/>
                  <a:pt x="1775" y="487"/>
                </a:cubicBezTo>
                <a:lnTo>
                  <a:pt x="1775" y="546"/>
                </a:lnTo>
                <a:close/>
                <a:moveTo>
                  <a:pt x="465" y="323"/>
                </a:moveTo>
                <a:cubicBezTo>
                  <a:pt x="463" y="320"/>
                  <a:pt x="458" y="320"/>
                  <a:pt x="456" y="323"/>
                </a:cubicBezTo>
                <a:cubicBezTo>
                  <a:pt x="429" y="349"/>
                  <a:pt x="429" y="349"/>
                  <a:pt x="429" y="349"/>
                </a:cubicBezTo>
                <a:cubicBezTo>
                  <a:pt x="428" y="351"/>
                  <a:pt x="427" y="352"/>
                  <a:pt x="427" y="354"/>
                </a:cubicBezTo>
                <a:cubicBezTo>
                  <a:pt x="427" y="356"/>
                  <a:pt x="428" y="358"/>
                  <a:pt x="429" y="359"/>
                </a:cubicBezTo>
                <a:cubicBezTo>
                  <a:pt x="456" y="385"/>
                  <a:pt x="456" y="385"/>
                  <a:pt x="456" y="385"/>
                </a:cubicBezTo>
                <a:cubicBezTo>
                  <a:pt x="457" y="387"/>
                  <a:pt x="459" y="387"/>
                  <a:pt x="460" y="387"/>
                </a:cubicBezTo>
                <a:cubicBezTo>
                  <a:pt x="462" y="387"/>
                  <a:pt x="464" y="387"/>
                  <a:pt x="465" y="385"/>
                </a:cubicBezTo>
                <a:cubicBezTo>
                  <a:pt x="492" y="359"/>
                  <a:pt x="492" y="359"/>
                  <a:pt x="492" y="359"/>
                </a:cubicBezTo>
                <a:cubicBezTo>
                  <a:pt x="494" y="356"/>
                  <a:pt x="494" y="352"/>
                  <a:pt x="492" y="349"/>
                </a:cubicBezTo>
                <a:lnTo>
                  <a:pt x="465" y="323"/>
                </a:lnTo>
                <a:close/>
                <a:moveTo>
                  <a:pt x="1663" y="486"/>
                </a:moveTo>
                <a:cubicBezTo>
                  <a:pt x="1645" y="486"/>
                  <a:pt x="1633" y="498"/>
                  <a:pt x="1633" y="517"/>
                </a:cubicBezTo>
                <a:cubicBezTo>
                  <a:pt x="1633" y="535"/>
                  <a:pt x="1645" y="548"/>
                  <a:pt x="1663" y="548"/>
                </a:cubicBezTo>
                <a:cubicBezTo>
                  <a:pt x="1681" y="548"/>
                  <a:pt x="1693" y="535"/>
                  <a:pt x="1693" y="516"/>
                </a:cubicBezTo>
                <a:cubicBezTo>
                  <a:pt x="1693" y="498"/>
                  <a:pt x="1681" y="486"/>
                  <a:pt x="1663" y="486"/>
                </a:cubicBezTo>
                <a:close/>
                <a:moveTo>
                  <a:pt x="1663" y="540"/>
                </a:moveTo>
                <a:cubicBezTo>
                  <a:pt x="1652" y="540"/>
                  <a:pt x="1643" y="531"/>
                  <a:pt x="1643" y="517"/>
                </a:cubicBezTo>
                <a:cubicBezTo>
                  <a:pt x="1643" y="501"/>
                  <a:pt x="1652" y="493"/>
                  <a:pt x="1663" y="493"/>
                </a:cubicBezTo>
                <a:cubicBezTo>
                  <a:pt x="1675" y="493"/>
                  <a:pt x="1683" y="501"/>
                  <a:pt x="1683" y="517"/>
                </a:cubicBezTo>
                <a:cubicBezTo>
                  <a:pt x="1683" y="531"/>
                  <a:pt x="1675" y="540"/>
                  <a:pt x="1663" y="540"/>
                </a:cubicBezTo>
                <a:close/>
                <a:moveTo>
                  <a:pt x="1471" y="546"/>
                </a:moveTo>
                <a:cubicBezTo>
                  <a:pt x="1529" y="546"/>
                  <a:pt x="1529" y="546"/>
                  <a:pt x="1529" y="546"/>
                </a:cubicBezTo>
                <a:cubicBezTo>
                  <a:pt x="1529" y="537"/>
                  <a:pt x="1529" y="537"/>
                  <a:pt x="1529" y="537"/>
                </a:cubicBezTo>
                <a:cubicBezTo>
                  <a:pt x="1481" y="537"/>
                  <a:pt x="1481" y="537"/>
                  <a:pt x="1481" y="537"/>
                </a:cubicBezTo>
                <a:cubicBezTo>
                  <a:pt x="1481" y="507"/>
                  <a:pt x="1481" y="507"/>
                  <a:pt x="1481" y="507"/>
                </a:cubicBezTo>
                <a:cubicBezTo>
                  <a:pt x="1525" y="507"/>
                  <a:pt x="1525" y="507"/>
                  <a:pt x="1525" y="507"/>
                </a:cubicBezTo>
                <a:cubicBezTo>
                  <a:pt x="1525" y="499"/>
                  <a:pt x="1525" y="499"/>
                  <a:pt x="1525" y="499"/>
                </a:cubicBezTo>
                <a:cubicBezTo>
                  <a:pt x="1481" y="499"/>
                  <a:pt x="1481" y="499"/>
                  <a:pt x="1481" y="499"/>
                </a:cubicBezTo>
                <a:cubicBezTo>
                  <a:pt x="1481" y="471"/>
                  <a:pt x="1481" y="471"/>
                  <a:pt x="1481" y="471"/>
                </a:cubicBezTo>
                <a:cubicBezTo>
                  <a:pt x="1529" y="471"/>
                  <a:pt x="1529" y="471"/>
                  <a:pt x="1529" y="471"/>
                </a:cubicBezTo>
                <a:cubicBezTo>
                  <a:pt x="1529" y="462"/>
                  <a:pt x="1529" y="462"/>
                  <a:pt x="1529" y="462"/>
                </a:cubicBezTo>
                <a:cubicBezTo>
                  <a:pt x="1471" y="462"/>
                  <a:pt x="1471" y="462"/>
                  <a:pt x="1471" y="462"/>
                </a:cubicBezTo>
                <a:lnTo>
                  <a:pt x="1471" y="546"/>
                </a:lnTo>
                <a:close/>
                <a:moveTo>
                  <a:pt x="105" y="275"/>
                </a:moveTo>
                <a:cubicBezTo>
                  <a:pt x="95" y="265"/>
                  <a:pt x="79" y="265"/>
                  <a:pt x="69" y="275"/>
                </a:cubicBezTo>
                <a:cubicBezTo>
                  <a:pt x="8" y="337"/>
                  <a:pt x="8" y="337"/>
                  <a:pt x="8" y="337"/>
                </a:cubicBezTo>
                <a:cubicBezTo>
                  <a:pt x="3" y="342"/>
                  <a:pt x="0" y="348"/>
                  <a:pt x="0" y="355"/>
                </a:cubicBezTo>
                <a:cubicBezTo>
                  <a:pt x="0" y="361"/>
                  <a:pt x="3" y="368"/>
                  <a:pt x="8" y="372"/>
                </a:cubicBezTo>
                <a:cubicBezTo>
                  <a:pt x="52" y="416"/>
                  <a:pt x="52" y="416"/>
                  <a:pt x="52" y="416"/>
                </a:cubicBezTo>
                <a:cubicBezTo>
                  <a:pt x="34" y="433"/>
                  <a:pt x="34" y="433"/>
                  <a:pt x="34" y="433"/>
                </a:cubicBezTo>
                <a:cubicBezTo>
                  <a:pt x="25" y="443"/>
                  <a:pt x="25" y="459"/>
                  <a:pt x="34" y="469"/>
                </a:cubicBezTo>
                <a:cubicBezTo>
                  <a:pt x="39" y="474"/>
                  <a:pt x="46" y="476"/>
                  <a:pt x="52" y="476"/>
                </a:cubicBezTo>
                <a:cubicBezTo>
                  <a:pt x="59" y="476"/>
                  <a:pt x="65" y="474"/>
                  <a:pt x="70" y="469"/>
                </a:cubicBezTo>
                <a:cubicBezTo>
                  <a:pt x="105" y="434"/>
                  <a:pt x="105" y="434"/>
                  <a:pt x="105" y="434"/>
                </a:cubicBezTo>
                <a:cubicBezTo>
                  <a:pt x="105" y="434"/>
                  <a:pt x="105" y="434"/>
                  <a:pt x="105" y="434"/>
                </a:cubicBezTo>
                <a:cubicBezTo>
                  <a:pt x="166" y="372"/>
                  <a:pt x="166" y="372"/>
                  <a:pt x="166" y="372"/>
                </a:cubicBezTo>
                <a:cubicBezTo>
                  <a:pt x="171" y="368"/>
                  <a:pt x="174" y="361"/>
                  <a:pt x="174" y="355"/>
                </a:cubicBezTo>
                <a:cubicBezTo>
                  <a:pt x="174" y="348"/>
                  <a:pt x="171" y="342"/>
                  <a:pt x="166" y="337"/>
                </a:cubicBezTo>
                <a:lnTo>
                  <a:pt x="105" y="275"/>
                </a:lnTo>
                <a:close/>
                <a:moveTo>
                  <a:pt x="118" y="359"/>
                </a:moveTo>
                <a:cubicBezTo>
                  <a:pt x="92" y="385"/>
                  <a:pt x="92" y="385"/>
                  <a:pt x="92" y="385"/>
                </a:cubicBezTo>
                <a:cubicBezTo>
                  <a:pt x="91" y="386"/>
                  <a:pt x="89" y="387"/>
                  <a:pt x="87" y="387"/>
                </a:cubicBezTo>
                <a:cubicBezTo>
                  <a:pt x="85" y="387"/>
                  <a:pt x="84" y="386"/>
                  <a:pt x="82" y="385"/>
                </a:cubicBezTo>
                <a:cubicBezTo>
                  <a:pt x="56" y="359"/>
                  <a:pt x="56" y="359"/>
                  <a:pt x="56" y="359"/>
                </a:cubicBezTo>
                <a:cubicBezTo>
                  <a:pt x="55" y="357"/>
                  <a:pt x="54" y="356"/>
                  <a:pt x="54" y="354"/>
                </a:cubicBezTo>
                <a:cubicBezTo>
                  <a:pt x="54" y="352"/>
                  <a:pt x="55" y="350"/>
                  <a:pt x="56" y="349"/>
                </a:cubicBezTo>
                <a:cubicBezTo>
                  <a:pt x="82" y="322"/>
                  <a:pt x="82" y="322"/>
                  <a:pt x="82" y="322"/>
                </a:cubicBezTo>
                <a:cubicBezTo>
                  <a:pt x="85" y="320"/>
                  <a:pt x="89" y="320"/>
                  <a:pt x="92" y="322"/>
                </a:cubicBezTo>
                <a:cubicBezTo>
                  <a:pt x="118" y="349"/>
                  <a:pt x="118" y="349"/>
                  <a:pt x="118" y="349"/>
                </a:cubicBezTo>
                <a:cubicBezTo>
                  <a:pt x="121" y="352"/>
                  <a:pt x="121" y="356"/>
                  <a:pt x="118" y="359"/>
                </a:cubicBezTo>
                <a:close/>
                <a:moveTo>
                  <a:pt x="69" y="232"/>
                </a:moveTo>
                <a:cubicBezTo>
                  <a:pt x="74" y="237"/>
                  <a:pt x="81" y="239"/>
                  <a:pt x="87" y="239"/>
                </a:cubicBezTo>
                <a:cubicBezTo>
                  <a:pt x="94" y="239"/>
                  <a:pt x="100" y="237"/>
                  <a:pt x="105" y="232"/>
                </a:cubicBezTo>
                <a:cubicBezTo>
                  <a:pt x="134" y="202"/>
                  <a:pt x="134" y="202"/>
                  <a:pt x="134" y="202"/>
                </a:cubicBezTo>
                <a:cubicBezTo>
                  <a:pt x="139" y="198"/>
                  <a:pt x="142" y="191"/>
                  <a:pt x="142" y="184"/>
                </a:cubicBezTo>
                <a:cubicBezTo>
                  <a:pt x="142" y="178"/>
                  <a:pt x="139" y="171"/>
                  <a:pt x="134" y="167"/>
                </a:cubicBezTo>
                <a:cubicBezTo>
                  <a:pt x="105" y="137"/>
                  <a:pt x="105" y="137"/>
                  <a:pt x="105" y="137"/>
                </a:cubicBezTo>
                <a:cubicBezTo>
                  <a:pt x="100" y="133"/>
                  <a:pt x="94" y="130"/>
                  <a:pt x="87" y="130"/>
                </a:cubicBezTo>
                <a:cubicBezTo>
                  <a:pt x="80" y="130"/>
                  <a:pt x="74" y="133"/>
                  <a:pt x="69" y="13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35" y="171"/>
                  <a:pt x="33" y="178"/>
                  <a:pt x="33" y="184"/>
                </a:cubicBezTo>
                <a:cubicBezTo>
                  <a:pt x="33" y="191"/>
                  <a:pt x="35" y="198"/>
                  <a:pt x="40" y="202"/>
                </a:cubicBezTo>
                <a:lnTo>
                  <a:pt x="69" y="232"/>
                </a:lnTo>
                <a:close/>
                <a:moveTo>
                  <a:pt x="1847" y="281"/>
                </a:moveTo>
                <a:cubicBezTo>
                  <a:pt x="1847" y="200"/>
                  <a:pt x="1771" y="186"/>
                  <a:pt x="1709" y="170"/>
                </a:cubicBezTo>
                <a:cubicBezTo>
                  <a:pt x="1659" y="158"/>
                  <a:pt x="1610" y="147"/>
                  <a:pt x="1610" y="103"/>
                </a:cubicBezTo>
                <a:cubicBezTo>
                  <a:pt x="1610" y="69"/>
                  <a:pt x="1644" y="39"/>
                  <a:pt x="1700" y="39"/>
                </a:cubicBezTo>
                <a:cubicBezTo>
                  <a:pt x="1754" y="39"/>
                  <a:pt x="1796" y="57"/>
                  <a:pt x="1822" y="81"/>
                </a:cubicBezTo>
                <a:cubicBezTo>
                  <a:pt x="1833" y="81"/>
                  <a:pt x="1833" y="81"/>
                  <a:pt x="1833" y="81"/>
                </a:cubicBezTo>
                <a:cubicBezTo>
                  <a:pt x="1833" y="41"/>
                  <a:pt x="1833" y="41"/>
                  <a:pt x="1833" y="41"/>
                </a:cubicBezTo>
                <a:cubicBezTo>
                  <a:pt x="1812" y="21"/>
                  <a:pt x="1764" y="0"/>
                  <a:pt x="1710" y="0"/>
                </a:cubicBezTo>
                <a:cubicBezTo>
                  <a:pt x="1619" y="0"/>
                  <a:pt x="1565" y="46"/>
                  <a:pt x="1565" y="104"/>
                </a:cubicBezTo>
                <a:cubicBezTo>
                  <a:pt x="1565" y="183"/>
                  <a:pt x="1641" y="196"/>
                  <a:pt x="1703" y="211"/>
                </a:cubicBezTo>
                <a:cubicBezTo>
                  <a:pt x="1754" y="223"/>
                  <a:pt x="1803" y="236"/>
                  <a:pt x="1803" y="280"/>
                </a:cubicBezTo>
                <a:cubicBezTo>
                  <a:pt x="1803" y="307"/>
                  <a:pt x="1772" y="341"/>
                  <a:pt x="1712" y="341"/>
                </a:cubicBezTo>
                <a:cubicBezTo>
                  <a:pt x="1665" y="341"/>
                  <a:pt x="1606" y="315"/>
                  <a:pt x="1572" y="279"/>
                </a:cubicBezTo>
                <a:cubicBezTo>
                  <a:pt x="1561" y="279"/>
                  <a:pt x="1561" y="279"/>
                  <a:pt x="1561" y="279"/>
                </a:cubicBezTo>
                <a:cubicBezTo>
                  <a:pt x="1561" y="331"/>
                  <a:pt x="1561" y="331"/>
                  <a:pt x="1561" y="331"/>
                </a:cubicBezTo>
                <a:cubicBezTo>
                  <a:pt x="1606" y="365"/>
                  <a:pt x="1652" y="380"/>
                  <a:pt x="1712" y="380"/>
                </a:cubicBezTo>
                <a:cubicBezTo>
                  <a:pt x="1797" y="380"/>
                  <a:pt x="1847" y="334"/>
                  <a:pt x="1847" y="281"/>
                </a:cubicBezTo>
                <a:close/>
                <a:moveTo>
                  <a:pt x="1821" y="486"/>
                </a:moveTo>
                <a:cubicBezTo>
                  <a:pt x="1812" y="486"/>
                  <a:pt x="1805" y="489"/>
                  <a:pt x="1800" y="493"/>
                </a:cubicBezTo>
                <a:cubicBezTo>
                  <a:pt x="1800" y="502"/>
                  <a:pt x="1800" y="502"/>
                  <a:pt x="1800" y="502"/>
                </a:cubicBezTo>
                <a:cubicBezTo>
                  <a:pt x="1802" y="502"/>
                  <a:pt x="1802" y="502"/>
                  <a:pt x="1802" y="502"/>
                </a:cubicBezTo>
                <a:cubicBezTo>
                  <a:pt x="1807" y="497"/>
                  <a:pt x="1812" y="494"/>
                  <a:pt x="1821" y="494"/>
                </a:cubicBezTo>
                <a:cubicBezTo>
                  <a:pt x="1829" y="494"/>
                  <a:pt x="1835" y="499"/>
                  <a:pt x="1837" y="505"/>
                </a:cubicBezTo>
                <a:cubicBezTo>
                  <a:pt x="1836" y="507"/>
                  <a:pt x="1836" y="507"/>
                  <a:pt x="1836" y="507"/>
                </a:cubicBezTo>
                <a:cubicBezTo>
                  <a:pt x="1832" y="507"/>
                  <a:pt x="1823" y="509"/>
                  <a:pt x="1819" y="510"/>
                </a:cubicBezTo>
                <a:cubicBezTo>
                  <a:pt x="1805" y="513"/>
                  <a:pt x="1796" y="518"/>
                  <a:pt x="1796" y="530"/>
                </a:cubicBezTo>
                <a:cubicBezTo>
                  <a:pt x="1796" y="540"/>
                  <a:pt x="1804" y="548"/>
                  <a:pt x="1816" y="548"/>
                </a:cubicBezTo>
                <a:cubicBezTo>
                  <a:pt x="1824" y="548"/>
                  <a:pt x="1831" y="545"/>
                  <a:pt x="1836" y="539"/>
                </a:cubicBezTo>
                <a:cubicBezTo>
                  <a:pt x="1837" y="539"/>
                  <a:pt x="1837" y="539"/>
                  <a:pt x="1837" y="539"/>
                </a:cubicBezTo>
                <a:cubicBezTo>
                  <a:pt x="1837" y="546"/>
                  <a:pt x="1837" y="546"/>
                  <a:pt x="1837" y="546"/>
                </a:cubicBezTo>
                <a:cubicBezTo>
                  <a:pt x="1846" y="546"/>
                  <a:pt x="1846" y="546"/>
                  <a:pt x="1846" y="546"/>
                </a:cubicBezTo>
                <a:cubicBezTo>
                  <a:pt x="1846" y="533"/>
                  <a:pt x="1846" y="522"/>
                  <a:pt x="1846" y="509"/>
                </a:cubicBezTo>
                <a:cubicBezTo>
                  <a:pt x="1846" y="495"/>
                  <a:pt x="1837" y="486"/>
                  <a:pt x="1821" y="486"/>
                </a:cubicBezTo>
                <a:close/>
                <a:moveTo>
                  <a:pt x="1837" y="528"/>
                </a:moveTo>
                <a:cubicBezTo>
                  <a:pt x="1837" y="527"/>
                  <a:pt x="1837" y="527"/>
                  <a:pt x="1837" y="527"/>
                </a:cubicBezTo>
                <a:cubicBezTo>
                  <a:pt x="1837" y="536"/>
                  <a:pt x="1826" y="539"/>
                  <a:pt x="1820" y="539"/>
                </a:cubicBezTo>
                <a:cubicBezTo>
                  <a:pt x="1811" y="539"/>
                  <a:pt x="1805" y="536"/>
                  <a:pt x="1805" y="530"/>
                </a:cubicBezTo>
                <a:cubicBezTo>
                  <a:pt x="1805" y="523"/>
                  <a:pt x="1810" y="520"/>
                  <a:pt x="1822" y="518"/>
                </a:cubicBezTo>
                <a:cubicBezTo>
                  <a:pt x="1825" y="517"/>
                  <a:pt x="1832" y="516"/>
                  <a:pt x="1837" y="515"/>
                </a:cubicBezTo>
                <a:lnTo>
                  <a:pt x="1837" y="528"/>
                </a:lnTo>
                <a:close/>
                <a:moveTo>
                  <a:pt x="1775" y="472"/>
                </a:moveTo>
                <a:cubicBezTo>
                  <a:pt x="1784" y="472"/>
                  <a:pt x="1784" y="472"/>
                  <a:pt x="1784" y="472"/>
                </a:cubicBezTo>
                <a:cubicBezTo>
                  <a:pt x="1784" y="460"/>
                  <a:pt x="1784" y="460"/>
                  <a:pt x="1784" y="460"/>
                </a:cubicBezTo>
                <a:cubicBezTo>
                  <a:pt x="1775" y="460"/>
                  <a:pt x="1775" y="460"/>
                  <a:pt x="1775" y="460"/>
                </a:cubicBezTo>
                <a:lnTo>
                  <a:pt x="1775" y="472"/>
                </a:lnTo>
                <a:close/>
                <a:moveTo>
                  <a:pt x="456" y="217"/>
                </a:moveTo>
                <a:cubicBezTo>
                  <a:pt x="457" y="218"/>
                  <a:pt x="459" y="219"/>
                  <a:pt x="460" y="219"/>
                </a:cubicBezTo>
                <a:cubicBezTo>
                  <a:pt x="462" y="219"/>
                  <a:pt x="464" y="218"/>
                  <a:pt x="465" y="217"/>
                </a:cubicBezTo>
                <a:cubicBezTo>
                  <a:pt x="492" y="191"/>
                  <a:pt x="492" y="191"/>
                  <a:pt x="492" y="191"/>
                </a:cubicBezTo>
                <a:cubicBezTo>
                  <a:pt x="494" y="188"/>
                  <a:pt x="494" y="184"/>
                  <a:pt x="492" y="181"/>
                </a:cubicBezTo>
                <a:cubicBezTo>
                  <a:pt x="465" y="155"/>
                  <a:pt x="465" y="155"/>
                  <a:pt x="465" y="155"/>
                </a:cubicBezTo>
                <a:cubicBezTo>
                  <a:pt x="464" y="153"/>
                  <a:pt x="462" y="153"/>
                  <a:pt x="460" y="153"/>
                </a:cubicBezTo>
                <a:cubicBezTo>
                  <a:pt x="459" y="153"/>
                  <a:pt x="457" y="153"/>
                  <a:pt x="456" y="155"/>
                </a:cubicBezTo>
                <a:cubicBezTo>
                  <a:pt x="429" y="181"/>
                  <a:pt x="429" y="181"/>
                  <a:pt x="429" y="181"/>
                </a:cubicBezTo>
                <a:cubicBezTo>
                  <a:pt x="428" y="182"/>
                  <a:pt x="427" y="184"/>
                  <a:pt x="427" y="186"/>
                </a:cubicBezTo>
                <a:cubicBezTo>
                  <a:pt x="427" y="188"/>
                  <a:pt x="428" y="189"/>
                  <a:pt x="429" y="191"/>
                </a:cubicBezTo>
                <a:lnTo>
                  <a:pt x="456" y="217"/>
                </a:lnTo>
                <a:close/>
                <a:moveTo>
                  <a:pt x="1737" y="486"/>
                </a:moveTo>
                <a:cubicBezTo>
                  <a:pt x="1729" y="486"/>
                  <a:pt x="1721" y="489"/>
                  <a:pt x="1717" y="497"/>
                </a:cubicBezTo>
                <a:cubicBezTo>
                  <a:pt x="1715" y="497"/>
                  <a:pt x="1715" y="497"/>
                  <a:pt x="1715" y="497"/>
                </a:cubicBezTo>
                <a:cubicBezTo>
                  <a:pt x="1715" y="487"/>
                  <a:pt x="1715" y="487"/>
                  <a:pt x="1715" y="487"/>
                </a:cubicBezTo>
                <a:cubicBezTo>
                  <a:pt x="1707" y="487"/>
                  <a:pt x="1707" y="487"/>
                  <a:pt x="1707" y="487"/>
                </a:cubicBezTo>
                <a:cubicBezTo>
                  <a:pt x="1707" y="546"/>
                  <a:pt x="1707" y="546"/>
                  <a:pt x="1707" y="546"/>
                </a:cubicBezTo>
                <a:cubicBezTo>
                  <a:pt x="1716" y="546"/>
                  <a:pt x="1716" y="546"/>
                  <a:pt x="1716" y="546"/>
                </a:cubicBezTo>
                <a:cubicBezTo>
                  <a:pt x="1716" y="508"/>
                  <a:pt x="1716" y="508"/>
                  <a:pt x="1716" y="508"/>
                </a:cubicBezTo>
                <a:cubicBezTo>
                  <a:pt x="1716" y="500"/>
                  <a:pt x="1727" y="494"/>
                  <a:pt x="1734" y="494"/>
                </a:cubicBezTo>
                <a:cubicBezTo>
                  <a:pt x="1743" y="494"/>
                  <a:pt x="1750" y="499"/>
                  <a:pt x="1750" y="509"/>
                </a:cubicBezTo>
                <a:cubicBezTo>
                  <a:pt x="1750" y="546"/>
                  <a:pt x="1750" y="546"/>
                  <a:pt x="1750" y="546"/>
                </a:cubicBezTo>
                <a:cubicBezTo>
                  <a:pt x="1759" y="546"/>
                  <a:pt x="1759" y="546"/>
                  <a:pt x="1759" y="546"/>
                </a:cubicBezTo>
                <a:cubicBezTo>
                  <a:pt x="1759" y="508"/>
                  <a:pt x="1759" y="508"/>
                  <a:pt x="1759" y="508"/>
                </a:cubicBezTo>
                <a:cubicBezTo>
                  <a:pt x="1759" y="493"/>
                  <a:pt x="1750" y="486"/>
                  <a:pt x="1737" y="486"/>
                </a:cubicBezTo>
                <a:close/>
                <a:moveTo>
                  <a:pt x="1270" y="497"/>
                </a:moveTo>
                <a:cubicBezTo>
                  <a:pt x="1268" y="497"/>
                  <a:pt x="1268" y="497"/>
                  <a:pt x="1268" y="497"/>
                </a:cubicBezTo>
                <a:cubicBezTo>
                  <a:pt x="1268" y="487"/>
                  <a:pt x="1268" y="487"/>
                  <a:pt x="1268" y="487"/>
                </a:cubicBezTo>
                <a:cubicBezTo>
                  <a:pt x="1259" y="487"/>
                  <a:pt x="1259" y="487"/>
                  <a:pt x="1259" y="487"/>
                </a:cubicBezTo>
                <a:cubicBezTo>
                  <a:pt x="1259" y="546"/>
                  <a:pt x="1259" y="546"/>
                  <a:pt x="1259" y="546"/>
                </a:cubicBezTo>
                <a:cubicBezTo>
                  <a:pt x="1269" y="546"/>
                  <a:pt x="1269" y="546"/>
                  <a:pt x="1269" y="546"/>
                </a:cubicBezTo>
                <a:cubicBezTo>
                  <a:pt x="1269" y="512"/>
                  <a:pt x="1269" y="512"/>
                  <a:pt x="1269" y="512"/>
                </a:cubicBezTo>
                <a:cubicBezTo>
                  <a:pt x="1269" y="502"/>
                  <a:pt x="1276" y="495"/>
                  <a:pt x="1283" y="495"/>
                </a:cubicBezTo>
                <a:cubicBezTo>
                  <a:pt x="1291" y="495"/>
                  <a:pt x="1291" y="495"/>
                  <a:pt x="1291" y="495"/>
                </a:cubicBezTo>
                <a:cubicBezTo>
                  <a:pt x="1291" y="486"/>
                  <a:pt x="1291" y="486"/>
                  <a:pt x="1291" y="486"/>
                </a:cubicBezTo>
                <a:cubicBezTo>
                  <a:pt x="1283" y="486"/>
                  <a:pt x="1283" y="486"/>
                  <a:pt x="1283" y="486"/>
                </a:cubicBezTo>
                <a:cubicBezTo>
                  <a:pt x="1276" y="486"/>
                  <a:pt x="1272" y="490"/>
                  <a:pt x="1270" y="497"/>
                </a:cubicBezTo>
                <a:close/>
                <a:moveTo>
                  <a:pt x="1302" y="546"/>
                </a:moveTo>
                <a:cubicBezTo>
                  <a:pt x="1311" y="546"/>
                  <a:pt x="1311" y="546"/>
                  <a:pt x="1311" y="546"/>
                </a:cubicBezTo>
                <a:cubicBezTo>
                  <a:pt x="1311" y="487"/>
                  <a:pt x="1311" y="487"/>
                  <a:pt x="1311" y="487"/>
                </a:cubicBezTo>
                <a:cubicBezTo>
                  <a:pt x="1302" y="487"/>
                  <a:pt x="1302" y="487"/>
                  <a:pt x="1302" y="487"/>
                </a:cubicBezTo>
                <a:lnTo>
                  <a:pt x="1302" y="546"/>
                </a:lnTo>
                <a:close/>
                <a:moveTo>
                  <a:pt x="1330" y="5"/>
                </a:moveTo>
                <a:cubicBezTo>
                  <a:pt x="1196" y="361"/>
                  <a:pt x="1196" y="361"/>
                  <a:pt x="1196" y="361"/>
                </a:cubicBezTo>
                <a:cubicBezTo>
                  <a:pt x="1196" y="373"/>
                  <a:pt x="1196" y="373"/>
                  <a:pt x="1196" y="373"/>
                </a:cubicBezTo>
                <a:cubicBezTo>
                  <a:pt x="1235" y="373"/>
                  <a:pt x="1235" y="373"/>
                  <a:pt x="1235" y="373"/>
                </a:cubicBezTo>
                <a:cubicBezTo>
                  <a:pt x="1284" y="242"/>
                  <a:pt x="1284" y="242"/>
                  <a:pt x="1284" y="242"/>
                </a:cubicBezTo>
                <a:cubicBezTo>
                  <a:pt x="1442" y="242"/>
                  <a:pt x="1442" y="242"/>
                  <a:pt x="1442" y="242"/>
                </a:cubicBezTo>
                <a:cubicBezTo>
                  <a:pt x="1493" y="373"/>
                  <a:pt x="1493" y="373"/>
                  <a:pt x="1493" y="373"/>
                </a:cubicBezTo>
                <a:cubicBezTo>
                  <a:pt x="1536" y="373"/>
                  <a:pt x="1536" y="373"/>
                  <a:pt x="1536" y="373"/>
                </a:cubicBezTo>
                <a:cubicBezTo>
                  <a:pt x="1536" y="361"/>
                  <a:pt x="1536" y="361"/>
                  <a:pt x="1536" y="361"/>
                </a:cubicBezTo>
                <a:cubicBezTo>
                  <a:pt x="1398" y="5"/>
                  <a:pt x="1398" y="5"/>
                  <a:pt x="1398" y="5"/>
                </a:cubicBezTo>
                <a:lnTo>
                  <a:pt x="1330" y="5"/>
                </a:lnTo>
                <a:close/>
                <a:moveTo>
                  <a:pt x="1298" y="205"/>
                </a:moveTo>
                <a:cubicBezTo>
                  <a:pt x="1353" y="58"/>
                  <a:pt x="1353" y="58"/>
                  <a:pt x="1353" y="58"/>
                </a:cubicBezTo>
                <a:cubicBezTo>
                  <a:pt x="1361" y="35"/>
                  <a:pt x="1361" y="35"/>
                  <a:pt x="1361" y="35"/>
                </a:cubicBezTo>
                <a:cubicBezTo>
                  <a:pt x="1363" y="35"/>
                  <a:pt x="1363" y="35"/>
                  <a:pt x="1363" y="35"/>
                </a:cubicBezTo>
                <a:cubicBezTo>
                  <a:pt x="1371" y="58"/>
                  <a:pt x="1371" y="58"/>
                  <a:pt x="1371" y="58"/>
                </a:cubicBezTo>
                <a:cubicBezTo>
                  <a:pt x="1427" y="205"/>
                  <a:pt x="1427" y="205"/>
                  <a:pt x="1427" y="205"/>
                </a:cubicBezTo>
                <a:lnTo>
                  <a:pt x="1298" y="205"/>
                </a:lnTo>
                <a:close/>
                <a:moveTo>
                  <a:pt x="1217" y="486"/>
                </a:moveTo>
                <a:cubicBezTo>
                  <a:pt x="1210" y="486"/>
                  <a:pt x="1203" y="489"/>
                  <a:pt x="1200" y="494"/>
                </a:cubicBezTo>
                <a:cubicBezTo>
                  <a:pt x="1199" y="494"/>
                  <a:pt x="1199" y="494"/>
                  <a:pt x="1199" y="494"/>
                </a:cubicBezTo>
                <a:cubicBezTo>
                  <a:pt x="1199" y="487"/>
                  <a:pt x="1199" y="487"/>
                  <a:pt x="1199" y="487"/>
                </a:cubicBezTo>
                <a:cubicBezTo>
                  <a:pt x="1189" y="487"/>
                  <a:pt x="1189" y="487"/>
                  <a:pt x="1189" y="487"/>
                </a:cubicBezTo>
                <a:cubicBezTo>
                  <a:pt x="1189" y="571"/>
                  <a:pt x="1189" y="571"/>
                  <a:pt x="1189" y="571"/>
                </a:cubicBezTo>
                <a:cubicBezTo>
                  <a:pt x="1198" y="571"/>
                  <a:pt x="1198" y="571"/>
                  <a:pt x="1198" y="571"/>
                </a:cubicBezTo>
                <a:cubicBezTo>
                  <a:pt x="1198" y="538"/>
                  <a:pt x="1198" y="538"/>
                  <a:pt x="1198" y="538"/>
                </a:cubicBezTo>
                <a:cubicBezTo>
                  <a:pt x="1200" y="538"/>
                  <a:pt x="1200" y="538"/>
                  <a:pt x="1200" y="538"/>
                </a:cubicBezTo>
                <a:cubicBezTo>
                  <a:pt x="1202" y="544"/>
                  <a:pt x="1211" y="547"/>
                  <a:pt x="1217" y="547"/>
                </a:cubicBezTo>
                <a:cubicBezTo>
                  <a:pt x="1233" y="547"/>
                  <a:pt x="1246" y="535"/>
                  <a:pt x="1246" y="515"/>
                </a:cubicBezTo>
                <a:cubicBezTo>
                  <a:pt x="1246" y="497"/>
                  <a:pt x="1235" y="486"/>
                  <a:pt x="1217" y="486"/>
                </a:cubicBezTo>
                <a:close/>
                <a:moveTo>
                  <a:pt x="1216" y="539"/>
                </a:moveTo>
                <a:cubicBezTo>
                  <a:pt x="1207" y="539"/>
                  <a:pt x="1199" y="534"/>
                  <a:pt x="1198" y="527"/>
                </a:cubicBezTo>
                <a:cubicBezTo>
                  <a:pt x="1198" y="510"/>
                  <a:pt x="1198" y="510"/>
                  <a:pt x="1198" y="510"/>
                </a:cubicBezTo>
                <a:cubicBezTo>
                  <a:pt x="1199" y="500"/>
                  <a:pt x="1207" y="494"/>
                  <a:pt x="1216" y="494"/>
                </a:cubicBezTo>
                <a:cubicBezTo>
                  <a:pt x="1228" y="494"/>
                  <a:pt x="1237" y="502"/>
                  <a:pt x="1237" y="516"/>
                </a:cubicBezTo>
                <a:cubicBezTo>
                  <a:pt x="1237" y="531"/>
                  <a:pt x="1227" y="539"/>
                  <a:pt x="1216" y="539"/>
                </a:cubicBezTo>
                <a:close/>
                <a:moveTo>
                  <a:pt x="1302" y="472"/>
                </a:moveTo>
                <a:cubicBezTo>
                  <a:pt x="1311" y="472"/>
                  <a:pt x="1311" y="472"/>
                  <a:pt x="1311" y="472"/>
                </a:cubicBezTo>
                <a:cubicBezTo>
                  <a:pt x="1311" y="460"/>
                  <a:pt x="1311" y="460"/>
                  <a:pt x="1311" y="460"/>
                </a:cubicBezTo>
                <a:cubicBezTo>
                  <a:pt x="1302" y="460"/>
                  <a:pt x="1302" y="460"/>
                  <a:pt x="1302" y="460"/>
                </a:cubicBezTo>
                <a:lnTo>
                  <a:pt x="1302" y="472"/>
                </a:lnTo>
                <a:close/>
                <a:moveTo>
                  <a:pt x="1436" y="517"/>
                </a:moveTo>
                <a:cubicBezTo>
                  <a:pt x="1436" y="499"/>
                  <a:pt x="1428" y="486"/>
                  <a:pt x="1408" y="486"/>
                </a:cubicBezTo>
                <a:cubicBezTo>
                  <a:pt x="1390" y="486"/>
                  <a:pt x="1380" y="499"/>
                  <a:pt x="1380" y="516"/>
                </a:cubicBezTo>
                <a:cubicBezTo>
                  <a:pt x="1380" y="537"/>
                  <a:pt x="1391" y="548"/>
                  <a:pt x="1412" y="548"/>
                </a:cubicBezTo>
                <a:cubicBezTo>
                  <a:pt x="1418" y="548"/>
                  <a:pt x="1427" y="546"/>
                  <a:pt x="1433" y="540"/>
                </a:cubicBezTo>
                <a:cubicBezTo>
                  <a:pt x="1433" y="533"/>
                  <a:pt x="1433" y="533"/>
                  <a:pt x="1433" y="533"/>
                </a:cubicBezTo>
                <a:cubicBezTo>
                  <a:pt x="1431" y="533"/>
                  <a:pt x="1431" y="533"/>
                  <a:pt x="1431" y="533"/>
                </a:cubicBezTo>
                <a:cubicBezTo>
                  <a:pt x="1425" y="537"/>
                  <a:pt x="1418" y="539"/>
                  <a:pt x="1412" y="539"/>
                </a:cubicBezTo>
                <a:cubicBezTo>
                  <a:pt x="1401" y="539"/>
                  <a:pt x="1395" y="535"/>
                  <a:pt x="1391" y="527"/>
                </a:cubicBezTo>
                <a:cubicBezTo>
                  <a:pt x="1390" y="525"/>
                  <a:pt x="1390" y="522"/>
                  <a:pt x="1390" y="518"/>
                </a:cubicBezTo>
                <a:cubicBezTo>
                  <a:pt x="1390" y="517"/>
                  <a:pt x="1390" y="517"/>
                  <a:pt x="1390" y="517"/>
                </a:cubicBezTo>
                <a:lnTo>
                  <a:pt x="1436" y="517"/>
                </a:lnTo>
                <a:close/>
                <a:moveTo>
                  <a:pt x="1408" y="493"/>
                </a:moveTo>
                <a:cubicBezTo>
                  <a:pt x="1419" y="493"/>
                  <a:pt x="1425" y="500"/>
                  <a:pt x="1426" y="510"/>
                </a:cubicBezTo>
                <a:cubicBezTo>
                  <a:pt x="1390" y="510"/>
                  <a:pt x="1390" y="510"/>
                  <a:pt x="1390" y="510"/>
                </a:cubicBezTo>
                <a:cubicBezTo>
                  <a:pt x="1392" y="500"/>
                  <a:pt x="1397" y="493"/>
                  <a:pt x="1408" y="493"/>
                </a:cubicBezTo>
                <a:close/>
                <a:moveTo>
                  <a:pt x="1335" y="501"/>
                </a:moveTo>
                <a:cubicBezTo>
                  <a:pt x="1335" y="496"/>
                  <a:pt x="1340" y="493"/>
                  <a:pt x="1350" y="493"/>
                </a:cubicBezTo>
                <a:cubicBezTo>
                  <a:pt x="1358" y="493"/>
                  <a:pt x="1364" y="498"/>
                  <a:pt x="1366" y="500"/>
                </a:cubicBezTo>
                <a:cubicBezTo>
                  <a:pt x="1368" y="500"/>
                  <a:pt x="1368" y="500"/>
                  <a:pt x="1368" y="500"/>
                </a:cubicBezTo>
                <a:cubicBezTo>
                  <a:pt x="1368" y="491"/>
                  <a:pt x="1368" y="491"/>
                  <a:pt x="1368" y="491"/>
                </a:cubicBezTo>
                <a:cubicBezTo>
                  <a:pt x="1365" y="489"/>
                  <a:pt x="1359" y="486"/>
                  <a:pt x="1350" y="486"/>
                </a:cubicBezTo>
                <a:cubicBezTo>
                  <a:pt x="1334" y="486"/>
                  <a:pt x="1326" y="493"/>
                  <a:pt x="1326" y="503"/>
                </a:cubicBezTo>
                <a:cubicBezTo>
                  <a:pt x="1326" y="523"/>
                  <a:pt x="1362" y="519"/>
                  <a:pt x="1362" y="531"/>
                </a:cubicBezTo>
                <a:cubicBezTo>
                  <a:pt x="1362" y="537"/>
                  <a:pt x="1358" y="540"/>
                  <a:pt x="1348" y="540"/>
                </a:cubicBezTo>
                <a:cubicBezTo>
                  <a:pt x="1341" y="540"/>
                  <a:pt x="1332" y="536"/>
                  <a:pt x="1329" y="532"/>
                </a:cubicBezTo>
                <a:cubicBezTo>
                  <a:pt x="1326" y="532"/>
                  <a:pt x="1326" y="532"/>
                  <a:pt x="1326" y="532"/>
                </a:cubicBezTo>
                <a:cubicBezTo>
                  <a:pt x="1326" y="541"/>
                  <a:pt x="1326" y="541"/>
                  <a:pt x="1326" y="541"/>
                </a:cubicBezTo>
                <a:cubicBezTo>
                  <a:pt x="1331" y="545"/>
                  <a:pt x="1339" y="548"/>
                  <a:pt x="1348" y="548"/>
                </a:cubicBezTo>
                <a:cubicBezTo>
                  <a:pt x="1365" y="548"/>
                  <a:pt x="1372" y="541"/>
                  <a:pt x="1372" y="531"/>
                </a:cubicBezTo>
                <a:cubicBezTo>
                  <a:pt x="1372" y="510"/>
                  <a:pt x="1335" y="516"/>
                  <a:pt x="1335" y="501"/>
                </a:cubicBezTo>
                <a:close/>
                <a:moveTo>
                  <a:pt x="912" y="546"/>
                </a:moveTo>
                <a:cubicBezTo>
                  <a:pt x="969" y="546"/>
                  <a:pt x="969" y="546"/>
                  <a:pt x="969" y="546"/>
                </a:cubicBezTo>
                <a:cubicBezTo>
                  <a:pt x="969" y="537"/>
                  <a:pt x="969" y="537"/>
                  <a:pt x="969" y="537"/>
                </a:cubicBezTo>
                <a:cubicBezTo>
                  <a:pt x="921" y="537"/>
                  <a:pt x="921" y="537"/>
                  <a:pt x="921" y="537"/>
                </a:cubicBezTo>
                <a:cubicBezTo>
                  <a:pt x="921" y="507"/>
                  <a:pt x="921" y="507"/>
                  <a:pt x="921" y="507"/>
                </a:cubicBezTo>
                <a:cubicBezTo>
                  <a:pt x="965" y="507"/>
                  <a:pt x="965" y="507"/>
                  <a:pt x="965" y="507"/>
                </a:cubicBezTo>
                <a:cubicBezTo>
                  <a:pt x="965" y="499"/>
                  <a:pt x="965" y="499"/>
                  <a:pt x="965" y="499"/>
                </a:cubicBezTo>
                <a:cubicBezTo>
                  <a:pt x="921" y="499"/>
                  <a:pt x="921" y="499"/>
                  <a:pt x="921" y="499"/>
                </a:cubicBezTo>
                <a:cubicBezTo>
                  <a:pt x="921" y="471"/>
                  <a:pt x="921" y="471"/>
                  <a:pt x="921" y="471"/>
                </a:cubicBezTo>
                <a:cubicBezTo>
                  <a:pt x="969" y="471"/>
                  <a:pt x="969" y="471"/>
                  <a:pt x="969" y="471"/>
                </a:cubicBezTo>
                <a:cubicBezTo>
                  <a:pt x="969" y="462"/>
                  <a:pt x="969" y="462"/>
                  <a:pt x="969" y="462"/>
                </a:cubicBezTo>
                <a:cubicBezTo>
                  <a:pt x="912" y="462"/>
                  <a:pt x="912" y="462"/>
                  <a:pt x="912" y="462"/>
                </a:cubicBezTo>
                <a:lnTo>
                  <a:pt x="912" y="546"/>
                </a:lnTo>
                <a:close/>
                <a:moveTo>
                  <a:pt x="1159" y="497"/>
                </a:moveTo>
                <a:cubicBezTo>
                  <a:pt x="1158" y="497"/>
                  <a:pt x="1158" y="497"/>
                  <a:pt x="1158" y="497"/>
                </a:cubicBezTo>
                <a:cubicBezTo>
                  <a:pt x="1158" y="487"/>
                  <a:pt x="1158" y="487"/>
                  <a:pt x="1158" y="487"/>
                </a:cubicBezTo>
                <a:cubicBezTo>
                  <a:pt x="1148" y="487"/>
                  <a:pt x="1148" y="487"/>
                  <a:pt x="1148" y="487"/>
                </a:cubicBezTo>
                <a:cubicBezTo>
                  <a:pt x="1148" y="546"/>
                  <a:pt x="1148" y="546"/>
                  <a:pt x="1148" y="546"/>
                </a:cubicBezTo>
                <a:cubicBezTo>
                  <a:pt x="1158" y="546"/>
                  <a:pt x="1158" y="546"/>
                  <a:pt x="1158" y="546"/>
                </a:cubicBezTo>
                <a:cubicBezTo>
                  <a:pt x="1158" y="512"/>
                  <a:pt x="1158" y="512"/>
                  <a:pt x="1158" y="512"/>
                </a:cubicBezTo>
                <a:cubicBezTo>
                  <a:pt x="1159" y="502"/>
                  <a:pt x="1165" y="495"/>
                  <a:pt x="1172" y="495"/>
                </a:cubicBezTo>
                <a:cubicBezTo>
                  <a:pt x="1180" y="495"/>
                  <a:pt x="1180" y="495"/>
                  <a:pt x="1180" y="495"/>
                </a:cubicBezTo>
                <a:cubicBezTo>
                  <a:pt x="1180" y="486"/>
                  <a:pt x="1180" y="486"/>
                  <a:pt x="1180" y="486"/>
                </a:cubicBezTo>
                <a:cubicBezTo>
                  <a:pt x="1172" y="486"/>
                  <a:pt x="1172" y="486"/>
                  <a:pt x="1172" y="486"/>
                </a:cubicBezTo>
                <a:cubicBezTo>
                  <a:pt x="1165" y="486"/>
                  <a:pt x="1161" y="490"/>
                  <a:pt x="1159" y="497"/>
                </a:cubicBezTo>
                <a:close/>
                <a:moveTo>
                  <a:pt x="767" y="20"/>
                </a:moveTo>
                <a:cubicBezTo>
                  <a:pt x="763" y="11"/>
                  <a:pt x="754" y="5"/>
                  <a:pt x="744" y="5"/>
                </a:cubicBezTo>
                <a:cubicBezTo>
                  <a:pt x="416" y="5"/>
                  <a:pt x="416" y="5"/>
                  <a:pt x="416" y="5"/>
                </a:cubicBezTo>
                <a:cubicBezTo>
                  <a:pt x="409" y="5"/>
                  <a:pt x="403" y="8"/>
                  <a:pt x="398" y="12"/>
                </a:cubicBezTo>
                <a:cubicBezTo>
                  <a:pt x="185" y="225"/>
                  <a:pt x="185" y="225"/>
                  <a:pt x="185" y="225"/>
                </a:cubicBezTo>
                <a:cubicBezTo>
                  <a:pt x="176" y="235"/>
                  <a:pt x="176" y="250"/>
                  <a:pt x="185" y="260"/>
                </a:cubicBezTo>
                <a:cubicBezTo>
                  <a:pt x="257" y="332"/>
                  <a:pt x="257" y="332"/>
                  <a:pt x="257" y="332"/>
                </a:cubicBezTo>
                <a:cubicBezTo>
                  <a:pt x="226" y="364"/>
                  <a:pt x="226" y="364"/>
                  <a:pt x="226" y="364"/>
                </a:cubicBezTo>
                <a:cubicBezTo>
                  <a:pt x="216" y="373"/>
                  <a:pt x="216" y="389"/>
                  <a:pt x="226" y="399"/>
                </a:cubicBezTo>
                <a:cubicBezTo>
                  <a:pt x="332" y="505"/>
                  <a:pt x="332" y="505"/>
                  <a:pt x="332" y="505"/>
                </a:cubicBezTo>
                <a:cubicBezTo>
                  <a:pt x="341" y="515"/>
                  <a:pt x="357" y="515"/>
                  <a:pt x="367" y="505"/>
                </a:cubicBezTo>
                <a:cubicBezTo>
                  <a:pt x="401" y="471"/>
                  <a:pt x="401" y="471"/>
                  <a:pt x="401" y="471"/>
                </a:cubicBezTo>
                <a:cubicBezTo>
                  <a:pt x="494" y="564"/>
                  <a:pt x="494" y="564"/>
                  <a:pt x="494" y="564"/>
                </a:cubicBezTo>
                <a:cubicBezTo>
                  <a:pt x="499" y="569"/>
                  <a:pt x="505" y="571"/>
                  <a:pt x="512" y="571"/>
                </a:cubicBezTo>
                <a:cubicBezTo>
                  <a:pt x="518" y="571"/>
                  <a:pt x="525" y="569"/>
                  <a:pt x="530" y="564"/>
                </a:cubicBezTo>
                <a:cubicBezTo>
                  <a:pt x="757" y="337"/>
                  <a:pt x="757" y="337"/>
                  <a:pt x="757" y="337"/>
                </a:cubicBezTo>
                <a:cubicBezTo>
                  <a:pt x="761" y="332"/>
                  <a:pt x="764" y="325"/>
                  <a:pt x="764" y="319"/>
                </a:cubicBezTo>
                <a:cubicBezTo>
                  <a:pt x="764" y="312"/>
                  <a:pt x="761" y="306"/>
                  <a:pt x="757" y="301"/>
                </a:cubicBezTo>
                <a:cubicBezTo>
                  <a:pt x="632" y="176"/>
                  <a:pt x="632" y="176"/>
                  <a:pt x="632" y="176"/>
                </a:cubicBezTo>
                <a:cubicBezTo>
                  <a:pt x="762" y="48"/>
                  <a:pt x="762" y="48"/>
                  <a:pt x="762" y="48"/>
                </a:cubicBezTo>
                <a:cubicBezTo>
                  <a:pt x="769" y="41"/>
                  <a:pt x="771" y="30"/>
                  <a:pt x="767" y="20"/>
                </a:cubicBezTo>
                <a:close/>
                <a:moveTo>
                  <a:pt x="550" y="144"/>
                </a:moveTo>
                <a:cubicBezTo>
                  <a:pt x="577" y="118"/>
                  <a:pt x="577" y="118"/>
                  <a:pt x="577" y="118"/>
                </a:cubicBezTo>
                <a:cubicBezTo>
                  <a:pt x="578" y="116"/>
                  <a:pt x="580" y="116"/>
                  <a:pt x="582" y="116"/>
                </a:cubicBezTo>
                <a:cubicBezTo>
                  <a:pt x="583" y="116"/>
                  <a:pt x="585" y="116"/>
                  <a:pt x="586" y="118"/>
                </a:cubicBezTo>
                <a:cubicBezTo>
                  <a:pt x="613" y="144"/>
                  <a:pt x="613" y="144"/>
                  <a:pt x="613" y="144"/>
                </a:cubicBezTo>
                <a:cubicBezTo>
                  <a:pt x="615" y="147"/>
                  <a:pt x="615" y="151"/>
                  <a:pt x="613" y="154"/>
                </a:cubicBezTo>
                <a:cubicBezTo>
                  <a:pt x="586" y="180"/>
                  <a:pt x="586" y="180"/>
                  <a:pt x="586" y="180"/>
                </a:cubicBezTo>
                <a:cubicBezTo>
                  <a:pt x="585" y="181"/>
                  <a:pt x="583" y="182"/>
                  <a:pt x="582" y="182"/>
                </a:cubicBezTo>
                <a:cubicBezTo>
                  <a:pt x="580" y="182"/>
                  <a:pt x="578" y="181"/>
                  <a:pt x="577" y="180"/>
                </a:cubicBezTo>
                <a:cubicBezTo>
                  <a:pt x="550" y="154"/>
                  <a:pt x="550" y="154"/>
                  <a:pt x="550" y="154"/>
                </a:cubicBezTo>
                <a:cubicBezTo>
                  <a:pt x="549" y="152"/>
                  <a:pt x="548" y="151"/>
                  <a:pt x="548" y="149"/>
                </a:cubicBezTo>
                <a:cubicBezTo>
                  <a:pt x="548" y="147"/>
                  <a:pt x="549" y="145"/>
                  <a:pt x="550" y="144"/>
                </a:cubicBezTo>
                <a:close/>
                <a:moveTo>
                  <a:pt x="400" y="90"/>
                </a:moveTo>
                <a:cubicBezTo>
                  <a:pt x="400" y="87"/>
                  <a:pt x="402" y="84"/>
                  <a:pt x="405" y="83"/>
                </a:cubicBezTo>
                <a:cubicBezTo>
                  <a:pt x="407" y="82"/>
                  <a:pt x="411" y="83"/>
                  <a:pt x="413" y="85"/>
                </a:cubicBezTo>
                <a:cubicBezTo>
                  <a:pt x="460" y="132"/>
                  <a:pt x="460" y="132"/>
                  <a:pt x="460" y="132"/>
                </a:cubicBezTo>
                <a:cubicBezTo>
                  <a:pt x="508" y="85"/>
                  <a:pt x="508" y="85"/>
                  <a:pt x="508" y="85"/>
                </a:cubicBezTo>
                <a:cubicBezTo>
                  <a:pt x="510" y="83"/>
                  <a:pt x="513" y="82"/>
                  <a:pt x="516" y="83"/>
                </a:cubicBezTo>
                <a:cubicBezTo>
                  <a:pt x="519" y="84"/>
                  <a:pt x="521" y="87"/>
                  <a:pt x="521" y="90"/>
                </a:cubicBezTo>
                <a:cubicBezTo>
                  <a:pt x="521" y="196"/>
                  <a:pt x="521" y="196"/>
                  <a:pt x="521" y="196"/>
                </a:cubicBezTo>
                <a:cubicBezTo>
                  <a:pt x="521" y="198"/>
                  <a:pt x="520" y="200"/>
                  <a:pt x="519" y="201"/>
                </a:cubicBezTo>
                <a:cubicBezTo>
                  <a:pt x="466" y="254"/>
                  <a:pt x="466" y="254"/>
                  <a:pt x="466" y="254"/>
                </a:cubicBezTo>
                <a:cubicBezTo>
                  <a:pt x="464" y="256"/>
                  <a:pt x="462" y="256"/>
                  <a:pt x="460" y="256"/>
                </a:cubicBezTo>
                <a:cubicBezTo>
                  <a:pt x="459" y="256"/>
                  <a:pt x="457" y="256"/>
                  <a:pt x="455" y="254"/>
                </a:cubicBezTo>
                <a:cubicBezTo>
                  <a:pt x="402" y="201"/>
                  <a:pt x="402" y="201"/>
                  <a:pt x="402" y="201"/>
                </a:cubicBezTo>
                <a:cubicBezTo>
                  <a:pt x="401" y="200"/>
                  <a:pt x="400" y="198"/>
                  <a:pt x="400" y="196"/>
                </a:cubicBezTo>
                <a:lnTo>
                  <a:pt x="400" y="90"/>
                </a:lnTo>
                <a:close/>
                <a:moveTo>
                  <a:pt x="308" y="144"/>
                </a:moveTo>
                <a:cubicBezTo>
                  <a:pt x="335" y="118"/>
                  <a:pt x="335" y="118"/>
                  <a:pt x="335" y="118"/>
                </a:cubicBezTo>
                <a:cubicBezTo>
                  <a:pt x="336" y="116"/>
                  <a:pt x="338" y="116"/>
                  <a:pt x="339" y="116"/>
                </a:cubicBezTo>
                <a:cubicBezTo>
                  <a:pt x="341" y="116"/>
                  <a:pt x="343" y="116"/>
                  <a:pt x="344" y="118"/>
                </a:cubicBezTo>
                <a:cubicBezTo>
                  <a:pt x="371" y="144"/>
                  <a:pt x="371" y="144"/>
                  <a:pt x="371" y="144"/>
                </a:cubicBezTo>
                <a:cubicBezTo>
                  <a:pt x="373" y="147"/>
                  <a:pt x="373" y="151"/>
                  <a:pt x="371" y="154"/>
                </a:cubicBezTo>
                <a:cubicBezTo>
                  <a:pt x="344" y="180"/>
                  <a:pt x="344" y="180"/>
                  <a:pt x="344" y="180"/>
                </a:cubicBezTo>
                <a:cubicBezTo>
                  <a:pt x="343" y="181"/>
                  <a:pt x="341" y="182"/>
                  <a:pt x="339" y="182"/>
                </a:cubicBezTo>
                <a:cubicBezTo>
                  <a:pt x="338" y="182"/>
                  <a:pt x="336" y="181"/>
                  <a:pt x="335" y="180"/>
                </a:cubicBezTo>
                <a:cubicBezTo>
                  <a:pt x="308" y="154"/>
                  <a:pt x="308" y="154"/>
                  <a:pt x="308" y="154"/>
                </a:cubicBezTo>
                <a:cubicBezTo>
                  <a:pt x="307" y="152"/>
                  <a:pt x="306" y="151"/>
                  <a:pt x="306" y="149"/>
                </a:cubicBezTo>
                <a:cubicBezTo>
                  <a:pt x="306" y="147"/>
                  <a:pt x="307" y="145"/>
                  <a:pt x="308" y="144"/>
                </a:cubicBezTo>
                <a:close/>
                <a:moveTo>
                  <a:pt x="371" y="396"/>
                </a:moveTo>
                <a:cubicBezTo>
                  <a:pt x="344" y="422"/>
                  <a:pt x="344" y="422"/>
                  <a:pt x="344" y="422"/>
                </a:cubicBezTo>
                <a:cubicBezTo>
                  <a:pt x="343" y="424"/>
                  <a:pt x="341" y="424"/>
                  <a:pt x="339" y="424"/>
                </a:cubicBezTo>
                <a:cubicBezTo>
                  <a:pt x="338" y="424"/>
                  <a:pt x="336" y="424"/>
                  <a:pt x="335" y="422"/>
                </a:cubicBezTo>
                <a:cubicBezTo>
                  <a:pt x="308" y="396"/>
                  <a:pt x="308" y="396"/>
                  <a:pt x="308" y="396"/>
                </a:cubicBezTo>
                <a:cubicBezTo>
                  <a:pt x="307" y="395"/>
                  <a:pt x="306" y="393"/>
                  <a:pt x="306" y="391"/>
                </a:cubicBezTo>
                <a:cubicBezTo>
                  <a:pt x="306" y="389"/>
                  <a:pt x="307" y="387"/>
                  <a:pt x="308" y="386"/>
                </a:cubicBezTo>
                <a:cubicBezTo>
                  <a:pt x="335" y="360"/>
                  <a:pt x="335" y="360"/>
                  <a:pt x="335" y="360"/>
                </a:cubicBezTo>
                <a:cubicBezTo>
                  <a:pt x="336" y="358"/>
                  <a:pt x="338" y="358"/>
                  <a:pt x="339" y="358"/>
                </a:cubicBezTo>
                <a:cubicBezTo>
                  <a:pt x="341" y="358"/>
                  <a:pt x="343" y="358"/>
                  <a:pt x="344" y="360"/>
                </a:cubicBezTo>
                <a:cubicBezTo>
                  <a:pt x="371" y="386"/>
                  <a:pt x="371" y="386"/>
                  <a:pt x="371" y="386"/>
                </a:cubicBezTo>
                <a:cubicBezTo>
                  <a:pt x="373" y="389"/>
                  <a:pt x="373" y="393"/>
                  <a:pt x="371" y="396"/>
                </a:cubicBezTo>
                <a:close/>
                <a:moveTo>
                  <a:pt x="385" y="331"/>
                </a:moveTo>
                <a:cubicBezTo>
                  <a:pt x="280" y="331"/>
                  <a:pt x="280" y="331"/>
                  <a:pt x="280" y="331"/>
                </a:cubicBezTo>
                <a:cubicBezTo>
                  <a:pt x="277" y="331"/>
                  <a:pt x="274" y="329"/>
                  <a:pt x="273" y="326"/>
                </a:cubicBezTo>
                <a:cubicBezTo>
                  <a:pt x="271" y="323"/>
                  <a:pt x="272" y="320"/>
                  <a:pt x="274" y="318"/>
                </a:cubicBezTo>
                <a:cubicBezTo>
                  <a:pt x="322" y="270"/>
                  <a:pt x="322" y="270"/>
                  <a:pt x="322" y="270"/>
                </a:cubicBezTo>
                <a:cubicBezTo>
                  <a:pt x="274" y="223"/>
                  <a:pt x="274" y="223"/>
                  <a:pt x="274" y="223"/>
                </a:cubicBezTo>
                <a:cubicBezTo>
                  <a:pt x="272" y="221"/>
                  <a:pt x="271" y="217"/>
                  <a:pt x="273" y="215"/>
                </a:cubicBezTo>
                <a:cubicBezTo>
                  <a:pt x="274" y="212"/>
                  <a:pt x="277" y="210"/>
                  <a:pt x="280" y="210"/>
                </a:cubicBezTo>
                <a:cubicBezTo>
                  <a:pt x="385" y="210"/>
                  <a:pt x="385" y="210"/>
                  <a:pt x="385" y="210"/>
                </a:cubicBezTo>
                <a:cubicBezTo>
                  <a:pt x="387" y="210"/>
                  <a:pt x="389" y="211"/>
                  <a:pt x="391" y="212"/>
                </a:cubicBezTo>
                <a:cubicBezTo>
                  <a:pt x="444" y="265"/>
                  <a:pt x="444" y="265"/>
                  <a:pt x="444" y="265"/>
                </a:cubicBezTo>
                <a:cubicBezTo>
                  <a:pt x="445" y="266"/>
                  <a:pt x="446" y="268"/>
                  <a:pt x="446" y="270"/>
                </a:cubicBezTo>
                <a:cubicBezTo>
                  <a:pt x="446" y="272"/>
                  <a:pt x="445" y="274"/>
                  <a:pt x="444" y="276"/>
                </a:cubicBezTo>
                <a:cubicBezTo>
                  <a:pt x="391" y="329"/>
                  <a:pt x="391" y="329"/>
                  <a:pt x="391" y="329"/>
                </a:cubicBezTo>
                <a:cubicBezTo>
                  <a:pt x="389" y="330"/>
                  <a:pt x="387" y="331"/>
                  <a:pt x="385" y="331"/>
                </a:cubicBezTo>
                <a:close/>
                <a:moveTo>
                  <a:pt x="521" y="452"/>
                </a:moveTo>
                <a:cubicBezTo>
                  <a:pt x="521" y="455"/>
                  <a:pt x="519" y="458"/>
                  <a:pt x="516" y="459"/>
                </a:cubicBezTo>
                <a:cubicBezTo>
                  <a:pt x="515" y="459"/>
                  <a:pt x="514" y="459"/>
                  <a:pt x="513" y="459"/>
                </a:cubicBezTo>
                <a:cubicBezTo>
                  <a:pt x="511" y="459"/>
                  <a:pt x="509" y="459"/>
                  <a:pt x="508" y="457"/>
                </a:cubicBezTo>
                <a:cubicBezTo>
                  <a:pt x="460" y="410"/>
                  <a:pt x="460" y="410"/>
                  <a:pt x="460" y="410"/>
                </a:cubicBezTo>
                <a:cubicBezTo>
                  <a:pt x="413" y="457"/>
                  <a:pt x="413" y="457"/>
                  <a:pt x="413" y="457"/>
                </a:cubicBezTo>
                <a:cubicBezTo>
                  <a:pt x="411" y="459"/>
                  <a:pt x="407" y="460"/>
                  <a:pt x="405" y="459"/>
                </a:cubicBezTo>
                <a:cubicBezTo>
                  <a:pt x="402" y="458"/>
                  <a:pt x="400" y="455"/>
                  <a:pt x="400" y="452"/>
                </a:cubicBezTo>
                <a:cubicBezTo>
                  <a:pt x="400" y="346"/>
                  <a:pt x="400" y="346"/>
                  <a:pt x="400" y="346"/>
                </a:cubicBezTo>
                <a:cubicBezTo>
                  <a:pt x="400" y="344"/>
                  <a:pt x="401" y="342"/>
                  <a:pt x="402" y="341"/>
                </a:cubicBezTo>
                <a:cubicBezTo>
                  <a:pt x="455" y="288"/>
                  <a:pt x="455" y="288"/>
                  <a:pt x="455" y="288"/>
                </a:cubicBezTo>
                <a:cubicBezTo>
                  <a:pt x="458" y="285"/>
                  <a:pt x="463" y="285"/>
                  <a:pt x="466" y="288"/>
                </a:cubicBezTo>
                <a:cubicBezTo>
                  <a:pt x="519" y="341"/>
                  <a:pt x="519" y="341"/>
                  <a:pt x="519" y="341"/>
                </a:cubicBezTo>
                <a:cubicBezTo>
                  <a:pt x="520" y="342"/>
                  <a:pt x="521" y="344"/>
                  <a:pt x="521" y="346"/>
                </a:cubicBezTo>
                <a:lnTo>
                  <a:pt x="521" y="452"/>
                </a:lnTo>
                <a:close/>
                <a:moveTo>
                  <a:pt x="613" y="396"/>
                </a:moveTo>
                <a:cubicBezTo>
                  <a:pt x="586" y="422"/>
                  <a:pt x="586" y="422"/>
                  <a:pt x="586" y="422"/>
                </a:cubicBezTo>
                <a:cubicBezTo>
                  <a:pt x="585" y="424"/>
                  <a:pt x="583" y="424"/>
                  <a:pt x="582" y="424"/>
                </a:cubicBezTo>
                <a:cubicBezTo>
                  <a:pt x="580" y="424"/>
                  <a:pt x="578" y="424"/>
                  <a:pt x="577" y="422"/>
                </a:cubicBezTo>
                <a:cubicBezTo>
                  <a:pt x="550" y="396"/>
                  <a:pt x="550" y="396"/>
                  <a:pt x="550" y="396"/>
                </a:cubicBezTo>
                <a:cubicBezTo>
                  <a:pt x="549" y="395"/>
                  <a:pt x="548" y="393"/>
                  <a:pt x="548" y="391"/>
                </a:cubicBezTo>
                <a:cubicBezTo>
                  <a:pt x="548" y="389"/>
                  <a:pt x="549" y="387"/>
                  <a:pt x="550" y="386"/>
                </a:cubicBezTo>
                <a:cubicBezTo>
                  <a:pt x="577" y="360"/>
                  <a:pt x="577" y="360"/>
                  <a:pt x="577" y="360"/>
                </a:cubicBezTo>
                <a:cubicBezTo>
                  <a:pt x="578" y="358"/>
                  <a:pt x="580" y="358"/>
                  <a:pt x="582" y="358"/>
                </a:cubicBezTo>
                <a:cubicBezTo>
                  <a:pt x="583" y="358"/>
                  <a:pt x="585" y="358"/>
                  <a:pt x="586" y="360"/>
                </a:cubicBezTo>
                <a:cubicBezTo>
                  <a:pt x="613" y="386"/>
                  <a:pt x="613" y="386"/>
                  <a:pt x="613" y="386"/>
                </a:cubicBezTo>
                <a:cubicBezTo>
                  <a:pt x="615" y="389"/>
                  <a:pt x="615" y="393"/>
                  <a:pt x="613" y="396"/>
                </a:cubicBezTo>
                <a:close/>
                <a:moveTo>
                  <a:pt x="641" y="210"/>
                </a:moveTo>
                <a:cubicBezTo>
                  <a:pt x="644" y="210"/>
                  <a:pt x="647" y="212"/>
                  <a:pt x="648" y="215"/>
                </a:cubicBezTo>
                <a:cubicBezTo>
                  <a:pt x="649" y="217"/>
                  <a:pt x="649" y="221"/>
                  <a:pt x="647" y="223"/>
                </a:cubicBezTo>
                <a:cubicBezTo>
                  <a:pt x="599" y="270"/>
                  <a:pt x="599" y="270"/>
                  <a:pt x="599" y="270"/>
                </a:cubicBezTo>
                <a:cubicBezTo>
                  <a:pt x="647" y="318"/>
                  <a:pt x="647" y="318"/>
                  <a:pt x="647" y="318"/>
                </a:cubicBezTo>
                <a:cubicBezTo>
                  <a:pt x="649" y="320"/>
                  <a:pt x="649" y="323"/>
                  <a:pt x="648" y="326"/>
                </a:cubicBezTo>
                <a:cubicBezTo>
                  <a:pt x="647" y="329"/>
                  <a:pt x="644" y="331"/>
                  <a:pt x="641" y="331"/>
                </a:cubicBezTo>
                <a:cubicBezTo>
                  <a:pt x="535" y="331"/>
                  <a:pt x="535" y="331"/>
                  <a:pt x="535" y="331"/>
                </a:cubicBezTo>
                <a:cubicBezTo>
                  <a:pt x="533" y="331"/>
                  <a:pt x="532" y="330"/>
                  <a:pt x="530" y="329"/>
                </a:cubicBezTo>
                <a:cubicBezTo>
                  <a:pt x="477" y="276"/>
                  <a:pt x="477" y="276"/>
                  <a:pt x="477" y="276"/>
                </a:cubicBezTo>
                <a:cubicBezTo>
                  <a:pt x="476" y="274"/>
                  <a:pt x="475" y="272"/>
                  <a:pt x="475" y="270"/>
                </a:cubicBezTo>
                <a:cubicBezTo>
                  <a:pt x="475" y="268"/>
                  <a:pt x="476" y="266"/>
                  <a:pt x="477" y="265"/>
                </a:cubicBezTo>
                <a:cubicBezTo>
                  <a:pt x="530" y="212"/>
                  <a:pt x="530" y="212"/>
                  <a:pt x="530" y="212"/>
                </a:cubicBezTo>
                <a:cubicBezTo>
                  <a:pt x="532" y="211"/>
                  <a:pt x="533" y="210"/>
                  <a:pt x="535" y="210"/>
                </a:cubicBezTo>
                <a:lnTo>
                  <a:pt x="641" y="210"/>
                </a:lnTo>
                <a:close/>
                <a:moveTo>
                  <a:pt x="1162" y="335"/>
                </a:moveTo>
                <a:cubicBezTo>
                  <a:pt x="953" y="335"/>
                  <a:pt x="953" y="335"/>
                  <a:pt x="953" y="335"/>
                </a:cubicBezTo>
                <a:cubicBezTo>
                  <a:pt x="953" y="204"/>
                  <a:pt x="953" y="204"/>
                  <a:pt x="953" y="204"/>
                </a:cubicBezTo>
                <a:cubicBezTo>
                  <a:pt x="1146" y="204"/>
                  <a:pt x="1146" y="204"/>
                  <a:pt x="1146" y="204"/>
                </a:cubicBezTo>
                <a:cubicBezTo>
                  <a:pt x="1146" y="166"/>
                  <a:pt x="1146" y="166"/>
                  <a:pt x="1146" y="166"/>
                </a:cubicBezTo>
                <a:cubicBezTo>
                  <a:pt x="953" y="166"/>
                  <a:pt x="953" y="166"/>
                  <a:pt x="953" y="166"/>
                </a:cubicBezTo>
                <a:cubicBezTo>
                  <a:pt x="953" y="43"/>
                  <a:pt x="953" y="43"/>
                  <a:pt x="953" y="43"/>
                </a:cubicBezTo>
                <a:cubicBezTo>
                  <a:pt x="1163" y="43"/>
                  <a:pt x="1163" y="43"/>
                  <a:pt x="1163" y="43"/>
                </a:cubicBezTo>
                <a:cubicBezTo>
                  <a:pt x="1163" y="5"/>
                  <a:pt x="1163" y="5"/>
                  <a:pt x="1163" y="5"/>
                </a:cubicBezTo>
                <a:cubicBezTo>
                  <a:pt x="911" y="5"/>
                  <a:pt x="911" y="5"/>
                  <a:pt x="911" y="5"/>
                </a:cubicBezTo>
                <a:cubicBezTo>
                  <a:pt x="911" y="373"/>
                  <a:pt x="911" y="373"/>
                  <a:pt x="911" y="373"/>
                </a:cubicBezTo>
                <a:cubicBezTo>
                  <a:pt x="1162" y="373"/>
                  <a:pt x="1162" y="373"/>
                  <a:pt x="1162" y="373"/>
                </a:cubicBezTo>
                <a:lnTo>
                  <a:pt x="1162" y="335"/>
                </a:lnTo>
                <a:close/>
                <a:moveTo>
                  <a:pt x="1011" y="486"/>
                </a:moveTo>
                <a:cubicBezTo>
                  <a:pt x="1003" y="486"/>
                  <a:pt x="995" y="489"/>
                  <a:pt x="991" y="497"/>
                </a:cubicBezTo>
                <a:cubicBezTo>
                  <a:pt x="990" y="497"/>
                  <a:pt x="990" y="497"/>
                  <a:pt x="990" y="497"/>
                </a:cubicBezTo>
                <a:cubicBezTo>
                  <a:pt x="990" y="487"/>
                  <a:pt x="990" y="487"/>
                  <a:pt x="990" y="487"/>
                </a:cubicBezTo>
                <a:cubicBezTo>
                  <a:pt x="981" y="487"/>
                  <a:pt x="981" y="487"/>
                  <a:pt x="981" y="487"/>
                </a:cubicBezTo>
                <a:cubicBezTo>
                  <a:pt x="981" y="546"/>
                  <a:pt x="981" y="546"/>
                  <a:pt x="981" y="546"/>
                </a:cubicBezTo>
                <a:cubicBezTo>
                  <a:pt x="990" y="546"/>
                  <a:pt x="990" y="546"/>
                  <a:pt x="990" y="546"/>
                </a:cubicBezTo>
                <a:cubicBezTo>
                  <a:pt x="990" y="508"/>
                  <a:pt x="990" y="508"/>
                  <a:pt x="990" y="508"/>
                </a:cubicBezTo>
                <a:cubicBezTo>
                  <a:pt x="991" y="500"/>
                  <a:pt x="1001" y="494"/>
                  <a:pt x="1008" y="494"/>
                </a:cubicBezTo>
                <a:cubicBezTo>
                  <a:pt x="1017" y="494"/>
                  <a:pt x="1024" y="499"/>
                  <a:pt x="1024" y="509"/>
                </a:cubicBezTo>
                <a:cubicBezTo>
                  <a:pt x="1024" y="546"/>
                  <a:pt x="1024" y="546"/>
                  <a:pt x="1024" y="546"/>
                </a:cubicBezTo>
                <a:cubicBezTo>
                  <a:pt x="1034" y="546"/>
                  <a:pt x="1034" y="546"/>
                  <a:pt x="1034" y="546"/>
                </a:cubicBezTo>
                <a:cubicBezTo>
                  <a:pt x="1034" y="508"/>
                  <a:pt x="1034" y="508"/>
                  <a:pt x="1034" y="508"/>
                </a:cubicBezTo>
                <a:cubicBezTo>
                  <a:pt x="1034" y="493"/>
                  <a:pt x="1024" y="486"/>
                  <a:pt x="1011" y="486"/>
                </a:cubicBezTo>
                <a:close/>
                <a:moveTo>
                  <a:pt x="1137" y="517"/>
                </a:moveTo>
                <a:cubicBezTo>
                  <a:pt x="1136" y="499"/>
                  <a:pt x="1129" y="486"/>
                  <a:pt x="1109" y="486"/>
                </a:cubicBezTo>
                <a:cubicBezTo>
                  <a:pt x="1091" y="486"/>
                  <a:pt x="1081" y="499"/>
                  <a:pt x="1081" y="516"/>
                </a:cubicBezTo>
                <a:cubicBezTo>
                  <a:pt x="1081" y="537"/>
                  <a:pt x="1092" y="548"/>
                  <a:pt x="1113" y="548"/>
                </a:cubicBezTo>
                <a:cubicBezTo>
                  <a:pt x="1119" y="548"/>
                  <a:pt x="1128" y="546"/>
                  <a:pt x="1134" y="540"/>
                </a:cubicBezTo>
                <a:cubicBezTo>
                  <a:pt x="1134" y="533"/>
                  <a:pt x="1134" y="533"/>
                  <a:pt x="1134" y="533"/>
                </a:cubicBezTo>
                <a:cubicBezTo>
                  <a:pt x="1132" y="533"/>
                  <a:pt x="1132" y="533"/>
                  <a:pt x="1132" y="533"/>
                </a:cubicBezTo>
                <a:cubicBezTo>
                  <a:pt x="1126" y="537"/>
                  <a:pt x="1119" y="539"/>
                  <a:pt x="1113" y="539"/>
                </a:cubicBezTo>
                <a:cubicBezTo>
                  <a:pt x="1102" y="539"/>
                  <a:pt x="1096" y="535"/>
                  <a:pt x="1092" y="527"/>
                </a:cubicBezTo>
                <a:cubicBezTo>
                  <a:pt x="1091" y="525"/>
                  <a:pt x="1090" y="522"/>
                  <a:pt x="1090" y="518"/>
                </a:cubicBezTo>
                <a:cubicBezTo>
                  <a:pt x="1090" y="517"/>
                  <a:pt x="1090" y="517"/>
                  <a:pt x="1090" y="517"/>
                </a:cubicBezTo>
                <a:lnTo>
                  <a:pt x="1137" y="517"/>
                </a:lnTo>
                <a:close/>
                <a:moveTo>
                  <a:pt x="1109" y="493"/>
                </a:moveTo>
                <a:cubicBezTo>
                  <a:pt x="1120" y="493"/>
                  <a:pt x="1126" y="500"/>
                  <a:pt x="1127" y="510"/>
                </a:cubicBezTo>
                <a:cubicBezTo>
                  <a:pt x="1091" y="510"/>
                  <a:pt x="1091" y="510"/>
                  <a:pt x="1091" y="510"/>
                </a:cubicBezTo>
                <a:cubicBezTo>
                  <a:pt x="1093" y="500"/>
                  <a:pt x="1098" y="493"/>
                  <a:pt x="1109" y="493"/>
                </a:cubicBezTo>
                <a:close/>
                <a:moveTo>
                  <a:pt x="1551" y="501"/>
                </a:moveTo>
                <a:cubicBezTo>
                  <a:pt x="1551" y="496"/>
                  <a:pt x="1556" y="493"/>
                  <a:pt x="1566" y="493"/>
                </a:cubicBezTo>
                <a:cubicBezTo>
                  <a:pt x="1574" y="493"/>
                  <a:pt x="1580" y="498"/>
                  <a:pt x="1582" y="500"/>
                </a:cubicBezTo>
                <a:cubicBezTo>
                  <a:pt x="1585" y="500"/>
                  <a:pt x="1585" y="500"/>
                  <a:pt x="1585" y="500"/>
                </a:cubicBezTo>
                <a:cubicBezTo>
                  <a:pt x="1585" y="491"/>
                  <a:pt x="1585" y="491"/>
                  <a:pt x="1585" y="491"/>
                </a:cubicBezTo>
                <a:cubicBezTo>
                  <a:pt x="1581" y="489"/>
                  <a:pt x="1575" y="486"/>
                  <a:pt x="1566" y="486"/>
                </a:cubicBezTo>
                <a:cubicBezTo>
                  <a:pt x="1550" y="486"/>
                  <a:pt x="1542" y="493"/>
                  <a:pt x="1542" y="503"/>
                </a:cubicBezTo>
                <a:cubicBezTo>
                  <a:pt x="1542" y="523"/>
                  <a:pt x="1579" y="519"/>
                  <a:pt x="1579" y="531"/>
                </a:cubicBezTo>
                <a:cubicBezTo>
                  <a:pt x="1579" y="537"/>
                  <a:pt x="1574" y="540"/>
                  <a:pt x="1564" y="540"/>
                </a:cubicBezTo>
                <a:cubicBezTo>
                  <a:pt x="1557" y="540"/>
                  <a:pt x="1548" y="536"/>
                  <a:pt x="1545" y="532"/>
                </a:cubicBezTo>
                <a:cubicBezTo>
                  <a:pt x="1542" y="532"/>
                  <a:pt x="1542" y="532"/>
                  <a:pt x="1542" y="532"/>
                </a:cubicBezTo>
                <a:cubicBezTo>
                  <a:pt x="1542" y="541"/>
                  <a:pt x="1542" y="541"/>
                  <a:pt x="1542" y="541"/>
                </a:cubicBezTo>
                <a:cubicBezTo>
                  <a:pt x="1548" y="545"/>
                  <a:pt x="1555" y="548"/>
                  <a:pt x="1564" y="548"/>
                </a:cubicBezTo>
                <a:cubicBezTo>
                  <a:pt x="1581" y="548"/>
                  <a:pt x="1588" y="541"/>
                  <a:pt x="1588" y="531"/>
                </a:cubicBezTo>
                <a:cubicBezTo>
                  <a:pt x="1588" y="510"/>
                  <a:pt x="1551" y="516"/>
                  <a:pt x="1551" y="501"/>
                </a:cubicBezTo>
                <a:close/>
                <a:moveTo>
                  <a:pt x="1061" y="467"/>
                </a:moveTo>
                <a:cubicBezTo>
                  <a:pt x="1051" y="467"/>
                  <a:pt x="1051" y="467"/>
                  <a:pt x="1051" y="467"/>
                </a:cubicBezTo>
                <a:cubicBezTo>
                  <a:pt x="1051" y="487"/>
                  <a:pt x="1051" y="487"/>
                  <a:pt x="1051" y="487"/>
                </a:cubicBezTo>
                <a:cubicBezTo>
                  <a:pt x="1042" y="487"/>
                  <a:pt x="1042" y="487"/>
                  <a:pt x="1042" y="487"/>
                </a:cubicBezTo>
                <a:cubicBezTo>
                  <a:pt x="1042" y="494"/>
                  <a:pt x="1042" y="494"/>
                  <a:pt x="1042" y="494"/>
                </a:cubicBezTo>
                <a:cubicBezTo>
                  <a:pt x="1051" y="494"/>
                  <a:pt x="1051" y="494"/>
                  <a:pt x="1051" y="494"/>
                </a:cubicBezTo>
                <a:cubicBezTo>
                  <a:pt x="1051" y="529"/>
                  <a:pt x="1051" y="529"/>
                  <a:pt x="1051" y="529"/>
                </a:cubicBezTo>
                <a:cubicBezTo>
                  <a:pt x="1051" y="542"/>
                  <a:pt x="1056" y="546"/>
                  <a:pt x="1066" y="546"/>
                </a:cubicBezTo>
                <a:cubicBezTo>
                  <a:pt x="1074" y="546"/>
                  <a:pt x="1074" y="546"/>
                  <a:pt x="1074" y="546"/>
                </a:cubicBezTo>
                <a:cubicBezTo>
                  <a:pt x="1074" y="539"/>
                  <a:pt x="1074" y="539"/>
                  <a:pt x="1074" y="539"/>
                </a:cubicBezTo>
                <a:cubicBezTo>
                  <a:pt x="1068" y="539"/>
                  <a:pt x="1068" y="539"/>
                  <a:pt x="1068" y="539"/>
                </a:cubicBezTo>
                <a:cubicBezTo>
                  <a:pt x="1063" y="539"/>
                  <a:pt x="1060" y="537"/>
                  <a:pt x="1060" y="530"/>
                </a:cubicBezTo>
                <a:cubicBezTo>
                  <a:pt x="1060" y="494"/>
                  <a:pt x="1060" y="494"/>
                  <a:pt x="1060" y="494"/>
                </a:cubicBezTo>
                <a:cubicBezTo>
                  <a:pt x="1075" y="494"/>
                  <a:pt x="1075" y="494"/>
                  <a:pt x="1075" y="494"/>
                </a:cubicBezTo>
                <a:cubicBezTo>
                  <a:pt x="1075" y="487"/>
                  <a:pt x="1075" y="487"/>
                  <a:pt x="1075" y="487"/>
                </a:cubicBezTo>
                <a:cubicBezTo>
                  <a:pt x="1060" y="487"/>
                  <a:pt x="1060" y="487"/>
                  <a:pt x="1060" y="487"/>
                </a:cubicBezTo>
                <a:lnTo>
                  <a:pt x="1061" y="467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23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7" y="658801"/>
            <a:ext cx="10944226" cy="4789498"/>
          </a:xfrm>
        </p:spPr>
        <p:txBody>
          <a:bodyPr/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  <p:custDataLst>
              <p:tags r:id="rId2"/>
            </p:custDataLst>
          </p:nvPr>
        </p:nvSpPr>
        <p:spPr>
          <a:xfrm>
            <a:off x="623887" y="5448299"/>
            <a:ext cx="7559676" cy="788989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CC40FEF-BF9E-4C91-9ECC-6AFC884C02D1}"/>
              </a:ext>
            </a:extLst>
          </p:cNvPr>
          <p:cNvGrpSpPr>
            <a:grpSpLocks noChangeAspect="1"/>
          </p:cNvGrpSpPr>
          <p:nvPr userDrawn="1">
            <p:custDataLst>
              <p:tags r:id="rId3"/>
            </p:custDataLst>
          </p:nvPr>
        </p:nvGrpSpPr>
        <p:grpSpPr>
          <a:xfrm>
            <a:off x="7913089" y="6466809"/>
            <a:ext cx="4015386" cy="154800"/>
            <a:chOff x="1" y="2013"/>
            <a:chExt cx="7678" cy="296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CFCC29D9-2FF3-4C61-B7AC-35B0A05DB8C3}"/>
                </a:ext>
              </a:extLst>
            </p:cNvPr>
            <p:cNvSpPr/>
            <p:nvPr userDrawn="1">
              <p:custDataLst>
                <p:tags r:id="rId4"/>
              </p:custDataLst>
            </p:nvPr>
          </p:nvSpPr>
          <p:spPr bwMode="auto">
            <a:xfrm>
              <a:off x="1184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1E32A19A-FE4C-4AE2-9101-CBA8AB9C4FBF}"/>
                </a:ext>
              </a:extLst>
            </p:cNvPr>
            <p:cNvSpPr/>
            <p:nvPr userDrawn="1">
              <p:custDataLst>
                <p:tags r:id="rId5"/>
              </p:custDataLst>
            </p:nvPr>
          </p:nvSpPr>
          <p:spPr bwMode="auto">
            <a:xfrm>
              <a:off x="132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7AFEB617-027C-4549-B552-4861A6FF5A42}"/>
                </a:ext>
              </a:extLst>
            </p:cNvPr>
            <p:cNvSpPr/>
            <p:nvPr userDrawn="1">
              <p:custDataLst>
                <p:tags r:id="rId6"/>
              </p:custDataLst>
            </p:nvPr>
          </p:nvSpPr>
          <p:spPr bwMode="auto">
            <a:xfrm>
              <a:off x="14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8A012BB2-3501-4574-B323-CB72432C363C}"/>
                </a:ext>
              </a:extLst>
            </p:cNvPr>
            <p:cNvSpPr>
              <a:spLocks noEditPoints="1"/>
            </p:cNvSpPr>
            <p:nvPr userDrawn="1">
              <p:custDataLst>
                <p:tags r:id="rId7"/>
              </p:custDataLst>
            </p:nvPr>
          </p:nvSpPr>
          <p:spPr bwMode="auto">
            <a:xfrm>
              <a:off x="1504" y="2073"/>
              <a:ext cx="124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4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8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5" y="108"/>
                    <a:pt x="54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8" y="13"/>
                  </a:cubicBezTo>
                  <a:cubicBezTo>
                    <a:pt x="29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02E2C675-3176-41B1-A67B-3B9FBC06C5AA}"/>
                </a:ext>
              </a:extLst>
            </p:cNvPr>
            <p:cNvSpPr/>
            <p:nvPr userDrawn="1">
              <p:custDataLst>
                <p:tags r:id="rId8"/>
              </p:custDataLst>
            </p:nvPr>
          </p:nvSpPr>
          <p:spPr bwMode="auto">
            <a:xfrm>
              <a:off x="1638" y="2076"/>
              <a:ext cx="134" cy="133"/>
            </a:xfrm>
            <a:custGeom>
              <a:avLst/>
              <a:gdLst>
                <a:gd name="T0" fmla="*/ 134 w 134"/>
                <a:gd name="T1" fmla="*/ 0 h 133"/>
                <a:gd name="T2" fmla="*/ 134 w 134"/>
                <a:gd name="T3" fmla="*/ 6 h 133"/>
                <a:gd name="T4" fmla="*/ 79 w 134"/>
                <a:gd name="T5" fmla="*/ 133 h 133"/>
                <a:gd name="T6" fmla="*/ 54 w 134"/>
                <a:gd name="T7" fmla="*/ 133 h 133"/>
                <a:gd name="T8" fmla="*/ 0 w 134"/>
                <a:gd name="T9" fmla="*/ 6 h 133"/>
                <a:gd name="T10" fmla="*/ 0 w 134"/>
                <a:gd name="T11" fmla="*/ 0 h 133"/>
                <a:gd name="T12" fmla="*/ 20 w 134"/>
                <a:gd name="T13" fmla="*/ 0 h 133"/>
                <a:gd name="T14" fmla="*/ 60 w 134"/>
                <a:gd name="T15" fmla="*/ 100 h 133"/>
                <a:gd name="T16" fmla="*/ 64 w 134"/>
                <a:gd name="T17" fmla="*/ 114 h 133"/>
                <a:gd name="T18" fmla="*/ 68 w 134"/>
                <a:gd name="T19" fmla="*/ 114 h 133"/>
                <a:gd name="T20" fmla="*/ 73 w 134"/>
                <a:gd name="T21" fmla="*/ 101 h 133"/>
                <a:gd name="T22" fmla="*/ 113 w 134"/>
                <a:gd name="T23" fmla="*/ 0 h 133"/>
                <a:gd name="T24" fmla="*/ 134 w 134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3">
                  <a:moveTo>
                    <a:pt x="134" y="0"/>
                  </a:moveTo>
                  <a:lnTo>
                    <a:pt x="134" y="6"/>
                  </a:lnTo>
                  <a:lnTo>
                    <a:pt x="79" y="133"/>
                  </a:lnTo>
                  <a:lnTo>
                    <a:pt x="54" y="133"/>
                  </a:lnTo>
                  <a:lnTo>
                    <a:pt x="0" y="6"/>
                  </a:lnTo>
                  <a:lnTo>
                    <a:pt x="0" y="0"/>
                  </a:lnTo>
                  <a:lnTo>
                    <a:pt x="20" y="0"/>
                  </a:lnTo>
                  <a:lnTo>
                    <a:pt x="60" y="100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3" y="101"/>
                  </a:lnTo>
                  <a:lnTo>
                    <a:pt x="113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4EAB540D-D3A8-4180-8274-E28FF3D5437D}"/>
                </a:ext>
              </a:extLst>
            </p:cNvPr>
            <p:cNvSpPr>
              <a:spLocks noEditPoint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1781" y="2017"/>
              <a:ext cx="134" cy="196"/>
            </a:xfrm>
            <a:custGeom>
              <a:avLst/>
              <a:gdLst>
                <a:gd name="T0" fmla="*/ 52 w 104"/>
                <a:gd name="T1" fmla="*/ 43 h 151"/>
                <a:gd name="T2" fmla="*/ 104 w 104"/>
                <a:gd name="T3" fmla="*/ 96 h 151"/>
                <a:gd name="T4" fmla="*/ 52 w 104"/>
                <a:gd name="T5" fmla="*/ 151 h 151"/>
                <a:gd name="T6" fmla="*/ 0 w 104"/>
                <a:gd name="T7" fmla="*/ 97 h 151"/>
                <a:gd name="T8" fmla="*/ 52 w 104"/>
                <a:gd name="T9" fmla="*/ 43 h 151"/>
                <a:gd name="T10" fmla="*/ 52 w 104"/>
                <a:gd name="T11" fmla="*/ 137 h 151"/>
                <a:gd name="T12" fmla="*/ 87 w 104"/>
                <a:gd name="T13" fmla="*/ 97 h 151"/>
                <a:gd name="T14" fmla="*/ 52 w 104"/>
                <a:gd name="T15" fmla="*/ 56 h 151"/>
                <a:gd name="T16" fmla="*/ 17 w 104"/>
                <a:gd name="T17" fmla="*/ 97 h 151"/>
                <a:gd name="T18" fmla="*/ 52 w 104"/>
                <a:gd name="T19" fmla="*/ 137 h 151"/>
                <a:gd name="T20" fmla="*/ 67 w 104"/>
                <a:gd name="T21" fmla="*/ 10 h 151"/>
                <a:gd name="T22" fmla="*/ 75 w 104"/>
                <a:gd name="T23" fmla="*/ 2 h 151"/>
                <a:gd name="T24" fmla="*/ 86 w 104"/>
                <a:gd name="T25" fmla="*/ 5 h 151"/>
                <a:gd name="T26" fmla="*/ 66 w 104"/>
                <a:gd name="T27" fmla="*/ 22 h 151"/>
                <a:gd name="T28" fmla="*/ 38 w 104"/>
                <a:gd name="T29" fmla="*/ 12 h 151"/>
                <a:gd name="T30" fmla="*/ 28 w 104"/>
                <a:gd name="T31" fmla="*/ 20 h 151"/>
                <a:gd name="T32" fmla="*/ 18 w 104"/>
                <a:gd name="T33" fmla="*/ 15 h 151"/>
                <a:gd name="T34" fmla="*/ 39 w 104"/>
                <a:gd name="T35" fmla="*/ 0 h 151"/>
                <a:gd name="T36" fmla="*/ 67 w 104"/>
                <a:gd name="T37" fmla="*/ 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1">
                  <a:moveTo>
                    <a:pt x="52" y="43"/>
                  </a:moveTo>
                  <a:cubicBezTo>
                    <a:pt x="83" y="43"/>
                    <a:pt x="104" y="64"/>
                    <a:pt x="104" y="96"/>
                  </a:cubicBezTo>
                  <a:cubicBezTo>
                    <a:pt x="104" y="130"/>
                    <a:pt x="84" y="151"/>
                    <a:pt x="52" y="151"/>
                  </a:cubicBezTo>
                  <a:cubicBezTo>
                    <a:pt x="20" y="151"/>
                    <a:pt x="0" y="129"/>
                    <a:pt x="0" y="97"/>
                  </a:cubicBezTo>
                  <a:cubicBezTo>
                    <a:pt x="0" y="64"/>
                    <a:pt x="21" y="43"/>
                    <a:pt x="52" y="43"/>
                  </a:cubicBezTo>
                  <a:close/>
                  <a:moveTo>
                    <a:pt x="52" y="137"/>
                  </a:moveTo>
                  <a:cubicBezTo>
                    <a:pt x="72" y="137"/>
                    <a:pt x="87" y="122"/>
                    <a:pt x="87" y="97"/>
                  </a:cubicBezTo>
                  <a:cubicBezTo>
                    <a:pt x="87" y="71"/>
                    <a:pt x="72" y="56"/>
                    <a:pt x="52" y="56"/>
                  </a:cubicBezTo>
                  <a:cubicBezTo>
                    <a:pt x="33" y="56"/>
                    <a:pt x="17" y="71"/>
                    <a:pt x="17" y="97"/>
                  </a:cubicBezTo>
                  <a:cubicBezTo>
                    <a:pt x="17" y="122"/>
                    <a:pt x="33" y="137"/>
                    <a:pt x="52" y="137"/>
                  </a:cubicBezTo>
                  <a:close/>
                  <a:moveTo>
                    <a:pt x="67" y="10"/>
                  </a:moveTo>
                  <a:cubicBezTo>
                    <a:pt x="70" y="10"/>
                    <a:pt x="74" y="7"/>
                    <a:pt x="75" y="2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3" y="16"/>
                    <a:pt x="76" y="22"/>
                    <a:pt x="66" y="22"/>
                  </a:cubicBezTo>
                  <a:cubicBezTo>
                    <a:pt x="51" y="22"/>
                    <a:pt x="47" y="12"/>
                    <a:pt x="38" y="12"/>
                  </a:cubicBezTo>
                  <a:cubicBezTo>
                    <a:pt x="35" y="12"/>
                    <a:pt x="30" y="12"/>
                    <a:pt x="28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3"/>
                    <a:pt x="30" y="0"/>
                    <a:pt x="39" y="0"/>
                  </a:cubicBezTo>
                  <a:cubicBezTo>
                    <a:pt x="52" y="0"/>
                    <a:pt x="56" y="10"/>
                    <a:pt x="67" y="10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3A8533B5-AE28-4F32-AB9C-1FC028C16797}"/>
                </a:ext>
              </a:extLst>
            </p:cNvPr>
            <p:cNvSpPr/>
            <p:nvPr userDrawn="1">
              <p:custDataLst>
                <p:tags r:id="rId10"/>
              </p:custDataLst>
            </p:nvPr>
          </p:nvSpPr>
          <p:spPr bwMode="auto">
            <a:xfrm>
              <a:off x="1929" y="2030"/>
              <a:ext cx="72" cy="179"/>
            </a:xfrm>
            <a:custGeom>
              <a:avLst/>
              <a:gdLst>
                <a:gd name="T0" fmla="*/ 32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2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2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2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12">
              <a:extLst>
                <a:ext uri="{FF2B5EF4-FFF2-40B4-BE49-F238E27FC236}">
                  <a16:creationId xmlns:a16="http://schemas.microsoft.com/office/drawing/2014/main" id="{EC6FE67E-9018-4E01-B95D-CD8EA636A2D9}"/>
                </a:ext>
              </a:extLst>
            </p:cNvPr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2030" y="2013"/>
              <a:ext cx="21" cy="196"/>
            </a:xfrm>
            <a:prstGeom prst="rect">
              <a:avLst/>
            </a:pr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3B7683DE-4DB8-4B9C-8D3B-9F7675B2C541}"/>
                </a:ext>
              </a:extLst>
            </p:cNvPr>
            <p:cNvSpPr/>
            <p:nvPr userDrawn="1">
              <p:custDataLst>
                <p:tags r:id="rId12"/>
              </p:custDataLst>
            </p:nvPr>
          </p:nvSpPr>
          <p:spPr bwMode="auto">
            <a:xfrm>
              <a:off x="2086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40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DF254FCF-6929-40CD-B7D2-1D1803A129D8}"/>
                </a:ext>
              </a:extLst>
            </p:cNvPr>
            <p:cNvSpPr/>
            <p:nvPr userDrawn="1">
              <p:custDataLst>
                <p:tags r:id="rId13"/>
              </p:custDataLst>
            </p:nvPr>
          </p:nvSpPr>
          <p:spPr bwMode="auto">
            <a:xfrm>
              <a:off x="2234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88B754F5-8023-4CC9-B694-4EFCDFB0F2F1}"/>
                </a:ext>
              </a:extLst>
            </p:cNvPr>
            <p:cNvSpPr>
              <a:spLocks noEditPoint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2353" y="2073"/>
              <a:ext cx="126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2 h 108"/>
                <a:gd name="T10" fmla="*/ 93 w 98"/>
                <a:gd name="T11" fmla="*/ 82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3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2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3"/>
                    <a:pt x="49" y="13"/>
                  </a:cubicBezTo>
                  <a:cubicBezTo>
                    <a:pt x="30" y="13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6">
              <a:extLst>
                <a:ext uri="{FF2B5EF4-FFF2-40B4-BE49-F238E27FC236}">
                  <a16:creationId xmlns:a16="http://schemas.microsoft.com/office/drawing/2014/main" id="{D422AA89-0436-4CFD-9C67-FAA9F49DE3F0}"/>
                </a:ext>
              </a:extLst>
            </p:cNvPr>
            <p:cNvSpPr>
              <a:spLocks noEditPoint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2561" y="2020"/>
              <a:ext cx="174" cy="189"/>
            </a:xfrm>
            <a:custGeom>
              <a:avLst/>
              <a:gdLst>
                <a:gd name="T0" fmla="*/ 70 w 174"/>
                <a:gd name="T1" fmla="*/ 0 h 189"/>
                <a:gd name="T2" fmla="*/ 105 w 174"/>
                <a:gd name="T3" fmla="*/ 0 h 189"/>
                <a:gd name="T4" fmla="*/ 174 w 174"/>
                <a:gd name="T5" fmla="*/ 183 h 189"/>
                <a:gd name="T6" fmla="*/ 174 w 174"/>
                <a:gd name="T7" fmla="*/ 189 h 189"/>
                <a:gd name="T8" fmla="*/ 152 w 174"/>
                <a:gd name="T9" fmla="*/ 189 h 189"/>
                <a:gd name="T10" fmla="*/ 127 w 174"/>
                <a:gd name="T11" fmla="*/ 122 h 189"/>
                <a:gd name="T12" fmla="*/ 45 w 174"/>
                <a:gd name="T13" fmla="*/ 122 h 189"/>
                <a:gd name="T14" fmla="*/ 21 w 174"/>
                <a:gd name="T15" fmla="*/ 189 h 189"/>
                <a:gd name="T16" fmla="*/ 0 w 174"/>
                <a:gd name="T17" fmla="*/ 189 h 189"/>
                <a:gd name="T18" fmla="*/ 0 w 174"/>
                <a:gd name="T19" fmla="*/ 183 h 189"/>
                <a:gd name="T20" fmla="*/ 70 w 174"/>
                <a:gd name="T21" fmla="*/ 0 h 189"/>
                <a:gd name="T22" fmla="*/ 53 w 174"/>
                <a:gd name="T23" fmla="*/ 102 h 189"/>
                <a:gd name="T24" fmla="*/ 119 w 174"/>
                <a:gd name="T25" fmla="*/ 102 h 189"/>
                <a:gd name="T26" fmla="*/ 90 w 174"/>
                <a:gd name="T27" fmla="*/ 27 h 189"/>
                <a:gd name="T28" fmla="*/ 87 w 174"/>
                <a:gd name="T29" fmla="*/ 15 h 189"/>
                <a:gd name="T30" fmla="*/ 85 w 174"/>
                <a:gd name="T31" fmla="*/ 15 h 189"/>
                <a:gd name="T32" fmla="*/ 81 w 174"/>
                <a:gd name="T33" fmla="*/ 27 h 189"/>
                <a:gd name="T34" fmla="*/ 53 w 174"/>
                <a:gd name="T35" fmla="*/ 10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189">
                  <a:moveTo>
                    <a:pt x="70" y="0"/>
                  </a:moveTo>
                  <a:lnTo>
                    <a:pt x="105" y="0"/>
                  </a:lnTo>
                  <a:lnTo>
                    <a:pt x="174" y="183"/>
                  </a:lnTo>
                  <a:lnTo>
                    <a:pt x="174" y="189"/>
                  </a:lnTo>
                  <a:lnTo>
                    <a:pt x="152" y="189"/>
                  </a:lnTo>
                  <a:lnTo>
                    <a:pt x="127" y="122"/>
                  </a:lnTo>
                  <a:lnTo>
                    <a:pt x="45" y="122"/>
                  </a:lnTo>
                  <a:lnTo>
                    <a:pt x="21" y="189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70" y="0"/>
                  </a:lnTo>
                  <a:close/>
                  <a:moveTo>
                    <a:pt x="53" y="102"/>
                  </a:moveTo>
                  <a:lnTo>
                    <a:pt x="119" y="102"/>
                  </a:lnTo>
                  <a:lnTo>
                    <a:pt x="90" y="27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1" y="27"/>
                  </a:lnTo>
                  <a:lnTo>
                    <a:pt x="53" y="102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7">
              <a:extLst>
                <a:ext uri="{FF2B5EF4-FFF2-40B4-BE49-F238E27FC236}">
                  <a16:creationId xmlns:a16="http://schemas.microsoft.com/office/drawing/2014/main" id="{5AD5CB1E-EEF3-4C97-A904-46AFA49FE9E1}"/>
                </a:ext>
              </a:extLst>
            </p:cNvPr>
            <p:cNvSpPr/>
            <p:nvPr userDrawn="1">
              <p:custDataLst>
                <p:tags r:id="rId16"/>
              </p:custDataLst>
            </p:nvPr>
          </p:nvSpPr>
          <p:spPr bwMode="auto">
            <a:xfrm>
              <a:off x="2761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7 w 56"/>
                <a:gd name="T3" fmla="*/ 1 h 104"/>
                <a:gd name="T4" fmla="*/ 17 w 56"/>
                <a:gd name="T5" fmla="*/ 19 h 104"/>
                <a:gd name="T6" fmla="*/ 20 w 56"/>
                <a:gd name="T7" fmla="*/ 19 h 104"/>
                <a:gd name="T8" fmla="*/ 42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2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7"/>
                    <a:pt x="3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0" y="15"/>
                    <a:pt x="19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8">
              <a:extLst>
                <a:ext uri="{FF2B5EF4-FFF2-40B4-BE49-F238E27FC236}">
                  <a16:creationId xmlns:a16="http://schemas.microsoft.com/office/drawing/2014/main" id="{C9654CCF-61AB-4201-8DC6-5E3F110D03AA}"/>
                </a:ext>
              </a:extLst>
            </p:cNvPr>
            <p:cNvSpPr>
              <a:spLocks noEditPoint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2840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9">
              <a:extLst>
                <a:ext uri="{FF2B5EF4-FFF2-40B4-BE49-F238E27FC236}">
                  <a16:creationId xmlns:a16="http://schemas.microsoft.com/office/drawing/2014/main" id="{924B7022-C24C-44D3-B97A-DE6E82D7C718}"/>
                </a:ext>
              </a:extLst>
            </p:cNvPr>
            <p:cNvSpPr/>
            <p:nvPr userDrawn="1">
              <p:custDataLst>
                <p:tags r:id="rId18"/>
              </p:custDataLst>
            </p:nvPr>
          </p:nvSpPr>
          <p:spPr bwMode="auto">
            <a:xfrm>
              <a:off x="2992" y="2074"/>
              <a:ext cx="117" cy="135"/>
            </a:xfrm>
            <a:custGeom>
              <a:avLst/>
              <a:gdLst>
                <a:gd name="T0" fmla="*/ 75 w 91"/>
                <a:gd name="T1" fmla="*/ 40 h 104"/>
                <a:gd name="T2" fmla="*/ 46 w 91"/>
                <a:gd name="T3" fmla="*/ 14 h 104"/>
                <a:gd name="T4" fmla="*/ 16 w 91"/>
                <a:gd name="T5" fmla="*/ 38 h 104"/>
                <a:gd name="T6" fmla="*/ 16 w 91"/>
                <a:gd name="T7" fmla="*/ 104 h 104"/>
                <a:gd name="T8" fmla="*/ 0 w 91"/>
                <a:gd name="T9" fmla="*/ 104 h 104"/>
                <a:gd name="T10" fmla="*/ 0 w 91"/>
                <a:gd name="T11" fmla="*/ 1 h 104"/>
                <a:gd name="T12" fmla="*/ 15 w 91"/>
                <a:gd name="T13" fmla="*/ 1 h 104"/>
                <a:gd name="T14" fmla="*/ 15 w 91"/>
                <a:gd name="T15" fmla="*/ 19 h 104"/>
                <a:gd name="T16" fmla="*/ 18 w 91"/>
                <a:gd name="T17" fmla="*/ 19 h 104"/>
                <a:gd name="T18" fmla="*/ 52 w 91"/>
                <a:gd name="T19" fmla="*/ 0 h 104"/>
                <a:gd name="T20" fmla="*/ 91 w 91"/>
                <a:gd name="T21" fmla="*/ 38 h 104"/>
                <a:gd name="T22" fmla="*/ 91 w 91"/>
                <a:gd name="T23" fmla="*/ 104 h 104"/>
                <a:gd name="T24" fmla="*/ 75 w 91"/>
                <a:gd name="T25" fmla="*/ 104 h 104"/>
                <a:gd name="T26" fmla="*/ 75 w 91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4">
                  <a:moveTo>
                    <a:pt x="75" y="40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4" y="14"/>
                    <a:pt x="16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8" y="0"/>
                    <a:pt x="52" y="0"/>
                  </a:cubicBezTo>
                  <a:cubicBezTo>
                    <a:pt x="75" y="0"/>
                    <a:pt x="91" y="11"/>
                    <a:pt x="91" y="38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0">
              <a:extLst>
                <a:ext uri="{FF2B5EF4-FFF2-40B4-BE49-F238E27FC236}">
                  <a16:creationId xmlns:a16="http://schemas.microsoft.com/office/drawing/2014/main" id="{620D8875-6F7D-4D7E-8F36-E2DEFB8312FF}"/>
                </a:ext>
              </a:extLst>
            </p:cNvPr>
            <p:cNvSpPr>
              <a:spLocks noEditPoint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3136" y="2015"/>
              <a:ext cx="129" cy="197"/>
            </a:xfrm>
            <a:custGeom>
              <a:avLst/>
              <a:gdLst>
                <a:gd name="T0" fmla="*/ 100 w 100"/>
                <a:gd name="T1" fmla="*/ 0 h 152"/>
                <a:gd name="T2" fmla="*/ 100 w 100"/>
                <a:gd name="T3" fmla="*/ 150 h 152"/>
                <a:gd name="T4" fmla="*/ 83 w 100"/>
                <a:gd name="T5" fmla="*/ 150 h 152"/>
                <a:gd name="T6" fmla="*/ 83 w 100"/>
                <a:gd name="T7" fmla="*/ 137 h 152"/>
                <a:gd name="T8" fmla="*/ 80 w 100"/>
                <a:gd name="T9" fmla="*/ 137 h 152"/>
                <a:gd name="T10" fmla="*/ 49 w 100"/>
                <a:gd name="T11" fmla="*/ 152 h 152"/>
                <a:gd name="T12" fmla="*/ 0 w 100"/>
                <a:gd name="T13" fmla="*/ 100 h 152"/>
                <a:gd name="T14" fmla="*/ 52 w 100"/>
                <a:gd name="T15" fmla="*/ 45 h 152"/>
                <a:gd name="T16" fmla="*/ 83 w 100"/>
                <a:gd name="T17" fmla="*/ 61 h 152"/>
                <a:gd name="T18" fmla="*/ 83 w 100"/>
                <a:gd name="T19" fmla="*/ 0 h 152"/>
                <a:gd name="T20" fmla="*/ 100 w 100"/>
                <a:gd name="T21" fmla="*/ 0 h 152"/>
                <a:gd name="T22" fmla="*/ 83 w 100"/>
                <a:gd name="T23" fmla="*/ 109 h 152"/>
                <a:gd name="T24" fmla="*/ 83 w 100"/>
                <a:gd name="T25" fmla="*/ 81 h 152"/>
                <a:gd name="T26" fmla="*/ 54 w 100"/>
                <a:gd name="T27" fmla="*/ 59 h 152"/>
                <a:gd name="T28" fmla="*/ 17 w 100"/>
                <a:gd name="T29" fmla="*/ 99 h 152"/>
                <a:gd name="T30" fmla="*/ 54 w 100"/>
                <a:gd name="T31" fmla="*/ 138 h 152"/>
                <a:gd name="T32" fmla="*/ 83 w 100"/>
                <a:gd name="T33" fmla="*/ 10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52">
                  <a:moveTo>
                    <a:pt x="100" y="0"/>
                  </a:moveTo>
                  <a:cubicBezTo>
                    <a:pt x="100" y="150"/>
                    <a:pt x="100" y="150"/>
                    <a:pt x="100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72" y="147"/>
                    <a:pt x="62" y="152"/>
                    <a:pt x="49" y="152"/>
                  </a:cubicBezTo>
                  <a:cubicBezTo>
                    <a:pt x="21" y="152"/>
                    <a:pt x="0" y="131"/>
                    <a:pt x="0" y="100"/>
                  </a:cubicBezTo>
                  <a:cubicBezTo>
                    <a:pt x="0" y="66"/>
                    <a:pt x="24" y="45"/>
                    <a:pt x="52" y="45"/>
                  </a:cubicBezTo>
                  <a:cubicBezTo>
                    <a:pt x="64" y="45"/>
                    <a:pt x="80" y="51"/>
                    <a:pt x="83" y="61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100" y="0"/>
                  </a:lnTo>
                  <a:close/>
                  <a:moveTo>
                    <a:pt x="83" y="109"/>
                  </a:moveTo>
                  <a:cubicBezTo>
                    <a:pt x="83" y="81"/>
                    <a:pt x="83" y="81"/>
                    <a:pt x="83" y="81"/>
                  </a:cubicBezTo>
                  <a:cubicBezTo>
                    <a:pt x="83" y="67"/>
                    <a:pt x="70" y="59"/>
                    <a:pt x="54" y="59"/>
                  </a:cubicBezTo>
                  <a:cubicBezTo>
                    <a:pt x="36" y="59"/>
                    <a:pt x="17" y="72"/>
                    <a:pt x="17" y="99"/>
                  </a:cubicBezTo>
                  <a:cubicBezTo>
                    <a:pt x="17" y="124"/>
                    <a:pt x="35" y="138"/>
                    <a:pt x="54" y="138"/>
                  </a:cubicBezTo>
                  <a:cubicBezTo>
                    <a:pt x="69" y="138"/>
                    <a:pt x="83" y="125"/>
                    <a:pt x="83" y="109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E6CDB771-A3AD-4EC0-909F-578369897C09}"/>
                </a:ext>
              </a:extLst>
            </p:cNvPr>
            <p:cNvSpPr>
              <a:spLocks noEditPoint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3293" y="2073"/>
              <a:ext cx="113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3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49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6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2">
              <a:extLst>
                <a:ext uri="{FF2B5EF4-FFF2-40B4-BE49-F238E27FC236}">
                  <a16:creationId xmlns:a16="http://schemas.microsoft.com/office/drawing/2014/main" id="{FA48818F-D3E8-4DA4-89DE-8CF04828A0AD}"/>
                </a:ext>
              </a:extLst>
            </p:cNvPr>
            <p:cNvSpPr/>
            <p:nvPr userDrawn="1">
              <p:custDataLst>
                <p:tags r:id="rId21"/>
              </p:custDataLst>
            </p:nvPr>
          </p:nvSpPr>
          <p:spPr bwMode="auto">
            <a:xfrm>
              <a:off x="3441" y="2074"/>
              <a:ext cx="213" cy="135"/>
            </a:xfrm>
            <a:custGeom>
              <a:avLst/>
              <a:gdLst>
                <a:gd name="T0" fmla="*/ 75 w 165"/>
                <a:gd name="T1" fmla="*/ 38 h 104"/>
                <a:gd name="T2" fmla="*/ 46 w 165"/>
                <a:gd name="T3" fmla="*/ 14 h 104"/>
                <a:gd name="T4" fmla="*/ 16 w 165"/>
                <a:gd name="T5" fmla="*/ 38 h 104"/>
                <a:gd name="T6" fmla="*/ 16 w 165"/>
                <a:gd name="T7" fmla="*/ 104 h 104"/>
                <a:gd name="T8" fmla="*/ 0 w 165"/>
                <a:gd name="T9" fmla="*/ 104 h 104"/>
                <a:gd name="T10" fmla="*/ 0 w 165"/>
                <a:gd name="T11" fmla="*/ 1 h 104"/>
                <a:gd name="T12" fmla="*/ 16 w 165"/>
                <a:gd name="T13" fmla="*/ 1 h 104"/>
                <a:gd name="T14" fmla="*/ 16 w 165"/>
                <a:gd name="T15" fmla="*/ 19 h 104"/>
                <a:gd name="T16" fmla="*/ 18 w 165"/>
                <a:gd name="T17" fmla="*/ 19 h 104"/>
                <a:gd name="T18" fmla="*/ 51 w 165"/>
                <a:gd name="T19" fmla="*/ 0 h 104"/>
                <a:gd name="T20" fmla="*/ 86 w 165"/>
                <a:gd name="T21" fmla="*/ 21 h 104"/>
                <a:gd name="T22" fmla="*/ 89 w 165"/>
                <a:gd name="T23" fmla="*/ 21 h 104"/>
                <a:gd name="T24" fmla="*/ 125 w 165"/>
                <a:gd name="T25" fmla="*/ 0 h 104"/>
                <a:gd name="T26" fmla="*/ 165 w 165"/>
                <a:gd name="T27" fmla="*/ 37 h 104"/>
                <a:gd name="T28" fmla="*/ 165 w 165"/>
                <a:gd name="T29" fmla="*/ 104 h 104"/>
                <a:gd name="T30" fmla="*/ 149 w 165"/>
                <a:gd name="T31" fmla="*/ 104 h 104"/>
                <a:gd name="T32" fmla="*/ 149 w 165"/>
                <a:gd name="T33" fmla="*/ 38 h 104"/>
                <a:gd name="T34" fmla="*/ 121 w 165"/>
                <a:gd name="T35" fmla="*/ 14 h 104"/>
                <a:gd name="T36" fmla="*/ 91 w 165"/>
                <a:gd name="T37" fmla="*/ 39 h 104"/>
                <a:gd name="T38" fmla="*/ 91 w 165"/>
                <a:gd name="T39" fmla="*/ 104 h 104"/>
                <a:gd name="T40" fmla="*/ 75 w 165"/>
                <a:gd name="T41" fmla="*/ 104 h 104"/>
                <a:gd name="T42" fmla="*/ 75 w 165"/>
                <a:gd name="T43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104">
                  <a:moveTo>
                    <a:pt x="75" y="38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5" y="5"/>
                    <a:pt x="39" y="0"/>
                    <a:pt x="51" y="0"/>
                  </a:cubicBezTo>
                  <a:cubicBezTo>
                    <a:pt x="72" y="0"/>
                    <a:pt x="82" y="9"/>
                    <a:pt x="86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7"/>
                    <a:pt x="112" y="0"/>
                    <a:pt x="125" y="0"/>
                  </a:cubicBezTo>
                  <a:cubicBezTo>
                    <a:pt x="149" y="0"/>
                    <a:pt x="165" y="11"/>
                    <a:pt x="165" y="37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9" y="23"/>
                    <a:pt x="137" y="14"/>
                    <a:pt x="121" y="14"/>
                  </a:cubicBezTo>
                  <a:cubicBezTo>
                    <a:pt x="110" y="14"/>
                    <a:pt x="91" y="24"/>
                    <a:pt x="91" y="3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38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3">
              <a:extLst>
                <a:ext uri="{FF2B5EF4-FFF2-40B4-BE49-F238E27FC236}">
                  <a16:creationId xmlns:a16="http://schemas.microsoft.com/office/drawing/2014/main" id="{7380F214-C63C-4134-9D07-0C6CA10C983C}"/>
                </a:ext>
              </a:extLst>
            </p:cNvPr>
            <p:cNvSpPr>
              <a:spLocks noEditPoint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3687" y="2016"/>
              <a:ext cx="22" cy="193"/>
            </a:xfrm>
            <a:custGeom>
              <a:avLst/>
              <a:gdLst>
                <a:gd name="T0" fmla="*/ 0 w 22"/>
                <a:gd name="T1" fmla="*/ 27 h 193"/>
                <a:gd name="T2" fmla="*/ 0 w 22"/>
                <a:gd name="T3" fmla="*/ 0 h 193"/>
                <a:gd name="T4" fmla="*/ 22 w 22"/>
                <a:gd name="T5" fmla="*/ 0 h 193"/>
                <a:gd name="T6" fmla="*/ 22 w 22"/>
                <a:gd name="T7" fmla="*/ 27 h 193"/>
                <a:gd name="T8" fmla="*/ 0 w 22"/>
                <a:gd name="T9" fmla="*/ 27 h 193"/>
                <a:gd name="T10" fmla="*/ 0 w 22"/>
                <a:gd name="T11" fmla="*/ 193 h 193"/>
                <a:gd name="T12" fmla="*/ 0 w 22"/>
                <a:gd name="T13" fmla="*/ 60 h 193"/>
                <a:gd name="T14" fmla="*/ 22 w 22"/>
                <a:gd name="T15" fmla="*/ 60 h 193"/>
                <a:gd name="T16" fmla="*/ 22 w 22"/>
                <a:gd name="T17" fmla="*/ 193 h 193"/>
                <a:gd name="T18" fmla="*/ 0 w 22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3">
                  <a:moveTo>
                    <a:pt x="0" y="2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2" y="60"/>
                  </a:lnTo>
                  <a:lnTo>
                    <a:pt x="22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4">
              <a:extLst>
                <a:ext uri="{FF2B5EF4-FFF2-40B4-BE49-F238E27FC236}">
                  <a16:creationId xmlns:a16="http://schemas.microsoft.com/office/drawing/2014/main" id="{4EB124D8-5ECF-4B8B-8508-1796E729CA45}"/>
                </a:ext>
              </a:extLst>
            </p:cNvPr>
            <p:cNvSpPr/>
            <p:nvPr userDrawn="1">
              <p:custDataLst>
                <p:tags r:id="rId23"/>
              </p:custDataLst>
            </p:nvPr>
          </p:nvSpPr>
          <p:spPr bwMode="auto">
            <a:xfrm>
              <a:off x="3739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5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9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5">
              <a:extLst>
                <a:ext uri="{FF2B5EF4-FFF2-40B4-BE49-F238E27FC236}">
                  <a16:creationId xmlns:a16="http://schemas.microsoft.com/office/drawing/2014/main" id="{74E43B5A-B222-4AF8-846E-992EB777D687}"/>
                </a:ext>
              </a:extLst>
            </p:cNvPr>
            <p:cNvSpPr>
              <a:spLocks noEditPoint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3857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9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9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80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5" y="94"/>
                    <a:pt x="78" y="90"/>
                    <a:pt x="89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6">
              <a:extLst>
                <a:ext uri="{FF2B5EF4-FFF2-40B4-BE49-F238E27FC236}">
                  <a16:creationId xmlns:a16="http://schemas.microsoft.com/office/drawing/2014/main" id="{0007D6AD-231D-438E-83C9-932DB6A61CFA}"/>
                </a:ext>
              </a:extLst>
            </p:cNvPr>
            <p:cNvSpPr/>
            <p:nvPr userDrawn="1">
              <p:custDataLst>
                <p:tags r:id="rId25"/>
              </p:custDataLst>
            </p:nvPr>
          </p:nvSpPr>
          <p:spPr bwMode="auto">
            <a:xfrm>
              <a:off x="4070" y="2017"/>
              <a:ext cx="146" cy="196"/>
            </a:xfrm>
            <a:custGeom>
              <a:avLst/>
              <a:gdLst>
                <a:gd name="T0" fmla="*/ 0 w 113"/>
                <a:gd name="T1" fmla="*/ 111 h 151"/>
                <a:gd name="T2" fmla="*/ 4 w 113"/>
                <a:gd name="T3" fmla="*/ 111 h 151"/>
                <a:gd name="T4" fmla="*/ 60 w 113"/>
                <a:gd name="T5" fmla="*/ 135 h 151"/>
                <a:gd name="T6" fmla="*/ 96 w 113"/>
                <a:gd name="T7" fmla="*/ 111 h 151"/>
                <a:gd name="T8" fmla="*/ 56 w 113"/>
                <a:gd name="T9" fmla="*/ 84 h 151"/>
                <a:gd name="T10" fmla="*/ 2 w 113"/>
                <a:gd name="T11" fmla="*/ 41 h 151"/>
                <a:gd name="T12" fmla="*/ 59 w 113"/>
                <a:gd name="T13" fmla="*/ 0 h 151"/>
                <a:gd name="T14" fmla="*/ 108 w 113"/>
                <a:gd name="T15" fmla="*/ 16 h 151"/>
                <a:gd name="T16" fmla="*/ 108 w 113"/>
                <a:gd name="T17" fmla="*/ 32 h 151"/>
                <a:gd name="T18" fmla="*/ 103 w 113"/>
                <a:gd name="T19" fmla="*/ 32 h 151"/>
                <a:gd name="T20" fmla="*/ 55 w 113"/>
                <a:gd name="T21" fmla="*/ 15 h 151"/>
                <a:gd name="T22" fmla="*/ 19 w 113"/>
                <a:gd name="T23" fmla="*/ 41 h 151"/>
                <a:gd name="T24" fmla="*/ 58 w 113"/>
                <a:gd name="T25" fmla="*/ 68 h 151"/>
                <a:gd name="T26" fmla="*/ 113 w 113"/>
                <a:gd name="T27" fmla="*/ 111 h 151"/>
                <a:gd name="T28" fmla="*/ 60 w 113"/>
                <a:gd name="T29" fmla="*/ 151 h 151"/>
                <a:gd name="T30" fmla="*/ 0 w 113"/>
                <a:gd name="T31" fmla="*/ 131 h 151"/>
                <a:gd name="T32" fmla="*/ 0 w 113"/>
                <a:gd name="T33" fmla="*/ 11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" h="151">
                  <a:moveTo>
                    <a:pt x="0" y="111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18" y="125"/>
                    <a:pt x="41" y="135"/>
                    <a:pt x="60" y="135"/>
                  </a:cubicBezTo>
                  <a:cubicBezTo>
                    <a:pt x="84" y="135"/>
                    <a:pt x="96" y="122"/>
                    <a:pt x="96" y="111"/>
                  </a:cubicBezTo>
                  <a:cubicBezTo>
                    <a:pt x="96" y="93"/>
                    <a:pt x="76" y="88"/>
                    <a:pt x="56" y="84"/>
                  </a:cubicBezTo>
                  <a:cubicBezTo>
                    <a:pt x="31" y="78"/>
                    <a:pt x="2" y="72"/>
                    <a:pt x="2" y="41"/>
                  </a:cubicBezTo>
                  <a:cubicBezTo>
                    <a:pt x="2" y="18"/>
                    <a:pt x="23" y="0"/>
                    <a:pt x="59" y="0"/>
                  </a:cubicBezTo>
                  <a:cubicBezTo>
                    <a:pt x="80" y="0"/>
                    <a:pt x="99" y="8"/>
                    <a:pt x="108" y="16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93" y="23"/>
                    <a:pt x="76" y="15"/>
                    <a:pt x="55" y="15"/>
                  </a:cubicBezTo>
                  <a:cubicBezTo>
                    <a:pt x="33" y="15"/>
                    <a:pt x="19" y="27"/>
                    <a:pt x="19" y="41"/>
                  </a:cubicBezTo>
                  <a:cubicBezTo>
                    <a:pt x="19" y="58"/>
                    <a:pt x="39" y="63"/>
                    <a:pt x="58" y="68"/>
                  </a:cubicBezTo>
                  <a:cubicBezTo>
                    <a:pt x="83" y="74"/>
                    <a:pt x="113" y="79"/>
                    <a:pt x="113" y="111"/>
                  </a:cubicBezTo>
                  <a:cubicBezTo>
                    <a:pt x="113" y="133"/>
                    <a:pt x="94" y="151"/>
                    <a:pt x="60" y="151"/>
                  </a:cubicBezTo>
                  <a:cubicBezTo>
                    <a:pt x="36" y="151"/>
                    <a:pt x="18" y="145"/>
                    <a:pt x="0" y="13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7">
              <a:extLst>
                <a:ext uri="{FF2B5EF4-FFF2-40B4-BE49-F238E27FC236}">
                  <a16:creationId xmlns:a16="http://schemas.microsoft.com/office/drawing/2014/main" id="{9AA3A80C-45F4-41EB-A306-7D21C8166F0E}"/>
                </a:ext>
              </a:extLst>
            </p:cNvPr>
            <p:cNvSpPr>
              <a:spLocks noEditPoint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4243" y="2016"/>
              <a:ext cx="20" cy="193"/>
            </a:xfrm>
            <a:custGeom>
              <a:avLst/>
              <a:gdLst>
                <a:gd name="T0" fmla="*/ 0 w 20"/>
                <a:gd name="T1" fmla="*/ 27 h 193"/>
                <a:gd name="T2" fmla="*/ 0 w 20"/>
                <a:gd name="T3" fmla="*/ 0 h 193"/>
                <a:gd name="T4" fmla="*/ 20 w 20"/>
                <a:gd name="T5" fmla="*/ 0 h 193"/>
                <a:gd name="T6" fmla="*/ 20 w 20"/>
                <a:gd name="T7" fmla="*/ 27 h 193"/>
                <a:gd name="T8" fmla="*/ 0 w 20"/>
                <a:gd name="T9" fmla="*/ 27 h 193"/>
                <a:gd name="T10" fmla="*/ 0 w 20"/>
                <a:gd name="T11" fmla="*/ 193 h 193"/>
                <a:gd name="T12" fmla="*/ 0 w 20"/>
                <a:gd name="T13" fmla="*/ 60 h 193"/>
                <a:gd name="T14" fmla="*/ 20 w 20"/>
                <a:gd name="T15" fmla="*/ 60 h 193"/>
                <a:gd name="T16" fmla="*/ 20 w 20"/>
                <a:gd name="T17" fmla="*/ 193 h 193"/>
                <a:gd name="T18" fmla="*/ 0 w 20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3">
                  <a:moveTo>
                    <a:pt x="0" y="27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0" y="60"/>
                  </a:lnTo>
                  <a:lnTo>
                    <a:pt x="20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8">
              <a:extLst>
                <a:ext uri="{FF2B5EF4-FFF2-40B4-BE49-F238E27FC236}">
                  <a16:creationId xmlns:a16="http://schemas.microsoft.com/office/drawing/2014/main" id="{B99FA6A9-4DE5-4CCF-997D-25500F89E6E4}"/>
                </a:ext>
              </a:extLst>
            </p:cNvPr>
            <p:cNvSpPr/>
            <p:nvPr userDrawn="1">
              <p:custDataLst>
                <p:tags r:id="rId27"/>
              </p:custDataLst>
            </p:nvPr>
          </p:nvSpPr>
          <p:spPr bwMode="auto">
            <a:xfrm>
              <a:off x="4301" y="2013"/>
              <a:ext cx="116" cy="196"/>
            </a:xfrm>
            <a:custGeom>
              <a:avLst/>
              <a:gdLst>
                <a:gd name="T0" fmla="*/ 74 w 90"/>
                <a:gd name="T1" fmla="*/ 87 h 151"/>
                <a:gd name="T2" fmla="*/ 46 w 90"/>
                <a:gd name="T3" fmla="*/ 61 h 151"/>
                <a:gd name="T4" fmla="*/ 16 w 90"/>
                <a:gd name="T5" fmla="*/ 85 h 151"/>
                <a:gd name="T6" fmla="*/ 16 w 90"/>
                <a:gd name="T7" fmla="*/ 151 h 151"/>
                <a:gd name="T8" fmla="*/ 0 w 90"/>
                <a:gd name="T9" fmla="*/ 151 h 151"/>
                <a:gd name="T10" fmla="*/ 0 w 90"/>
                <a:gd name="T11" fmla="*/ 0 h 151"/>
                <a:gd name="T12" fmla="*/ 16 w 90"/>
                <a:gd name="T13" fmla="*/ 0 h 151"/>
                <a:gd name="T14" fmla="*/ 16 w 90"/>
                <a:gd name="T15" fmla="*/ 66 h 151"/>
                <a:gd name="T16" fmla="*/ 18 w 90"/>
                <a:gd name="T17" fmla="*/ 66 h 151"/>
                <a:gd name="T18" fmla="*/ 51 w 90"/>
                <a:gd name="T19" fmla="*/ 47 h 151"/>
                <a:gd name="T20" fmla="*/ 90 w 90"/>
                <a:gd name="T21" fmla="*/ 85 h 151"/>
                <a:gd name="T22" fmla="*/ 90 w 90"/>
                <a:gd name="T23" fmla="*/ 151 h 151"/>
                <a:gd name="T24" fmla="*/ 74 w 90"/>
                <a:gd name="T25" fmla="*/ 151 h 151"/>
                <a:gd name="T26" fmla="*/ 74 w 90"/>
                <a:gd name="T27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51">
                  <a:moveTo>
                    <a:pt x="74" y="87"/>
                  </a:moveTo>
                  <a:cubicBezTo>
                    <a:pt x="74" y="70"/>
                    <a:pt x="62" y="61"/>
                    <a:pt x="46" y="61"/>
                  </a:cubicBezTo>
                  <a:cubicBezTo>
                    <a:pt x="34" y="61"/>
                    <a:pt x="17" y="70"/>
                    <a:pt x="16" y="8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52"/>
                    <a:pt x="37" y="47"/>
                    <a:pt x="51" y="47"/>
                  </a:cubicBezTo>
                  <a:cubicBezTo>
                    <a:pt x="74" y="47"/>
                    <a:pt x="90" y="58"/>
                    <a:pt x="90" y="85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74" y="151"/>
                    <a:pt x="74" y="151"/>
                    <a:pt x="74" y="151"/>
                  </a:cubicBezTo>
                  <a:lnTo>
                    <a:pt x="74" y="87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9">
              <a:extLst>
                <a:ext uri="{FF2B5EF4-FFF2-40B4-BE49-F238E27FC236}">
                  <a16:creationId xmlns:a16="http://schemas.microsoft.com/office/drawing/2014/main" id="{55C44E96-FB58-4DCF-B7F3-0BFB83F8B2EA}"/>
                </a:ext>
              </a:extLst>
            </p:cNvPr>
            <p:cNvSpPr/>
            <p:nvPr userDrawn="1">
              <p:custDataLst>
                <p:tags r:id="rId28"/>
              </p:custDataLst>
            </p:nvPr>
          </p:nvSpPr>
          <p:spPr bwMode="auto">
            <a:xfrm>
              <a:off x="4433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30">
              <a:extLst>
                <a:ext uri="{FF2B5EF4-FFF2-40B4-BE49-F238E27FC236}">
                  <a16:creationId xmlns:a16="http://schemas.microsoft.com/office/drawing/2014/main" id="{C02923DC-4B5F-475A-ABC3-A14213F70522}"/>
                </a:ext>
              </a:extLst>
            </p:cNvPr>
            <p:cNvSpPr>
              <a:spLocks noEditPoints="1"/>
            </p:cNvSpPr>
            <p:nvPr userDrawn="1">
              <p:custDataLst>
                <p:tags r:id="rId29"/>
              </p:custDataLst>
            </p:nvPr>
          </p:nvSpPr>
          <p:spPr bwMode="auto">
            <a:xfrm>
              <a:off x="4527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5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69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0 w 88"/>
                <a:gd name="T17" fmla="*/ 28 h 108"/>
                <a:gd name="T18" fmla="*/ 7 w 88"/>
                <a:gd name="T19" fmla="*/ 28 h 108"/>
                <a:gd name="T20" fmla="*/ 7 w 88"/>
                <a:gd name="T21" fmla="*/ 13 h 108"/>
                <a:gd name="T22" fmla="*/ 44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6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0" y="103"/>
                    <a:pt x="49" y="108"/>
                    <a:pt x="35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69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6" y="6"/>
                    <a:pt x="28" y="0"/>
                    <a:pt x="44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6" y="65"/>
                    <a:pt x="16" y="77"/>
                  </a:cubicBezTo>
                  <a:cubicBezTo>
                    <a:pt x="16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31">
              <a:extLst>
                <a:ext uri="{FF2B5EF4-FFF2-40B4-BE49-F238E27FC236}">
                  <a16:creationId xmlns:a16="http://schemas.microsoft.com/office/drawing/2014/main" id="{0CFA112D-60A8-457D-9735-C7FA48C46320}"/>
                </a:ext>
              </a:extLst>
            </p:cNvPr>
            <p:cNvSpPr/>
            <p:nvPr userDrawn="1">
              <p:custDataLst>
                <p:tags r:id="rId30"/>
              </p:custDataLst>
            </p:nvPr>
          </p:nvSpPr>
          <p:spPr bwMode="auto">
            <a:xfrm>
              <a:off x="4670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9 w 79"/>
                <a:gd name="T5" fmla="*/ 95 h 108"/>
                <a:gd name="T6" fmla="*/ 64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0" y="64"/>
                    <a:pt x="0" y="29"/>
                  </a:cubicBezTo>
                  <a:cubicBezTo>
                    <a:pt x="0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32">
              <a:extLst>
                <a:ext uri="{FF2B5EF4-FFF2-40B4-BE49-F238E27FC236}">
                  <a16:creationId xmlns:a16="http://schemas.microsoft.com/office/drawing/2014/main" id="{89CB629C-C7F6-465A-B1B0-117BEDB91409}"/>
                </a:ext>
              </a:extLst>
            </p:cNvPr>
            <p:cNvSpPr/>
            <p:nvPr userDrawn="1">
              <p:custDataLst>
                <p:tags r:id="rId31"/>
              </p:custDataLst>
            </p:nvPr>
          </p:nvSpPr>
          <p:spPr bwMode="auto">
            <a:xfrm>
              <a:off x="4799" y="2076"/>
              <a:ext cx="119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6 w 92"/>
                <a:gd name="T13" fmla="*/ 103 h 104"/>
                <a:gd name="T14" fmla="*/ 76 w 92"/>
                <a:gd name="T15" fmla="*/ 85 h 104"/>
                <a:gd name="T16" fmla="*/ 74 w 92"/>
                <a:gd name="T17" fmla="*/ 85 h 104"/>
                <a:gd name="T18" fmla="*/ 39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39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3">
              <a:extLst>
                <a:ext uri="{FF2B5EF4-FFF2-40B4-BE49-F238E27FC236}">
                  <a16:creationId xmlns:a16="http://schemas.microsoft.com/office/drawing/2014/main" id="{E4F91E76-FA28-4289-8138-416B0F007766}"/>
                </a:ext>
              </a:extLst>
            </p:cNvPr>
            <p:cNvSpPr/>
            <p:nvPr userDrawn="1">
              <p:custDataLst>
                <p:tags r:id="rId32"/>
              </p:custDataLst>
            </p:nvPr>
          </p:nvSpPr>
          <p:spPr bwMode="auto">
            <a:xfrm>
              <a:off x="493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4">
              <a:extLst>
                <a:ext uri="{FF2B5EF4-FFF2-40B4-BE49-F238E27FC236}">
                  <a16:creationId xmlns:a16="http://schemas.microsoft.com/office/drawing/2014/main" id="{CFA2A7E8-4C4D-4399-AC9D-50F8C7F7D5FB}"/>
                </a:ext>
              </a:extLst>
            </p:cNvPr>
            <p:cNvSpPr/>
            <p:nvPr userDrawn="1">
              <p:custDataLst>
                <p:tags r:id="rId33"/>
              </p:custDataLst>
            </p:nvPr>
          </p:nvSpPr>
          <p:spPr bwMode="auto">
            <a:xfrm>
              <a:off x="5038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9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8" y="99"/>
                    <a:pt x="54" y="104"/>
                    <a:pt x="40" y="104"/>
                  </a:cubicBezTo>
                  <a:cubicBezTo>
                    <a:pt x="17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5">
              <a:extLst>
                <a:ext uri="{FF2B5EF4-FFF2-40B4-BE49-F238E27FC236}">
                  <a16:creationId xmlns:a16="http://schemas.microsoft.com/office/drawing/2014/main" id="{12102115-E9EE-46B8-B205-88B38A86EFDB}"/>
                </a:ext>
              </a:extLst>
            </p:cNvPr>
            <p:cNvSpPr/>
            <p:nvPr userDrawn="1">
              <p:custDataLst>
                <p:tags r:id="rId34"/>
              </p:custDataLst>
            </p:nvPr>
          </p:nvSpPr>
          <p:spPr bwMode="auto">
            <a:xfrm>
              <a:off x="5186" y="2073"/>
              <a:ext cx="103" cy="140"/>
            </a:xfrm>
            <a:custGeom>
              <a:avLst/>
              <a:gdLst>
                <a:gd name="T0" fmla="*/ 0 w 80"/>
                <a:gd name="T1" fmla="*/ 80 h 108"/>
                <a:gd name="T2" fmla="*/ 6 w 80"/>
                <a:gd name="T3" fmla="*/ 80 h 108"/>
                <a:gd name="T4" fmla="*/ 39 w 80"/>
                <a:gd name="T5" fmla="*/ 95 h 108"/>
                <a:gd name="T6" fmla="*/ 64 w 80"/>
                <a:gd name="T7" fmla="*/ 79 h 108"/>
                <a:gd name="T8" fmla="*/ 1 w 80"/>
                <a:gd name="T9" fmla="*/ 29 h 108"/>
                <a:gd name="T10" fmla="*/ 41 w 80"/>
                <a:gd name="T11" fmla="*/ 0 h 108"/>
                <a:gd name="T12" fmla="*/ 74 w 80"/>
                <a:gd name="T13" fmla="*/ 9 h 108"/>
                <a:gd name="T14" fmla="*/ 74 w 80"/>
                <a:gd name="T15" fmla="*/ 25 h 108"/>
                <a:gd name="T16" fmla="*/ 70 w 80"/>
                <a:gd name="T17" fmla="*/ 25 h 108"/>
                <a:gd name="T18" fmla="*/ 41 w 80"/>
                <a:gd name="T19" fmla="*/ 13 h 108"/>
                <a:gd name="T20" fmla="*/ 16 w 80"/>
                <a:gd name="T21" fmla="*/ 27 h 108"/>
                <a:gd name="T22" fmla="*/ 80 w 80"/>
                <a:gd name="T23" fmla="*/ 78 h 108"/>
                <a:gd name="T24" fmla="*/ 39 w 80"/>
                <a:gd name="T25" fmla="*/ 108 h 108"/>
                <a:gd name="T26" fmla="*/ 0 w 80"/>
                <a:gd name="T27" fmla="*/ 96 h 108"/>
                <a:gd name="T28" fmla="*/ 0 w 80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8">
                  <a:moveTo>
                    <a:pt x="0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1" y="64"/>
                    <a:pt x="1" y="29"/>
                  </a:cubicBezTo>
                  <a:cubicBezTo>
                    <a:pt x="1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80" y="42"/>
                    <a:pt x="80" y="78"/>
                  </a:cubicBezTo>
                  <a:cubicBezTo>
                    <a:pt x="80" y="96"/>
                    <a:pt x="68" y="108"/>
                    <a:pt x="39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6">
              <a:extLst>
                <a:ext uri="{FF2B5EF4-FFF2-40B4-BE49-F238E27FC236}">
                  <a16:creationId xmlns:a16="http://schemas.microsoft.com/office/drawing/2014/main" id="{631A1A5A-ACAB-4F3B-9B04-562F32B2AB07}"/>
                </a:ext>
              </a:extLst>
            </p:cNvPr>
            <p:cNvSpPr>
              <a:spLocks noEditPoints="1"/>
            </p:cNvSpPr>
            <p:nvPr userDrawn="1">
              <p:custDataLst>
                <p:tags r:id="rId35"/>
              </p:custDataLst>
            </p:nvPr>
          </p:nvSpPr>
          <p:spPr bwMode="auto">
            <a:xfrm>
              <a:off x="1" y="2017"/>
              <a:ext cx="938" cy="292"/>
            </a:xfrm>
            <a:custGeom>
              <a:avLst/>
              <a:gdLst>
                <a:gd name="T0" fmla="*/ 638 w 728"/>
                <a:gd name="T1" fmla="*/ 215 h 225"/>
                <a:gd name="T2" fmla="*/ 636 w 728"/>
                <a:gd name="T3" fmla="*/ 192 h 225"/>
                <a:gd name="T4" fmla="*/ 148 w 728"/>
                <a:gd name="T5" fmla="*/ 120 h 225"/>
                <a:gd name="T6" fmla="*/ 213 w 728"/>
                <a:gd name="T7" fmla="*/ 119 h 225"/>
                <a:gd name="T8" fmla="*/ 202 w 728"/>
                <a:gd name="T9" fmla="*/ 105 h 225"/>
                <a:gd name="T10" fmla="*/ 180 w 728"/>
                <a:gd name="T11" fmla="*/ 127 h 225"/>
                <a:gd name="T12" fmla="*/ 194 w 728"/>
                <a:gd name="T13" fmla="*/ 138 h 225"/>
                <a:gd name="T14" fmla="*/ 648 w 728"/>
                <a:gd name="T15" fmla="*/ 204 h 225"/>
                <a:gd name="T16" fmla="*/ 584 w 728"/>
                <a:gd name="T17" fmla="*/ 200 h 225"/>
                <a:gd name="T18" fmla="*/ 580 w 728"/>
                <a:gd name="T19" fmla="*/ 215 h 225"/>
                <a:gd name="T20" fmla="*/ 13 w 728"/>
                <a:gd name="T21" fmla="*/ 185 h 225"/>
                <a:gd name="T22" fmla="*/ 41 w 728"/>
                <a:gd name="T23" fmla="*/ 108 h 225"/>
                <a:gd name="T24" fmla="*/ 32 w 728"/>
                <a:gd name="T25" fmla="*/ 127 h 225"/>
                <a:gd name="T26" fmla="*/ 56 w 728"/>
                <a:gd name="T27" fmla="*/ 73 h 225"/>
                <a:gd name="T28" fmla="*/ 27 w 728"/>
                <a:gd name="T29" fmla="*/ 91 h 225"/>
                <a:gd name="T30" fmla="*/ 674 w 728"/>
                <a:gd name="T31" fmla="*/ 0 h 225"/>
                <a:gd name="T32" fmla="*/ 675 w 728"/>
                <a:gd name="T33" fmla="*/ 150 h 225"/>
                <a:gd name="T34" fmla="*/ 724 w 728"/>
                <a:gd name="T35" fmla="*/ 200 h 225"/>
                <a:gd name="T36" fmla="*/ 728 w 728"/>
                <a:gd name="T37" fmla="*/ 201 h 225"/>
                <a:gd name="T38" fmla="*/ 724 w 728"/>
                <a:gd name="T39" fmla="*/ 208 h 225"/>
                <a:gd name="T40" fmla="*/ 183 w 728"/>
                <a:gd name="T41" fmla="*/ 85 h 225"/>
                <a:gd name="T42" fmla="*/ 169 w 728"/>
                <a:gd name="T43" fmla="*/ 75 h 225"/>
                <a:gd name="T44" fmla="*/ 677 w 728"/>
                <a:gd name="T45" fmla="*/ 215 h 225"/>
                <a:gd name="T46" fmla="*/ 501 w 728"/>
                <a:gd name="T47" fmla="*/ 196 h 225"/>
                <a:gd name="T48" fmla="*/ 509 w 728"/>
                <a:gd name="T49" fmla="*/ 195 h 225"/>
                <a:gd name="T50" fmla="*/ 513 w 728"/>
                <a:gd name="T51" fmla="*/ 215 h 225"/>
                <a:gd name="T52" fmla="*/ 606 w 728"/>
                <a:gd name="T53" fmla="*/ 147 h 225"/>
                <a:gd name="T54" fmla="*/ 540 w 728"/>
                <a:gd name="T55" fmla="*/ 23 h 225"/>
                <a:gd name="T56" fmla="*/ 469 w 728"/>
                <a:gd name="T57" fmla="*/ 225 h 225"/>
                <a:gd name="T58" fmla="*/ 473 w 728"/>
                <a:gd name="T59" fmla="*/ 208 h 225"/>
                <a:gd name="T60" fmla="*/ 513 w 728"/>
                <a:gd name="T61" fmla="*/ 181 h 225"/>
                <a:gd name="T62" fmla="*/ 564 w 728"/>
                <a:gd name="T63" fmla="*/ 210 h 225"/>
                <a:gd name="T64" fmla="*/ 548 w 728"/>
                <a:gd name="T65" fmla="*/ 201 h 225"/>
                <a:gd name="T66" fmla="*/ 523 w 728"/>
                <a:gd name="T67" fmla="*/ 198 h 225"/>
                <a:gd name="T68" fmla="*/ 526 w 728"/>
                <a:gd name="T69" fmla="*/ 198 h 225"/>
                <a:gd name="T70" fmla="*/ 363 w 728"/>
                <a:gd name="T71" fmla="*/ 197 h 225"/>
                <a:gd name="T72" fmla="*/ 456 w 728"/>
                <a:gd name="T73" fmla="*/ 192 h 225"/>
                <a:gd name="T74" fmla="*/ 462 w 728"/>
                <a:gd name="T75" fmla="*/ 192 h 225"/>
                <a:gd name="T76" fmla="*/ 101 w 728"/>
                <a:gd name="T77" fmla="*/ 131 h 225"/>
                <a:gd name="T78" fmla="*/ 209 w 728"/>
                <a:gd name="T79" fmla="*/ 222 h 225"/>
                <a:gd name="T80" fmla="*/ 227 w 728"/>
                <a:gd name="T81" fmla="*/ 46 h 225"/>
                <a:gd name="T82" fmla="*/ 217 w 728"/>
                <a:gd name="T83" fmla="*/ 60 h 225"/>
                <a:gd name="T84" fmla="*/ 204 w 728"/>
                <a:gd name="T85" fmla="*/ 33 h 225"/>
                <a:gd name="T86" fmla="*/ 158 w 728"/>
                <a:gd name="T87" fmla="*/ 77 h 225"/>
                <a:gd name="T88" fmla="*/ 136 w 728"/>
                <a:gd name="T89" fmla="*/ 71 h 225"/>
                <a:gd name="T90" fmla="*/ 134 w 728"/>
                <a:gd name="T91" fmla="*/ 167 h 225"/>
                <a:gd name="T92" fmla="*/ 146 w 728"/>
                <a:gd name="T93" fmla="*/ 152 h 225"/>
                <a:gd name="T94" fmla="*/ 107 w 728"/>
                <a:gd name="T95" fmla="*/ 85 h 225"/>
                <a:gd name="T96" fmla="*/ 152 w 728"/>
                <a:gd name="T97" fmla="*/ 130 h 225"/>
                <a:gd name="T98" fmla="*/ 158 w 728"/>
                <a:gd name="T99" fmla="*/ 178 h 225"/>
                <a:gd name="T100" fmla="*/ 242 w 728"/>
                <a:gd name="T101" fmla="*/ 156 h 225"/>
                <a:gd name="T102" fmla="*/ 229 w 728"/>
                <a:gd name="T103" fmla="*/ 141 h 225"/>
                <a:gd name="T104" fmla="*/ 255 w 728"/>
                <a:gd name="T105" fmla="*/ 125 h 225"/>
                <a:gd name="T106" fmla="*/ 209 w 728"/>
                <a:gd name="T107" fmla="*/ 84 h 225"/>
                <a:gd name="T108" fmla="*/ 376 w 728"/>
                <a:gd name="T109" fmla="*/ 66 h 225"/>
                <a:gd name="T110" fmla="*/ 399 w 728"/>
                <a:gd name="T111" fmla="*/ 192 h 225"/>
                <a:gd name="T112" fmla="*/ 397 w 728"/>
                <a:gd name="T113" fmla="*/ 195 h 225"/>
                <a:gd name="T114" fmla="*/ 426 w 728"/>
                <a:gd name="T115" fmla="*/ 203 h 225"/>
                <a:gd name="T116" fmla="*/ 430 w 728"/>
                <a:gd name="T117" fmla="*/ 204 h 225"/>
                <a:gd name="T118" fmla="*/ 624 w 728"/>
                <a:gd name="T119" fmla="*/ 197 h 225"/>
                <a:gd name="T120" fmla="*/ 608 w 728"/>
                <a:gd name="T121" fmla="*/ 210 h 225"/>
                <a:gd name="T122" fmla="*/ 411 w 728"/>
                <a:gd name="T123" fmla="*/ 192 h 225"/>
                <a:gd name="T124" fmla="*/ 418 w 728"/>
                <a:gd name="T125" fmla="*/ 20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8" h="225">
                  <a:moveTo>
                    <a:pt x="636" y="184"/>
                  </a:moveTo>
                  <a:cubicBezTo>
                    <a:pt x="632" y="184"/>
                    <a:pt x="632" y="184"/>
                    <a:pt x="632" y="184"/>
                  </a:cubicBezTo>
                  <a:cubicBezTo>
                    <a:pt x="632" y="192"/>
                    <a:pt x="632" y="192"/>
                    <a:pt x="632" y="192"/>
                  </a:cubicBezTo>
                  <a:cubicBezTo>
                    <a:pt x="628" y="192"/>
                    <a:pt x="628" y="192"/>
                    <a:pt x="628" y="192"/>
                  </a:cubicBezTo>
                  <a:cubicBezTo>
                    <a:pt x="628" y="195"/>
                    <a:pt x="628" y="195"/>
                    <a:pt x="628" y="195"/>
                  </a:cubicBezTo>
                  <a:cubicBezTo>
                    <a:pt x="632" y="195"/>
                    <a:pt x="632" y="195"/>
                    <a:pt x="632" y="195"/>
                  </a:cubicBezTo>
                  <a:cubicBezTo>
                    <a:pt x="632" y="208"/>
                    <a:pt x="632" y="208"/>
                    <a:pt x="632" y="208"/>
                  </a:cubicBezTo>
                  <a:cubicBezTo>
                    <a:pt x="632" y="214"/>
                    <a:pt x="634" y="215"/>
                    <a:pt x="638" y="215"/>
                  </a:cubicBezTo>
                  <a:cubicBezTo>
                    <a:pt x="641" y="215"/>
                    <a:pt x="641" y="215"/>
                    <a:pt x="641" y="215"/>
                  </a:cubicBezTo>
                  <a:cubicBezTo>
                    <a:pt x="641" y="212"/>
                    <a:pt x="641" y="212"/>
                    <a:pt x="641" y="212"/>
                  </a:cubicBezTo>
                  <a:cubicBezTo>
                    <a:pt x="639" y="212"/>
                    <a:pt x="639" y="212"/>
                    <a:pt x="639" y="212"/>
                  </a:cubicBezTo>
                  <a:cubicBezTo>
                    <a:pt x="637" y="212"/>
                    <a:pt x="636" y="212"/>
                    <a:pt x="636" y="209"/>
                  </a:cubicBezTo>
                  <a:cubicBezTo>
                    <a:pt x="636" y="195"/>
                    <a:pt x="636" y="195"/>
                    <a:pt x="636" y="195"/>
                  </a:cubicBezTo>
                  <a:cubicBezTo>
                    <a:pt x="641" y="195"/>
                    <a:pt x="641" y="195"/>
                    <a:pt x="641" y="195"/>
                  </a:cubicBezTo>
                  <a:cubicBezTo>
                    <a:pt x="641" y="192"/>
                    <a:pt x="641" y="192"/>
                    <a:pt x="641" y="192"/>
                  </a:cubicBezTo>
                  <a:cubicBezTo>
                    <a:pt x="636" y="192"/>
                    <a:pt x="636" y="192"/>
                    <a:pt x="636" y="192"/>
                  </a:cubicBezTo>
                  <a:lnTo>
                    <a:pt x="636" y="184"/>
                  </a:lnTo>
                  <a:close/>
                  <a:moveTo>
                    <a:pt x="150" y="94"/>
                  </a:moveTo>
                  <a:cubicBezTo>
                    <a:pt x="149" y="93"/>
                    <a:pt x="147" y="93"/>
                    <a:pt x="146" y="94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35" y="106"/>
                    <a:pt x="135" y="107"/>
                  </a:cubicBezTo>
                  <a:cubicBezTo>
                    <a:pt x="135" y="107"/>
                    <a:pt x="136" y="108"/>
                    <a:pt x="136" y="108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7" y="119"/>
                    <a:pt x="148" y="120"/>
                    <a:pt x="148" y="120"/>
                  </a:cubicBezTo>
                  <a:cubicBezTo>
                    <a:pt x="149" y="120"/>
                    <a:pt x="150" y="119"/>
                    <a:pt x="150" y="11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7"/>
                    <a:pt x="161" y="107"/>
                  </a:cubicBezTo>
                  <a:cubicBezTo>
                    <a:pt x="161" y="106"/>
                    <a:pt x="161" y="105"/>
                    <a:pt x="161" y="105"/>
                  </a:cubicBezTo>
                  <a:lnTo>
                    <a:pt x="150" y="94"/>
                  </a:lnTo>
                  <a:close/>
                  <a:moveTo>
                    <a:pt x="202" y="107"/>
                  </a:moveTo>
                  <a:cubicBezTo>
                    <a:pt x="202" y="107"/>
                    <a:pt x="202" y="108"/>
                    <a:pt x="202" y="108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213" y="119"/>
                    <a:pt x="214" y="120"/>
                    <a:pt x="215" y="120"/>
                  </a:cubicBezTo>
                  <a:cubicBezTo>
                    <a:pt x="215" y="120"/>
                    <a:pt x="216" y="119"/>
                    <a:pt x="217" y="119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8" y="107"/>
                    <a:pt x="228" y="106"/>
                    <a:pt x="227" y="105"/>
                  </a:cubicBezTo>
                  <a:cubicBezTo>
                    <a:pt x="217" y="94"/>
                    <a:pt x="217" y="94"/>
                    <a:pt x="217" y="94"/>
                  </a:cubicBezTo>
                  <a:cubicBezTo>
                    <a:pt x="216" y="94"/>
                    <a:pt x="215" y="93"/>
                    <a:pt x="215" y="93"/>
                  </a:cubicBezTo>
                  <a:cubicBezTo>
                    <a:pt x="214" y="93"/>
                    <a:pt x="213" y="94"/>
                    <a:pt x="213" y="94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5"/>
                    <a:pt x="202" y="106"/>
                    <a:pt x="202" y="107"/>
                  </a:cubicBezTo>
                  <a:close/>
                  <a:moveTo>
                    <a:pt x="700" y="215"/>
                  </a:moveTo>
                  <a:cubicBezTo>
                    <a:pt x="704" y="215"/>
                    <a:pt x="704" y="215"/>
                    <a:pt x="704" y="215"/>
                  </a:cubicBezTo>
                  <a:cubicBezTo>
                    <a:pt x="704" y="192"/>
                    <a:pt x="704" y="192"/>
                    <a:pt x="704" y="192"/>
                  </a:cubicBezTo>
                  <a:cubicBezTo>
                    <a:pt x="700" y="192"/>
                    <a:pt x="700" y="192"/>
                    <a:pt x="700" y="192"/>
                  </a:cubicBezTo>
                  <a:lnTo>
                    <a:pt x="700" y="215"/>
                  </a:lnTo>
                  <a:close/>
                  <a:moveTo>
                    <a:pt x="183" y="127"/>
                  </a:moveTo>
                  <a:cubicBezTo>
                    <a:pt x="182" y="126"/>
                    <a:pt x="181" y="126"/>
                    <a:pt x="180" y="127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9" y="138"/>
                    <a:pt x="168" y="139"/>
                    <a:pt x="168" y="140"/>
                  </a:cubicBezTo>
                  <a:cubicBezTo>
                    <a:pt x="168" y="140"/>
                    <a:pt x="169" y="141"/>
                    <a:pt x="169" y="141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1" y="153"/>
                    <a:pt x="182" y="153"/>
                  </a:cubicBezTo>
                  <a:cubicBezTo>
                    <a:pt x="182" y="153"/>
                    <a:pt x="183" y="152"/>
                    <a:pt x="183" y="152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39"/>
                    <a:pt x="194" y="138"/>
                  </a:cubicBezTo>
                  <a:lnTo>
                    <a:pt x="183" y="127"/>
                  </a:lnTo>
                  <a:close/>
                  <a:moveTo>
                    <a:pt x="656" y="191"/>
                  </a:moveTo>
                  <a:cubicBezTo>
                    <a:pt x="649" y="191"/>
                    <a:pt x="644" y="196"/>
                    <a:pt x="644" y="204"/>
                  </a:cubicBezTo>
                  <a:cubicBezTo>
                    <a:pt x="644" y="211"/>
                    <a:pt x="649" y="216"/>
                    <a:pt x="656" y="216"/>
                  </a:cubicBezTo>
                  <a:cubicBezTo>
                    <a:pt x="663" y="216"/>
                    <a:pt x="668" y="211"/>
                    <a:pt x="668" y="204"/>
                  </a:cubicBezTo>
                  <a:cubicBezTo>
                    <a:pt x="668" y="196"/>
                    <a:pt x="663" y="191"/>
                    <a:pt x="656" y="191"/>
                  </a:cubicBezTo>
                  <a:close/>
                  <a:moveTo>
                    <a:pt x="656" y="213"/>
                  </a:moveTo>
                  <a:cubicBezTo>
                    <a:pt x="651" y="213"/>
                    <a:pt x="648" y="209"/>
                    <a:pt x="648" y="204"/>
                  </a:cubicBezTo>
                  <a:cubicBezTo>
                    <a:pt x="648" y="198"/>
                    <a:pt x="651" y="194"/>
                    <a:pt x="656" y="194"/>
                  </a:cubicBezTo>
                  <a:cubicBezTo>
                    <a:pt x="660" y="194"/>
                    <a:pt x="664" y="198"/>
                    <a:pt x="664" y="204"/>
                  </a:cubicBezTo>
                  <a:cubicBezTo>
                    <a:pt x="664" y="209"/>
                    <a:pt x="660" y="213"/>
                    <a:pt x="656" y="213"/>
                  </a:cubicBezTo>
                  <a:close/>
                  <a:moveTo>
                    <a:pt x="580" y="215"/>
                  </a:moveTo>
                  <a:cubicBezTo>
                    <a:pt x="603" y="215"/>
                    <a:pt x="603" y="215"/>
                    <a:pt x="603" y="215"/>
                  </a:cubicBezTo>
                  <a:cubicBezTo>
                    <a:pt x="603" y="212"/>
                    <a:pt x="603" y="212"/>
                    <a:pt x="603" y="212"/>
                  </a:cubicBezTo>
                  <a:cubicBezTo>
                    <a:pt x="584" y="212"/>
                    <a:pt x="584" y="212"/>
                    <a:pt x="584" y="212"/>
                  </a:cubicBezTo>
                  <a:cubicBezTo>
                    <a:pt x="584" y="200"/>
                    <a:pt x="584" y="200"/>
                    <a:pt x="584" y="200"/>
                  </a:cubicBezTo>
                  <a:cubicBezTo>
                    <a:pt x="601" y="200"/>
                    <a:pt x="601" y="200"/>
                    <a:pt x="601" y="200"/>
                  </a:cubicBezTo>
                  <a:cubicBezTo>
                    <a:pt x="601" y="197"/>
                    <a:pt x="601" y="197"/>
                    <a:pt x="601" y="197"/>
                  </a:cubicBezTo>
                  <a:cubicBezTo>
                    <a:pt x="584" y="197"/>
                    <a:pt x="584" y="197"/>
                    <a:pt x="584" y="197"/>
                  </a:cubicBezTo>
                  <a:cubicBezTo>
                    <a:pt x="584" y="185"/>
                    <a:pt x="584" y="185"/>
                    <a:pt x="584" y="185"/>
                  </a:cubicBezTo>
                  <a:cubicBezTo>
                    <a:pt x="603" y="185"/>
                    <a:pt x="603" y="185"/>
                    <a:pt x="603" y="185"/>
                  </a:cubicBezTo>
                  <a:cubicBezTo>
                    <a:pt x="603" y="182"/>
                    <a:pt x="603" y="182"/>
                    <a:pt x="603" y="182"/>
                  </a:cubicBezTo>
                  <a:cubicBezTo>
                    <a:pt x="580" y="182"/>
                    <a:pt x="580" y="182"/>
                    <a:pt x="580" y="182"/>
                  </a:cubicBezTo>
                  <a:lnTo>
                    <a:pt x="580" y="215"/>
                  </a:lnTo>
                  <a:close/>
                  <a:moveTo>
                    <a:pt x="41" y="108"/>
                  </a:moveTo>
                  <a:cubicBezTo>
                    <a:pt x="37" y="105"/>
                    <a:pt x="31" y="105"/>
                    <a:pt x="27" y="108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5"/>
                    <a:pt x="0" y="137"/>
                    <a:pt x="0" y="140"/>
                  </a:cubicBezTo>
                  <a:cubicBezTo>
                    <a:pt x="0" y="142"/>
                    <a:pt x="1" y="145"/>
                    <a:pt x="3" y="147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10" y="175"/>
                    <a:pt x="10" y="181"/>
                    <a:pt x="13" y="185"/>
                  </a:cubicBezTo>
                  <a:cubicBezTo>
                    <a:pt x="15" y="187"/>
                    <a:pt x="18" y="188"/>
                    <a:pt x="21" y="188"/>
                  </a:cubicBezTo>
                  <a:cubicBezTo>
                    <a:pt x="23" y="188"/>
                    <a:pt x="26" y="187"/>
                    <a:pt x="28" y="185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7" y="145"/>
                    <a:pt x="68" y="142"/>
                    <a:pt x="68" y="140"/>
                  </a:cubicBezTo>
                  <a:cubicBezTo>
                    <a:pt x="68" y="137"/>
                    <a:pt x="67" y="135"/>
                    <a:pt x="66" y="133"/>
                  </a:cubicBezTo>
                  <a:lnTo>
                    <a:pt x="41" y="108"/>
                  </a:lnTo>
                  <a:close/>
                  <a:moveTo>
                    <a:pt x="47" y="141"/>
                  </a:move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5" y="152"/>
                    <a:pt x="34" y="152"/>
                  </a:cubicBezTo>
                  <a:cubicBezTo>
                    <a:pt x="34" y="152"/>
                    <a:pt x="33" y="152"/>
                    <a:pt x="32" y="152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1" y="141"/>
                    <a:pt x="21" y="140"/>
                    <a:pt x="21" y="139"/>
                  </a:cubicBezTo>
                  <a:cubicBezTo>
                    <a:pt x="21" y="139"/>
                    <a:pt x="21" y="138"/>
                    <a:pt x="22" y="13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6"/>
                    <a:pt x="35" y="126"/>
                    <a:pt x="36" y="12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9"/>
                    <a:pt x="48" y="140"/>
                    <a:pt x="47" y="141"/>
                  </a:cubicBezTo>
                  <a:close/>
                  <a:moveTo>
                    <a:pt x="27" y="91"/>
                  </a:moveTo>
                  <a:cubicBezTo>
                    <a:pt x="29" y="93"/>
                    <a:pt x="32" y="94"/>
                    <a:pt x="34" y="94"/>
                  </a:cubicBezTo>
                  <a:cubicBezTo>
                    <a:pt x="37" y="94"/>
                    <a:pt x="39" y="93"/>
                    <a:pt x="41" y="91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5" y="78"/>
                    <a:pt x="56" y="75"/>
                    <a:pt x="56" y="73"/>
                  </a:cubicBezTo>
                  <a:cubicBezTo>
                    <a:pt x="56" y="70"/>
                    <a:pt x="55" y="68"/>
                    <a:pt x="53" y="66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9" y="52"/>
                    <a:pt x="37" y="51"/>
                    <a:pt x="34" y="51"/>
                  </a:cubicBezTo>
                  <a:cubicBezTo>
                    <a:pt x="32" y="51"/>
                    <a:pt x="29" y="52"/>
                    <a:pt x="27" y="5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4" y="68"/>
                    <a:pt x="13" y="70"/>
                    <a:pt x="13" y="73"/>
                  </a:cubicBezTo>
                  <a:cubicBezTo>
                    <a:pt x="13" y="75"/>
                    <a:pt x="14" y="78"/>
                    <a:pt x="16" y="80"/>
                  </a:cubicBezTo>
                  <a:lnTo>
                    <a:pt x="27" y="91"/>
                  </a:lnTo>
                  <a:close/>
                  <a:moveTo>
                    <a:pt x="728" y="111"/>
                  </a:moveTo>
                  <a:cubicBezTo>
                    <a:pt x="728" y="79"/>
                    <a:pt x="698" y="73"/>
                    <a:pt x="674" y="67"/>
                  </a:cubicBezTo>
                  <a:cubicBezTo>
                    <a:pt x="654" y="62"/>
                    <a:pt x="635" y="58"/>
                    <a:pt x="635" y="41"/>
                  </a:cubicBezTo>
                  <a:cubicBezTo>
                    <a:pt x="635" y="27"/>
                    <a:pt x="648" y="15"/>
                    <a:pt x="670" y="15"/>
                  </a:cubicBezTo>
                  <a:cubicBezTo>
                    <a:pt x="691" y="15"/>
                    <a:pt x="708" y="23"/>
                    <a:pt x="718" y="32"/>
                  </a:cubicBezTo>
                  <a:cubicBezTo>
                    <a:pt x="723" y="32"/>
                    <a:pt x="723" y="32"/>
                    <a:pt x="723" y="32"/>
                  </a:cubicBezTo>
                  <a:cubicBezTo>
                    <a:pt x="723" y="16"/>
                    <a:pt x="723" y="16"/>
                    <a:pt x="723" y="16"/>
                  </a:cubicBezTo>
                  <a:cubicBezTo>
                    <a:pt x="714" y="8"/>
                    <a:pt x="695" y="0"/>
                    <a:pt x="674" y="0"/>
                  </a:cubicBezTo>
                  <a:cubicBezTo>
                    <a:pt x="638" y="0"/>
                    <a:pt x="617" y="18"/>
                    <a:pt x="617" y="41"/>
                  </a:cubicBezTo>
                  <a:cubicBezTo>
                    <a:pt x="617" y="72"/>
                    <a:pt x="647" y="77"/>
                    <a:pt x="672" y="83"/>
                  </a:cubicBezTo>
                  <a:cubicBezTo>
                    <a:pt x="691" y="88"/>
                    <a:pt x="711" y="93"/>
                    <a:pt x="711" y="111"/>
                  </a:cubicBezTo>
                  <a:cubicBezTo>
                    <a:pt x="711" y="121"/>
                    <a:pt x="699" y="134"/>
                    <a:pt x="675" y="134"/>
                  </a:cubicBezTo>
                  <a:cubicBezTo>
                    <a:pt x="657" y="134"/>
                    <a:pt x="633" y="124"/>
                    <a:pt x="620" y="110"/>
                  </a:cubicBezTo>
                  <a:cubicBezTo>
                    <a:pt x="615" y="110"/>
                    <a:pt x="615" y="110"/>
                    <a:pt x="615" y="110"/>
                  </a:cubicBezTo>
                  <a:cubicBezTo>
                    <a:pt x="615" y="130"/>
                    <a:pt x="615" y="130"/>
                    <a:pt x="615" y="130"/>
                  </a:cubicBezTo>
                  <a:cubicBezTo>
                    <a:pt x="633" y="144"/>
                    <a:pt x="652" y="150"/>
                    <a:pt x="675" y="150"/>
                  </a:cubicBezTo>
                  <a:cubicBezTo>
                    <a:pt x="709" y="150"/>
                    <a:pt x="728" y="132"/>
                    <a:pt x="728" y="111"/>
                  </a:cubicBezTo>
                  <a:close/>
                  <a:moveTo>
                    <a:pt x="718" y="191"/>
                  </a:moveTo>
                  <a:cubicBezTo>
                    <a:pt x="714" y="191"/>
                    <a:pt x="712" y="193"/>
                    <a:pt x="710" y="194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3" y="196"/>
                    <a:pt x="715" y="195"/>
                    <a:pt x="718" y="195"/>
                  </a:cubicBezTo>
                  <a:cubicBezTo>
                    <a:pt x="721" y="195"/>
                    <a:pt x="723" y="197"/>
                    <a:pt x="724" y="199"/>
                  </a:cubicBezTo>
                  <a:cubicBezTo>
                    <a:pt x="724" y="200"/>
                    <a:pt x="724" y="200"/>
                    <a:pt x="724" y="200"/>
                  </a:cubicBezTo>
                  <a:cubicBezTo>
                    <a:pt x="722" y="200"/>
                    <a:pt x="719" y="201"/>
                    <a:pt x="717" y="201"/>
                  </a:cubicBezTo>
                  <a:cubicBezTo>
                    <a:pt x="712" y="202"/>
                    <a:pt x="708" y="204"/>
                    <a:pt x="708" y="209"/>
                  </a:cubicBezTo>
                  <a:cubicBezTo>
                    <a:pt x="708" y="213"/>
                    <a:pt x="711" y="216"/>
                    <a:pt x="716" y="216"/>
                  </a:cubicBezTo>
                  <a:cubicBezTo>
                    <a:pt x="719" y="216"/>
                    <a:pt x="722" y="215"/>
                    <a:pt x="724" y="212"/>
                  </a:cubicBezTo>
                  <a:cubicBezTo>
                    <a:pt x="724" y="212"/>
                    <a:pt x="724" y="212"/>
                    <a:pt x="724" y="212"/>
                  </a:cubicBezTo>
                  <a:cubicBezTo>
                    <a:pt x="724" y="215"/>
                    <a:pt x="724" y="215"/>
                    <a:pt x="724" y="215"/>
                  </a:cubicBezTo>
                  <a:cubicBezTo>
                    <a:pt x="728" y="215"/>
                    <a:pt x="728" y="215"/>
                    <a:pt x="728" y="215"/>
                  </a:cubicBezTo>
                  <a:cubicBezTo>
                    <a:pt x="728" y="210"/>
                    <a:pt x="728" y="206"/>
                    <a:pt x="728" y="201"/>
                  </a:cubicBezTo>
                  <a:cubicBezTo>
                    <a:pt x="728" y="195"/>
                    <a:pt x="724" y="191"/>
                    <a:pt x="718" y="191"/>
                  </a:cubicBezTo>
                  <a:close/>
                  <a:moveTo>
                    <a:pt x="724" y="208"/>
                  </a:moveTo>
                  <a:cubicBezTo>
                    <a:pt x="724" y="208"/>
                    <a:pt x="724" y="208"/>
                    <a:pt x="724" y="208"/>
                  </a:cubicBezTo>
                  <a:cubicBezTo>
                    <a:pt x="724" y="211"/>
                    <a:pt x="720" y="213"/>
                    <a:pt x="718" y="213"/>
                  </a:cubicBezTo>
                  <a:cubicBezTo>
                    <a:pt x="714" y="213"/>
                    <a:pt x="712" y="211"/>
                    <a:pt x="712" y="209"/>
                  </a:cubicBezTo>
                  <a:cubicBezTo>
                    <a:pt x="712" y="206"/>
                    <a:pt x="714" y="205"/>
                    <a:pt x="718" y="204"/>
                  </a:cubicBezTo>
                  <a:cubicBezTo>
                    <a:pt x="720" y="204"/>
                    <a:pt x="722" y="203"/>
                    <a:pt x="724" y="203"/>
                  </a:cubicBezTo>
                  <a:lnTo>
                    <a:pt x="724" y="208"/>
                  </a:lnTo>
                  <a:close/>
                  <a:moveTo>
                    <a:pt x="700" y="186"/>
                  </a:moveTo>
                  <a:cubicBezTo>
                    <a:pt x="704" y="186"/>
                    <a:pt x="704" y="186"/>
                    <a:pt x="704" y="186"/>
                  </a:cubicBezTo>
                  <a:cubicBezTo>
                    <a:pt x="704" y="181"/>
                    <a:pt x="704" y="181"/>
                    <a:pt x="704" y="181"/>
                  </a:cubicBezTo>
                  <a:cubicBezTo>
                    <a:pt x="700" y="181"/>
                    <a:pt x="700" y="181"/>
                    <a:pt x="700" y="181"/>
                  </a:cubicBezTo>
                  <a:lnTo>
                    <a:pt x="700" y="186"/>
                  </a:lnTo>
                  <a:close/>
                  <a:moveTo>
                    <a:pt x="180" y="85"/>
                  </a:moveTo>
                  <a:cubicBezTo>
                    <a:pt x="180" y="86"/>
                    <a:pt x="181" y="86"/>
                    <a:pt x="182" y="86"/>
                  </a:cubicBezTo>
                  <a:cubicBezTo>
                    <a:pt x="182" y="86"/>
                    <a:pt x="183" y="86"/>
                    <a:pt x="183" y="8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5" y="74"/>
                    <a:pt x="195" y="72"/>
                    <a:pt x="194" y="7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0"/>
                    <a:pt x="182" y="60"/>
                    <a:pt x="182" y="60"/>
                  </a:cubicBezTo>
                  <a:cubicBezTo>
                    <a:pt x="181" y="60"/>
                    <a:pt x="180" y="60"/>
                    <a:pt x="180" y="61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69" y="72"/>
                    <a:pt x="168" y="72"/>
                    <a:pt x="168" y="73"/>
                  </a:cubicBezTo>
                  <a:cubicBezTo>
                    <a:pt x="168" y="74"/>
                    <a:pt x="169" y="75"/>
                    <a:pt x="169" y="75"/>
                  </a:cubicBezTo>
                  <a:lnTo>
                    <a:pt x="180" y="85"/>
                  </a:lnTo>
                  <a:close/>
                  <a:moveTo>
                    <a:pt x="685" y="192"/>
                  </a:moveTo>
                  <a:cubicBezTo>
                    <a:pt x="682" y="192"/>
                    <a:pt x="678" y="193"/>
                    <a:pt x="677" y="196"/>
                  </a:cubicBezTo>
                  <a:cubicBezTo>
                    <a:pt x="676" y="196"/>
                    <a:pt x="676" y="196"/>
                    <a:pt x="676" y="196"/>
                  </a:cubicBezTo>
                  <a:cubicBezTo>
                    <a:pt x="676" y="192"/>
                    <a:pt x="676" y="192"/>
                    <a:pt x="676" y="192"/>
                  </a:cubicBezTo>
                  <a:cubicBezTo>
                    <a:pt x="673" y="192"/>
                    <a:pt x="673" y="192"/>
                    <a:pt x="673" y="192"/>
                  </a:cubicBezTo>
                  <a:cubicBezTo>
                    <a:pt x="673" y="215"/>
                    <a:pt x="673" y="215"/>
                    <a:pt x="673" y="215"/>
                  </a:cubicBezTo>
                  <a:cubicBezTo>
                    <a:pt x="677" y="215"/>
                    <a:pt x="677" y="215"/>
                    <a:pt x="677" y="215"/>
                  </a:cubicBezTo>
                  <a:cubicBezTo>
                    <a:pt x="677" y="200"/>
                    <a:pt x="677" y="200"/>
                    <a:pt x="677" y="200"/>
                  </a:cubicBezTo>
                  <a:cubicBezTo>
                    <a:pt x="677" y="197"/>
                    <a:pt x="681" y="195"/>
                    <a:pt x="684" y="195"/>
                  </a:cubicBezTo>
                  <a:cubicBezTo>
                    <a:pt x="687" y="195"/>
                    <a:pt x="690" y="197"/>
                    <a:pt x="690" y="201"/>
                  </a:cubicBezTo>
                  <a:cubicBezTo>
                    <a:pt x="690" y="215"/>
                    <a:pt x="690" y="215"/>
                    <a:pt x="690" y="215"/>
                  </a:cubicBezTo>
                  <a:cubicBezTo>
                    <a:pt x="694" y="215"/>
                    <a:pt x="694" y="215"/>
                    <a:pt x="694" y="215"/>
                  </a:cubicBezTo>
                  <a:cubicBezTo>
                    <a:pt x="694" y="200"/>
                    <a:pt x="694" y="200"/>
                    <a:pt x="694" y="200"/>
                  </a:cubicBezTo>
                  <a:cubicBezTo>
                    <a:pt x="694" y="194"/>
                    <a:pt x="690" y="192"/>
                    <a:pt x="685" y="192"/>
                  </a:cubicBezTo>
                  <a:close/>
                  <a:moveTo>
                    <a:pt x="501" y="196"/>
                  </a:moveTo>
                  <a:cubicBezTo>
                    <a:pt x="500" y="196"/>
                    <a:pt x="500" y="196"/>
                    <a:pt x="500" y="196"/>
                  </a:cubicBezTo>
                  <a:cubicBezTo>
                    <a:pt x="500" y="192"/>
                    <a:pt x="500" y="192"/>
                    <a:pt x="500" y="192"/>
                  </a:cubicBezTo>
                  <a:cubicBezTo>
                    <a:pt x="496" y="192"/>
                    <a:pt x="496" y="192"/>
                    <a:pt x="496" y="192"/>
                  </a:cubicBezTo>
                  <a:cubicBezTo>
                    <a:pt x="496" y="215"/>
                    <a:pt x="496" y="215"/>
                    <a:pt x="496" y="215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501" y="198"/>
                    <a:pt x="503" y="195"/>
                    <a:pt x="506" y="195"/>
                  </a:cubicBezTo>
                  <a:cubicBezTo>
                    <a:pt x="509" y="195"/>
                    <a:pt x="509" y="195"/>
                    <a:pt x="509" y="195"/>
                  </a:cubicBezTo>
                  <a:cubicBezTo>
                    <a:pt x="509" y="192"/>
                    <a:pt x="509" y="192"/>
                    <a:pt x="509" y="192"/>
                  </a:cubicBezTo>
                  <a:cubicBezTo>
                    <a:pt x="506" y="192"/>
                    <a:pt x="506" y="192"/>
                    <a:pt x="506" y="192"/>
                  </a:cubicBezTo>
                  <a:cubicBezTo>
                    <a:pt x="503" y="192"/>
                    <a:pt x="501" y="193"/>
                    <a:pt x="501" y="196"/>
                  </a:cubicBezTo>
                  <a:close/>
                  <a:moveTo>
                    <a:pt x="513" y="215"/>
                  </a:moveTo>
                  <a:cubicBezTo>
                    <a:pt x="517" y="215"/>
                    <a:pt x="517" y="215"/>
                    <a:pt x="517" y="215"/>
                  </a:cubicBezTo>
                  <a:cubicBezTo>
                    <a:pt x="517" y="192"/>
                    <a:pt x="517" y="192"/>
                    <a:pt x="517" y="192"/>
                  </a:cubicBezTo>
                  <a:cubicBezTo>
                    <a:pt x="513" y="192"/>
                    <a:pt x="513" y="192"/>
                    <a:pt x="513" y="192"/>
                  </a:cubicBezTo>
                  <a:lnTo>
                    <a:pt x="513" y="215"/>
                  </a:lnTo>
                  <a:close/>
                  <a:moveTo>
                    <a:pt x="525" y="2"/>
                  </a:moveTo>
                  <a:cubicBezTo>
                    <a:pt x="472" y="142"/>
                    <a:pt x="472" y="142"/>
                    <a:pt x="472" y="142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506" y="95"/>
                    <a:pt x="506" y="95"/>
                    <a:pt x="506" y="95"/>
                  </a:cubicBezTo>
                  <a:cubicBezTo>
                    <a:pt x="569" y="95"/>
                    <a:pt x="569" y="95"/>
                    <a:pt x="569" y="95"/>
                  </a:cubicBezTo>
                  <a:cubicBezTo>
                    <a:pt x="589" y="147"/>
                    <a:pt x="589" y="147"/>
                    <a:pt x="589" y="147"/>
                  </a:cubicBezTo>
                  <a:cubicBezTo>
                    <a:pt x="606" y="147"/>
                    <a:pt x="606" y="147"/>
                    <a:pt x="606" y="147"/>
                  </a:cubicBezTo>
                  <a:cubicBezTo>
                    <a:pt x="606" y="142"/>
                    <a:pt x="606" y="142"/>
                    <a:pt x="606" y="142"/>
                  </a:cubicBezTo>
                  <a:cubicBezTo>
                    <a:pt x="551" y="2"/>
                    <a:pt x="551" y="2"/>
                    <a:pt x="551" y="2"/>
                  </a:cubicBezTo>
                  <a:lnTo>
                    <a:pt x="525" y="2"/>
                  </a:lnTo>
                  <a:close/>
                  <a:moveTo>
                    <a:pt x="512" y="81"/>
                  </a:moveTo>
                  <a:cubicBezTo>
                    <a:pt x="534" y="23"/>
                    <a:pt x="534" y="23"/>
                    <a:pt x="534" y="23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40" y="23"/>
                    <a:pt x="540" y="23"/>
                    <a:pt x="540" y="23"/>
                  </a:cubicBezTo>
                  <a:cubicBezTo>
                    <a:pt x="563" y="81"/>
                    <a:pt x="563" y="81"/>
                    <a:pt x="563" y="81"/>
                  </a:cubicBezTo>
                  <a:lnTo>
                    <a:pt x="512" y="81"/>
                  </a:lnTo>
                  <a:close/>
                  <a:moveTo>
                    <a:pt x="480" y="191"/>
                  </a:moveTo>
                  <a:cubicBezTo>
                    <a:pt x="477" y="191"/>
                    <a:pt x="474" y="193"/>
                    <a:pt x="473" y="195"/>
                  </a:cubicBezTo>
                  <a:cubicBezTo>
                    <a:pt x="473" y="195"/>
                    <a:pt x="473" y="195"/>
                    <a:pt x="473" y="195"/>
                  </a:cubicBezTo>
                  <a:cubicBezTo>
                    <a:pt x="473" y="192"/>
                    <a:pt x="473" y="192"/>
                    <a:pt x="473" y="192"/>
                  </a:cubicBezTo>
                  <a:cubicBezTo>
                    <a:pt x="469" y="192"/>
                    <a:pt x="469" y="192"/>
                    <a:pt x="469" y="192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4" y="214"/>
                    <a:pt x="477" y="216"/>
                    <a:pt x="480" y="216"/>
                  </a:cubicBezTo>
                  <a:cubicBezTo>
                    <a:pt x="486" y="216"/>
                    <a:pt x="491" y="211"/>
                    <a:pt x="491" y="203"/>
                  </a:cubicBezTo>
                  <a:cubicBezTo>
                    <a:pt x="491" y="196"/>
                    <a:pt x="487" y="191"/>
                    <a:pt x="480" y="191"/>
                  </a:cubicBezTo>
                  <a:close/>
                  <a:moveTo>
                    <a:pt x="479" y="212"/>
                  </a:moveTo>
                  <a:cubicBezTo>
                    <a:pt x="476" y="212"/>
                    <a:pt x="473" y="211"/>
                    <a:pt x="473" y="208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473" y="197"/>
                    <a:pt x="476" y="195"/>
                    <a:pt x="479" y="195"/>
                  </a:cubicBezTo>
                  <a:cubicBezTo>
                    <a:pt x="484" y="195"/>
                    <a:pt x="488" y="198"/>
                    <a:pt x="488" y="203"/>
                  </a:cubicBezTo>
                  <a:cubicBezTo>
                    <a:pt x="488" y="209"/>
                    <a:pt x="484" y="212"/>
                    <a:pt x="479" y="212"/>
                  </a:cubicBezTo>
                  <a:close/>
                  <a:moveTo>
                    <a:pt x="513" y="186"/>
                  </a:moveTo>
                  <a:cubicBezTo>
                    <a:pt x="517" y="186"/>
                    <a:pt x="517" y="186"/>
                    <a:pt x="517" y="186"/>
                  </a:cubicBezTo>
                  <a:cubicBezTo>
                    <a:pt x="517" y="181"/>
                    <a:pt x="517" y="181"/>
                    <a:pt x="517" y="181"/>
                  </a:cubicBezTo>
                  <a:cubicBezTo>
                    <a:pt x="513" y="181"/>
                    <a:pt x="513" y="181"/>
                    <a:pt x="513" y="181"/>
                  </a:cubicBezTo>
                  <a:lnTo>
                    <a:pt x="513" y="186"/>
                  </a:lnTo>
                  <a:close/>
                  <a:moveTo>
                    <a:pt x="566" y="204"/>
                  </a:moveTo>
                  <a:cubicBezTo>
                    <a:pt x="566" y="197"/>
                    <a:pt x="563" y="191"/>
                    <a:pt x="555" y="191"/>
                  </a:cubicBezTo>
                  <a:cubicBezTo>
                    <a:pt x="548" y="191"/>
                    <a:pt x="544" y="197"/>
                    <a:pt x="544" y="203"/>
                  </a:cubicBezTo>
                  <a:cubicBezTo>
                    <a:pt x="544" y="212"/>
                    <a:pt x="549" y="216"/>
                    <a:pt x="557" y="216"/>
                  </a:cubicBezTo>
                  <a:cubicBezTo>
                    <a:pt x="559" y="216"/>
                    <a:pt x="563" y="215"/>
                    <a:pt x="565" y="213"/>
                  </a:cubicBezTo>
                  <a:cubicBezTo>
                    <a:pt x="565" y="210"/>
                    <a:pt x="565" y="210"/>
                    <a:pt x="565" y="210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62" y="212"/>
                    <a:pt x="559" y="213"/>
                    <a:pt x="557" y="213"/>
                  </a:cubicBezTo>
                  <a:cubicBezTo>
                    <a:pt x="552" y="213"/>
                    <a:pt x="550" y="211"/>
                    <a:pt x="549" y="208"/>
                  </a:cubicBezTo>
                  <a:cubicBezTo>
                    <a:pt x="548" y="207"/>
                    <a:pt x="548" y="206"/>
                    <a:pt x="548" y="204"/>
                  </a:cubicBezTo>
                  <a:cubicBezTo>
                    <a:pt x="548" y="204"/>
                    <a:pt x="548" y="204"/>
                    <a:pt x="548" y="204"/>
                  </a:cubicBezTo>
                  <a:lnTo>
                    <a:pt x="566" y="204"/>
                  </a:lnTo>
                  <a:close/>
                  <a:moveTo>
                    <a:pt x="555" y="194"/>
                  </a:moveTo>
                  <a:cubicBezTo>
                    <a:pt x="559" y="194"/>
                    <a:pt x="562" y="197"/>
                    <a:pt x="562" y="201"/>
                  </a:cubicBezTo>
                  <a:cubicBezTo>
                    <a:pt x="548" y="201"/>
                    <a:pt x="548" y="201"/>
                    <a:pt x="548" y="201"/>
                  </a:cubicBezTo>
                  <a:cubicBezTo>
                    <a:pt x="549" y="197"/>
                    <a:pt x="551" y="194"/>
                    <a:pt x="555" y="194"/>
                  </a:cubicBezTo>
                  <a:close/>
                  <a:moveTo>
                    <a:pt x="526" y="198"/>
                  </a:moveTo>
                  <a:cubicBezTo>
                    <a:pt x="526" y="196"/>
                    <a:pt x="528" y="194"/>
                    <a:pt x="532" y="194"/>
                  </a:cubicBezTo>
                  <a:cubicBezTo>
                    <a:pt x="536" y="194"/>
                    <a:pt x="538" y="196"/>
                    <a:pt x="539" y="197"/>
                  </a:cubicBezTo>
                  <a:cubicBezTo>
                    <a:pt x="540" y="197"/>
                    <a:pt x="540" y="197"/>
                    <a:pt x="540" y="197"/>
                  </a:cubicBezTo>
                  <a:cubicBezTo>
                    <a:pt x="540" y="193"/>
                    <a:pt x="540" y="193"/>
                    <a:pt x="540" y="193"/>
                  </a:cubicBezTo>
                  <a:cubicBezTo>
                    <a:pt x="538" y="193"/>
                    <a:pt x="536" y="192"/>
                    <a:pt x="532" y="192"/>
                  </a:cubicBezTo>
                  <a:cubicBezTo>
                    <a:pt x="526" y="192"/>
                    <a:pt x="523" y="194"/>
                    <a:pt x="523" y="198"/>
                  </a:cubicBezTo>
                  <a:cubicBezTo>
                    <a:pt x="523" y="206"/>
                    <a:pt x="537" y="204"/>
                    <a:pt x="537" y="209"/>
                  </a:cubicBezTo>
                  <a:cubicBezTo>
                    <a:pt x="537" y="212"/>
                    <a:pt x="535" y="213"/>
                    <a:pt x="532" y="213"/>
                  </a:cubicBezTo>
                  <a:cubicBezTo>
                    <a:pt x="529" y="213"/>
                    <a:pt x="525" y="211"/>
                    <a:pt x="524" y="210"/>
                  </a:cubicBezTo>
                  <a:cubicBezTo>
                    <a:pt x="523" y="210"/>
                    <a:pt x="523" y="210"/>
                    <a:pt x="523" y="210"/>
                  </a:cubicBezTo>
                  <a:cubicBezTo>
                    <a:pt x="523" y="213"/>
                    <a:pt x="523" y="213"/>
                    <a:pt x="523" y="213"/>
                  </a:cubicBezTo>
                  <a:cubicBezTo>
                    <a:pt x="525" y="215"/>
                    <a:pt x="528" y="216"/>
                    <a:pt x="531" y="216"/>
                  </a:cubicBezTo>
                  <a:cubicBezTo>
                    <a:pt x="538" y="216"/>
                    <a:pt x="541" y="213"/>
                    <a:pt x="541" y="209"/>
                  </a:cubicBezTo>
                  <a:cubicBezTo>
                    <a:pt x="541" y="201"/>
                    <a:pt x="526" y="203"/>
                    <a:pt x="526" y="198"/>
                  </a:cubicBezTo>
                  <a:close/>
                  <a:moveTo>
                    <a:pt x="359" y="215"/>
                  </a:moveTo>
                  <a:cubicBezTo>
                    <a:pt x="382" y="215"/>
                    <a:pt x="382" y="215"/>
                    <a:pt x="382" y="215"/>
                  </a:cubicBezTo>
                  <a:cubicBezTo>
                    <a:pt x="382" y="212"/>
                    <a:pt x="382" y="212"/>
                    <a:pt x="382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63" y="200"/>
                    <a:pt x="363" y="200"/>
                    <a:pt x="363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197"/>
                    <a:pt x="381" y="197"/>
                    <a:pt x="381" y="197"/>
                  </a:cubicBezTo>
                  <a:cubicBezTo>
                    <a:pt x="363" y="197"/>
                    <a:pt x="363" y="197"/>
                    <a:pt x="363" y="197"/>
                  </a:cubicBezTo>
                  <a:cubicBezTo>
                    <a:pt x="363" y="185"/>
                    <a:pt x="363" y="185"/>
                    <a:pt x="363" y="185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82" y="182"/>
                    <a:pt x="382" y="182"/>
                    <a:pt x="382" y="182"/>
                  </a:cubicBezTo>
                  <a:cubicBezTo>
                    <a:pt x="359" y="182"/>
                    <a:pt x="359" y="182"/>
                    <a:pt x="359" y="182"/>
                  </a:cubicBezTo>
                  <a:lnTo>
                    <a:pt x="359" y="215"/>
                  </a:lnTo>
                  <a:close/>
                  <a:moveTo>
                    <a:pt x="457" y="196"/>
                  </a:moveTo>
                  <a:cubicBezTo>
                    <a:pt x="456" y="196"/>
                    <a:pt x="456" y="196"/>
                    <a:pt x="456" y="196"/>
                  </a:cubicBezTo>
                  <a:cubicBezTo>
                    <a:pt x="456" y="192"/>
                    <a:pt x="456" y="192"/>
                    <a:pt x="456" y="192"/>
                  </a:cubicBezTo>
                  <a:cubicBezTo>
                    <a:pt x="453" y="192"/>
                    <a:pt x="453" y="192"/>
                    <a:pt x="453" y="192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02"/>
                    <a:pt x="457" y="202"/>
                    <a:pt x="457" y="202"/>
                  </a:cubicBezTo>
                  <a:cubicBezTo>
                    <a:pt x="457" y="198"/>
                    <a:pt x="459" y="195"/>
                    <a:pt x="462" y="195"/>
                  </a:cubicBezTo>
                  <a:cubicBezTo>
                    <a:pt x="465" y="195"/>
                    <a:pt x="465" y="195"/>
                    <a:pt x="465" y="195"/>
                  </a:cubicBezTo>
                  <a:cubicBezTo>
                    <a:pt x="465" y="192"/>
                    <a:pt x="465" y="192"/>
                    <a:pt x="465" y="192"/>
                  </a:cubicBezTo>
                  <a:cubicBezTo>
                    <a:pt x="462" y="192"/>
                    <a:pt x="462" y="192"/>
                    <a:pt x="462" y="192"/>
                  </a:cubicBezTo>
                  <a:cubicBezTo>
                    <a:pt x="459" y="192"/>
                    <a:pt x="458" y="193"/>
                    <a:pt x="457" y="196"/>
                  </a:cubicBezTo>
                  <a:close/>
                  <a:moveTo>
                    <a:pt x="302" y="8"/>
                  </a:moveTo>
                  <a:cubicBezTo>
                    <a:pt x="301" y="4"/>
                    <a:pt x="297" y="2"/>
                    <a:pt x="293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2"/>
                    <a:pt x="159" y="3"/>
                    <a:pt x="157" y="5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69" y="92"/>
                    <a:pt x="69" y="99"/>
                    <a:pt x="73" y="103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5" y="147"/>
                    <a:pt x="85" y="153"/>
                    <a:pt x="89" y="157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5" y="203"/>
                    <a:pt x="141" y="203"/>
                    <a:pt x="145" y="199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95" y="222"/>
                    <a:pt x="195" y="222"/>
                    <a:pt x="195" y="222"/>
                  </a:cubicBezTo>
                  <a:cubicBezTo>
                    <a:pt x="197" y="224"/>
                    <a:pt x="199" y="225"/>
                    <a:pt x="202" y="225"/>
                  </a:cubicBezTo>
                  <a:cubicBezTo>
                    <a:pt x="204" y="225"/>
                    <a:pt x="207" y="224"/>
                    <a:pt x="209" y="222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00" y="131"/>
                    <a:pt x="301" y="128"/>
                    <a:pt x="301" y="126"/>
                  </a:cubicBezTo>
                  <a:cubicBezTo>
                    <a:pt x="301" y="123"/>
                    <a:pt x="300" y="120"/>
                    <a:pt x="298" y="119"/>
                  </a:cubicBezTo>
                  <a:cubicBezTo>
                    <a:pt x="249" y="69"/>
                    <a:pt x="249" y="69"/>
                    <a:pt x="249" y="69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3" y="16"/>
                    <a:pt x="304" y="12"/>
                    <a:pt x="302" y="8"/>
                  </a:cubicBezTo>
                  <a:close/>
                  <a:moveTo>
                    <a:pt x="217" y="57"/>
                  </a:moveTo>
                  <a:cubicBezTo>
                    <a:pt x="227" y="46"/>
                    <a:pt x="227" y="46"/>
                    <a:pt x="227" y="46"/>
                  </a:cubicBezTo>
                  <a:cubicBezTo>
                    <a:pt x="228" y="46"/>
                    <a:pt x="229" y="45"/>
                    <a:pt x="229" y="45"/>
                  </a:cubicBezTo>
                  <a:cubicBezTo>
                    <a:pt x="230" y="45"/>
                    <a:pt x="231" y="46"/>
                    <a:pt x="231" y="46"/>
                  </a:cubicBezTo>
                  <a:cubicBezTo>
                    <a:pt x="242" y="57"/>
                    <a:pt x="242" y="57"/>
                    <a:pt x="242" y="57"/>
                  </a:cubicBezTo>
                  <a:cubicBezTo>
                    <a:pt x="243" y="58"/>
                    <a:pt x="243" y="59"/>
                    <a:pt x="242" y="60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1"/>
                    <a:pt x="230" y="72"/>
                    <a:pt x="229" y="72"/>
                  </a:cubicBezTo>
                  <a:cubicBezTo>
                    <a:pt x="229" y="72"/>
                    <a:pt x="228" y="71"/>
                    <a:pt x="227" y="7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6" y="60"/>
                    <a:pt x="216" y="59"/>
                    <a:pt x="216" y="59"/>
                  </a:cubicBezTo>
                  <a:cubicBezTo>
                    <a:pt x="216" y="58"/>
                    <a:pt x="216" y="57"/>
                    <a:pt x="217" y="57"/>
                  </a:cubicBezTo>
                  <a:close/>
                  <a:moveTo>
                    <a:pt x="158" y="35"/>
                  </a:moveTo>
                  <a:cubicBezTo>
                    <a:pt x="158" y="34"/>
                    <a:pt x="158" y="33"/>
                    <a:pt x="160" y="33"/>
                  </a:cubicBezTo>
                  <a:cubicBezTo>
                    <a:pt x="161" y="32"/>
                    <a:pt x="162" y="32"/>
                    <a:pt x="163" y="3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1" y="32"/>
                    <a:pt x="202" y="32"/>
                    <a:pt x="204" y="33"/>
                  </a:cubicBezTo>
                  <a:cubicBezTo>
                    <a:pt x="205" y="33"/>
                    <a:pt x="205" y="34"/>
                    <a:pt x="205" y="35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9"/>
                    <a:pt x="204" y="7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1"/>
                    <a:pt x="182" y="101"/>
                    <a:pt x="182" y="101"/>
                  </a:cubicBezTo>
                  <a:cubicBezTo>
                    <a:pt x="181" y="101"/>
                    <a:pt x="180" y="101"/>
                    <a:pt x="179" y="100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8" y="79"/>
                    <a:pt x="158" y="78"/>
                    <a:pt x="158" y="77"/>
                  </a:cubicBezTo>
                  <a:lnTo>
                    <a:pt x="158" y="35"/>
                  </a:lnTo>
                  <a:close/>
                  <a:moveTo>
                    <a:pt x="121" y="57"/>
                  </a:moveTo>
                  <a:cubicBezTo>
                    <a:pt x="132" y="46"/>
                    <a:pt x="132" y="46"/>
                    <a:pt x="132" y="46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4" y="45"/>
                    <a:pt x="135" y="46"/>
                    <a:pt x="136" y="4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7" y="58"/>
                    <a:pt x="147" y="59"/>
                    <a:pt x="146" y="6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71"/>
                    <a:pt x="134" y="72"/>
                    <a:pt x="134" y="72"/>
                  </a:cubicBezTo>
                  <a:cubicBezTo>
                    <a:pt x="133" y="72"/>
                    <a:pt x="132" y="71"/>
                    <a:pt x="132" y="71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1" y="59"/>
                    <a:pt x="121" y="59"/>
                  </a:cubicBezTo>
                  <a:cubicBezTo>
                    <a:pt x="121" y="58"/>
                    <a:pt x="121" y="57"/>
                    <a:pt x="121" y="57"/>
                  </a:cubicBezTo>
                  <a:close/>
                  <a:moveTo>
                    <a:pt x="146" y="156"/>
                  </a:moveTo>
                  <a:cubicBezTo>
                    <a:pt x="136" y="166"/>
                    <a:pt x="136" y="166"/>
                    <a:pt x="136" y="166"/>
                  </a:cubicBezTo>
                  <a:cubicBezTo>
                    <a:pt x="135" y="167"/>
                    <a:pt x="134" y="167"/>
                    <a:pt x="134" y="167"/>
                  </a:cubicBezTo>
                  <a:cubicBezTo>
                    <a:pt x="133" y="167"/>
                    <a:pt x="132" y="167"/>
                    <a:pt x="132" y="16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3"/>
                    <a:pt x="121" y="153"/>
                    <a:pt x="121" y="1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1"/>
                    <a:pt x="133" y="141"/>
                    <a:pt x="134" y="141"/>
                  </a:cubicBezTo>
                  <a:cubicBezTo>
                    <a:pt x="134" y="141"/>
                    <a:pt x="135" y="141"/>
                    <a:pt x="136" y="142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7" y="153"/>
                    <a:pt x="147" y="155"/>
                    <a:pt x="146" y="156"/>
                  </a:cubicBezTo>
                  <a:close/>
                  <a:moveTo>
                    <a:pt x="152" y="130"/>
                  </a:moveTo>
                  <a:cubicBezTo>
                    <a:pt x="110" y="130"/>
                    <a:pt x="110" y="130"/>
                    <a:pt x="110" y="130"/>
                  </a:cubicBezTo>
                  <a:cubicBezTo>
                    <a:pt x="109" y="130"/>
                    <a:pt x="108" y="130"/>
                    <a:pt x="107" y="129"/>
                  </a:cubicBezTo>
                  <a:cubicBezTo>
                    <a:pt x="107" y="127"/>
                    <a:pt x="107" y="126"/>
                    <a:pt x="108" y="125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87"/>
                    <a:pt x="107" y="86"/>
                    <a:pt x="107" y="85"/>
                  </a:cubicBezTo>
                  <a:cubicBezTo>
                    <a:pt x="108" y="83"/>
                    <a:pt x="109" y="83"/>
                    <a:pt x="110" y="83"/>
                  </a:cubicBezTo>
                  <a:cubicBezTo>
                    <a:pt x="152" y="83"/>
                    <a:pt x="152" y="83"/>
                    <a:pt x="152" y="83"/>
                  </a:cubicBezTo>
                  <a:cubicBezTo>
                    <a:pt x="153" y="83"/>
                    <a:pt x="153" y="83"/>
                    <a:pt x="154" y="84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5"/>
                    <a:pt x="176" y="106"/>
                    <a:pt x="176" y="107"/>
                  </a:cubicBezTo>
                  <a:cubicBezTo>
                    <a:pt x="176" y="107"/>
                    <a:pt x="175" y="108"/>
                    <a:pt x="175" y="109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3" y="130"/>
                    <a:pt x="153" y="130"/>
                    <a:pt x="152" y="130"/>
                  </a:cubicBezTo>
                  <a:close/>
                  <a:moveTo>
                    <a:pt x="205" y="178"/>
                  </a:moveTo>
                  <a:cubicBezTo>
                    <a:pt x="205" y="179"/>
                    <a:pt x="205" y="180"/>
                    <a:pt x="204" y="181"/>
                  </a:cubicBezTo>
                  <a:cubicBezTo>
                    <a:pt x="203" y="181"/>
                    <a:pt x="203" y="181"/>
                    <a:pt x="202" y="181"/>
                  </a:cubicBezTo>
                  <a:cubicBezTo>
                    <a:pt x="202" y="181"/>
                    <a:pt x="201" y="181"/>
                    <a:pt x="200" y="180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1" y="181"/>
                    <a:pt x="160" y="181"/>
                  </a:cubicBezTo>
                  <a:cubicBezTo>
                    <a:pt x="158" y="180"/>
                    <a:pt x="158" y="179"/>
                    <a:pt x="158" y="178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5"/>
                    <a:pt x="159" y="134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1" y="112"/>
                    <a:pt x="182" y="112"/>
                    <a:pt x="184" y="113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5" y="135"/>
                    <a:pt x="205" y="136"/>
                    <a:pt x="205" y="136"/>
                  </a:cubicBezTo>
                  <a:lnTo>
                    <a:pt x="205" y="178"/>
                  </a:lnTo>
                  <a:close/>
                  <a:moveTo>
                    <a:pt x="242" y="156"/>
                  </a:moveTo>
                  <a:cubicBezTo>
                    <a:pt x="231" y="166"/>
                    <a:pt x="231" y="166"/>
                    <a:pt x="231" y="166"/>
                  </a:cubicBezTo>
                  <a:cubicBezTo>
                    <a:pt x="231" y="167"/>
                    <a:pt x="230" y="167"/>
                    <a:pt x="229" y="167"/>
                  </a:cubicBezTo>
                  <a:cubicBezTo>
                    <a:pt x="229" y="167"/>
                    <a:pt x="228" y="167"/>
                    <a:pt x="227" y="166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6" y="155"/>
                    <a:pt x="216" y="155"/>
                    <a:pt x="216" y="154"/>
                  </a:cubicBezTo>
                  <a:cubicBezTo>
                    <a:pt x="216" y="153"/>
                    <a:pt x="216" y="153"/>
                    <a:pt x="217" y="15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8" y="141"/>
                    <a:pt x="229" y="141"/>
                    <a:pt x="229" y="141"/>
                  </a:cubicBezTo>
                  <a:cubicBezTo>
                    <a:pt x="230" y="141"/>
                    <a:pt x="231" y="141"/>
                    <a:pt x="231" y="142"/>
                  </a:cubicBezTo>
                  <a:cubicBezTo>
                    <a:pt x="242" y="152"/>
                    <a:pt x="242" y="152"/>
                    <a:pt x="242" y="152"/>
                  </a:cubicBezTo>
                  <a:cubicBezTo>
                    <a:pt x="243" y="153"/>
                    <a:pt x="243" y="155"/>
                    <a:pt x="242" y="156"/>
                  </a:cubicBezTo>
                  <a:close/>
                  <a:moveTo>
                    <a:pt x="253" y="83"/>
                  </a:moveTo>
                  <a:cubicBezTo>
                    <a:pt x="254" y="83"/>
                    <a:pt x="255" y="83"/>
                    <a:pt x="256" y="85"/>
                  </a:cubicBezTo>
                  <a:cubicBezTo>
                    <a:pt x="256" y="86"/>
                    <a:pt x="256" y="87"/>
                    <a:pt x="255" y="88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6"/>
                    <a:pt x="256" y="127"/>
                    <a:pt x="256" y="129"/>
                  </a:cubicBezTo>
                  <a:cubicBezTo>
                    <a:pt x="255" y="130"/>
                    <a:pt x="254" y="130"/>
                    <a:pt x="253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0" y="130"/>
                    <a:pt x="210" y="130"/>
                    <a:pt x="209" y="13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7" y="107"/>
                    <a:pt x="187" y="107"/>
                  </a:cubicBezTo>
                  <a:cubicBezTo>
                    <a:pt x="187" y="106"/>
                    <a:pt x="188" y="105"/>
                    <a:pt x="188" y="104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0" y="83"/>
                    <a:pt x="210" y="83"/>
                    <a:pt x="211" y="83"/>
                  </a:cubicBezTo>
                  <a:lnTo>
                    <a:pt x="253" y="83"/>
                  </a:lnTo>
                  <a:close/>
                  <a:moveTo>
                    <a:pt x="458" y="132"/>
                  </a:moveTo>
                  <a:cubicBezTo>
                    <a:pt x="376" y="132"/>
                    <a:pt x="376" y="132"/>
                    <a:pt x="376" y="132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2" y="66"/>
                    <a:pt x="452" y="66"/>
                    <a:pt x="452" y="66"/>
                  </a:cubicBezTo>
                  <a:cubicBezTo>
                    <a:pt x="376" y="66"/>
                    <a:pt x="376" y="66"/>
                    <a:pt x="376" y="66"/>
                  </a:cubicBezTo>
                  <a:cubicBezTo>
                    <a:pt x="376" y="17"/>
                    <a:pt x="376" y="17"/>
                    <a:pt x="376" y="17"/>
                  </a:cubicBezTo>
                  <a:cubicBezTo>
                    <a:pt x="458" y="17"/>
                    <a:pt x="458" y="17"/>
                    <a:pt x="458" y="17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147"/>
                    <a:pt x="359" y="147"/>
                    <a:pt x="359" y="147"/>
                  </a:cubicBezTo>
                  <a:cubicBezTo>
                    <a:pt x="458" y="147"/>
                    <a:pt x="458" y="147"/>
                    <a:pt x="458" y="147"/>
                  </a:cubicBezTo>
                  <a:lnTo>
                    <a:pt x="458" y="132"/>
                  </a:lnTo>
                  <a:close/>
                  <a:moveTo>
                    <a:pt x="399" y="192"/>
                  </a:moveTo>
                  <a:cubicBezTo>
                    <a:pt x="395" y="192"/>
                    <a:pt x="392" y="193"/>
                    <a:pt x="391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90" y="215"/>
                    <a:pt x="390" y="215"/>
                    <a:pt x="390" y="215"/>
                  </a:cubicBezTo>
                  <a:cubicBezTo>
                    <a:pt x="390" y="200"/>
                    <a:pt x="390" y="200"/>
                    <a:pt x="390" y="200"/>
                  </a:cubicBezTo>
                  <a:cubicBezTo>
                    <a:pt x="391" y="197"/>
                    <a:pt x="395" y="195"/>
                    <a:pt x="397" y="195"/>
                  </a:cubicBezTo>
                  <a:cubicBezTo>
                    <a:pt x="401" y="195"/>
                    <a:pt x="404" y="197"/>
                    <a:pt x="404" y="201"/>
                  </a:cubicBezTo>
                  <a:cubicBezTo>
                    <a:pt x="404" y="215"/>
                    <a:pt x="404" y="215"/>
                    <a:pt x="404" y="215"/>
                  </a:cubicBezTo>
                  <a:cubicBezTo>
                    <a:pt x="408" y="215"/>
                    <a:pt x="408" y="215"/>
                    <a:pt x="408" y="215"/>
                  </a:cubicBezTo>
                  <a:cubicBezTo>
                    <a:pt x="408" y="200"/>
                    <a:pt x="408" y="200"/>
                    <a:pt x="408" y="200"/>
                  </a:cubicBezTo>
                  <a:cubicBezTo>
                    <a:pt x="408" y="194"/>
                    <a:pt x="404" y="192"/>
                    <a:pt x="399" y="192"/>
                  </a:cubicBezTo>
                  <a:close/>
                  <a:moveTo>
                    <a:pt x="448" y="204"/>
                  </a:moveTo>
                  <a:cubicBezTo>
                    <a:pt x="448" y="197"/>
                    <a:pt x="445" y="191"/>
                    <a:pt x="437" y="191"/>
                  </a:cubicBezTo>
                  <a:cubicBezTo>
                    <a:pt x="430" y="191"/>
                    <a:pt x="426" y="197"/>
                    <a:pt x="426" y="203"/>
                  </a:cubicBezTo>
                  <a:cubicBezTo>
                    <a:pt x="426" y="212"/>
                    <a:pt x="431" y="216"/>
                    <a:pt x="439" y="216"/>
                  </a:cubicBezTo>
                  <a:cubicBezTo>
                    <a:pt x="441" y="216"/>
                    <a:pt x="445" y="215"/>
                    <a:pt x="447" y="213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4" y="212"/>
                    <a:pt x="441" y="213"/>
                    <a:pt x="439" y="213"/>
                  </a:cubicBezTo>
                  <a:cubicBezTo>
                    <a:pt x="435" y="213"/>
                    <a:pt x="432" y="211"/>
                    <a:pt x="431" y="208"/>
                  </a:cubicBezTo>
                  <a:cubicBezTo>
                    <a:pt x="430" y="207"/>
                    <a:pt x="430" y="206"/>
                    <a:pt x="430" y="204"/>
                  </a:cubicBezTo>
                  <a:cubicBezTo>
                    <a:pt x="430" y="204"/>
                    <a:pt x="430" y="204"/>
                    <a:pt x="430" y="204"/>
                  </a:cubicBezTo>
                  <a:lnTo>
                    <a:pt x="448" y="204"/>
                  </a:lnTo>
                  <a:close/>
                  <a:moveTo>
                    <a:pt x="437" y="194"/>
                  </a:moveTo>
                  <a:cubicBezTo>
                    <a:pt x="442" y="194"/>
                    <a:pt x="444" y="197"/>
                    <a:pt x="444" y="201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1" y="197"/>
                    <a:pt x="433" y="194"/>
                    <a:pt x="437" y="194"/>
                  </a:cubicBezTo>
                  <a:close/>
                  <a:moveTo>
                    <a:pt x="612" y="198"/>
                  </a:moveTo>
                  <a:cubicBezTo>
                    <a:pt x="612" y="196"/>
                    <a:pt x="614" y="194"/>
                    <a:pt x="617" y="194"/>
                  </a:cubicBezTo>
                  <a:cubicBezTo>
                    <a:pt x="621" y="194"/>
                    <a:pt x="623" y="196"/>
                    <a:pt x="624" y="197"/>
                  </a:cubicBezTo>
                  <a:cubicBezTo>
                    <a:pt x="625" y="197"/>
                    <a:pt x="625" y="197"/>
                    <a:pt x="625" y="197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4" y="193"/>
                    <a:pt x="621" y="192"/>
                    <a:pt x="617" y="192"/>
                  </a:cubicBezTo>
                  <a:cubicBezTo>
                    <a:pt x="611" y="192"/>
                    <a:pt x="608" y="194"/>
                    <a:pt x="608" y="198"/>
                  </a:cubicBezTo>
                  <a:cubicBezTo>
                    <a:pt x="608" y="206"/>
                    <a:pt x="622" y="204"/>
                    <a:pt x="622" y="209"/>
                  </a:cubicBezTo>
                  <a:cubicBezTo>
                    <a:pt x="622" y="212"/>
                    <a:pt x="621" y="213"/>
                    <a:pt x="617" y="213"/>
                  </a:cubicBezTo>
                  <a:cubicBezTo>
                    <a:pt x="614" y="213"/>
                    <a:pt x="611" y="211"/>
                    <a:pt x="609" y="210"/>
                  </a:cubicBezTo>
                  <a:cubicBezTo>
                    <a:pt x="608" y="210"/>
                    <a:pt x="608" y="210"/>
                    <a:pt x="608" y="210"/>
                  </a:cubicBezTo>
                  <a:cubicBezTo>
                    <a:pt x="608" y="213"/>
                    <a:pt x="608" y="213"/>
                    <a:pt x="608" y="213"/>
                  </a:cubicBezTo>
                  <a:cubicBezTo>
                    <a:pt x="610" y="215"/>
                    <a:pt x="613" y="216"/>
                    <a:pt x="617" y="216"/>
                  </a:cubicBezTo>
                  <a:cubicBezTo>
                    <a:pt x="623" y="216"/>
                    <a:pt x="626" y="213"/>
                    <a:pt x="626" y="209"/>
                  </a:cubicBezTo>
                  <a:cubicBezTo>
                    <a:pt x="626" y="201"/>
                    <a:pt x="612" y="203"/>
                    <a:pt x="612" y="198"/>
                  </a:cubicBezTo>
                  <a:close/>
                  <a:moveTo>
                    <a:pt x="418" y="184"/>
                  </a:moveTo>
                  <a:cubicBezTo>
                    <a:pt x="415" y="184"/>
                    <a:pt x="415" y="184"/>
                    <a:pt x="415" y="184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1" y="192"/>
                    <a:pt x="411" y="192"/>
                    <a:pt x="411" y="192"/>
                  </a:cubicBezTo>
                  <a:cubicBezTo>
                    <a:pt x="411" y="195"/>
                    <a:pt x="411" y="195"/>
                    <a:pt x="411" y="195"/>
                  </a:cubicBezTo>
                  <a:cubicBezTo>
                    <a:pt x="415" y="195"/>
                    <a:pt x="415" y="195"/>
                    <a:pt x="415" y="195"/>
                  </a:cubicBezTo>
                  <a:cubicBezTo>
                    <a:pt x="414" y="208"/>
                    <a:pt x="414" y="208"/>
                    <a:pt x="414" y="208"/>
                  </a:cubicBezTo>
                  <a:cubicBezTo>
                    <a:pt x="414" y="214"/>
                    <a:pt x="416" y="215"/>
                    <a:pt x="420" y="215"/>
                  </a:cubicBezTo>
                  <a:cubicBezTo>
                    <a:pt x="423" y="215"/>
                    <a:pt x="423" y="215"/>
                    <a:pt x="423" y="215"/>
                  </a:cubicBezTo>
                  <a:cubicBezTo>
                    <a:pt x="423" y="212"/>
                    <a:pt x="423" y="212"/>
                    <a:pt x="423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9" y="212"/>
                    <a:pt x="418" y="212"/>
                    <a:pt x="418" y="209"/>
                  </a:cubicBezTo>
                  <a:cubicBezTo>
                    <a:pt x="418" y="195"/>
                    <a:pt x="418" y="195"/>
                    <a:pt x="418" y="195"/>
                  </a:cubicBezTo>
                  <a:cubicBezTo>
                    <a:pt x="424" y="195"/>
                    <a:pt x="424" y="195"/>
                    <a:pt x="424" y="195"/>
                  </a:cubicBezTo>
                  <a:cubicBezTo>
                    <a:pt x="424" y="192"/>
                    <a:pt x="424" y="192"/>
                    <a:pt x="424" y="192"/>
                  </a:cubicBezTo>
                  <a:cubicBezTo>
                    <a:pt x="418" y="192"/>
                    <a:pt x="418" y="192"/>
                    <a:pt x="418" y="192"/>
                  </a:cubicBezTo>
                  <a:lnTo>
                    <a:pt x="418" y="18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7">
              <a:extLst>
                <a:ext uri="{FF2B5EF4-FFF2-40B4-BE49-F238E27FC236}">
                  <a16:creationId xmlns:a16="http://schemas.microsoft.com/office/drawing/2014/main" id="{4978F41F-6CE6-43C0-ABFC-B4BA3981B7B9}"/>
                </a:ext>
              </a:extLst>
            </p:cNvPr>
            <p:cNvSpPr/>
            <p:nvPr userDrawn="1">
              <p:custDataLst>
                <p:tags r:id="rId36"/>
              </p:custDataLst>
            </p:nvPr>
          </p:nvSpPr>
          <p:spPr bwMode="auto">
            <a:xfrm>
              <a:off x="5568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0 w 129"/>
                <a:gd name="T13" fmla="*/ 83 h 189"/>
                <a:gd name="T14" fmla="*/ 120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8 w 129"/>
                <a:gd name="T21" fmla="*/ 170 h 189"/>
                <a:gd name="T22" fmla="*/ 128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0" y="83"/>
                  </a:lnTo>
                  <a:lnTo>
                    <a:pt x="120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8" y="170"/>
                  </a:lnTo>
                  <a:lnTo>
                    <a:pt x="128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8">
              <a:extLst>
                <a:ext uri="{FF2B5EF4-FFF2-40B4-BE49-F238E27FC236}">
                  <a16:creationId xmlns:a16="http://schemas.microsoft.com/office/drawing/2014/main" id="{FCD30762-A007-48BC-A43F-F25B486A1809}"/>
                </a:ext>
              </a:extLst>
            </p:cNvPr>
            <p:cNvSpPr/>
            <p:nvPr userDrawn="1">
              <p:custDataLst>
                <p:tags r:id="rId37"/>
              </p:custDataLst>
            </p:nvPr>
          </p:nvSpPr>
          <p:spPr bwMode="auto">
            <a:xfrm>
              <a:off x="5726" y="2074"/>
              <a:ext cx="118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4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6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9">
              <a:extLst>
                <a:ext uri="{FF2B5EF4-FFF2-40B4-BE49-F238E27FC236}">
                  <a16:creationId xmlns:a16="http://schemas.microsoft.com/office/drawing/2014/main" id="{E17811B9-9A19-4A89-90BC-992D6983E4DC}"/>
                </a:ext>
              </a:extLst>
            </p:cNvPr>
            <p:cNvSpPr/>
            <p:nvPr userDrawn="1">
              <p:custDataLst>
                <p:tags r:id="rId38"/>
              </p:custDataLst>
            </p:nvPr>
          </p:nvSpPr>
          <p:spPr bwMode="auto">
            <a:xfrm>
              <a:off x="5860" y="2030"/>
              <a:ext cx="73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7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7 w 57"/>
                <a:gd name="T27" fmla="*/ 35 h 138"/>
                <a:gd name="T28" fmla="*/ 17 w 57"/>
                <a:gd name="T29" fmla="*/ 0 h 138"/>
                <a:gd name="T30" fmla="*/ 33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2"/>
                    <a:pt x="16" y="10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40">
              <a:extLst>
                <a:ext uri="{FF2B5EF4-FFF2-40B4-BE49-F238E27FC236}">
                  <a16:creationId xmlns:a16="http://schemas.microsoft.com/office/drawing/2014/main" id="{EBAFC80F-C662-4D10-AD2A-62AC9F63D379}"/>
                </a:ext>
              </a:extLst>
            </p:cNvPr>
            <p:cNvSpPr>
              <a:spLocks noEditPoints="1"/>
            </p:cNvSpPr>
            <p:nvPr userDrawn="1">
              <p:custDataLst>
                <p:tags r:id="rId39"/>
              </p:custDataLst>
            </p:nvPr>
          </p:nvSpPr>
          <p:spPr bwMode="auto">
            <a:xfrm>
              <a:off x="5952" y="2073"/>
              <a:ext cx="127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3 h 108"/>
                <a:gd name="T10" fmla="*/ 93 w 98"/>
                <a:gd name="T11" fmla="*/ 83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4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3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4"/>
                    <a:pt x="49" y="14"/>
                  </a:cubicBezTo>
                  <a:cubicBezTo>
                    <a:pt x="30" y="14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41">
              <a:extLst>
                <a:ext uri="{FF2B5EF4-FFF2-40B4-BE49-F238E27FC236}">
                  <a16:creationId xmlns:a16="http://schemas.microsoft.com/office/drawing/2014/main" id="{D1C9987B-794D-48CC-B292-0CD9DAA95F6A}"/>
                </a:ext>
              </a:extLst>
            </p:cNvPr>
            <p:cNvSpPr/>
            <p:nvPr userDrawn="1">
              <p:custDataLst>
                <p:tags r:id="rId40"/>
              </p:custDataLst>
            </p:nvPr>
          </p:nvSpPr>
          <p:spPr bwMode="auto">
            <a:xfrm>
              <a:off x="6106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42">
              <a:extLst>
                <a:ext uri="{FF2B5EF4-FFF2-40B4-BE49-F238E27FC236}">
                  <a16:creationId xmlns:a16="http://schemas.microsoft.com/office/drawing/2014/main" id="{D438B986-0EF7-489A-B580-60492713E547}"/>
                </a:ext>
              </a:extLst>
            </p:cNvPr>
            <p:cNvSpPr>
              <a:spLocks noEditPoints="1"/>
            </p:cNvSpPr>
            <p:nvPr userDrawn="1">
              <p:custDataLst>
                <p:tags r:id="rId41"/>
              </p:custDataLst>
            </p:nvPr>
          </p:nvSpPr>
          <p:spPr bwMode="auto">
            <a:xfrm>
              <a:off x="6200" y="2073"/>
              <a:ext cx="129" cy="193"/>
            </a:xfrm>
            <a:custGeom>
              <a:avLst/>
              <a:gdLst>
                <a:gd name="T0" fmla="*/ 0 w 100"/>
                <a:gd name="T1" fmla="*/ 2 h 149"/>
                <a:gd name="T2" fmla="*/ 17 w 100"/>
                <a:gd name="T3" fmla="*/ 2 h 149"/>
                <a:gd name="T4" fmla="*/ 17 w 100"/>
                <a:gd name="T5" fmla="*/ 15 h 149"/>
                <a:gd name="T6" fmla="*/ 19 w 100"/>
                <a:gd name="T7" fmla="*/ 15 h 149"/>
                <a:gd name="T8" fmla="*/ 50 w 100"/>
                <a:gd name="T9" fmla="*/ 0 h 149"/>
                <a:gd name="T10" fmla="*/ 100 w 100"/>
                <a:gd name="T11" fmla="*/ 52 h 149"/>
                <a:gd name="T12" fmla="*/ 49 w 100"/>
                <a:gd name="T13" fmla="*/ 107 h 149"/>
                <a:gd name="T14" fmla="*/ 19 w 100"/>
                <a:gd name="T15" fmla="*/ 90 h 149"/>
                <a:gd name="T16" fmla="*/ 17 w 100"/>
                <a:gd name="T17" fmla="*/ 90 h 149"/>
                <a:gd name="T18" fmla="*/ 17 w 100"/>
                <a:gd name="T19" fmla="*/ 149 h 149"/>
                <a:gd name="T20" fmla="*/ 0 w 100"/>
                <a:gd name="T21" fmla="*/ 149 h 149"/>
                <a:gd name="T22" fmla="*/ 0 w 100"/>
                <a:gd name="T23" fmla="*/ 2 h 149"/>
                <a:gd name="T24" fmla="*/ 17 w 100"/>
                <a:gd name="T25" fmla="*/ 42 h 149"/>
                <a:gd name="T26" fmla="*/ 17 w 100"/>
                <a:gd name="T27" fmla="*/ 72 h 149"/>
                <a:gd name="T28" fmla="*/ 46 w 100"/>
                <a:gd name="T29" fmla="*/ 93 h 149"/>
                <a:gd name="T30" fmla="*/ 83 w 100"/>
                <a:gd name="T31" fmla="*/ 52 h 149"/>
                <a:gd name="T32" fmla="*/ 47 w 100"/>
                <a:gd name="T33" fmla="*/ 14 h 149"/>
                <a:gd name="T34" fmla="*/ 17 w 100"/>
                <a:gd name="T35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49">
                  <a:moveTo>
                    <a:pt x="0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4" y="6"/>
                    <a:pt x="36" y="0"/>
                    <a:pt x="50" y="0"/>
                  </a:cubicBezTo>
                  <a:cubicBezTo>
                    <a:pt x="80" y="0"/>
                    <a:pt x="100" y="21"/>
                    <a:pt x="100" y="52"/>
                  </a:cubicBezTo>
                  <a:cubicBezTo>
                    <a:pt x="100" y="85"/>
                    <a:pt x="77" y="107"/>
                    <a:pt x="49" y="107"/>
                  </a:cubicBezTo>
                  <a:cubicBezTo>
                    <a:pt x="38" y="107"/>
                    <a:pt x="24" y="101"/>
                    <a:pt x="19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0" y="2"/>
                  </a:lnTo>
                  <a:close/>
                  <a:moveTo>
                    <a:pt x="17" y="42"/>
                  </a:moveTo>
                  <a:cubicBezTo>
                    <a:pt x="17" y="72"/>
                    <a:pt x="17" y="72"/>
                    <a:pt x="17" y="72"/>
                  </a:cubicBezTo>
                  <a:cubicBezTo>
                    <a:pt x="17" y="85"/>
                    <a:pt x="32" y="93"/>
                    <a:pt x="46" y="93"/>
                  </a:cubicBezTo>
                  <a:cubicBezTo>
                    <a:pt x="66" y="93"/>
                    <a:pt x="83" y="80"/>
                    <a:pt x="83" y="52"/>
                  </a:cubicBezTo>
                  <a:cubicBezTo>
                    <a:pt x="83" y="28"/>
                    <a:pt x="67" y="14"/>
                    <a:pt x="47" y="14"/>
                  </a:cubicBezTo>
                  <a:cubicBezTo>
                    <a:pt x="32" y="14"/>
                    <a:pt x="17" y="26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3">
              <a:extLst>
                <a:ext uri="{FF2B5EF4-FFF2-40B4-BE49-F238E27FC236}">
                  <a16:creationId xmlns:a16="http://schemas.microsoft.com/office/drawing/2014/main" id="{786DF01D-0855-4859-A751-8D4392FFD312}"/>
                </a:ext>
              </a:extLst>
            </p:cNvPr>
            <p:cNvSpPr/>
            <p:nvPr userDrawn="1">
              <p:custDataLst>
                <p:tags r:id="rId42"/>
              </p:custDataLst>
            </p:nvPr>
          </p:nvSpPr>
          <p:spPr bwMode="auto">
            <a:xfrm>
              <a:off x="6357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4">
              <a:extLst>
                <a:ext uri="{FF2B5EF4-FFF2-40B4-BE49-F238E27FC236}">
                  <a16:creationId xmlns:a16="http://schemas.microsoft.com/office/drawing/2014/main" id="{66CADFB4-E1D4-4788-B18D-1C75D00F04B4}"/>
                </a:ext>
              </a:extLst>
            </p:cNvPr>
            <p:cNvSpPr>
              <a:spLocks noEditPoints="1"/>
            </p:cNvSpPr>
            <p:nvPr userDrawn="1">
              <p:custDataLst>
                <p:tags r:id="rId43"/>
              </p:custDataLst>
            </p:nvPr>
          </p:nvSpPr>
          <p:spPr bwMode="auto">
            <a:xfrm>
              <a:off x="6451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5">
              <a:extLst>
                <a:ext uri="{FF2B5EF4-FFF2-40B4-BE49-F238E27FC236}">
                  <a16:creationId xmlns:a16="http://schemas.microsoft.com/office/drawing/2014/main" id="{471FCECB-A1F8-4B72-AF9B-5D018C9297DD}"/>
                </a:ext>
              </a:extLst>
            </p:cNvPr>
            <p:cNvSpPr/>
            <p:nvPr userDrawn="1">
              <p:custDataLst>
                <p:tags r:id="rId44"/>
              </p:custDataLst>
            </p:nvPr>
          </p:nvSpPr>
          <p:spPr bwMode="auto">
            <a:xfrm>
              <a:off x="6501" y="2074"/>
              <a:ext cx="103" cy="139"/>
            </a:xfrm>
            <a:custGeom>
              <a:avLst/>
              <a:gdLst>
                <a:gd name="T0" fmla="*/ 0 w 80"/>
                <a:gd name="T1" fmla="*/ 79 h 107"/>
                <a:gd name="T2" fmla="*/ 6 w 80"/>
                <a:gd name="T3" fmla="*/ 79 h 107"/>
                <a:gd name="T4" fmla="*/ 39 w 80"/>
                <a:gd name="T5" fmla="*/ 94 h 107"/>
                <a:gd name="T6" fmla="*/ 64 w 80"/>
                <a:gd name="T7" fmla="*/ 78 h 107"/>
                <a:gd name="T8" fmla="*/ 1 w 80"/>
                <a:gd name="T9" fmla="*/ 29 h 107"/>
                <a:gd name="T10" fmla="*/ 42 w 80"/>
                <a:gd name="T11" fmla="*/ 0 h 107"/>
                <a:gd name="T12" fmla="*/ 74 w 80"/>
                <a:gd name="T13" fmla="*/ 8 h 107"/>
                <a:gd name="T14" fmla="*/ 74 w 80"/>
                <a:gd name="T15" fmla="*/ 24 h 107"/>
                <a:gd name="T16" fmla="*/ 70 w 80"/>
                <a:gd name="T17" fmla="*/ 24 h 107"/>
                <a:gd name="T18" fmla="*/ 42 w 80"/>
                <a:gd name="T19" fmla="*/ 12 h 107"/>
                <a:gd name="T20" fmla="*/ 17 w 80"/>
                <a:gd name="T21" fmla="*/ 26 h 107"/>
                <a:gd name="T22" fmla="*/ 80 w 80"/>
                <a:gd name="T23" fmla="*/ 77 h 107"/>
                <a:gd name="T24" fmla="*/ 39 w 80"/>
                <a:gd name="T25" fmla="*/ 107 h 107"/>
                <a:gd name="T26" fmla="*/ 0 w 80"/>
                <a:gd name="T27" fmla="*/ 95 h 107"/>
                <a:gd name="T28" fmla="*/ 0 w 80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7">
                  <a:moveTo>
                    <a:pt x="0" y="79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1" y="87"/>
                    <a:pt x="26" y="94"/>
                    <a:pt x="39" y="94"/>
                  </a:cubicBezTo>
                  <a:cubicBezTo>
                    <a:pt x="55" y="94"/>
                    <a:pt x="64" y="89"/>
                    <a:pt x="64" y="78"/>
                  </a:cubicBezTo>
                  <a:cubicBezTo>
                    <a:pt x="64" y="57"/>
                    <a:pt x="1" y="64"/>
                    <a:pt x="1" y="29"/>
                  </a:cubicBezTo>
                  <a:cubicBezTo>
                    <a:pt x="1" y="11"/>
                    <a:pt x="14" y="0"/>
                    <a:pt x="42" y="0"/>
                  </a:cubicBezTo>
                  <a:cubicBezTo>
                    <a:pt x="57" y="0"/>
                    <a:pt x="69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6" y="20"/>
                    <a:pt x="56" y="12"/>
                    <a:pt x="42" y="12"/>
                  </a:cubicBezTo>
                  <a:cubicBezTo>
                    <a:pt x="24" y="12"/>
                    <a:pt x="17" y="18"/>
                    <a:pt x="17" y="26"/>
                  </a:cubicBezTo>
                  <a:cubicBezTo>
                    <a:pt x="17" y="51"/>
                    <a:pt x="80" y="41"/>
                    <a:pt x="80" y="77"/>
                  </a:cubicBezTo>
                  <a:cubicBezTo>
                    <a:pt x="80" y="96"/>
                    <a:pt x="68" y="107"/>
                    <a:pt x="39" y="107"/>
                  </a:cubicBezTo>
                  <a:cubicBezTo>
                    <a:pt x="23" y="107"/>
                    <a:pt x="10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6">
              <a:extLst>
                <a:ext uri="{FF2B5EF4-FFF2-40B4-BE49-F238E27FC236}">
                  <a16:creationId xmlns:a16="http://schemas.microsoft.com/office/drawing/2014/main" id="{955EDCA9-2EC8-4487-8DC5-70A38738F6FD}"/>
                </a:ext>
              </a:extLst>
            </p:cNvPr>
            <p:cNvSpPr>
              <a:spLocks noEditPoints="1"/>
            </p:cNvSpPr>
            <p:nvPr userDrawn="1">
              <p:custDataLst>
                <p:tags r:id="rId45"/>
              </p:custDataLst>
            </p:nvPr>
          </p:nvSpPr>
          <p:spPr bwMode="auto">
            <a:xfrm>
              <a:off x="6621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8 w 97"/>
                <a:gd name="T9" fmla="*/ 83 h 108"/>
                <a:gd name="T10" fmla="*/ 92 w 97"/>
                <a:gd name="T11" fmla="*/ 83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4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3"/>
                    <a:pt x="17" y="68"/>
                    <a:pt x="19" y="72"/>
                  </a:cubicBezTo>
                  <a:cubicBezTo>
                    <a:pt x="25" y="86"/>
                    <a:pt x="36" y="94"/>
                    <a:pt x="55" y="94"/>
                  </a:cubicBezTo>
                  <a:cubicBezTo>
                    <a:pt x="65" y="94"/>
                    <a:pt x="78" y="90"/>
                    <a:pt x="88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4"/>
                    <a:pt x="49" y="14"/>
                  </a:cubicBezTo>
                  <a:cubicBezTo>
                    <a:pt x="30" y="14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7">
              <a:extLst>
                <a:ext uri="{FF2B5EF4-FFF2-40B4-BE49-F238E27FC236}">
                  <a16:creationId xmlns:a16="http://schemas.microsoft.com/office/drawing/2014/main" id="{B4092896-C57B-405B-AF84-35A19D0E7620}"/>
                </a:ext>
              </a:extLst>
            </p:cNvPr>
            <p:cNvSpPr/>
            <p:nvPr userDrawn="1">
              <p:custDataLst>
                <p:tags r:id="rId46"/>
              </p:custDataLst>
            </p:nvPr>
          </p:nvSpPr>
          <p:spPr bwMode="auto">
            <a:xfrm>
              <a:off x="6841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8">
              <a:extLst>
                <a:ext uri="{FF2B5EF4-FFF2-40B4-BE49-F238E27FC236}">
                  <a16:creationId xmlns:a16="http://schemas.microsoft.com/office/drawing/2014/main" id="{A027BE67-7EB4-45CF-9614-B0860F361C30}"/>
                </a:ext>
              </a:extLst>
            </p:cNvPr>
            <p:cNvSpPr/>
            <p:nvPr userDrawn="1">
              <p:custDataLst>
                <p:tags r:id="rId47"/>
              </p:custDataLst>
            </p:nvPr>
          </p:nvSpPr>
          <p:spPr bwMode="auto">
            <a:xfrm>
              <a:off x="6995" y="2074"/>
              <a:ext cx="101" cy="139"/>
            </a:xfrm>
            <a:custGeom>
              <a:avLst/>
              <a:gdLst>
                <a:gd name="T0" fmla="*/ 0 w 79"/>
                <a:gd name="T1" fmla="*/ 79 h 107"/>
                <a:gd name="T2" fmla="*/ 5 w 79"/>
                <a:gd name="T3" fmla="*/ 79 h 107"/>
                <a:gd name="T4" fmla="*/ 38 w 79"/>
                <a:gd name="T5" fmla="*/ 94 h 107"/>
                <a:gd name="T6" fmla="*/ 63 w 79"/>
                <a:gd name="T7" fmla="*/ 78 h 107"/>
                <a:gd name="T8" fmla="*/ 0 w 79"/>
                <a:gd name="T9" fmla="*/ 29 h 107"/>
                <a:gd name="T10" fmla="*/ 41 w 79"/>
                <a:gd name="T11" fmla="*/ 0 h 107"/>
                <a:gd name="T12" fmla="*/ 74 w 79"/>
                <a:gd name="T13" fmla="*/ 8 h 107"/>
                <a:gd name="T14" fmla="*/ 74 w 79"/>
                <a:gd name="T15" fmla="*/ 24 h 107"/>
                <a:gd name="T16" fmla="*/ 69 w 79"/>
                <a:gd name="T17" fmla="*/ 24 h 107"/>
                <a:gd name="T18" fmla="*/ 41 w 79"/>
                <a:gd name="T19" fmla="*/ 12 h 107"/>
                <a:gd name="T20" fmla="*/ 16 w 79"/>
                <a:gd name="T21" fmla="*/ 26 h 107"/>
                <a:gd name="T22" fmla="*/ 79 w 79"/>
                <a:gd name="T23" fmla="*/ 77 h 107"/>
                <a:gd name="T24" fmla="*/ 38 w 79"/>
                <a:gd name="T25" fmla="*/ 107 h 107"/>
                <a:gd name="T26" fmla="*/ 0 w 79"/>
                <a:gd name="T27" fmla="*/ 95 h 107"/>
                <a:gd name="T28" fmla="*/ 0 w 79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7">
                  <a:moveTo>
                    <a:pt x="0" y="79"/>
                  </a:moveTo>
                  <a:cubicBezTo>
                    <a:pt x="5" y="79"/>
                    <a:pt x="5" y="79"/>
                    <a:pt x="5" y="79"/>
                  </a:cubicBezTo>
                  <a:cubicBezTo>
                    <a:pt x="11" y="87"/>
                    <a:pt x="25" y="94"/>
                    <a:pt x="38" y="94"/>
                  </a:cubicBezTo>
                  <a:cubicBezTo>
                    <a:pt x="55" y="94"/>
                    <a:pt x="63" y="89"/>
                    <a:pt x="63" y="78"/>
                  </a:cubicBezTo>
                  <a:cubicBezTo>
                    <a:pt x="63" y="57"/>
                    <a:pt x="0" y="64"/>
                    <a:pt x="0" y="29"/>
                  </a:cubicBezTo>
                  <a:cubicBezTo>
                    <a:pt x="0" y="11"/>
                    <a:pt x="13" y="0"/>
                    <a:pt x="41" y="0"/>
                  </a:cubicBezTo>
                  <a:cubicBezTo>
                    <a:pt x="57" y="0"/>
                    <a:pt x="68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5" y="20"/>
                    <a:pt x="56" y="12"/>
                    <a:pt x="41" y="12"/>
                  </a:cubicBezTo>
                  <a:cubicBezTo>
                    <a:pt x="24" y="12"/>
                    <a:pt x="16" y="18"/>
                    <a:pt x="16" y="26"/>
                  </a:cubicBezTo>
                  <a:cubicBezTo>
                    <a:pt x="16" y="51"/>
                    <a:pt x="79" y="41"/>
                    <a:pt x="79" y="77"/>
                  </a:cubicBezTo>
                  <a:cubicBezTo>
                    <a:pt x="79" y="96"/>
                    <a:pt x="67" y="107"/>
                    <a:pt x="38" y="107"/>
                  </a:cubicBezTo>
                  <a:cubicBezTo>
                    <a:pt x="23" y="107"/>
                    <a:pt x="9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9">
              <a:extLst>
                <a:ext uri="{FF2B5EF4-FFF2-40B4-BE49-F238E27FC236}">
                  <a16:creationId xmlns:a16="http://schemas.microsoft.com/office/drawing/2014/main" id="{53FBA402-9D6C-4DCB-8E10-34880F5E3F83}"/>
                </a:ext>
              </a:extLst>
            </p:cNvPr>
            <p:cNvSpPr/>
            <p:nvPr userDrawn="1">
              <p:custDataLst>
                <p:tags r:id="rId48"/>
              </p:custDataLst>
            </p:nvPr>
          </p:nvSpPr>
          <p:spPr bwMode="auto">
            <a:xfrm>
              <a:off x="71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2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50">
              <a:extLst>
                <a:ext uri="{FF2B5EF4-FFF2-40B4-BE49-F238E27FC236}">
                  <a16:creationId xmlns:a16="http://schemas.microsoft.com/office/drawing/2014/main" id="{F14D4FBE-12A1-4E7D-AEA8-0C1313C1E1A0}"/>
                </a:ext>
              </a:extLst>
            </p:cNvPr>
            <p:cNvSpPr>
              <a:spLocks noEditPoints="1"/>
            </p:cNvSpPr>
            <p:nvPr userDrawn="1">
              <p:custDataLst>
                <p:tags r:id="rId49"/>
              </p:custDataLst>
            </p:nvPr>
          </p:nvSpPr>
          <p:spPr bwMode="auto">
            <a:xfrm>
              <a:off x="7203" y="2073"/>
              <a:ext cx="134" cy="140"/>
            </a:xfrm>
            <a:custGeom>
              <a:avLst/>
              <a:gdLst>
                <a:gd name="T0" fmla="*/ 51 w 104"/>
                <a:gd name="T1" fmla="*/ 0 h 108"/>
                <a:gd name="T2" fmla="*/ 104 w 104"/>
                <a:gd name="T3" fmla="*/ 53 h 108"/>
                <a:gd name="T4" fmla="*/ 51 w 104"/>
                <a:gd name="T5" fmla="*/ 108 h 108"/>
                <a:gd name="T6" fmla="*/ 0 w 104"/>
                <a:gd name="T7" fmla="*/ 54 h 108"/>
                <a:gd name="T8" fmla="*/ 51 w 104"/>
                <a:gd name="T9" fmla="*/ 0 h 108"/>
                <a:gd name="T10" fmla="*/ 51 w 104"/>
                <a:gd name="T11" fmla="*/ 94 h 108"/>
                <a:gd name="T12" fmla="*/ 87 w 104"/>
                <a:gd name="T13" fmla="*/ 54 h 108"/>
                <a:gd name="T14" fmla="*/ 51 w 104"/>
                <a:gd name="T15" fmla="*/ 13 h 108"/>
                <a:gd name="T16" fmla="*/ 16 w 104"/>
                <a:gd name="T17" fmla="*/ 54 h 108"/>
                <a:gd name="T18" fmla="*/ 51 w 104"/>
                <a:gd name="T19" fmla="*/ 9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8">
                  <a:moveTo>
                    <a:pt x="51" y="0"/>
                  </a:moveTo>
                  <a:cubicBezTo>
                    <a:pt x="83" y="0"/>
                    <a:pt x="104" y="21"/>
                    <a:pt x="104" y="53"/>
                  </a:cubicBezTo>
                  <a:cubicBezTo>
                    <a:pt x="104" y="87"/>
                    <a:pt x="84" y="108"/>
                    <a:pt x="51" y="108"/>
                  </a:cubicBezTo>
                  <a:cubicBezTo>
                    <a:pt x="20" y="108"/>
                    <a:pt x="0" y="86"/>
                    <a:pt x="0" y="54"/>
                  </a:cubicBezTo>
                  <a:cubicBezTo>
                    <a:pt x="0" y="21"/>
                    <a:pt x="20" y="0"/>
                    <a:pt x="51" y="0"/>
                  </a:cubicBezTo>
                  <a:close/>
                  <a:moveTo>
                    <a:pt x="51" y="94"/>
                  </a:moveTo>
                  <a:cubicBezTo>
                    <a:pt x="71" y="94"/>
                    <a:pt x="87" y="79"/>
                    <a:pt x="87" y="54"/>
                  </a:cubicBezTo>
                  <a:cubicBezTo>
                    <a:pt x="87" y="28"/>
                    <a:pt x="72" y="13"/>
                    <a:pt x="51" y="13"/>
                  </a:cubicBezTo>
                  <a:cubicBezTo>
                    <a:pt x="33" y="13"/>
                    <a:pt x="16" y="28"/>
                    <a:pt x="16" y="54"/>
                  </a:cubicBezTo>
                  <a:cubicBezTo>
                    <a:pt x="16" y="79"/>
                    <a:pt x="33" y="94"/>
                    <a:pt x="51" y="94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51">
              <a:extLst>
                <a:ext uri="{FF2B5EF4-FFF2-40B4-BE49-F238E27FC236}">
                  <a16:creationId xmlns:a16="http://schemas.microsoft.com/office/drawing/2014/main" id="{86BF72BB-A7EF-4E77-A845-2064C701B80E}"/>
                </a:ext>
              </a:extLst>
            </p:cNvPr>
            <p:cNvSpPr/>
            <p:nvPr userDrawn="1">
              <p:custDataLst>
                <p:tags r:id="rId50"/>
              </p:custDataLst>
            </p:nvPr>
          </p:nvSpPr>
          <p:spPr bwMode="auto">
            <a:xfrm>
              <a:off x="7364" y="2074"/>
              <a:ext cx="119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3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5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52">
              <a:extLst>
                <a:ext uri="{FF2B5EF4-FFF2-40B4-BE49-F238E27FC236}">
                  <a16:creationId xmlns:a16="http://schemas.microsoft.com/office/drawing/2014/main" id="{6F7BA23E-9100-422E-9923-C9262B42046F}"/>
                </a:ext>
              </a:extLst>
            </p:cNvPr>
            <p:cNvSpPr>
              <a:spLocks noEditPoints="1"/>
            </p:cNvSpPr>
            <p:nvPr userDrawn="1">
              <p:custDataLst>
                <p:tags r:id="rId51"/>
              </p:custDataLst>
            </p:nvPr>
          </p:nvSpPr>
          <p:spPr bwMode="auto">
            <a:xfrm>
              <a:off x="7516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53">
              <a:extLst>
                <a:ext uri="{FF2B5EF4-FFF2-40B4-BE49-F238E27FC236}">
                  <a16:creationId xmlns:a16="http://schemas.microsoft.com/office/drawing/2014/main" id="{C5DE5CE8-C548-4F31-BDC6-9893FDE9FF7D}"/>
                </a:ext>
              </a:extLst>
            </p:cNvPr>
            <p:cNvSpPr>
              <a:spLocks noEditPoints="1"/>
            </p:cNvSpPr>
            <p:nvPr userDrawn="1">
              <p:custDataLst>
                <p:tags r:id="rId52"/>
              </p:custDataLst>
            </p:nvPr>
          </p:nvSpPr>
          <p:spPr bwMode="auto">
            <a:xfrm>
              <a:off x="7565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5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4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6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50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8"/>
                    <a:pt x="40" y="42"/>
                  </a:cubicBezTo>
                  <a:cubicBezTo>
                    <a:pt x="47" y="40"/>
                    <a:pt x="63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5"/>
                    <a:pt x="44" y="15"/>
                  </a:cubicBezTo>
                  <a:cubicBezTo>
                    <a:pt x="29" y="15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4" y="53"/>
                    <a:pt x="51" y="55"/>
                    <a:pt x="46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25442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7" y="658801"/>
            <a:ext cx="10944226" cy="4789498"/>
          </a:xfrm>
        </p:spPr>
        <p:txBody>
          <a:bodyPr/>
          <a:lstStyle>
            <a:lvl1pPr>
              <a:defRPr sz="5000">
                <a:solidFill>
                  <a:srgbClr val="0000F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  <p:custDataLst>
              <p:tags r:id="rId2"/>
            </p:custDataLst>
          </p:nvPr>
        </p:nvSpPr>
        <p:spPr>
          <a:xfrm>
            <a:off x="623887" y="5448299"/>
            <a:ext cx="7559676" cy="788989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rgbClr val="0000F0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A6B8206-8DC3-4D86-9ADA-870ADEB4B26F}"/>
              </a:ext>
            </a:extLst>
          </p:cNvPr>
          <p:cNvGrpSpPr>
            <a:grpSpLocks noChangeAspect="1"/>
          </p:cNvGrpSpPr>
          <p:nvPr userDrawn="1">
            <p:custDataLst>
              <p:tags r:id="rId3"/>
            </p:custDataLst>
          </p:nvPr>
        </p:nvGrpSpPr>
        <p:grpSpPr>
          <a:xfrm>
            <a:off x="7913089" y="6466809"/>
            <a:ext cx="4015386" cy="154800"/>
            <a:chOff x="1" y="2013"/>
            <a:chExt cx="7678" cy="296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A4A355E9-9DDB-430D-8A82-971E71FE576B}"/>
                </a:ext>
              </a:extLst>
            </p:cNvPr>
            <p:cNvSpPr/>
            <p:nvPr userDrawn="1">
              <p:custDataLst>
                <p:tags r:id="rId4"/>
              </p:custDataLst>
            </p:nvPr>
          </p:nvSpPr>
          <p:spPr bwMode="auto">
            <a:xfrm>
              <a:off x="1184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D125E026-4BBD-40CF-95EB-FBB24257B4AD}"/>
                </a:ext>
              </a:extLst>
            </p:cNvPr>
            <p:cNvSpPr/>
            <p:nvPr userDrawn="1">
              <p:custDataLst>
                <p:tags r:id="rId5"/>
              </p:custDataLst>
            </p:nvPr>
          </p:nvSpPr>
          <p:spPr bwMode="auto">
            <a:xfrm>
              <a:off x="132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66694C62-F30F-4B03-9435-193FA16570DB}"/>
                </a:ext>
              </a:extLst>
            </p:cNvPr>
            <p:cNvSpPr/>
            <p:nvPr userDrawn="1">
              <p:custDataLst>
                <p:tags r:id="rId6"/>
              </p:custDataLst>
            </p:nvPr>
          </p:nvSpPr>
          <p:spPr bwMode="auto">
            <a:xfrm>
              <a:off x="14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135B904E-C8B5-4DC0-8E6B-BED541A189F2}"/>
                </a:ext>
              </a:extLst>
            </p:cNvPr>
            <p:cNvSpPr>
              <a:spLocks noEditPoints="1"/>
            </p:cNvSpPr>
            <p:nvPr userDrawn="1">
              <p:custDataLst>
                <p:tags r:id="rId7"/>
              </p:custDataLst>
            </p:nvPr>
          </p:nvSpPr>
          <p:spPr bwMode="auto">
            <a:xfrm>
              <a:off x="1504" y="2073"/>
              <a:ext cx="124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4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8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5" y="108"/>
                    <a:pt x="54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8" y="13"/>
                  </a:cubicBezTo>
                  <a:cubicBezTo>
                    <a:pt x="29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AAAC2F21-A207-4CF4-9631-A4E84578D7B4}"/>
                </a:ext>
              </a:extLst>
            </p:cNvPr>
            <p:cNvSpPr/>
            <p:nvPr userDrawn="1">
              <p:custDataLst>
                <p:tags r:id="rId8"/>
              </p:custDataLst>
            </p:nvPr>
          </p:nvSpPr>
          <p:spPr bwMode="auto">
            <a:xfrm>
              <a:off x="1638" y="2076"/>
              <a:ext cx="134" cy="133"/>
            </a:xfrm>
            <a:custGeom>
              <a:avLst/>
              <a:gdLst>
                <a:gd name="T0" fmla="*/ 134 w 134"/>
                <a:gd name="T1" fmla="*/ 0 h 133"/>
                <a:gd name="T2" fmla="*/ 134 w 134"/>
                <a:gd name="T3" fmla="*/ 6 h 133"/>
                <a:gd name="T4" fmla="*/ 79 w 134"/>
                <a:gd name="T5" fmla="*/ 133 h 133"/>
                <a:gd name="T6" fmla="*/ 54 w 134"/>
                <a:gd name="T7" fmla="*/ 133 h 133"/>
                <a:gd name="T8" fmla="*/ 0 w 134"/>
                <a:gd name="T9" fmla="*/ 6 h 133"/>
                <a:gd name="T10" fmla="*/ 0 w 134"/>
                <a:gd name="T11" fmla="*/ 0 h 133"/>
                <a:gd name="T12" fmla="*/ 20 w 134"/>
                <a:gd name="T13" fmla="*/ 0 h 133"/>
                <a:gd name="T14" fmla="*/ 60 w 134"/>
                <a:gd name="T15" fmla="*/ 100 h 133"/>
                <a:gd name="T16" fmla="*/ 64 w 134"/>
                <a:gd name="T17" fmla="*/ 114 h 133"/>
                <a:gd name="T18" fmla="*/ 68 w 134"/>
                <a:gd name="T19" fmla="*/ 114 h 133"/>
                <a:gd name="T20" fmla="*/ 73 w 134"/>
                <a:gd name="T21" fmla="*/ 101 h 133"/>
                <a:gd name="T22" fmla="*/ 113 w 134"/>
                <a:gd name="T23" fmla="*/ 0 h 133"/>
                <a:gd name="T24" fmla="*/ 134 w 134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3">
                  <a:moveTo>
                    <a:pt x="134" y="0"/>
                  </a:moveTo>
                  <a:lnTo>
                    <a:pt x="134" y="6"/>
                  </a:lnTo>
                  <a:lnTo>
                    <a:pt x="79" y="133"/>
                  </a:lnTo>
                  <a:lnTo>
                    <a:pt x="54" y="133"/>
                  </a:lnTo>
                  <a:lnTo>
                    <a:pt x="0" y="6"/>
                  </a:lnTo>
                  <a:lnTo>
                    <a:pt x="0" y="0"/>
                  </a:lnTo>
                  <a:lnTo>
                    <a:pt x="20" y="0"/>
                  </a:lnTo>
                  <a:lnTo>
                    <a:pt x="60" y="100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3" y="101"/>
                  </a:lnTo>
                  <a:lnTo>
                    <a:pt x="113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332AB7A5-63D8-48FB-A34B-BD864CE5C723}"/>
                </a:ext>
              </a:extLst>
            </p:cNvPr>
            <p:cNvSpPr>
              <a:spLocks noEditPoint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1781" y="2017"/>
              <a:ext cx="134" cy="196"/>
            </a:xfrm>
            <a:custGeom>
              <a:avLst/>
              <a:gdLst>
                <a:gd name="T0" fmla="*/ 52 w 104"/>
                <a:gd name="T1" fmla="*/ 43 h 151"/>
                <a:gd name="T2" fmla="*/ 104 w 104"/>
                <a:gd name="T3" fmla="*/ 96 h 151"/>
                <a:gd name="T4" fmla="*/ 52 w 104"/>
                <a:gd name="T5" fmla="*/ 151 h 151"/>
                <a:gd name="T6" fmla="*/ 0 w 104"/>
                <a:gd name="T7" fmla="*/ 97 h 151"/>
                <a:gd name="T8" fmla="*/ 52 w 104"/>
                <a:gd name="T9" fmla="*/ 43 h 151"/>
                <a:gd name="T10" fmla="*/ 52 w 104"/>
                <a:gd name="T11" fmla="*/ 137 h 151"/>
                <a:gd name="T12" fmla="*/ 87 w 104"/>
                <a:gd name="T13" fmla="*/ 97 h 151"/>
                <a:gd name="T14" fmla="*/ 52 w 104"/>
                <a:gd name="T15" fmla="*/ 56 h 151"/>
                <a:gd name="T16" fmla="*/ 17 w 104"/>
                <a:gd name="T17" fmla="*/ 97 h 151"/>
                <a:gd name="T18" fmla="*/ 52 w 104"/>
                <a:gd name="T19" fmla="*/ 137 h 151"/>
                <a:gd name="T20" fmla="*/ 67 w 104"/>
                <a:gd name="T21" fmla="*/ 10 h 151"/>
                <a:gd name="T22" fmla="*/ 75 w 104"/>
                <a:gd name="T23" fmla="*/ 2 h 151"/>
                <a:gd name="T24" fmla="*/ 86 w 104"/>
                <a:gd name="T25" fmla="*/ 5 h 151"/>
                <a:gd name="T26" fmla="*/ 66 w 104"/>
                <a:gd name="T27" fmla="*/ 22 h 151"/>
                <a:gd name="T28" fmla="*/ 38 w 104"/>
                <a:gd name="T29" fmla="*/ 12 h 151"/>
                <a:gd name="T30" fmla="*/ 28 w 104"/>
                <a:gd name="T31" fmla="*/ 20 h 151"/>
                <a:gd name="T32" fmla="*/ 18 w 104"/>
                <a:gd name="T33" fmla="*/ 15 h 151"/>
                <a:gd name="T34" fmla="*/ 39 w 104"/>
                <a:gd name="T35" fmla="*/ 0 h 151"/>
                <a:gd name="T36" fmla="*/ 67 w 104"/>
                <a:gd name="T37" fmla="*/ 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1">
                  <a:moveTo>
                    <a:pt x="52" y="43"/>
                  </a:moveTo>
                  <a:cubicBezTo>
                    <a:pt x="83" y="43"/>
                    <a:pt x="104" y="64"/>
                    <a:pt x="104" y="96"/>
                  </a:cubicBezTo>
                  <a:cubicBezTo>
                    <a:pt x="104" y="130"/>
                    <a:pt x="84" y="151"/>
                    <a:pt x="52" y="151"/>
                  </a:cubicBezTo>
                  <a:cubicBezTo>
                    <a:pt x="20" y="151"/>
                    <a:pt x="0" y="129"/>
                    <a:pt x="0" y="97"/>
                  </a:cubicBezTo>
                  <a:cubicBezTo>
                    <a:pt x="0" y="64"/>
                    <a:pt x="21" y="43"/>
                    <a:pt x="52" y="43"/>
                  </a:cubicBezTo>
                  <a:close/>
                  <a:moveTo>
                    <a:pt x="52" y="137"/>
                  </a:moveTo>
                  <a:cubicBezTo>
                    <a:pt x="72" y="137"/>
                    <a:pt x="87" y="122"/>
                    <a:pt x="87" y="97"/>
                  </a:cubicBezTo>
                  <a:cubicBezTo>
                    <a:pt x="87" y="71"/>
                    <a:pt x="72" y="56"/>
                    <a:pt x="52" y="56"/>
                  </a:cubicBezTo>
                  <a:cubicBezTo>
                    <a:pt x="33" y="56"/>
                    <a:pt x="17" y="71"/>
                    <a:pt x="17" y="97"/>
                  </a:cubicBezTo>
                  <a:cubicBezTo>
                    <a:pt x="17" y="122"/>
                    <a:pt x="33" y="137"/>
                    <a:pt x="52" y="137"/>
                  </a:cubicBezTo>
                  <a:close/>
                  <a:moveTo>
                    <a:pt x="67" y="10"/>
                  </a:moveTo>
                  <a:cubicBezTo>
                    <a:pt x="70" y="10"/>
                    <a:pt x="74" y="7"/>
                    <a:pt x="75" y="2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3" y="16"/>
                    <a:pt x="76" y="22"/>
                    <a:pt x="66" y="22"/>
                  </a:cubicBezTo>
                  <a:cubicBezTo>
                    <a:pt x="51" y="22"/>
                    <a:pt x="47" y="12"/>
                    <a:pt x="38" y="12"/>
                  </a:cubicBezTo>
                  <a:cubicBezTo>
                    <a:pt x="35" y="12"/>
                    <a:pt x="30" y="12"/>
                    <a:pt x="28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3"/>
                    <a:pt x="30" y="0"/>
                    <a:pt x="39" y="0"/>
                  </a:cubicBezTo>
                  <a:cubicBezTo>
                    <a:pt x="52" y="0"/>
                    <a:pt x="56" y="10"/>
                    <a:pt x="67" y="10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EEAEF2CE-F53D-472C-A46E-97BA770A278E}"/>
                </a:ext>
              </a:extLst>
            </p:cNvPr>
            <p:cNvSpPr/>
            <p:nvPr userDrawn="1">
              <p:custDataLst>
                <p:tags r:id="rId10"/>
              </p:custDataLst>
            </p:nvPr>
          </p:nvSpPr>
          <p:spPr bwMode="auto">
            <a:xfrm>
              <a:off x="1929" y="2030"/>
              <a:ext cx="72" cy="179"/>
            </a:xfrm>
            <a:custGeom>
              <a:avLst/>
              <a:gdLst>
                <a:gd name="T0" fmla="*/ 32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2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2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2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12">
              <a:extLst>
                <a:ext uri="{FF2B5EF4-FFF2-40B4-BE49-F238E27FC236}">
                  <a16:creationId xmlns:a16="http://schemas.microsoft.com/office/drawing/2014/main" id="{0E20052C-2871-4A78-8C03-2E021D5AFA18}"/>
                </a:ext>
              </a:extLst>
            </p:cNvPr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2030" y="2013"/>
              <a:ext cx="21" cy="196"/>
            </a:xfrm>
            <a:prstGeom prst="rect">
              <a:avLst/>
            </a:pr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8BF3E053-A040-4806-9E71-872288B3B17F}"/>
                </a:ext>
              </a:extLst>
            </p:cNvPr>
            <p:cNvSpPr/>
            <p:nvPr userDrawn="1">
              <p:custDataLst>
                <p:tags r:id="rId12"/>
              </p:custDataLst>
            </p:nvPr>
          </p:nvSpPr>
          <p:spPr bwMode="auto">
            <a:xfrm>
              <a:off x="2086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40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50D82515-8DD8-4CFB-B01A-56AC79AC7F89}"/>
                </a:ext>
              </a:extLst>
            </p:cNvPr>
            <p:cNvSpPr/>
            <p:nvPr userDrawn="1">
              <p:custDataLst>
                <p:tags r:id="rId13"/>
              </p:custDataLst>
            </p:nvPr>
          </p:nvSpPr>
          <p:spPr bwMode="auto">
            <a:xfrm>
              <a:off x="2234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916B143A-A758-4C71-9651-97BBE9F9B8FF}"/>
                </a:ext>
              </a:extLst>
            </p:cNvPr>
            <p:cNvSpPr>
              <a:spLocks noEditPoint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2353" y="2073"/>
              <a:ext cx="126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2 h 108"/>
                <a:gd name="T10" fmla="*/ 93 w 98"/>
                <a:gd name="T11" fmla="*/ 82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3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2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3"/>
                    <a:pt x="49" y="13"/>
                  </a:cubicBezTo>
                  <a:cubicBezTo>
                    <a:pt x="30" y="13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6">
              <a:extLst>
                <a:ext uri="{FF2B5EF4-FFF2-40B4-BE49-F238E27FC236}">
                  <a16:creationId xmlns:a16="http://schemas.microsoft.com/office/drawing/2014/main" id="{20F16574-71A5-4B4C-9930-4AFC413501A6}"/>
                </a:ext>
              </a:extLst>
            </p:cNvPr>
            <p:cNvSpPr>
              <a:spLocks noEditPoint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2561" y="2020"/>
              <a:ext cx="174" cy="189"/>
            </a:xfrm>
            <a:custGeom>
              <a:avLst/>
              <a:gdLst>
                <a:gd name="T0" fmla="*/ 70 w 174"/>
                <a:gd name="T1" fmla="*/ 0 h 189"/>
                <a:gd name="T2" fmla="*/ 105 w 174"/>
                <a:gd name="T3" fmla="*/ 0 h 189"/>
                <a:gd name="T4" fmla="*/ 174 w 174"/>
                <a:gd name="T5" fmla="*/ 183 h 189"/>
                <a:gd name="T6" fmla="*/ 174 w 174"/>
                <a:gd name="T7" fmla="*/ 189 h 189"/>
                <a:gd name="T8" fmla="*/ 152 w 174"/>
                <a:gd name="T9" fmla="*/ 189 h 189"/>
                <a:gd name="T10" fmla="*/ 127 w 174"/>
                <a:gd name="T11" fmla="*/ 122 h 189"/>
                <a:gd name="T12" fmla="*/ 45 w 174"/>
                <a:gd name="T13" fmla="*/ 122 h 189"/>
                <a:gd name="T14" fmla="*/ 21 w 174"/>
                <a:gd name="T15" fmla="*/ 189 h 189"/>
                <a:gd name="T16" fmla="*/ 0 w 174"/>
                <a:gd name="T17" fmla="*/ 189 h 189"/>
                <a:gd name="T18" fmla="*/ 0 w 174"/>
                <a:gd name="T19" fmla="*/ 183 h 189"/>
                <a:gd name="T20" fmla="*/ 70 w 174"/>
                <a:gd name="T21" fmla="*/ 0 h 189"/>
                <a:gd name="T22" fmla="*/ 53 w 174"/>
                <a:gd name="T23" fmla="*/ 102 h 189"/>
                <a:gd name="T24" fmla="*/ 119 w 174"/>
                <a:gd name="T25" fmla="*/ 102 h 189"/>
                <a:gd name="T26" fmla="*/ 90 w 174"/>
                <a:gd name="T27" fmla="*/ 27 h 189"/>
                <a:gd name="T28" fmla="*/ 87 w 174"/>
                <a:gd name="T29" fmla="*/ 15 h 189"/>
                <a:gd name="T30" fmla="*/ 85 w 174"/>
                <a:gd name="T31" fmla="*/ 15 h 189"/>
                <a:gd name="T32" fmla="*/ 81 w 174"/>
                <a:gd name="T33" fmla="*/ 27 h 189"/>
                <a:gd name="T34" fmla="*/ 53 w 174"/>
                <a:gd name="T35" fmla="*/ 10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189">
                  <a:moveTo>
                    <a:pt x="70" y="0"/>
                  </a:moveTo>
                  <a:lnTo>
                    <a:pt x="105" y="0"/>
                  </a:lnTo>
                  <a:lnTo>
                    <a:pt x="174" y="183"/>
                  </a:lnTo>
                  <a:lnTo>
                    <a:pt x="174" y="189"/>
                  </a:lnTo>
                  <a:lnTo>
                    <a:pt x="152" y="189"/>
                  </a:lnTo>
                  <a:lnTo>
                    <a:pt x="127" y="122"/>
                  </a:lnTo>
                  <a:lnTo>
                    <a:pt x="45" y="122"/>
                  </a:lnTo>
                  <a:lnTo>
                    <a:pt x="21" y="189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70" y="0"/>
                  </a:lnTo>
                  <a:close/>
                  <a:moveTo>
                    <a:pt x="53" y="102"/>
                  </a:moveTo>
                  <a:lnTo>
                    <a:pt x="119" y="102"/>
                  </a:lnTo>
                  <a:lnTo>
                    <a:pt x="90" y="27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1" y="27"/>
                  </a:lnTo>
                  <a:lnTo>
                    <a:pt x="53" y="102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7">
              <a:extLst>
                <a:ext uri="{FF2B5EF4-FFF2-40B4-BE49-F238E27FC236}">
                  <a16:creationId xmlns:a16="http://schemas.microsoft.com/office/drawing/2014/main" id="{964244BE-35E6-4B66-B6DF-C220FB3FEC88}"/>
                </a:ext>
              </a:extLst>
            </p:cNvPr>
            <p:cNvSpPr/>
            <p:nvPr userDrawn="1">
              <p:custDataLst>
                <p:tags r:id="rId16"/>
              </p:custDataLst>
            </p:nvPr>
          </p:nvSpPr>
          <p:spPr bwMode="auto">
            <a:xfrm>
              <a:off x="2761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7 w 56"/>
                <a:gd name="T3" fmla="*/ 1 h 104"/>
                <a:gd name="T4" fmla="*/ 17 w 56"/>
                <a:gd name="T5" fmla="*/ 19 h 104"/>
                <a:gd name="T6" fmla="*/ 20 w 56"/>
                <a:gd name="T7" fmla="*/ 19 h 104"/>
                <a:gd name="T8" fmla="*/ 42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2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7"/>
                    <a:pt x="3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0" y="15"/>
                    <a:pt x="19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8">
              <a:extLst>
                <a:ext uri="{FF2B5EF4-FFF2-40B4-BE49-F238E27FC236}">
                  <a16:creationId xmlns:a16="http://schemas.microsoft.com/office/drawing/2014/main" id="{C9E24697-3E85-454F-A39A-CEF1EABC3E91}"/>
                </a:ext>
              </a:extLst>
            </p:cNvPr>
            <p:cNvSpPr>
              <a:spLocks noEditPoint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2840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9">
              <a:extLst>
                <a:ext uri="{FF2B5EF4-FFF2-40B4-BE49-F238E27FC236}">
                  <a16:creationId xmlns:a16="http://schemas.microsoft.com/office/drawing/2014/main" id="{2976DDAE-3F1B-4ED5-A3F8-0C4DA7C94F38}"/>
                </a:ext>
              </a:extLst>
            </p:cNvPr>
            <p:cNvSpPr/>
            <p:nvPr userDrawn="1">
              <p:custDataLst>
                <p:tags r:id="rId18"/>
              </p:custDataLst>
            </p:nvPr>
          </p:nvSpPr>
          <p:spPr bwMode="auto">
            <a:xfrm>
              <a:off x="2992" y="2074"/>
              <a:ext cx="117" cy="135"/>
            </a:xfrm>
            <a:custGeom>
              <a:avLst/>
              <a:gdLst>
                <a:gd name="T0" fmla="*/ 75 w 91"/>
                <a:gd name="T1" fmla="*/ 40 h 104"/>
                <a:gd name="T2" fmla="*/ 46 w 91"/>
                <a:gd name="T3" fmla="*/ 14 h 104"/>
                <a:gd name="T4" fmla="*/ 16 w 91"/>
                <a:gd name="T5" fmla="*/ 38 h 104"/>
                <a:gd name="T6" fmla="*/ 16 w 91"/>
                <a:gd name="T7" fmla="*/ 104 h 104"/>
                <a:gd name="T8" fmla="*/ 0 w 91"/>
                <a:gd name="T9" fmla="*/ 104 h 104"/>
                <a:gd name="T10" fmla="*/ 0 w 91"/>
                <a:gd name="T11" fmla="*/ 1 h 104"/>
                <a:gd name="T12" fmla="*/ 15 w 91"/>
                <a:gd name="T13" fmla="*/ 1 h 104"/>
                <a:gd name="T14" fmla="*/ 15 w 91"/>
                <a:gd name="T15" fmla="*/ 19 h 104"/>
                <a:gd name="T16" fmla="*/ 18 w 91"/>
                <a:gd name="T17" fmla="*/ 19 h 104"/>
                <a:gd name="T18" fmla="*/ 52 w 91"/>
                <a:gd name="T19" fmla="*/ 0 h 104"/>
                <a:gd name="T20" fmla="*/ 91 w 91"/>
                <a:gd name="T21" fmla="*/ 38 h 104"/>
                <a:gd name="T22" fmla="*/ 91 w 91"/>
                <a:gd name="T23" fmla="*/ 104 h 104"/>
                <a:gd name="T24" fmla="*/ 75 w 91"/>
                <a:gd name="T25" fmla="*/ 104 h 104"/>
                <a:gd name="T26" fmla="*/ 75 w 91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4">
                  <a:moveTo>
                    <a:pt x="75" y="40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4" y="14"/>
                    <a:pt x="16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8" y="0"/>
                    <a:pt x="52" y="0"/>
                  </a:cubicBezTo>
                  <a:cubicBezTo>
                    <a:pt x="75" y="0"/>
                    <a:pt x="91" y="11"/>
                    <a:pt x="91" y="38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0">
              <a:extLst>
                <a:ext uri="{FF2B5EF4-FFF2-40B4-BE49-F238E27FC236}">
                  <a16:creationId xmlns:a16="http://schemas.microsoft.com/office/drawing/2014/main" id="{8A0DA230-094A-4571-9C4B-8FC63CB431C0}"/>
                </a:ext>
              </a:extLst>
            </p:cNvPr>
            <p:cNvSpPr>
              <a:spLocks noEditPoint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3136" y="2015"/>
              <a:ext cx="129" cy="197"/>
            </a:xfrm>
            <a:custGeom>
              <a:avLst/>
              <a:gdLst>
                <a:gd name="T0" fmla="*/ 100 w 100"/>
                <a:gd name="T1" fmla="*/ 0 h 152"/>
                <a:gd name="T2" fmla="*/ 100 w 100"/>
                <a:gd name="T3" fmla="*/ 150 h 152"/>
                <a:gd name="T4" fmla="*/ 83 w 100"/>
                <a:gd name="T5" fmla="*/ 150 h 152"/>
                <a:gd name="T6" fmla="*/ 83 w 100"/>
                <a:gd name="T7" fmla="*/ 137 h 152"/>
                <a:gd name="T8" fmla="*/ 80 w 100"/>
                <a:gd name="T9" fmla="*/ 137 h 152"/>
                <a:gd name="T10" fmla="*/ 49 w 100"/>
                <a:gd name="T11" fmla="*/ 152 h 152"/>
                <a:gd name="T12" fmla="*/ 0 w 100"/>
                <a:gd name="T13" fmla="*/ 100 h 152"/>
                <a:gd name="T14" fmla="*/ 52 w 100"/>
                <a:gd name="T15" fmla="*/ 45 h 152"/>
                <a:gd name="T16" fmla="*/ 83 w 100"/>
                <a:gd name="T17" fmla="*/ 61 h 152"/>
                <a:gd name="T18" fmla="*/ 83 w 100"/>
                <a:gd name="T19" fmla="*/ 0 h 152"/>
                <a:gd name="T20" fmla="*/ 100 w 100"/>
                <a:gd name="T21" fmla="*/ 0 h 152"/>
                <a:gd name="T22" fmla="*/ 83 w 100"/>
                <a:gd name="T23" fmla="*/ 109 h 152"/>
                <a:gd name="T24" fmla="*/ 83 w 100"/>
                <a:gd name="T25" fmla="*/ 81 h 152"/>
                <a:gd name="T26" fmla="*/ 54 w 100"/>
                <a:gd name="T27" fmla="*/ 59 h 152"/>
                <a:gd name="T28" fmla="*/ 17 w 100"/>
                <a:gd name="T29" fmla="*/ 99 h 152"/>
                <a:gd name="T30" fmla="*/ 54 w 100"/>
                <a:gd name="T31" fmla="*/ 138 h 152"/>
                <a:gd name="T32" fmla="*/ 83 w 100"/>
                <a:gd name="T33" fmla="*/ 10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52">
                  <a:moveTo>
                    <a:pt x="100" y="0"/>
                  </a:moveTo>
                  <a:cubicBezTo>
                    <a:pt x="100" y="150"/>
                    <a:pt x="100" y="150"/>
                    <a:pt x="100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72" y="147"/>
                    <a:pt x="62" y="152"/>
                    <a:pt x="49" y="152"/>
                  </a:cubicBezTo>
                  <a:cubicBezTo>
                    <a:pt x="21" y="152"/>
                    <a:pt x="0" y="131"/>
                    <a:pt x="0" y="100"/>
                  </a:cubicBezTo>
                  <a:cubicBezTo>
                    <a:pt x="0" y="66"/>
                    <a:pt x="24" y="45"/>
                    <a:pt x="52" y="45"/>
                  </a:cubicBezTo>
                  <a:cubicBezTo>
                    <a:pt x="64" y="45"/>
                    <a:pt x="80" y="51"/>
                    <a:pt x="83" y="61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100" y="0"/>
                  </a:lnTo>
                  <a:close/>
                  <a:moveTo>
                    <a:pt x="83" y="109"/>
                  </a:moveTo>
                  <a:cubicBezTo>
                    <a:pt x="83" y="81"/>
                    <a:pt x="83" y="81"/>
                    <a:pt x="83" y="81"/>
                  </a:cubicBezTo>
                  <a:cubicBezTo>
                    <a:pt x="83" y="67"/>
                    <a:pt x="70" y="59"/>
                    <a:pt x="54" y="59"/>
                  </a:cubicBezTo>
                  <a:cubicBezTo>
                    <a:pt x="36" y="59"/>
                    <a:pt x="17" y="72"/>
                    <a:pt x="17" y="99"/>
                  </a:cubicBezTo>
                  <a:cubicBezTo>
                    <a:pt x="17" y="124"/>
                    <a:pt x="35" y="138"/>
                    <a:pt x="54" y="138"/>
                  </a:cubicBezTo>
                  <a:cubicBezTo>
                    <a:pt x="69" y="138"/>
                    <a:pt x="83" y="125"/>
                    <a:pt x="83" y="109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D8F44AAA-C942-4A4A-8469-3D902D825E5A}"/>
                </a:ext>
              </a:extLst>
            </p:cNvPr>
            <p:cNvSpPr>
              <a:spLocks noEditPoint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3293" y="2073"/>
              <a:ext cx="113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3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49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6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2">
              <a:extLst>
                <a:ext uri="{FF2B5EF4-FFF2-40B4-BE49-F238E27FC236}">
                  <a16:creationId xmlns:a16="http://schemas.microsoft.com/office/drawing/2014/main" id="{66D7A014-DEE0-40B9-88F0-A7E4B014CB3A}"/>
                </a:ext>
              </a:extLst>
            </p:cNvPr>
            <p:cNvSpPr/>
            <p:nvPr userDrawn="1">
              <p:custDataLst>
                <p:tags r:id="rId21"/>
              </p:custDataLst>
            </p:nvPr>
          </p:nvSpPr>
          <p:spPr bwMode="auto">
            <a:xfrm>
              <a:off x="3441" y="2074"/>
              <a:ext cx="213" cy="135"/>
            </a:xfrm>
            <a:custGeom>
              <a:avLst/>
              <a:gdLst>
                <a:gd name="T0" fmla="*/ 75 w 165"/>
                <a:gd name="T1" fmla="*/ 38 h 104"/>
                <a:gd name="T2" fmla="*/ 46 w 165"/>
                <a:gd name="T3" fmla="*/ 14 h 104"/>
                <a:gd name="T4" fmla="*/ 16 w 165"/>
                <a:gd name="T5" fmla="*/ 38 h 104"/>
                <a:gd name="T6" fmla="*/ 16 w 165"/>
                <a:gd name="T7" fmla="*/ 104 h 104"/>
                <a:gd name="T8" fmla="*/ 0 w 165"/>
                <a:gd name="T9" fmla="*/ 104 h 104"/>
                <a:gd name="T10" fmla="*/ 0 w 165"/>
                <a:gd name="T11" fmla="*/ 1 h 104"/>
                <a:gd name="T12" fmla="*/ 16 w 165"/>
                <a:gd name="T13" fmla="*/ 1 h 104"/>
                <a:gd name="T14" fmla="*/ 16 w 165"/>
                <a:gd name="T15" fmla="*/ 19 h 104"/>
                <a:gd name="T16" fmla="*/ 18 w 165"/>
                <a:gd name="T17" fmla="*/ 19 h 104"/>
                <a:gd name="T18" fmla="*/ 51 w 165"/>
                <a:gd name="T19" fmla="*/ 0 h 104"/>
                <a:gd name="T20" fmla="*/ 86 w 165"/>
                <a:gd name="T21" fmla="*/ 21 h 104"/>
                <a:gd name="T22" fmla="*/ 89 w 165"/>
                <a:gd name="T23" fmla="*/ 21 h 104"/>
                <a:gd name="T24" fmla="*/ 125 w 165"/>
                <a:gd name="T25" fmla="*/ 0 h 104"/>
                <a:gd name="T26" fmla="*/ 165 w 165"/>
                <a:gd name="T27" fmla="*/ 37 h 104"/>
                <a:gd name="T28" fmla="*/ 165 w 165"/>
                <a:gd name="T29" fmla="*/ 104 h 104"/>
                <a:gd name="T30" fmla="*/ 149 w 165"/>
                <a:gd name="T31" fmla="*/ 104 h 104"/>
                <a:gd name="T32" fmla="*/ 149 w 165"/>
                <a:gd name="T33" fmla="*/ 38 h 104"/>
                <a:gd name="T34" fmla="*/ 121 w 165"/>
                <a:gd name="T35" fmla="*/ 14 h 104"/>
                <a:gd name="T36" fmla="*/ 91 w 165"/>
                <a:gd name="T37" fmla="*/ 39 h 104"/>
                <a:gd name="T38" fmla="*/ 91 w 165"/>
                <a:gd name="T39" fmla="*/ 104 h 104"/>
                <a:gd name="T40" fmla="*/ 75 w 165"/>
                <a:gd name="T41" fmla="*/ 104 h 104"/>
                <a:gd name="T42" fmla="*/ 75 w 165"/>
                <a:gd name="T43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104">
                  <a:moveTo>
                    <a:pt x="75" y="38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5" y="5"/>
                    <a:pt x="39" y="0"/>
                    <a:pt x="51" y="0"/>
                  </a:cubicBezTo>
                  <a:cubicBezTo>
                    <a:pt x="72" y="0"/>
                    <a:pt x="82" y="9"/>
                    <a:pt x="86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7"/>
                    <a:pt x="112" y="0"/>
                    <a:pt x="125" y="0"/>
                  </a:cubicBezTo>
                  <a:cubicBezTo>
                    <a:pt x="149" y="0"/>
                    <a:pt x="165" y="11"/>
                    <a:pt x="165" y="37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9" y="23"/>
                    <a:pt x="137" y="14"/>
                    <a:pt x="121" y="14"/>
                  </a:cubicBezTo>
                  <a:cubicBezTo>
                    <a:pt x="110" y="14"/>
                    <a:pt x="91" y="24"/>
                    <a:pt x="91" y="3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38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3">
              <a:extLst>
                <a:ext uri="{FF2B5EF4-FFF2-40B4-BE49-F238E27FC236}">
                  <a16:creationId xmlns:a16="http://schemas.microsoft.com/office/drawing/2014/main" id="{519A2AA7-953C-4DF5-826D-B0F557038D1B}"/>
                </a:ext>
              </a:extLst>
            </p:cNvPr>
            <p:cNvSpPr>
              <a:spLocks noEditPoint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3687" y="2016"/>
              <a:ext cx="22" cy="193"/>
            </a:xfrm>
            <a:custGeom>
              <a:avLst/>
              <a:gdLst>
                <a:gd name="T0" fmla="*/ 0 w 22"/>
                <a:gd name="T1" fmla="*/ 27 h 193"/>
                <a:gd name="T2" fmla="*/ 0 w 22"/>
                <a:gd name="T3" fmla="*/ 0 h 193"/>
                <a:gd name="T4" fmla="*/ 22 w 22"/>
                <a:gd name="T5" fmla="*/ 0 h 193"/>
                <a:gd name="T6" fmla="*/ 22 w 22"/>
                <a:gd name="T7" fmla="*/ 27 h 193"/>
                <a:gd name="T8" fmla="*/ 0 w 22"/>
                <a:gd name="T9" fmla="*/ 27 h 193"/>
                <a:gd name="T10" fmla="*/ 0 w 22"/>
                <a:gd name="T11" fmla="*/ 193 h 193"/>
                <a:gd name="T12" fmla="*/ 0 w 22"/>
                <a:gd name="T13" fmla="*/ 60 h 193"/>
                <a:gd name="T14" fmla="*/ 22 w 22"/>
                <a:gd name="T15" fmla="*/ 60 h 193"/>
                <a:gd name="T16" fmla="*/ 22 w 22"/>
                <a:gd name="T17" fmla="*/ 193 h 193"/>
                <a:gd name="T18" fmla="*/ 0 w 22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3">
                  <a:moveTo>
                    <a:pt x="0" y="2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2" y="60"/>
                  </a:lnTo>
                  <a:lnTo>
                    <a:pt x="22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4">
              <a:extLst>
                <a:ext uri="{FF2B5EF4-FFF2-40B4-BE49-F238E27FC236}">
                  <a16:creationId xmlns:a16="http://schemas.microsoft.com/office/drawing/2014/main" id="{3A8EC1E4-9DAD-4273-A14D-0C180C27BCB6}"/>
                </a:ext>
              </a:extLst>
            </p:cNvPr>
            <p:cNvSpPr/>
            <p:nvPr userDrawn="1">
              <p:custDataLst>
                <p:tags r:id="rId23"/>
              </p:custDataLst>
            </p:nvPr>
          </p:nvSpPr>
          <p:spPr bwMode="auto">
            <a:xfrm>
              <a:off x="3739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5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9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5">
              <a:extLst>
                <a:ext uri="{FF2B5EF4-FFF2-40B4-BE49-F238E27FC236}">
                  <a16:creationId xmlns:a16="http://schemas.microsoft.com/office/drawing/2014/main" id="{33EDA1C2-926A-4AFE-AAC3-0A8D23E30EF3}"/>
                </a:ext>
              </a:extLst>
            </p:cNvPr>
            <p:cNvSpPr>
              <a:spLocks noEditPoint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3857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9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9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80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5" y="94"/>
                    <a:pt x="78" y="90"/>
                    <a:pt x="89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6">
              <a:extLst>
                <a:ext uri="{FF2B5EF4-FFF2-40B4-BE49-F238E27FC236}">
                  <a16:creationId xmlns:a16="http://schemas.microsoft.com/office/drawing/2014/main" id="{4A973C36-9E9D-4AFC-858A-CC5FA6FBA9E1}"/>
                </a:ext>
              </a:extLst>
            </p:cNvPr>
            <p:cNvSpPr/>
            <p:nvPr userDrawn="1">
              <p:custDataLst>
                <p:tags r:id="rId25"/>
              </p:custDataLst>
            </p:nvPr>
          </p:nvSpPr>
          <p:spPr bwMode="auto">
            <a:xfrm>
              <a:off x="4070" y="2017"/>
              <a:ext cx="146" cy="196"/>
            </a:xfrm>
            <a:custGeom>
              <a:avLst/>
              <a:gdLst>
                <a:gd name="T0" fmla="*/ 0 w 113"/>
                <a:gd name="T1" fmla="*/ 111 h 151"/>
                <a:gd name="T2" fmla="*/ 4 w 113"/>
                <a:gd name="T3" fmla="*/ 111 h 151"/>
                <a:gd name="T4" fmla="*/ 60 w 113"/>
                <a:gd name="T5" fmla="*/ 135 h 151"/>
                <a:gd name="T6" fmla="*/ 96 w 113"/>
                <a:gd name="T7" fmla="*/ 111 h 151"/>
                <a:gd name="T8" fmla="*/ 56 w 113"/>
                <a:gd name="T9" fmla="*/ 84 h 151"/>
                <a:gd name="T10" fmla="*/ 2 w 113"/>
                <a:gd name="T11" fmla="*/ 41 h 151"/>
                <a:gd name="T12" fmla="*/ 59 w 113"/>
                <a:gd name="T13" fmla="*/ 0 h 151"/>
                <a:gd name="T14" fmla="*/ 108 w 113"/>
                <a:gd name="T15" fmla="*/ 16 h 151"/>
                <a:gd name="T16" fmla="*/ 108 w 113"/>
                <a:gd name="T17" fmla="*/ 32 h 151"/>
                <a:gd name="T18" fmla="*/ 103 w 113"/>
                <a:gd name="T19" fmla="*/ 32 h 151"/>
                <a:gd name="T20" fmla="*/ 55 w 113"/>
                <a:gd name="T21" fmla="*/ 15 h 151"/>
                <a:gd name="T22" fmla="*/ 19 w 113"/>
                <a:gd name="T23" fmla="*/ 41 h 151"/>
                <a:gd name="T24" fmla="*/ 58 w 113"/>
                <a:gd name="T25" fmla="*/ 68 h 151"/>
                <a:gd name="T26" fmla="*/ 113 w 113"/>
                <a:gd name="T27" fmla="*/ 111 h 151"/>
                <a:gd name="T28" fmla="*/ 60 w 113"/>
                <a:gd name="T29" fmla="*/ 151 h 151"/>
                <a:gd name="T30" fmla="*/ 0 w 113"/>
                <a:gd name="T31" fmla="*/ 131 h 151"/>
                <a:gd name="T32" fmla="*/ 0 w 113"/>
                <a:gd name="T33" fmla="*/ 11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" h="151">
                  <a:moveTo>
                    <a:pt x="0" y="111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18" y="125"/>
                    <a:pt x="41" y="135"/>
                    <a:pt x="60" y="135"/>
                  </a:cubicBezTo>
                  <a:cubicBezTo>
                    <a:pt x="84" y="135"/>
                    <a:pt x="96" y="122"/>
                    <a:pt x="96" y="111"/>
                  </a:cubicBezTo>
                  <a:cubicBezTo>
                    <a:pt x="96" y="93"/>
                    <a:pt x="76" y="88"/>
                    <a:pt x="56" y="84"/>
                  </a:cubicBezTo>
                  <a:cubicBezTo>
                    <a:pt x="31" y="78"/>
                    <a:pt x="2" y="72"/>
                    <a:pt x="2" y="41"/>
                  </a:cubicBezTo>
                  <a:cubicBezTo>
                    <a:pt x="2" y="18"/>
                    <a:pt x="23" y="0"/>
                    <a:pt x="59" y="0"/>
                  </a:cubicBezTo>
                  <a:cubicBezTo>
                    <a:pt x="80" y="0"/>
                    <a:pt x="99" y="8"/>
                    <a:pt x="108" y="16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93" y="23"/>
                    <a:pt x="76" y="15"/>
                    <a:pt x="55" y="15"/>
                  </a:cubicBezTo>
                  <a:cubicBezTo>
                    <a:pt x="33" y="15"/>
                    <a:pt x="19" y="27"/>
                    <a:pt x="19" y="41"/>
                  </a:cubicBezTo>
                  <a:cubicBezTo>
                    <a:pt x="19" y="58"/>
                    <a:pt x="39" y="63"/>
                    <a:pt x="58" y="68"/>
                  </a:cubicBezTo>
                  <a:cubicBezTo>
                    <a:pt x="83" y="74"/>
                    <a:pt x="113" y="79"/>
                    <a:pt x="113" y="111"/>
                  </a:cubicBezTo>
                  <a:cubicBezTo>
                    <a:pt x="113" y="133"/>
                    <a:pt x="94" y="151"/>
                    <a:pt x="60" y="151"/>
                  </a:cubicBezTo>
                  <a:cubicBezTo>
                    <a:pt x="36" y="151"/>
                    <a:pt x="18" y="145"/>
                    <a:pt x="0" y="13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7">
              <a:extLst>
                <a:ext uri="{FF2B5EF4-FFF2-40B4-BE49-F238E27FC236}">
                  <a16:creationId xmlns:a16="http://schemas.microsoft.com/office/drawing/2014/main" id="{A09416C9-890E-4E6B-BD8A-1870FA86EE07}"/>
                </a:ext>
              </a:extLst>
            </p:cNvPr>
            <p:cNvSpPr>
              <a:spLocks noEditPoint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4243" y="2016"/>
              <a:ext cx="20" cy="193"/>
            </a:xfrm>
            <a:custGeom>
              <a:avLst/>
              <a:gdLst>
                <a:gd name="T0" fmla="*/ 0 w 20"/>
                <a:gd name="T1" fmla="*/ 27 h 193"/>
                <a:gd name="T2" fmla="*/ 0 w 20"/>
                <a:gd name="T3" fmla="*/ 0 h 193"/>
                <a:gd name="T4" fmla="*/ 20 w 20"/>
                <a:gd name="T5" fmla="*/ 0 h 193"/>
                <a:gd name="T6" fmla="*/ 20 w 20"/>
                <a:gd name="T7" fmla="*/ 27 h 193"/>
                <a:gd name="T8" fmla="*/ 0 w 20"/>
                <a:gd name="T9" fmla="*/ 27 h 193"/>
                <a:gd name="T10" fmla="*/ 0 w 20"/>
                <a:gd name="T11" fmla="*/ 193 h 193"/>
                <a:gd name="T12" fmla="*/ 0 w 20"/>
                <a:gd name="T13" fmla="*/ 60 h 193"/>
                <a:gd name="T14" fmla="*/ 20 w 20"/>
                <a:gd name="T15" fmla="*/ 60 h 193"/>
                <a:gd name="T16" fmla="*/ 20 w 20"/>
                <a:gd name="T17" fmla="*/ 193 h 193"/>
                <a:gd name="T18" fmla="*/ 0 w 20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3">
                  <a:moveTo>
                    <a:pt x="0" y="27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0" y="60"/>
                  </a:lnTo>
                  <a:lnTo>
                    <a:pt x="20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8">
              <a:extLst>
                <a:ext uri="{FF2B5EF4-FFF2-40B4-BE49-F238E27FC236}">
                  <a16:creationId xmlns:a16="http://schemas.microsoft.com/office/drawing/2014/main" id="{E4C876F0-EDB9-4C6D-8A99-70F07FCD15A6}"/>
                </a:ext>
              </a:extLst>
            </p:cNvPr>
            <p:cNvSpPr/>
            <p:nvPr userDrawn="1">
              <p:custDataLst>
                <p:tags r:id="rId27"/>
              </p:custDataLst>
            </p:nvPr>
          </p:nvSpPr>
          <p:spPr bwMode="auto">
            <a:xfrm>
              <a:off x="4301" y="2013"/>
              <a:ext cx="116" cy="196"/>
            </a:xfrm>
            <a:custGeom>
              <a:avLst/>
              <a:gdLst>
                <a:gd name="T0" fmla="*/ 74 w 90"/>
                <a:gd name="T1" fmla="*/ 87 h 151"/>
                <a:gd name="T2" fmla="*/ 46 w 90"/>
                <a:gd name="T3" fmla="*/ 61 h 151"/>
                <a:gd name="T4" fmla="*/ 16 w 90"/>
                <a:gd name="T5" fmla="*/ 85 h 151"/>
                <a:gd name="T6" fmla="*/ 16 w 90"/>
                <a:gd name="T7" fmla="*/ 151 h 151"/>
                <a:gd name="T8" fmla="*/ 0 w 90"/>
                <a:gd name="T9" fmla="*/ 151 h 151"/>
                <a:gd name="T10" fmla="*/ 0 w 90"/>
                <a:gd name="T11" fmla="*/ 0 h 151"/>
                <a:gd name="T12" fmla="*/ 16 w 90"/>
                <a:gd name="T13" fmla="*/ 0 h 151"/>
                <a:gd name="T14" fmla="*/ 16 w 90"/>
                <a:gd name="T15" fmla="*/ 66 h 151"/>
                <a:gd name="T16" fmla="*/ 18 w 90"/>
                <a:gd name="T17" fmla="*/ 66 h 151"/>
                <a:gd name="T18" fmla="*/ 51 w 90"/>
                <a:gd name="T19" fmla="*/ 47 h 151"/>
                <a:gd name="T20" fmla="*/ 90 w 90"/>
                <a:gd name="T21" fmla="*/ 85 h 151"/>
                <a:gd name="T22" fmla="*/ 90 w 90"/>
                <a:gd name="T23" fmla="*/ 151 h 151"/>
                <a:gd name="T24" fmla="*/ 74 w 90"/>
                <a:gd name="T25" fmla="*/ 151 h 151"/>
                <a:gd name="T26" fmla="*/ 74 w 90"/>
                <a:gd name="T27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51">
                  <a:moveTo>
                    <a:pt x="74" y="87"/>
                  </a:moveTo>
                  <a:cubicBezTo>
                    <a:pt x="74" y="70"/>
                    <a:pt x="62" y="61"/>
                    <a:pt x="46" y="61"/>
                  </a:cubicBezTo>
                  <a:cubicBezTo>
                    <a:pt x="34" y="61"/>
                    <a:pt x="17" y="70"/>
                    <a:pt x="16" y="8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52"/>
                    <a:pt x="37" y="47"/>
                    <a:pt x="51" y="47"/>
                  </a:cubicBezTo>
                  <a:cubicBezTo>
                    <a:pt x="74" y="47"/>
                    <a:pt x="90" y="58"/>
                    <a:pt x="90" y="85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74" y="151"/>
                    <a:pt x="74" y="151"/>
                    <a:pt x="74" y="151"/>
                  </a:cubicBezTo>
                  <a:lnTo>
                    <a:pt x="74" y="87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9">
              <a:extLst>
                <a:ext uri="{FF2B5EF4-FFF2-40B4-BE49-F238E27FC236}">
                  <a16:creationId xmlns:a16="http://schemas.microsoft.com/office/drawing/2014/main" id="{01250BFF-2106-41BC-A743-9153B1D4E4B6}"/>
                </a:ext>
              </a:extLst>
            </p:cNvPr>
            <p:cNvSpPr/>
            <p:nvPr userDrawn="1">
              <p:custDataLst>
                <p:tags r:id="rId28"/>
              </p:custDataLst>
            </p:nvPr>
          </p:nvSpPr>
          <p:spPr bwMode="auto">
            <a:xfrm>
              <a:off x="4433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30">
              <a:extLst>
                <a:ext uri="{FF2B5EF4-FFF2-40B4-BE49-F238E27FC236}">
                  <a16:creationId xmlns:a16="http://schemas.microsoft.com/office/drawing/2014/main" id="{33991414-18BE-4817-808B-C3BDAF4B4863}"/>
                </a:ext>
              </a:extLst>
            </p:cNvPr>
            <p:cNvSpPr>
              <a:spLocks noEditPoints="1"/>
            </p:cNvSpPr>
            <p:nvPr userDrawn="1">
              <p:custDataLst>
                <p:tags r:id="rId29"/>
              </p:custDataLst>
            </p:nvPr>
          </p:nvSpPr>
          <p:spPr bwMode="auto">
            <a:xfrm>
              <a:off x="4527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5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69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0 w 88"/>
                <a:gd name="T17" fmla="*/ 28 h 108"/>
                <a:gd name="T18" fmla="*/ 7 w 88"/>
                <a:gd name="T19" fmla="*/ 28 h 108"/>
                <a:gd name="T20" fmla="*/ 7 w 88"/>
                <a:gd name="T21" fmla="*/ 13 h 108"/>
                <a:gd name="T22" fmla="*/ 44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6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0" y="103"/>
                    <a:pt x="49" y="108"/>
                    <a:pt x="35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69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6" y="6"/>
                    <a:pt x="28" y="0"/>
                    <a:pt x="44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6" y="65"/>
                    <a:pt x="16" y="77"/>
                  </a:cubicBezTo>
                  <a:cubicBezTo>
                    <a:pt x="16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31">
              <a:extLst>
                <a:ext uri="{FF2B5EF4-FFF2-40B4-BE49-F238E27FC236}">
                  <a16:creationId xmlns:a16="http://schemas.microsoft.com/office/drawing/2014/main" id="{869EAC2E-96F7-4EBC-91B9-3D47CDD8306E}"/>
                </a:ext>
              </a:extLst>
            </p:cNvPr>
            <p:cNvSpPr/>
            <p:nvPr userDrawn="1">
              <p:custDataLst>
                <p:tags r:id="rId30"/>
              </p:custDataLst>
            </p:nvPr>
          </p:nvSpPr>
          <p:spPr bwMode="auto">
            <a:xfrm>
              <a:off x="4670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9 w 79"/>
                <a:gd name="T5" fmla="*/ 95 h 108"/>
                <a:gd name="T6" fmla="*/ 64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0" y="64"/>
                    <a:pt x="0" y="29"/>
                  </a:cubicBezTo>
                  <a:cubicBezTo>
                    <a:pt x="0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32">
              <a:extLst>
                <a:ext uri="{FF2B5EF4-FFF2-40B4-BE49-F238E27FC236}">
                  <a16:creationId xmlns:a16="http://schemas.microsoft.com/office/drawing/2014/main" id="{1B3DC456-1950-4C84-8CB1-A99FF7CD4A02}"/>
                </a:ext>
              </a:extLst>
            </p:cNvPr>
            <p:cNvSpPr/>
            <p:nvPr userDrawn="1">
              <p:custDataLst>
                <p:tags r:id="rId31"/>
              </p:custDataLst>
            </p:nvPr>
          </p:nvSpPr>
          <p:spPr bwMode="auto">
            <a:xfrm>
              <a:off x="4799" y="2076"/>
              <a:ext cx="119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6 w 92"/>
                <a:gd name="T13" fmla="*/ 103 h 104"/>
                <a:gd name="T14" fmla="*/ 76 w 92"/>
                <a:gd name="T15" fmla="*/ 85 h 104"/>
                <a:gd name="T16" fmla="*/ 74 w 92"/>
                <a:gd name="T17" fmla="*/ 85 h 104"/>
                <a:gd name="T18" fmla="*/ 39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39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3">
              <a:extLst>
                <a:ext uri="{FF2B5EF4-FFF2-40B4-BE49-F238E27FC236}">
                  <a16:creationId xmlns:a16="http://schemas.microsoft.com/office/drawing/2014/main" id="{E52F5F80-5DF2-4D3E-8BEA-2E6CECC3331D}"/>
                </a:ext>
              </a:extLst>
            </p:cNvPr>
            <p:cNvSpPr/>
            <p:nvPr userDrawn="1">
              <p:custDataLst>
                <p:tags r:id="rId32"/>
              </p:custDataLst>
            </p:nvPr>
          </p:nvSpPr>
          <p:spPr bwMode="auto">
            <a:xfrm>
              <a:off x="493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4">
              <a:extLst>
                <a:ext uri="{FF2B5EF4-FFF2-40B4-BE49-F238E27FC236}">
                  <a16:creationId xmlns:a16="http://schemas.microsoft.com/office/drawing/2014/main" id="{59B8BF4C-FAA7-42C6-8259-1181ADCDF82C}"/>
                </a:ext>
              </a:extLst>
            </p:cNvPr>
            <p:cNvSpPr/>
            <p:nvPr userDrawn="1">
              <p:custDataLst>
                <p:tags r:id="rId33"/>
              </p:custDataLst>
            </p:nvPr>
          </p:nvSpPr>
          <p:spPr bwMode="auto">
            <a:xfrm>
              <a:off x="5038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9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8" y="99"/>
                    <a:pt x="54" y="104"/>
                    <a:pt x="40" y="104"/>
                  </a:cubicBezTo>
                  <a:cubicBezTo>
                    <a:pt x="17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5">
              <a:extLst>
                <a:ext uri="{FF2B5EF4-FFF2-40B4-BE49-F238E27FC236}">
                  <a16:creationId xmlns:a16="http://schemas.microsoft.com/office/drawing/2014/main" id="{02D010DE-4DE7-4CBE-A4B4-F61FCA35F7AA}"/>
                </a:ext>
              </a:extLst>
            </p:cNvPr>
            <p:cNvSpPr/>
            <p:nvPr userDrawn="1">
              <p:custDataLst>
                <p:tags r:id="rId34"/>
              </p:custDataLst>
            </p:nvPr>
          </p:nvSpPr>
          <p:spPr bwMode="auto">
            <a:xfrm>
              <a:off x="5186" y="2073"/>
              <a:ext cx="103" cy="140"/>
            </a:xfrm>
            <a:custGeom>
              <a:avLst/>
              <a:gdLst>
                <a:gd name="T0" fmla="*/ 0 w 80"/>
                <a:gd name="T1" fmla="*/ 80 h 108"/>
                <a:gd name="T2" fmla="*/ 6 w 80"/>
                <a:gd name="T3" fmla="*/ 80 h 108"/>
                <a:gd name="T4" fmla="*/ 39 w 80"/>
                <a:gd name="T5" fmla="*/ 95 h 108"/>
                <a:gd name="T6" fmla="*/ 64 w 80"/>
                <a:gd name="T7" fmla="*/ 79 h 108"/>
                <a:gd name="T8" fmla="*/ 1 w 80"/>
                <a:gd name="T9" fmla="*/ 29 h 108"/>
                <a:gd name="T10" fmla="*/ 41 w 80"/>
                <a:gd name="T11" fmla="*/ 0 h 108"/>
                <a:gd name="T12" fmla="*/ 74 w 80"/>
                <a:gd name="T13" fmla="*/ 9 h 108"/>
                <a:gd name="T14" fmla="*/ 74 w 80"/>
                <a:gd name="T15" fmla="*/ 25 h 108"/>
                <a:gd name="T16" fmla="*/ 70 w 80"/>
                <a:gd name="T17" fmla="*/ 25 h 108"/>
                <a:gd name="T18" fmla="*/ 41 w 80"/>
                <a:gd name="T19" fmla="*/ 13 h 108"/>
                <a:gd name="T20" fmla="*/ 16 w 80"/>
                <a:gd name="T21" fmla="*/ 27 h 108"/>
                <a:gd name="T22" fmla="*/ 80 w 80"/>
                <a:gd name="T23" fmla="*/ 78 h 108"/>
                <a:gd name="T24" fmla="*/ 39 w 80"/>
                <a:gd name="T25" fmla="*/ 108 h 108"/>
                <a:gd name="T26" fmla="*/ 0 w 80"/>
                <a:gd name="T27" fmla="*/ 96 h 108"/>
                <a:gd name="T28" fmla="*/ 0 w 80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8">
                  <a:moveTo>
                    <a:pt x="0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1" y="64"/>
                    <a:pt x="1" y="29"/>
                  </a:cubicBezTo>
                  <a:cubicBezTo>
                    <a:pt x="1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80" y="42"/>
                    <a:pt x="80" y="78"/>
                  </a:cubicBezTo>
                  <a:cubicBezTo>
                    <a:pt x="80" y="96"/>
                    <a:pt x="68" y="108"/>
                    <a:pt x="39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6">
              <a:extLst>
                <a:ext uri="{FF2B5EF4-FFF2-40B4-BE49-F238E27FC236}">
                  <a16:creationId xmlns:a16="http://schemas.microsoft.com/office/drawing/2014/main" id="{7DDC0F83-D3E8-4385-BAB7-BA66F14F8378}"/>
                </a:ext>
              </a:extLst>
            </p:cNvPr>
            <p:cNvSpPr>
              <a:spLocks noEditPoints="1"/>
            </p:cNvSpPr>
            <p:nvPr userDrawn="1">
              <p:custDataLst>
                <p:tags r:id="rId35"/>
              </p:custDataLst>
            </p:nvPr>
          </p:nvSpPr>
          <p:spPr bwMode="auto">
            <a:xfrm>
              <a:off x="1" y="2017"/>
              <a:ext cx="938" cy="292"/>
            </a:xfrm>
            <a:custGeom>
              <a:avLst/>
              <a:gdLst>
                <a:gd name="T0" fmla="*/ 638 w 728"/>
                <a:gd name="T1" fmla="*/ 215 h 225"/>
                <a:gd name="T2" fmla="*/ 636 w 728"/>
                <a:gd name="T3" fmla="*/ 192 h 225"/>
                <a:gd name="T4" fmla="*/ 148 w 728"/>
                <a:gd name="T5" fmla="*/ 120 h 225"/>
                <a:gd name="T6" fmla="*/ 213 w 728"/>
                <a:gd name="T7" fmla="*/ 119 h 225"/>
                <a:gd name="T8" fmla="*/ 202 w 728"/>
                <a:gd name="T9" fmla="*/ 105 h 225"/>
                <a:gd name="T10" fmla="*/ 180 w 728"/>
                <a:gd name="T11" fmla="*/ 127 h 225"/>
                <a:gd name="T12" fmla="*/ 194 w 728"/>
                <a:gd name="T13" fmla="*/ 138 h 225"/>
                <a:gd name="T14" fmla="*/ 648 w 728"/>
                <a:gd name="T15" fmla="*/ 204 h 225"/>
                <a:gd name="T16" fmla="*/ 584 w 728"/>
                <a:gd name="T17" fmla="*/ 200 h 225"/>
                <a:gd name="T18" fmla="*/ 580 w 728"/>
                <a:gd name="T19" fmla="*/ 215 h 225"/>
                <a:gd name="T20" fmla="*/ 13 w 728"/>
                <a:gd name="T21" fmla="*/ 185 h 225"/>
                <a:gd name="T22" fmla="*/ 41 w 728"/>
                <a:gd name="T23" fmla="*/ 108 h 225"/>
                <a:gd name="T24" fmla="*/ 32 w 728"/>
                <a:gd name="T25" fmla="*/ 127 h 225"/>
                <a:gd name="T26" fmla="*/ 56 w 728"/>
                <a:gd name="T27" fmla="*/ 73 h 225"/>
                <a:gd name="T28" fmla="*/ 27 w 728"/>
                <a:gd name="T29" fmla="*/ 91 h 225"/>
                <a:gd name="T30" fmla="*/ 674 w 728"/>
                <a:gd name="T31" fmla="*/ 0 h 225"/>
                <a:gd name="T32" fmla="*/ 675 w 728"/>
                <a:gd name="T33" fmla="*/ 150 h 225"/>
                <a:gd name="T34" fmla="*/ 724 w 728"/>
                <a:gd name="T35" fmla="*/ 200 h 225"/>
                <a:gd name="T36" fmla="*/ 728 w 728"/>
                <a:gd name="T37" fmla="*/ 201 h 225"/>
                <a:gd name="T38" fmla="*/ 724 w 728"/>
                <a:gd name="T39" fmla="*/ 208 h 225"/>
                <a:gd name="T40" fmla="*/ 183 w 728"/>
                <a:gd name="T41" fmla="*/ 85 h 225"/>
                <a:gd name="T42" fmla="*/ 169 w 728"/>
                <a:gd name="T43" fmla="*/ 75 h 225"/>
                <a:gd name="T44" fmla="*/ 677 w 728"/>
                <a:gd name="T45" fmla="*/ 215 h 225"/>
                <a:gd name="T46" fmla="*/ 501 w 728"/>
                <a:gd name="T47" fmla="*/ 196 h 225"/>
                <a:gd name="T48" fmla="*/ 509 w 728"/>
                <a:gd name="T49" fmla="*/ 195 h 225"/>
                <a:gd name="T50" fmla="*/ 513 w 728"/>
                <a:gd name="T51" fmla="*/ 215 h 225"/>
                <a:gd name="T52" fmla="*/ 606 w 728"/>
                <a:gd name="T53" fmla="*/ 147 h 225"/>
                <a:gd name="T54" fmla="*/ 540 w 728"/>
                <a:gd name="T55" fmla="*/ 23 h 225"/>
                <a:gd name="T56" fmla="*/ 469 w 728"/>
                <a:gd name="T57" fmla="*/ 225 h 225"/>
                <a:gd name="T58" fmla="*/ 473 w 728"/>
                <a:gd name="T59" fmla="*/ 208 h 225"/>
                <a:gd name="T60" fmla="*/ 513 w 728"/>
                <a:gd name="T61" fmla="*/ 181 h 225"/>
                <a:gd name="T62" fmla="*/ 564 w 728"/>
                <a:gd name="T63" fmla="*/ 210 h 225"/>
                <a:gd name="T64" fmla="*/ 548 w 728"/>
                <a:gd name="T65" fmla="*/ 201 h 225"/>
                <a:gd name="T66" fmla="*/ 523 w 728"/>
                <a:gd name="T67" fmla="*/ 198 h 225"/>
                <a:gd name="T68" fmla="*/ 526 w 728"/>
                <a:gd name="T69" fmla="*/ 198 h 225"/>
                <a:gd name="T70" fmla="*/ 363 w 728"/>
                <a:gd name="T71" fmla="*/ 197 h 225"/>
                <a:gd name="T72" fmla="*/ 456 w 728"/>
                <a:gd name="T73" fmla="*/ 192 h 225"/>
                <a:gd name="T74" fmla="*/ 462 w 728"/>
                <a:gd name="T75" fmla="*/ 192 h 225"/>
                <a:gd name="T76" fmla="*/ 101 w 728"/>
                <a:gd name="T77" fmla="*/ 131 h 225"/>
                <a:gd name="T78" fmla="*/ 209 w 728"/>
                <a:gd name="T79" fmla="*/ 222 h 225"/>
                <a:gd name="T80" fmla="*/ 227 w 728"/>
                <a:gd name="T81" fmla="*/ 46 h 225"/>
                <a:gd name="T82" fmla="*/ 217 w 728"/>
                <a:gd name="T83" fmla="*/ 60 h 225"/>
                <a:gd name="T84" fmla="*/ 204 w 728"/>
                <a:gd name="T85" fmla="*/ 33 h 225"/>
                <a:gd name="T86" fmla="*/ 158 w 728"/>
                <a:gd name="T87" fmla="*/ 77 h 225"/>
                <a:gd name="T88" fmla="*/ 136 w 728"/>
                <a:gd name="T89" fmla="*/ 71 h 225"/>
                <a:gd name="T90" fmla="*/ 134 w 728"/>
                <a:gd name="T91" fmla="*/ 167 h 225"/>
                <a:gd name="T92" fmla="*/ 146 w 728"/>
                <a:gd name="T93" fmla="*/ 152 h 225"/>
                <a:gd name="T94" fmla="*/ 107 w 728"/>
                <a:gd name="T95" fmla="*/ 85 h 225"/>
                <a:gd name="T96" fmla="*/ 152 w 728"/>
                <a:gd name="T97" fmla="*/ 130 h 225"/>
                <a:gd name="T98" fmla="*/ 158 w 728"/>
                <a:gd name="T99" fmla="*/ 178 h 225"/>
                <a:gd name="T100" fmla="*/ 242 w 728"/>
                <a:gd name="T101" fmla="*/ 156 h 225"/>
                <a:gd name="T102" fmla="*/ 229 w 728"/>
                <a:gd name="T103" fmla="*/ 141 h 225"/>
                <a:gd name="T104" fmla="*/ 255 w 728"/>
                <a:gd name="T105" fmla="*/ 125 h 225"/>
                <a:gd name="T106" fmla="*/ 209 w 728"/>
                <a:gd name="T107" fmla="*/ 84 h 225"/>
                <a:gd name="T108" fmla="*/ 376 w 728"/>
                <a:gd name="T109" fmla="*/ 66 h 225"/>
                <a:gd name="T110" fmla="*/ 399 w 728"/>
                <a:gd name="T111" fmla="*/ 192 h 225"/>
                <a:gd name="T112" fmla="*/ 397 w 728"/>
                <a:gd name="T113" fmla="*/ 195 h 225"/>
                <a:gd name="T114" fmla="*/ 426 w 728"/>
                <a:gd name="T115" fmla="*/ 203 h 225"/>
                <a:gd name="T116" fmla="*/ 430 w 728"/>
                <a:gd name="T117" fmla="*/ 204 h 225"/>
                <a:gd name="T118" fmla="*/ 624 w 728"/>
                <a:gd name="T119" fmla="*/ 197 h 225"/>
                <a:gd name="T120" fmla="*/ 608 w 728"/>
                <a:gd name="T121" fmla="*/ 210 h 225"/>
                <a:gd name="T122" fmla="*/ 411 w 728"/>
                <a:gd name="T123" fmla="*/ 192 h 225"/>
                <a:gd name="T124" fmla="*/ 418 w 728"/>
                <a:gd name="T125" fmla="*/ 20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8" h="225">
                  <a:moveTo>
                    <a:pt x="636" y="184"/>
                  </a:moveTo>
                  <a:cubicBezTo>
                    <a:pt x="632" y="184"/>
                    <a:pt x="632" y="184"/>
                    <a:pt x="632" y="184"/>
                  </a:cubicBezTo>
                  <a:cubicBezTo>
                    <a:pt x="632" y="192"/>
                    <a:pt x="632" y="192"/>
                    <a:pt x="632" y="192"/>
                  </a:cubicBezTo>
                  <a:cubicBezTo>
                    <a:pt x="628" y="192"/>
                    <a:pt x="628" y="192"/>
                    <a:pt x="628" y="192"/>
                  </a:cubicBezTo>
                  <a:cubicBezTo>
                    <a:pt x="628" y="195"/>
                    <a:pt x="628" y="195"/>
                    <a:pt x="628" y="195"/>
                  </a:cubicBezTo>
                  <a:cubicBezTo>
                    <a:pt x="632" y="195"/>
                    <a:pt x="632" y="195"/>
                    <a:pt x="632" y="195"/>
                  </a:cubicBezTo>
                  <a:cubicBezTo>
                    <a:pt x="632" y="208"/>
                    <a:pt x="632" y="208"/>
                    <a:pt x="632" y="208"/>
                  </a:cubicBezTo>
                  <a:cubicBezTo>
                    <a:pt x="632" y="214"/>
                    <a:pt x="634" y="215"/>
                    <a:pt x="638" y="215"/>
                  </a:cubicBezTo>
                  <a:cubicBezTo>
                    <a:pt x="641" y="215"/>
                    <a:pt x="641" y="215"/>
                    <a:pt x="641" y="215"/>
                  </a:cubicBezTo>
                  <a:cubicBezTo>
                    <a:pt x="641" y="212"/>
                    <a:pt x="641" y="212"/>
                    <a:pt x="641" y="212"/>
                  </a:cubicBezTo>
                  <a:cubicBezTo>
                    <a:pt x="639" y="212"/>
                    <a:pt x="639" y="212"/>
                    <a:pt x="639" y="212"/>
                  </a:cubicBezTo>
                  <a:cubicBezTo>
                    <a:pt x="637" y="212"/>
                    <a:pt x="636" y="212"/>
                    <a:pt x="636" y="209"/>
                  </a:cubicBezTo>
                  <a:cubicBezTo>
                    <a:pt x="636" y="195"/>
                    <a:pt x="636" y="195"/>
                    <a:pt x="636" y="195"/>
                  </a:cubicBezTo>
                  <a:cubicBezTo>
                    <a:pt x="641" y="195"/>
                    <a:pt x="641" y="195"/>
                    <a:pt x="641" y="195"/>
                  </a:cubicBezTo>
                  <a:cubicBezTo>
                    <a:pt x="641" y="192"/>
                    <a:pt x="641" y="192"/>
                    <a:pt x="641" y="192"/>
                  </a:cubicBezTo>
                  <a:cubicBezTo>
                    <a:pt x="636" y="192"/>
                    <a:pt x="636" y="192"/>
                    <a:pt x="636" y="192"/>
                  </a:cubicBezTo>
                  <a:lnTo>
                    <a:pt x="636" y="184"/>
                  </a:lnTo>
                  <a:close/>
                  <a:moveTo>
                    <a:pt x="150" y="94"/>
                  </a:moveTo>
                  <a:cubicBezTo>
                    <a:pt x="149" y="93"/>
                    <a:pt x="147" y="93"/>
                    <a:pt x="146" y="94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35" y="106"/>
                    <a:pt x="135" y="107"/>
                  </a:cubicBezTo>
                  <a:cubicBezTo>
                    <a:pt x="135" y="107"/>
                    <a:pt x="136" y="108"/>
                    <a:pt x="136" y="108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7" y="119"/>
                    <a:pt x="148" y="120"/>
                    <a:pt x="148" y="120"/>
                  </a:cubicBezTo>
                  <a:cubicBezTo>
                    <a:pt x="149" y="120"/>
                    <a:pt x="150" y="119"/>
                    <a:pt x="150" y="11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7"/>
                    <a:pt x="161" y="107"/>
                  </a:cubicBezTo>
                  <a:cubicBezTo>
                    <a:pt x="161" y="106"/>
                    <a:pt x="161" y="105"/>
                    <a:pt x="161" y="105"/>
                  </a:cubicBezTo>
                  <a:lnTo>
                    <a:pt x="150" y="94"/>
                  </a:lnTo>
                  <a:close/>
                  <a:moveTo>
                    <a:pt x="202" y="107"/>
                  </a:moveTo>
                  <a:cubicBezTo>
                    <a:pt x="202" y="107"/>
                    <a:pt x="202" y="108"/>
                    <a:pt x="202" y="108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213" y="119"/>
                    <a:pt x="214" y="120"/>
                    <a:pt x="215" y="120"/>
                  </a:cubicBezTo>
                  <a:cubicBezTo>
                    <a:pt x="215" y="120"/>
                    <a:pt x="216" y="119"/>
                    <a:pt x="217" y="119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8" y="107"/>
                    <a:pt x="228" y="106"/>
                    <a:pt x="227" y="105"/>
                  </a:cubicBezTo>
                  <a:cubicBezTo>
                    <a:pt x="217" y="94"/>
                    <a:pt x="217" y="94"/>
                    <a:pt x="217" y="94"/>
                  </a:cubicBezTo>
                  <a:cubicBezTo>
                    <a:pt x="216" y="94"/>
                    <a:pt x="215" y="93"/>
                    <a:pt x="215" y="93"/>
                  </a:cubicBezTo>
                  <a:cubicBezTo>
                    <a:pt x="214" y="93"/>
                    <a:pt x="213" y="94"/>
                    <a:pt x="213" y="94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5"/>
                    <a:pt x="202" y="106"/>
                    <a:pt x="202" y="107"/>
                  </a:cubicBezTo>
                  <a:close/>
                  <a:moveTo>
                    <a:pt x="700" y="215"/>
                  </a:moveTo>
                  <a:cubicBezTo>
                    <a:pt x="704" y="215"/>
                    <a:pt x="704" y="215"/>
                    <a:pt x="704" y="215"/>
                  </a:cubicBezTo>
                  <a:cubicBezTo>
                    <a:pt x="704" y="192"/>
                    <a:pt x="704" y="192"/>
                    <a:pt x="704" y="192"/>
                  </a:cubicBezTo>
                  <a:cubicBezTo>
                    <a:pt x="700" y="192"/>
                    <a:pt x="700" y="192"/>
                    <a:pt x="700" y="192"/>
                  </a:cubicBezTo>
                  <a:lnTo>
                    <a:pt x="700" y="215"/>
                  </a:lnTo>
                  <a:close/>
                  <a:moveTo>
                    <a:pt x="183" y="127"/>
                  </a:moveTo>
                  <a:cubicBezTo>
                    <a:pt x="182" y="126"/>
                    <a:pt x="181" y="126"/>
                    <a:pt x="180" y="127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9" y="138"/>
                    <a:pt x="168" y="139"/>
                    <a:pt x="168" y="140"/>
                  </a:cubicBezTo>
                  <a:cubicBezTo>
                    <a:pt x="168" y="140"/>
                    <a:pt x="169" y="141"/>
                    <a:pt x="169" y="141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1" y="153"/>
                    <a:pt x="182" y="153"/>
                  </a:cubicBezTo>
                  <a:cubicBezTo>
                    <a:pt x="182" y="153"/>
                    <a:pt x="183" y="152"/>
                    <a:pt x="183" y="152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39"/>
                    <a:pt x="194" y="138"/>
                  </a:cubicBezTo>
                  <a:lnTo>
                    <a:pt x="183" y="127"/>
                  </a:lnTo>
                  <a:close/>
                  <a:moveTo>
                    <a:pt x="656" y="191"/>
                  </a:moveTo>
                  <a:cubicBezTo>
                    <a:pt x="649" y="191"/>
                    <a:pt x="644" y="196"/>
                    <a:pt x="644" y="204"/>
                  </a:cubicBezTo>
                  <a:cubicBezTo>
                    <a:pt x="644" y="211"/>
                    <a:pt x="649" y="216"/>
                    <a:pt x="656" y="216"/>
                  </a:cubicBezTo>
                  <a:cubicBezTo>
                    <a:pt x="663" y="216"/>
                    <a:pt x="668" y="211"/>
                    <a:pt x="668" y="204"/>
                  </a:cubicBezTo>
                  <a:cubicBezTo>
                    <a:pt x="668" y="196"/>
                    <a:pt x="663" y="191"/>
                    <a:pt x="656" y="191"/>
                  </a:cubicBezTo>
                  <a:close/>
                  <a:moveTo>
                    <a:pt x="656" y="213"/>
                  </a:moveTo>
                  <a:cubicBezTo>
                    <a:pt x="651" y="213"/>
                    <a:pt x="648" y="209"/>
                    <a:pt x="648" y="204"/>
                  </a:cubicBezTo>
                  <a:cubicBezTo>
                    <a:pt x="648" y="198"/>
                    <a:pt x="651" y="194"/>
                    <a:pt x="656" y="194"/>
                  </a:cubicBezTo>
                  <a:cubicBezTo>
                    <a:pt x="660" y="194"/>
                    <a:pt x="664" y="198"/>
                    <a:pt x="664" y="204"/>
                  </a:cubicBezTo>
                  <a:cubicBezTo>
                    <a:pt x="664" y="209"/>
                    <a:pt x="660" y="213"/>
                    <a:pt x="656" y="213"/>
                  </a:cubicBezTo>
                  <a:close/>
                  <a:moveTo>
                    <a:pt x="580" y="215"/>
                  </a:moveTo>
                  <a:cubicBezTo>
                    <a:pt x="603" y="215"/>
                    <a:pt x="603" y="215"/>
                    <a:pt x="603" y="215"/>
                  </a:cubicBezTo>
                  <a:cubicBezTo>
                    <a:pt x="603" y="212"/>
                    <a:pt x="603" y="212"/>
                    <a:pt x="603" y="212"/>
                  </a:cubicBezTo>
                  <a:cubicBezTo>
                    <a:pt x="584" y="212"/>
                    <a:pt x="584" y="212"/>
                    <a:pt x="584" y="212"/>
                  </a:cubicBezTo>
                  <a:cubicBezTo>
                    <a:pt x="584" y="200"/>
                    <a:pt x="584" y="200"/>
                    <a:pt x="584" y="200"/>
                  </a:cubicBezTo>
                  <a:cubicBezTo>
                    <a:pt x="601" y="200"/>
                    <a:pt x="601" y="200"/>
                    <a:pt x="601" y="200"/>
                  </a:cubicBezTo>
                  <a:cubicBezTo>
                    <a:pt x="601" y="197"/>
                    <a:pt x="601" y="197"/>
                    <a:pt x="601" y="197"/>
                  </a:cubicBezTo>
                  <a:cubicBezTo>
                    <a:pt x="584" y="197"/>
                    <a:pt x="584" y="197"/>
                    <a:pt x="584" y="197"/>
                  </a:cubicBezTo>
                  <a:cubicBezTo>
                    <a:pt x="584" y="185"/>
                    <a:pt x="584" y="185"/>
                    <a:pt x="584" y="185"/>
                  </a:cubicBezTo>
                  <a:cubicBezTo>
                    <a:pt x="603" y="185"/>
                    <a:pt x="603" y="185"/>
                    <a:pt x="603" y="185"/>
                  </a:cubicBezTo>
                  <a:cubicBezTo>
                    <a:pt x="603" y="182"/>
                    <a:pt x="603" y="182"/>
                    <a:pt x="603" y="182"/>
                  </a:cubicBezTo>
                  <a:cubicBezTo>
                    <a:pt x="580" y="182"/>
                    <a:pt x="580" y="182"/>
                    <a:pt x="580" y="182"/>
                  </a:cubicBezTo>
                  <a:lnTo>
                    <a:pt x="580" y="215"/>
                  </a:lnTo>
                  <a:close/>
                  <a:moveTo>
                    <a:pt x="41" y="108"/>
                  </a:moveTo>
                  <a:cubicBezTo>
                    <a:pt x="37" y="105"/>
                    <a:pt x="31" y="105"/>
                    <a:pt x="27" y="108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5"/>
                    <a:pt x="0" y="137"/>
                    <a:pt x="0" y="140"/>
                  </a:cubicBezTo>
                  <a:cubicBezTo>
                    <a:pt x="0" y="142"/>
                    <a:pt x="1" y="145"/>
                    <a:pt x="3" y="147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10" y="175"/>
                    <a:pt x="10" y="181"/>
                    <a:pt x="13" y="185"/>
                  </a:cubicBezTo>
                  <a:cubicBezTo>
                    <a:pt x="15" y="187"/>
                    <a:pt x="18" y="188"/>
                    <a:pt x="21" y="188"/>
                  </a:cubicBezTo>
                  <a:cubicBezTo>
                    <a:pt x="23" y="188"/>
                    <a:pt x="26" y="187"/>
                    <a:pt x="28" y="185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7" y="145"/>
                    <a:pt x="68" y="142"/>
                    <a:pt x="68" y="140"/>
                  </a:cubicBezTo>
                  <a:cubicBezTo>
                    <a:pt x="68" y="137"/>
                    <a:pt x="67" y="135"/>
                    <a:pt x="66" y="133"/>
                  </a:cubicBezTo>
                  <a:lnTo>
                    <a:pt x="41" y="108"/>
                  </a:lnTo>
                  <a:close/>
                  <a:moveTo>
                    <a:pt x="47" y="141"/>
                  </a:move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5" y="152"/>
                    <a:pt x="34" y="152"/>
                  </a:cubicBezTo>
                  <a:cubicBezTo>
                    <a:pt x="34" y="152"/>
                    <a:pt x="33" y="152"/>
                    <a:pt x="32" y="152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1" y="141"/>
                    <a:pt x="21" y="140"/>
                    <a:pt x="21" y="139"/>
                  </a:cubicBezTo>
                  <a:cubicBezTo>
                    <a:pt x="21" y="139"/>
                    <a:pt x="21" y="138"/>
                    <a:pt x="22" y="13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6"/>
                    <a:pt x="35" y="126"/>
                    <a:pt x="36" y="12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9"/>
                    <a:pt x="48" y="140"/>
                    <a:pt x="47" y="141"/>
                  </a:cubicBezTo>
                  <a:close/>
                  <a:moveTo>
                    <a:pt x="27" y="91"/>
                  </a:moveTo>
                  <a:cubicBezTo>
                    <a:pt x="29" y="93"/>
                    <a:pt x="32" y="94"/>
                    <a:pt x="34" y="94"/>
                  </a:cubicBezTo>
                  <a:cubicBezTo>
                    <a:pt x="37" y="94"/>
                    <a:pt x="39" y="93"/>
                    <a:pt x="41" y="91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5" y="78"/>
                    <a:pt x="56" y="75"/>
                    <a:pt x="56" y="73"/>
                  </a:cubicBezTo>
                  <a:cubicBezTo>
                    <a:pt x="56" y="70"/>
                    <a:pt x="55" y="68"/>
                    <a:pt x="53" y="66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9" y="52"/>
                    <a:pt x="37" y="51"/>
                    <a:pt x="34" y="51"/>
                  </a:cubicBezTo>
                  <a:cubicBezTo>
                    <a:pt x="32" y="51"/>
                    <a:pt x="29" y="52"/>
                    <a:pt x="27" y="5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4" y="68"/>
                    <a:pt x="13" y="70"/>
                    <a:pt x="13" y="73"/>
                  </a:cubicBezTo>
                  <a:cubicBezTo>
                    <a:pt x="13" y="75"/>
                    <a:pt x="14" y="78"/>
                    <a:pt x="16" y="80"/>
                  </a:cubicBezTo>
                  <a:lnTo>
                    <a:pt x="27" y="91"/>
                  </a:lnTo>
                  <a:close/>
                  <a:moveTo>
                    <a:pt x="728" y="111"/>
                  </a:moveTo>
                  <a:cubicBezTo>
                    <a:pt x="728" y="79"/>
                    <a:pt x="698" y="73"/>
                    <a:pt x="674" y="67"/>
                  </a:cubicBezTo>
                  <a:cubicBezTo>
                    <a:pt x="654" y="62"/>
                    <a:pt x="635" y="58"/>
                    <a:pt x="635" y="41"/>
                  </a:cubicBezTo>
                  <a:cubicBezTo>
                    <a:pt x="635" y="27"/>
                    <a:pt x="648" y="15"/>
                    <a:pt x="670" y="15"/>
                  </a:cubicBezTo>
                  <a:cubicBezTo>
                    <a:pt x="691" y="15"/>
                    <a:pt x="708" y="23"/>
                    <a:pt x="718" y="32"/>
                  </a:cubicBezTo>
                  <a:cubicBezTo>
                    <a:pt x="723" y="32"/>
                    <a:pt x="723" y="32"/>
                    <a:pt x="723" y="32"/>
                  </a:cubicBezTo>
                  <a:cubicBezTo>
                    <a:pt x="723" y="16"/>
                    <a:pt x="723" y="16"/>
                    <a:pt x="723" y="16"/>
                  </a:cubicBezTo>
                  <a:cubicBezTo>
                    <a:pt x="714" y="8"/>
                    <a:pt x="695" y="0"/>
                    <a:pt x="674" y="0"/>
                  </a:cubicBezTo>
                  <a:cubicBezTo>
                    <a:pt x="638" y="0"/>
                    <a:pt x="617" y="18"/>
                    <a:pt x="617" y="41"/>
                  </a:cubicBezTo>
                  <a:cubicBezTo>
                    <a:pt x="617" y="72"/>
                    <a:pt x="647" y="77"/>
                    <a:pt x="672" y="83"/>
                  </a:cubicBezTo>
                  <a:cubicBezTo>
                    <a:pt x="691" y="88"/>
                    <a:pt x="711" y="93"/>
                    <a:pt x="711" y="111"/>
                  </a:cubicBezTo>
                  <a:cubicBezTo>
                    <a:pt x="711" y="121"/>
                    <a:pt x="699" y="134"/>
                    <a:pt x="675" y="134"/>
                  </a:cubicBezTo>
                  <a:cubicBezTo>
                    <a:pt x="657" y="134"/>
                    <a:pt x="633" y="124"/>
                    <a:pt x="620" y="110"/>
                  </a:cubicBezTo>
                  <a:cubicBezTo>
                    <a:pt x="615" y="110"/>
                    <a:pt x="615" y="110"/>
                    <a:pt x="615" y="110"/>
                  </a:cubicBezTo>
                  <a:cubicBezTo>
                    <a:pt x="615" y="130"/>
                    <a:pt x="615" y="130"/>
                    <a:pt x="615" y="130"/>
                  </a:cubicBezTo>
                  <a:cubicBezTo>
                    <a:pt x="633" y="144"/>
                    <a:pt x="652" y="150"/>
                    <a:pt x="675" y="150"/>
                  </a:cubicBezTo>
                  <a:cubicBezTo>
                    <a:pt x="709" y="150"/>
                    <a:pt x="728" y="132"/>
                    <a:pt x="728" y="111"/>
                  </a:cubicBezTo>
                  <a:close/>
                  <a:moveTo>
                    <a:pt x="718" y="191"/>
                  </a:moveTo>
                  <a:cubicBezTo>
                    <a:pt x="714" y="191"/>
                    <a:pt x="712" y="193"/>
                    <a:pt x="710" y="194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3" y="196"/>
                    <a:pt x="715" y="195"/>
                    <a:pt x="718" y="195"/>
                  </a:cubicBezTo>
                  <a:cubicBezTo>
                    <a:pt x="721" y="195"/>
                    <a:pt x="723" y="197"/>
                    <a:pt x="724" y="199"/>
                  </a:cubicBezTo>
                  <a:cubicBezTo>
                    <a:pt x="724" y="200"/>
                    <a:pt x="724" y="200"/>
                    <a:pt x="724" y="200"/>
                  </a:cubicBezTo>
                  <a:cubicBezTo>
                    <a:pt x="722" y="200"/>
                    <a:pt x="719" y="201"/>
                    <a:pt x="717" y="201"/>
                  </a:cubicBezTo>
                  <a:cubicBezTo>
                    <a:pt x="712" y="202"/>
                    <a:pt x="708" y="204"/>
                    <a:pt x="708" y="209"/>
                  </a:cubicBezTo>
                  <a:cubicBezTo>
                    <a:pt x="708" y="213"/>
                    <a:pt x="711" y="216"/>
                    <a:pt x="716" y="216"/>
                  </a:cubicBezTo>
                  <a:cubicBezTo>
                    <a:pt x="719" y="216"/>
                    <a:pt x="722" y="215"/>
                    <a:pt x="724" y="212"/>
                  </a:cubicBezTo>
                  <a:cubicBezTo>
                    <a:pt x="724" y="212"/>
                    <a:pt x="724" y="212"/>
                    <a:pt x="724" y="212"/>
                  </a:cubicBezTo>
                  <a:cubicBezTo>
                    <a:pt x="724" y="215"/>
                    <a:pt x="724" y="215"/>
                    <a:pt x="724" y="215"/>
                  </a:cubicBezTo>
                  <a:cubicBezTo>
                    <a:pt x="728" y="215"/>
                    <a:pt x="728" y="215"/>
                    <a:pt x="728" y="215"/>
                  </a:cubicBezTo>
                  <a:cubicBezTo>
                    <a:pt x="728" y="210"/>
                    <a:pt x="728" y="206"/>
                    <a:pt x="728" y="201"/>
                  </a:cubicBezTo>
                  <a:cubicBezTo>
                    <a:pt x="728" y="195"/>
                    <a:pt x="724" y="191"/>
                    <a:pt x="718" y="191"/>
                  </a:cubicBezTo>
                  <a:close/>
                  <a:moveTo>
                    <a:pt x="724" y="208"/>
                  </a:moveTo>
                  <a:cubicBezTo>
                    <a:pt x="724" y="208"/>
                    <a:pt x="724" y="208"/>
                    <a:pt x="724" y="208"/>
                  </a:cubicBezTo>
                  <a:cubicBezTo>
                    <a:pt x="724" y="211"/>
                    <a:pt x="720" y="213"/>
                    <a:pt x="718" y="213"/>
                  </a:cubicBezTo>
                  <a:cubicBezTo>
                    <a:pt x="714" y="213"/>
                    <a:pt x="712" y="211"/>
                    <a:pt x="712" y="209"/>
                  </a:cubicBezTo>
                  <a:cubicBezTo>
                    <a:pt x="712" y="206"/>
                    <a:pt x="714" y="205"/>
                    <a:pt x="718" y="204"/>
                  </a:cubicBezTo>
                  <a:cubicBezTo>
                    <a:pt x="720" y="204"/>
                    <a:pt x="722" y="203"/>
                    <a:pt x="724" y="203"/>
                  </a:cubicBezTo>
                  <a:lnTo>
                    <a:pt x="724" y="208"/>
                  </a:lnTo>
                  <a:close/>
                  <a:moveTo>
                    <a:pt x="700" y="186"/>
                  </a:moveTo>
                  <a:cubicBezTo>
                    <a:pt x="704" y="186"/>
                    <a:pt x="704" y="186"/>
                    <a:pt x="704" y="186"/>
                  </a:cubicBezTo>
                  <a:cubicBezTo>
                    <a:pt x="704" y="181"/>
                    <a:pt x="704" y="181"/>
                    <a:pt x="704" y="181"/>
                  </a:cubicBezTo>
                  <a:cubicBezTo>
                    <a:pt x="700" y="181"/>
                    <a:pt x="700" y="181"/>
                    <a:pt x="700" y="181"/>
                  </a:cubicBezTo>
                  <a:lnTo>
                    <a:pt x="700" y="186"/>
                  </a:lnTo>
                  <a:close/>
                  <a:moveTo>
                    <a:pt x="180" y="85"/>
                  </a:moveTo>
                  <a:cubicBezTo>
                    <a:pt x="180" y="86"/>
                    <a:pt x="181" y="86"/>
                    <a:pt x="182" y="86"/>
                  </a:cubicBezTo>
                  <a:cubicBezTo>
                    <a:pt x="182" y="86"/>
                    <a:pt x="183" y="86"/>
                    <a:pt x="183" y="8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5" y="74"/>
                    <a:pt x="195" y="72"/>
                    <a:pt x="194" y="7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0"/>
                    <a:pt x="182" y="60"/>
                    <a:pt x="182" y="60"/>
                  </a:cubicBezTo>
                  <a:cubicBezTo>
                    <a:pt x="181" y="60"/>
                    <a:pt x="180" y="60"/>
                    <a:pt x="180" y="61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69" y="72"/>
                    <a:pt x="168" y="72"/>
                    <a:pt x="168" y="73"/>
                  </a:cubicBezTo>
                  <a:cubicBezTo>
                    <a:pt x="168" y="74"/>
                    <a:pt x="169" y="75"/>
                    <a:pt x="169" y="75"/>
                  </a:cubicBezTo>
                  <a:lnTo>
                    <a:pt x="180" y="85"/>
                  </a:lnTo>
                  <a:close/>
                  <a:moveTo>
                    <a:pt x="685" y="192"/>
                  </a:moveTo>
                  <a:cubicBezTo>
                    <a:pt x="682" y="192"/>
                    <a:pt x="678" y="193"/>
                    <a:pt x="677" y="196"/>
                  </a:cubicBezTo>
                  <a:cubicBezTo>
                    <a:pt x="676" y="196"/>
                    <a:pt x="676" y="196"/>
                    <a:pt x="676" y="196"/>
                  </a:cubicBezTo>
                  <a:cubicBezTo>
                    <a:pt x="676" y="192"/>
                    <a:pt x="676" y="192"/>
                    <a:pt x="676" y="192"/>
                  </a:cubicBezTo>
                  <a:cubicBezTo>
                    <a:pt x="673" y="192"/>
                    <a:pt x="673" y="192"/>
                    <a:pt x="673" y="192"/>
                  </a:cubicBezTo>
                  <a:cubicBezTo>
                    <a:pt x="673" y="215"/>
                    <a:pt x="673" y="215"/>
                    <a:pt x="673" y="215"/>
                  </a:cubicBezTo>
                  <a:cubicBezTo>
                    <a:pt x="677" y="215"/>
                    <a:pt x="677" y="215"/>
                    <a:pt x="677" y="215"/>
                  </a:cubicBezTo>
                  <a:cubicBezTo>
                    <a:pt x="677" y="200"/>
                    <a:pt x="677" y="200"/>
                    <a:pt x="677" y="200"/>
                  </a:cubicBezTo>
                  <a:cubicBezTo>
                    <a:pt x="677" y="197"/>
                    <a:pt x="681" y="195"/>
                    <a:pt x="684" y="195"/>
                  </a:cubicBezTo>
                  <a:cubicBezTo>
                    <a:pt x="687" y="195"/>
                    <a:pt x="690" y="197"/>
                    <a:pt x="690" y="201"/>
                  </a:cubicBezTo>
                  <a:cubicBezTo>
                    <a:pt x="690" y="215"/>
                    <a:pt x="690" y="215"/>
                    <a:pt x="690" y="215"/>
                  </a:cubicBezTo>
                  <a:cubicBezTo>
                    <a:pt x="694" y="215"/>
                    <a:pt x="694" y="215"/>
                    <a:pt x="694" y="215"/>
                  </a:cubicBezTo>
                  <a:cubicBezTo>
                    <a:pt x="694" y="200"/>
                    <a:pt x="694" y="200"/>
                    <a:pt x="694" y="200"/>
                  </a:cubicBezTo>
                  <a:cubicBezTo>
                    <a:pt x="694" y="194"/>
                    <a:pt x="690" y="192"/>
                    <a:pt x="685" y="192"/>
                  </a:cubicBezTo>
                  <a:close/>
                  <a:moveTo>
                    <a:pt x="501" y="196"/>
                  </a:moveTo>
                  <a:cubicBezTo>
                    <a:pt x="500" y="196"/>
                    <a:pt x="500" y="196"/>
                    <a:pt x="500" y="196"/>
                  </a:cubicBezTo>
                  <a:cubicBezTo>
                    <a:pt x="500" y="192"/>
                    <a:pt x="500" y="192"/>
                    <a:pt x="500" y="192"/>
                  </a:cubicBezTo>
                  <a:cubicBezTo>
                    <a:pt x="496" y="192"/>
                    <a:pt x="496" y="192"/>
                    <a:pt x="496" y="192"/>
                  </a:cubicBezTo>
                  <a:cubicBezTo>
                    <a:pt x="496" y="215"/>
                    <a:pt x="496" y="215"/>
                    <a:pt x="496" y="215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501" y="198"/>
                    <a:pt x="503" y="195"/>
                    <a:pt x="506" y="195"/>
                  </a:cubicBezTo>
                  <a:cubicBezTo>
                    <a:pt x="509" y="195"/>
                    <a:pt x="509" y="195"/>
                    <a:pt x="509" y="195"/>
                  </a:cubicBezTo>
                  <a:cubicBezTo>
                    <a:pt x="509" y="192"/>
                    <a:pt x="509" y="192"/>
                    <a:pt x="509" y="192"/>
                  </a:cubicBezTo>
                  <a:cubicBezTo>
                    <a:pt x="506" y="192"/>
                    <a:pt x="506" y="192"/>
                    <a:pt x="506" y="192"/>
                  </a:cubicBezTo>
                  <a:cubicBezTo>
                    <a:pt x="503" y="192"/>
                    <a:pt x="501" y="193"/>
                    <a:pt x="501" y="196"/>
                  </a:cubicBezTo>
                  <a:close/>
                  <a:moveTo>
                    <a:pt x="513" y="215"/>
                  </a:moveTo>
                  <a:cubicBezTo>
                    <a:pt x="517" y="215"/>
                    <a:pt x="517" y="215"/>
                    <a:pt x="517" y="215"/>
                  </a:cubicBezTo>
                  <a:cubicBezTo>
                    <a:pt x="517" y="192"/>
                    <a:pt x="517" y="192"/>
                    <a:pt x="517" y="192"/>
                  </a:cubicBezTo>
                  <a:cubicBezTo>
                    <a:pt x="513" y="192"/>
                    <a:pt x="513" y="192"/>
                    <a:pt x="513" y="192"/>
                  </a:cubicBezTo>
                  <a:lnTo>
                    <a:pt x="513" y="215"/>
                  </a:lnTo>
                  <a:close/>
                  <a:moveTo>
                    <a:pt x="525" y="2"/>
                  </a:moveTo>
                  <a:cubicBezTo>
                    <a:pt x="472" y="142"/>
                    <a:pt x="472" y="142"/>
                    <a:pt x="472" y="142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506" y="95"/>
                    <a:pt x="506" y="95"/>
                    <a:pt x="506" y="95"/>
                  </a:cubicBezTo>
                  <a:cubicBezTo>
                    <a:pt x="569" y="95"/>
                    <a:pt x="569" y="95"/>
                    <a:pt x="569" y="95"/>
                  </a:cubicBezTo>
                  <a:cubicBezTo>
                    <a:pt x="589" y="147"/>
                    <a:pt x="589" y="147"/>
                    <a:pt x="589" y="147"/>
                  </a:cubicBezTo>
                  <a:cubicBezTo>
                    <a:pt x="606" y="147"/>
                    <a:pt x="606" y="147"/>
                    <a:pt x="606" y="147"/>
                  </a:cubicBezTo>
                  <a:cubicBezTo>
                    <a:pt x="606" y="142"/>
                    <a:pt x="606" y="142"/>
                    <a:pt x="606" y="142"/>
                  </a:cubicBezTo>
                  <a:cubicBezTo>
                    <a:pt x="551" y="2"/>
                    <a:pt x="551" y="2"/>
                    <a:pt x="551" y="2"/>
                  </a:cubicBezTo>
                  <a:lnTo>
                    <a:pt x="525" y="2"/>
                  </a:lnTo>
                  <a:close/>
                  <a:moveTo>
                    <a:pt x="512" y="81"/>
                  </a:moveTo>
                  <a:cubicBezTo>
                    <a:pt x="534" y="23"/>
                    <a:pt x="534" y="23"/>
                    <a:pt x="534" y="23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40" y="23"/>
                    <a:pt x="540" y="23"/>
                    <a:pt x="540" y="23"/>
                  </a:cubicBezTo>
                  <a:cubicBezTo>
                    <a:pt x="563" y="81"/>
                    <a:pt x="563" y="81"/>
                    <a:pt x="563" y="81"/>
                  </a:cubicBezTo>
                  <a:lnTo>
                    <a:pt x="512" y="81"/>
                  </a:lnTo>
                  <a:close/>
                  <a:moveTo>
                    <a:pt x="480" y="191"/>
                  </a:moveTo>
                  <a:cubicBezTo>
                    <a:pt x="477" y="191"/>
                    <a:pt x="474" y="193"/>
                    <a:pt x="473" y="195"/>
                  </a:cubicBezTo>
                  <a:cubicBezTo>
                    <a:pt x="473" y="195"/>
                    <a:pt x="473" y="195"/>
                    <a:pt x="473" y="195"/>
                  </a:cubicBezTo>
                  <a:cubicBezTo>
                    <a:pt x="473" y="192"/>
                    <a:pt x="473" y="192"/>
                    <a:pt x="473" y="192"/>
                  </a:cubicBezTo>
                  <a:cubicBezTo>
                    <a:pt x="469" y="192"/>
                    <a:pt x="469" y="192"/>
                    <a:pt x="469" y="192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4" y="214"/>
                    <a:pt x="477" y="216"/>
                    <a:pt x="480" y="216"/>
                  </a:cubicBezTo>
                  <a:cubicBezTo>
                    <a:pt x="486" y="216"/>
                    <a:pt x="491" y="211"/>
                    <a:pt x="491" y="203"/>
                  </a:cubicBezTo>
                  <a:cubicBezTo>
                    <a:pt x="491" y="196"/>
                    <a:pt x="487" y="191"/>
                    <a:pt x="480" y="191"/>
                  </a:cubicBezTo>
                  <a:close/>
                  <a:moveTo>
                    <a:pt x="479" y="212"/>
                  </a:moveTo>
                  <a:cubicBezTo>
                    <a:pt x="476" y="212"/>
                    <a:pt x="473" y="211"/>
                    <a:pt x="473" y="208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473" y="197"/>
                    <a:pt x="476" y="195"/>
                    <a:pt x="479" y="195"/>
                  </a:cubicBezTo>
                  <a:cubicBezTo>
                    <a:pt x="484" y="195"/>
                    <a:pt x="488" y="198"/>
                    <a:pt x="488" y="203"/>
                  </a:cubicBezTo>
                  <a:cubicBezTo>
                    <a:pt x="488" y="209"/>
                    <a:pt x="484" y="212"/>
                    <a:pt x="479" y="212"/>
                  </a:cubicBezTo>
                  <a:close/>
                  <a:moveTo>
                    <a:pt x="513" y="186"/>
                  </a:moveTo>
                  <a:cubicBezTo>
                    <a:pt x="517" y="186"/>
                    <a:pt x="517" y="186"/>
                    <a:pt x="517" y="186"/>
                  </a:cubicBezTo>
                  <a:cubicBezTo>
                    <a:pt x="517" y="181"/>
                    <a:pt x="517" y="181"/>
                    <a:pt x="517" y="181"/>
                  </a:cubicBezTo>
                  <a:cubicBezTo>
                    <a:pt x="513" y="181"/>
                    <a:pt x="513" y="181"/>
                    <a:pt x="513" y="181"/>
                  </a:cubicBezTo>
                  <a:lnTo>
                    <a:pt x="513" y="186"/>
                  </a:lnTo>
                  <a:close/>
                  <a:moveTo>
                    <a:pt x="566" y="204"/>
                  </a:moveTo>
                  <a:cubicBezTo>
                    <a:pt x="566" y="197"/>
                    <a:pt x="563" y="191"/>
                    <a:pt x="555" y="191"/>
                  </a:cubicBezTo>
                  <a:cubicBezTo>
                    <a:pt x="548" y="191"/>
                    <a:pt x="544" y="197"/>
                    <a:pt x="544" y="203"/>
                  </a:cubicBezTo>
                  <a:cubicBezTo>
                    <a:pt x="544" y="212"/>
                    <a:pt x="549" y="216"/>
                    <a:pt x="557" y="216"/>
                  </a:cubicBezTo>
                  <a:cubicBezTo>
                    <a:pt x="559" y="216"/>
                    <a:pt x="563" y="215"/>
                    <a:pt x="565" y="213"/>
                  </a:cubicBezTo>
                  <a:cubicBezTo>
                    <a:pt x="565" y="210"/>
                    <a:pt x="565" y="210"/>
                    <a:pt x="565" y="210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62" y="212"/>
                    <a:pt x="559" y="213"/>
                    <a:pt x="557" y="213"/>
                  </a:cubicBezTo>
                  <a:cubicBezTo>
                    <a:pt x="552" y="213"/>
                    <a:pt x="550" y="211"/>
                    <a:pt x="549" y="208"/>
                  </a:cubicBezTo>
                  <a:cubicBezTo>
                    <a:pt x="548" y="207"/>
                    <a:pt x="548" y="206"/>
                    <a:pt x="548" y="204"/>
                  </a:cubicBezTo>
                  <a:cubicBezTo>
                    <a:pt x="548" y="204"/>
                    <a:pt x="548" y="204"/>
                    <a:pt x="548" y="204"/>
                  </a:cubicBezTo>
                  <a:lnTo>
                    <a:pt x="566" y="204"/>
                  </a:lnTo>
                  <a:close/>
                  <a:moveTo>
                    <a:pt x="555" y="194"/>
                  </a:moveTo>
                  <a:cubicBezTo>
                    <a:pt x="559" y="194"/>
                    <a:pt x="562" y="197"/>
                    <a:pt x="562" y="201"/>
                  </a:cubicBezTo>
                  <a:cubicBezTo>
                    <a:pt x="548" y="201"/>
                    <a:pt x="548" y="201"/>
                    <a:pt x="548" y="201"/>
                  </a:cubicBezTo>
                  <a:cubicBezTo>
                    <a:pt x="549" y="197"/>
                    <a:pt x="551" y="194"/>
                    <a:pt x="555" y="194"/>
                  </a:cubicBezTo>
                  <a:close/>
                  <a:moveTo>
                    <a:pt x="526" y="198"/>
                  </a:moveTo>
                  <a:cubicBezTo>
                    <a:pt x="526" y="196"/>
                    <a:pt x="528" y="194"/>
                    <a:pt x="532" y="194"/>
                  </a:cubicBezTo>
                  <a:cubicBezTo>
                    <a:pt x="536" y="194"/>
                    <a:pt x="538" y="196"/>
                    <a:pt x="539" y="197"/>
                  </a:cubicBezTo>
                  <a:cubicBezTo>
                    <a:pt x="540" y="197"/>
                    <a:pt x="540" y="197"/>
                    <a:pt x="540" y="197"/>
                  </a:cubicBezTo>
                  <a:cubicBezTo>
                    <a:pt x="540" y="193"/>
                    <a:pt x="540" y="193"/>
                    <a:pt x="540" y="193"/>
                  </a:cubicBezTo>
                  <a:cubicBezTo>
                    <a:pt x="538" y="193"/>
                    <a:pt x="536" y="192"/>
                    <a:pt x="532" y="192"/>
                  </a:cubicBezTo>
                  <a:cubicBezTo>
                    <a:pt x="526" y="192"/>
                    <a:pt x="523" y="194"/>
                    <a:pt x="523" y="198"/>
                  </a:cubicBezTo>
                  <a:cubicBezTo>
                    <a:pt x="523" y="206"/>
                    <a:pt x="537" y="204"/>
                    <a:pt x="537" y="209"/>
                  </a:cubicBezTo>
                  <a:cubicBezTo>
                    <a:pt x="537" y="212"/>
                    <a:pt x="535" y="213"/>
                    <a:pt x="532" y="213"/>
                  </a:cubicBezTo>
                  <a:cubicBezTo>
                    <a:pt x="529" y="213"/>
                    <a:pt x="525" y="211"/>
                    <a:pt x="524" y="210"/>
                  </a:cubicBezTo>
                  <a:cubicBezTo>
                    <a:pt x="523" y="210"/>
                    <a:pt x="523" y="210"/>
                    <a:pt x="523" y="210"/>
                  </a:cubicBezTo>
                  <a:cubicBezTo>
                    <a:pt x="523" y="213"/>
                    <a:pt x="523" y="213"/>
                    <a:pt x="523" y="213"/>
                  </a:cubicBezTo>
                  <a:cubicBezTo>
                    <a:pt x="525" y="215"/>
                    <a:pt x="528" y="216"/>
                    <a:pt x="531" y="216"/>
                  </a:cubicBezTo>
                  <a:cubicBezTo>
                    <a:pt x="538" y="216"/>
                    <a:pt x="541" y="213"/>
                    <a:pt x="541" y="209"/>
                  </a:cubicBezTo>
                  <a:cubicBezTo>
                    <a:pt x="541" y="201"/>
                    <a:pt x="526" y="203"/>
                    <a:pt x="526" y="198"/>
                  </a:cubicBezTo>
                  <a:close/>
                  <a:moveTo>
                    <a:pt x="359" y="215"/>
                  </a:moveTo>
                  <a:cubicBezTo>
                    <a:pt x="382" y="215"/>
                    <a:pt x="382" y="215"/>
                    <a:pt x="382" y="215"/>
                  </a:cubicBezTo>
                  <a:cubicBezTo>
                    <a:pt x="382" y="212"/>
                    <a:pt x="382" y="212"/>
                    <a:pt x="382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63" y="200"/>
                    <a:pt x="363" y="200"/>
                    <a:pt x="363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197"/>
                    <a:pt x="381" y="197"/>
                    <a:pt x="381" y="197"/>
                  </a:cubicBezTo>
                  <a:cubicBezTo>
                    <a:pt x="363" y="197"/>
                    <a:pt x="363" y="197"/>
                    <a:pt x="363" y="197"/>
                  </a:cubicBezTo>
                  <a:cubicBezTo>
                    <a:pt x="363" y="185"/>
                    <a:pt x="363" y="185"/>
                    <a:pt x="363" y="185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82" y="182"/>
                    <a:pt x="382" y="182"/>
                    <a:pt x="382" y="182"/>
                  </a:cubicBezTo>
                  <a:cubicBezTo>
                    <a:pt x="359" y="182"/>
                    <a:pt x="359" y="182"/>
                    <a:pt x="359" y="182"/>
                  </a:cubicBezTo>
                  <a:lnTo>
                    <a:pt x="359" y="215"/>
                  </a:lnTo>
                  <a:close/>
                  <a:moveTo>
                    <a:pt x="457" y="196"/>
                  </a:moveTo>
                  <a:cubicBezTo>
                    <a:pt x="456" y="196"/>
                    <a:pt x="456" y="196"/>
                    <a:pt x="456" y="196"/>
                  </a:cubicBezTo>
                  <a:cubicBezTo>
                    <a:pt x="456" y="192"/>
                    <a:pt x="456" y="192"/>
                    <a:pt x="456" y="192"/>
                  </a:cubicBezTo>
                  <a:cubicBezTo>
                    <a:pt x="453" y="192"/>
                    <a:pt x="453" y="192"/>
                    <a:pt x="453" y="192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02"/>
                    <a:pt x="457" y="202"/>
                    <a:pt x="457" y="202"/>
                  </a:cubicBezTo>
                  <a:cubicBezTo>
                    <a:pt x="457" y="198"/>
                    <a:pt x="459" y="195"/>
                    <a:pt x="462" y="195"/>
                  </a:cubicBezTo>
                  <a:cubicBezTo>
                    <a:pt x="465" y="195"/>
                    <a:pt x="465" y="195"/>
                    <a:pt x="465" y="195"/>
                  </a:cubicBezTo>
                  <a:cubicBezTo>
                    <a:pt x="465" y="192"/>
                    <a:pt x="465" y="192"/>
                    <a:pt x="465" y="192"/>
                  </a:cubicBezTo>
                  <a:cubicBezTo>
                    <a:pt x="462" y="192"/>
                    <a:pt x="462" y="192"/>
                    <a:pt x="462" y="192"/>
                  </a:cubicBezTo>
                  <a:cubicBezTo>
                    <a:pt x="459" y="192"/>
                    <a:pt x="458" y="193"/>
                    <a:pt x="457" y="196"/>
                  </a:cubicBezTo>
                  <a:close/>
                  <a:moveTo>
                    <a:pt x="302" y="8"/>
                  </a:moveTo>
                  <a:cubicBezTo>
                    <a:pt x="301" y="4"/>
                    <a:pt x="297" y="2"/>
                    <a:pt x="293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2"/>
                    <a:pt x="159" y="3"/>
                    <a:pt x="157" y="5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69" y="92"/>
                    <a:pt x="69" y="99"/>
                    <a:pt x="73" y="103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5" y="147"/>
                    <a:pt x="85" y="153"/>
                    <a:pt x="89" y="157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5" y="203"/>
                    <a:pt x="141" y="203"/>
                    <a:pt x="145" y="199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95" y="222"/>
                    <a:pt x="195" y="222"/>
                    <a:pt x="195" y="222"/>
                  </a:cubicBezTo>
                  <a:cubicBezTo>
                    <a:pt x="197" y="224"/>
                    <a:pt x="199" y="225"/>
                    <a:pt x="202" y="225"/>
                  </a:cubicBezTo>
                  <a:cubicBezTo>
                    <a:pt x="204" y="225"/>
                    <a:pt x="207" y="224"/>
                    <a:pt x="209" y="222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00" y="131"/>
                    <a:pt x="301" y="128"/>
                    <a:pt x="301" y="126"/>
                  </a:cubicBezTo>
                  <a:cubicBezTo>
                    <a:pt x="301" y="123"/>
                    <a:pt x="300" y="120"/>
                    <a:pt x="298" y="119"/>
                  </a:cubicBezTo>
                  <a:cubicBezTo>
                    <a:pt x="249" y="69"/>
                    <a:pt x="249" y="69"/>
                    <a:pt x="249" y="69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3" y="16"/>
                    <a:pt x="304" y="12"/>
                    <a:pt x="302" y="8"/>
                  </a:cubicBezTo>
                  <a:close/>
                  <a:moveTo>
                    <a:pt x="217" y="57"/>
                  </a:moveTo>
                  <a:cubicBezTo>
                    <a:pt x="227" y="46"/>
                    <a:pt x="227" y="46"/>
                    <a:pt x="227" y="46"/>
                  </a:cubicBezTo>
                  <a:cubicBezTo>
                    <a:pt x="228" y="46"/>
                    <a:pt x="229" y="45"/>
                    <a:pt x="229" y="45"/>
                  </a:cubicBezTo>
                  <a:cubicBezTo>
                    <a:pt x="230" y="45"/>
                    <a:pt x="231" y="46"/>
                    <a:pt x="231" y="46"/>
                  </a:cubicBezTo>
                  <a:cubicBezTo>
                    <a:pt x="242" y="57"/>
                    <a:pt x="242" y="57"/>
                    <a:pt x="242" y="57"/>
                  </a:cubicBezTo>
                  <a:cubicBezTo>
                    <a:pt x="243" y="58"/>
                    <a:pt x="243" y="59"/>
                    <a:pt x="242" y="60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1"/>
                    <a:pt x="230" y="72"/>
                    <a:pt x="229" y="72"/>
                  </a:cubicBezTo>
                  <a:cubicBezTo>
                    <a:pt x="229" y="72"/>
                    <a:pt x="228" y="71"/>
                    <a:pt x="227" y="7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6" y="60"/>
                    <a:pt x="216" y="59"/>
                    <a:pt x="216" y="59"/>
                  </a:cubicBezTo>
                  <a:cubicBezTo>
                    <a:pt x="216" y="58"/>
                    <a:pt x="216" y="57"/>
                    <a:pt x="217" y="57"/>
                  </a:cubicBezTo>
                  <a:close/>
                  <a:moveTo>
                    <a:pt x="158" y="35"/>
                  </a:moveTo>
                  <a:cubicBezTo>
                    <a:pt x="158" y="34"/>
                    <a:pt x="158" y="33"/>
                    <a:pt x="160" y="33"/>
                  </a:cubicBezTo>
                  <a:cubicBezTo>
                    <a:pt x="161" y="32"/>
                    <a:pt x="162" y="32"/>
                    <a:pt x="163" y="3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1" y="32"/>
                    <a:pt x="202" y="32"/>
                    <a:pt x="204" y="33"/>
                  </a:cubicBezTo>
                  <a:cubicBezTo>
                    <a:pt x="205" y="33"/>
                    <a:pt x="205" y="34"/>
                    <a:pt x="205" y="35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9"/>
                    <a:pt x="204" y="7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1"/>
                    <a:pt x="182" y="101"/>
                    <a:pt x="182" y="101"/>
                  </a:cubicBezTo>
                  <a:cubicBezTo>
                    <a:pt x="181" y="101"/>
                    <a:pt x="180" y="101"/>
                    <a:pt x="179" y="100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8" y="79"/>
                    <a:pt x="158" y="78"/>
                    <a:pt x="158" y="77"/>
                  </a:cubicBezTo>
                  <a:lnTo>
                    <a:pt x="158" y="35"/>
                  </a:lnTo>
                  <a:close/>
                  <a:moveTo>
                    <a:pt x="121" y="57"/>
                  </a:moveTo>
                  <a:cubicBezTo>
                    <a:pt x="132" y="46"/>
                    <a:pt x="132" y="46"/>
                    <a:pt x="132" y="46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4" y="45"/>
                    <a:pt x="135" y="46"/>
                    <a:pt x="136" y="4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7" y="58"/>
                    <a:pt x="147" y="59"/>
                    <a:pt x="146" y="6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71"/>
                    <a:pt x="134" y="72"/>
                    <a:pt x="134" y="72"/>
                  </a:cubicBezTo>
                  <a:cubicBezTo>
                    <a:pt x="133" y="72"/>
                    <a:pt x="132" y="71"/>
                    <a:pt x="132" y="71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1" y="59"/>
                    <a:pt x="121" y="59"/>
                  </a:cubicBezTo>
                  <a:cubicBezTo>
                    <a:pt x="121" y="58"/>
                    <a:pt x="121" y="57"/>
                    <a:pt x="121" y="57"/>
                  </a:cubicBezTo>
                  <a:close/>
                  <a:moveTo>
                    <a:pt x="146" y="156"/>
                  </a:moveTo>
                  <a:cubicBezTo>
                    <a:pt x="136" y="166"/>
                    <a:pt x="136" y="166"/>
                    <a:pt x="136" y="166"/>
                  </a:cubicBezTo>
                  <a:cubicBezTo>
                    <a:pt x="135" y="167"/>
                    <a:pt x="134" y="167"/>
                    <a:pt x="134" y="167"/>
                  </a:cubicBezTo>
                  <a:cubicBezTo>
                    <a:pt x="133" y="167"/>
                    <a:pt x="132" y="167"/>
                    <a:pt x="132" y="16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3"/>
                    <a:pt x="121" y="153"/>
                    <a:pt x="121" y="1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1"/>
                    <a:pt x="133" y="141"/>
                    <a:pt x="134" y="141"/>
                  </a:cubicBezTo>
                  <a:cubicBezTo>
                    <a:pt x="134" y="141"/>
                    <a:pt x="135" y="141"/>
                    <a:pt x="136" y="142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7" y="153"/>
                    <a:pt x="147" y="155"/>
                    <a:pt x="146" y="156"/>
                  </a:cubicBezTo>
                  <a:close/>
                  <a:moveTo>
                    <a:pt x="152" y="130"/>
                  </a:moveTo>
                  <a:cubicBezTo>
                    <a:pt x="110" y="130"/>
                    <a:pt x="110" y="130"/>
                    <a:pt x="110" y="130"/>
                  </a:cubicBezTo>
                  <a:cubicBezTo>
                    <a:pt x="109" y="130"/>
                    <a:pt x="108" y="130"/>
                    <a:pt x="107" y="129"/>
                  </a:cubicBezTo>
                  <a:cubicBezTo>
                    <a:pt x="107" y="127"/>
                    <a:pt x="107" y="126"/>
                    <a:pt x="108" y="125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87"/>
                    <a:pt x="107" y="86"/>
                    <a:pt x="107" y="85"/>
                  </a:cubicBezTo>
                  <a:cubicBezTo>
                    <a:pt x="108" y="83"/>
                    <a:pt x="109" y="83"/>
                    <a:pt x="110" y="83"/>
                  </a:cubicBezTo>
                  <a:cubicBezTo>
                    <a:pt x="152" y="83"/>
                    <a:pt x="152" y="83"/>
                    <a:pt x="152" y="83"/>
                  </a:cubicBezTo>
                  <a:cubicBezTo>
                    <a:pt x="153" y="83"/>
                    <a:pt x="153" y="83"/>
                    <a:pt x="154" y="84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5"/>
                    <a:pt x="176" y="106"/>
                    <a:pt x="176" y="107"/>
                  </a:cubicBezTo>
                  <a:cubicBezTo>
                    <a:pt x="176" y="107"/>
                    <a:pt x="175" y="108"/>
                    <a:pt x="175" y="109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3" y="130"/>
                    <a:pt x="153" y="130"/>
                    <a:pt x="152" y="130"/>
                  </a:cubicBezTo>
                  <a:close/>
                  <a:moveTo>
                    <a:pt x="205" y="178"/>
                  </a:moveTo>
                  <a:cubicBezTo>
                    <a:pt x="205" y="179"/>
                    <a:pt x="205" y="180"/>
                    <a:pt x="204" y="181"/>
                  </a:cubicBezTo>
                  <a:cubicBezTo>
                    <a:pt x="203" y="181"/>
                    <a:pt x="203" y="181"/>
                    <a:pt x="202" y="181"/>
                  </a:cubicBezTo>
                  <a:cubicBezTo>
                    <a:pt x="202" y="181"/>
                    <a:pt x="201" y="181"/>
                    <a:pt x="200" y="180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1" y="181"/>
                    <a:pt x="160" y="181"/>
                  </a:cubicBezTo>
                  <a:cubicBezTo>
                    <a:pt x="158" y="180"/>
                    <a:pt x="158" y="179"/>
                    <a:pt x="158" y="178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5"/>
                    <a:pt x="159" y="134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1" y="112"/>
                    <a:pt x="182" y="112"/>
                    <a:pt x="184" y="113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5" y="135"/>
                    <a:pt x="205" y="136"/>
                    <a:pt x="205" y="136"/>
                  </a:cubicBezTo>
                  <a:lnTo>
                    <a:pt x="205" y="178"/>
                  </a:lnTo>
                  <a:close/>
                  <a:moveTo>
                    <a:pt x="242" y="156"/>
                  </a:moveTo>
                  <a:cubicBezTo>
                    <a:pt x="231" y="166"/>
                    <a:pt x="231" y="166"/>
                    <a:pt x="231" y="166"/>
                  </a:cubicBezTo>
                  <a:cubicBezTo>
                    <a:pt x="231" y="167"/>
                    <a:pt x="230" y="167"/>
                    <a:pt x="229" y="167"/>
                  </a:cubicBezTo>
                  <a:cubicBezTo>
                    <a:pt x="229" y="167"/>
                    <a:pt x="228" y="167"/>
                    <a:pt x="227" y="166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6" y="155"/>
                    <a:pt x="216" y="155"/>
                    <a:pt x="216" y="154"/>
                  </a:cubicBezTo>
                  <a:cubicBezTo>
                    <a:pt x="216" y="153"/>
                    <a:pt x="216" y="153"/>
                    <a:pt x="217" y="15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8" y="141"/>
                    <a:pt x="229" y="141"/>
                    <a:pt x="229" y="141"/>
                  </a:cubicBezTo>
                  <a:cubicBezTo>
                    <a:pt x="230" y="141"/>
                    <a:pt x="231" y="141"/>
                    <a:pt x="231" y="142"/>
                  </a:cubicBezTo>
                  <a:cubicBezTo>
                    <a:pt x="242" y="152"/>
                    <a:pt x="242" y="152"/>
                    <a:pt x="242" y="152"/>
                  </a:cubicBezTo>
                  <a:cubicBezTo>
                    <a:pt x="243" y="153"/>
                    <a:pt x="243" y="155"/>
                    <a:pt x="242" y="156"/>
                  </a:cubicBezTo>
                  <a:close/>
                  <a:moveTo>
                    <a:pt x="253" y="83"/>
                  </a:moveTo>
                  <a:cubicBezTo>
                    <a:pt x="254" y="83"/>
                    <a:pt x="255" y="83"/>
                    <a:pt x="256" y="85"/>
                  </a:cubicBezTo>
                  <a:cubicBezTo>
                    <a:pt x="256" y="86"/>
                    <a:pt x="256" y="87"/>
                    <a:pt x="255" y="88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6"/>
                    <a:pt x="256" y="127"/>
                    <a:pt x="256" y="129"/>
                  </a:cubicBezTo>
                  <a:cubicBezTo>
                    <a:pt x="255" y="130"/>
                    <a:pt x="254" y="130"/>
                    <a:pt x="253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0" y="130"/>
                    <a:pt x="210" y="130"/>
                    <a:pt x="209" y="13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7" y="107"/>
                    <a:pt x="187" y="107"/>
                  </a:cubicBezTo>
                  <a:cubicBezTo>
                    <a:pt x="187" y="106"/>
                    <a:pt x="188" y="105"/>
                    <a:pt x="188" y="104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0" y="83"/>
                    <a:pt x="210" y="83"/>
                    <a:pt x="211" y="83"/>
                  </a:cubicBezTo>
                  <a:lnTo>
                    <a:pt x="253" y="83"/>
                  </a:lnTo>
                  <a:close/>
                  <a:moveTo>
                    <a:pt x="458" y="132"/>
                  </a:moveTo>
                  <a:cubicBezTo>
                    <a:pt x="376" y="132"/>
                    <a:pt x="376" y="132"/>
                    <a:pt x="376" y="132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2" y="66"/>
                    <a:pt x="452" y="66"/>
                    <a:pt x="452" y="66"/>
                  </a:cubicBezTo>
                  <a:cubicBezTo>
                    <a:pt x="376" y="66"/>
                    <a:pt x="376" y="66"/>
                    <a:pt x="376" y="66"/>
                  </a:cubicBezTo>
                  <a:cubicBezTo>
                    <a:pt x="376" y="17"/>
                    <a:pt x="376" y="17"/>
                    <a:pt x="376" y="17"/>
                  </a:cubicBezTo>
                  <a:cubicBezTo>
                    <a:pt x="458" y="17"/>
                    <a:pt x="458" y="17"/>
                    <a:pt x="458" y="17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147"/>
                    <a:pt x="359" y="147"/>
                    <a:pt x="359" y="147"/>
                  </a:cubicBezTo>
                  <a:cubicBezTo>
                    <a:pt x="458" y="147"/>
                    <a:pt x="458" y="147"/>
                    <a:pt x="458" y="147"/>
                  </a:cubicBezTo>
                  <a:lnTo>
                    <a:pt x="458" y="132"/>
                  </a:lnTo>
                  <a:close/>
                  <a:moveTo>
                    <a:pt x="399" y="192"/>
                  </a:moveTo>
                  <a:cubicBezTo>
                    <a:pt x="395" y="192"/>
                    <a:pt x="392" y="193"/>
                    <a:pt x="391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90" y="215"/>
                    <a:pt x="390" y="215"/>
                    <a:pt x="390" y="215"/>
                  </a:cubicBezTo>
                  <a:cubicBezTo>
                    <a:pt x="390" y="200"/>
                    <a:pt x="390" y="200"/>
                    <a:pt x="390" y="200"/>
                  </a:cubicBezTo>
                  <a:cubicBezTo>
                    <a:pt x="391" y="197"/>
                    <a:pt x="395" y="195"/>
                    <a:pt x="397" y="195"/>
                  </a:cubicBezTo>
                  <a:cubicBezTo>
                    <a:pt x="401" y="195"/>
                    <a:pt x="404" y="197"/>
                    <a:pt x="404" y="201"/>
                  </a:cubicBezTo>
                  <a:cubicBezTo>
                    <a:pt x="404" y="215"/>
                    <a:pt x="404" y="215"/>
                    <a:pt x="404" y="215"/>
                  </a:cubicBezTo>
                  <a:cubicBezTo>
                    <a:pt x="408" y="215"/>
                    <a:pt x="408" y="215"/>
                    <a:pt x="408" y="215"/>
                  </a:cubicBezTo>
                  <a:cubicBezTo>
                    <a:pt x="408" y="200"/>
                    <a:pt x="408" y="200"/>
                    <a:pt x="408" y="200"/>
                  </a:cubicBezTo>
                  <a:cubicBezTo>
                    <a:pt x="408" y="194"/>
                    <a:pt x="404" y="192"/>
                    <a:pt x="399" y="192"/>
                  </a:cubicBezTo>
                  <a:close/>
                  <a:moveTo>
                    <a:pt x="448" y="204"/>
                  </a:moveTo>
                  <a:cubicBezTo>
                    <a:pt x="448" y="197"/>
                    <a:pt x="445" y="191"/>
                    <a:pt x="437" y="191"/>
                  </a:cubicBezTo>
                  <a:cubicBezTo>
                    <a:pt x="430" y="191"/>
                    <a:pt x="426" y="197"/>
                    <a:pt x="426" y="203"/>
                  </a:cubicBezTo>
                  <a:cubicBezTo>
                    <a:pt x="426" y="212"/>
                    <a:pt x="431" y="216"/>
                    <a:pt x="439" y="216"/>
                  </a:cubicBezTo>
                  <a:cubicBezTo>
                    <a:pt x="441" y="216"/>
                    <a:pt x="445" y="215"/>
                    <a:pt x="447" y="213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4" y="212"/>
                    <a:pt x="441" y="213"/>
                    <a:pt x="439" y="213"/>
                  </a:cubicBezTo>
                  <a:cubicBezTo>
                    <a:pt x="435" y="213"/>
                    <a:pt x="432" y="211"/>
                    <a:pt x="431" y="208"/>
                  </a:cubicBezTo>
                  <a:cubicBezTo>
                    <a:pt x="430" y="207"/>
                    <a:pt x="430" y="206"/>
                    <a:pt x="430" y="204"/>
                  </a:cubicBezTo>
                  <a:cubicBezTo>
                    <a:pt x="430" y="204"/>
                    <a:pt x="430" y="204"/>
                    <a:pt x="430" y="204"/>
                  </a:cubicBezTo>
                  <a:lnTo>
                    <a:pt x="448" y="204"/>
                  </a:lnTo>
                  <a:close/>
                  <a:moveTo>
                    <a:pt x="437" y="194"/>
                  </a:moveTo>
                  <a:cubicBezTo>
                    <a:pt x="442" y="194"/>
                    <a:pt x="444" y="197"/>
                    <a:pt x="444" y="201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1" y="197"/>
                    <a:pt x="433" y="194"/>
                    <a:pt x="437" y="194"/>
                  </a:cubicBezTo>
                  <a:close/>
                  <a:moveTo>
                    <a:pt x="612" y="198"/>
                  </a:moveTo>
                  <a:cubicBezTo>
                    <a:pt x="612" y="196"/>
                    <a:pt x="614" y="194"/>
                    <a:pt x="617" y="194"/>
                  </a:cubicBezTo>
                  <a:cubicBezTo>
                    <a:pt x="621" y="194"/>
                    <a:pt x="623" y="196"/>
                    <a:pt x="624" y="197"/>
                  </a:cubicBezTo>
                  <a:cubicBezTo>
                    <a:pt x="625" y="197"/>
                    <a:pt x="625" y="197"/>
                    <a:pt x="625" y="197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4" y="193"/>
                    <a:pt x="621" y="192"/>
                    <a:pt x="617" y="192"/>
                  </a:cubicBezTo>
                  <a:cubicBezTo>
                    <a:pt x="611" y="192"/>
                    <a:pt x="608" y="194"/>
                    <a:pt x="608" y="198"/>
                  </a:cubicBezTo>
                  <a:cubicBezTo>
                    <a:pt x="608" y="206"/>
                    <a:pt x="622" y="204"/>
                    <a:pt x="622" y="209"/>
                  </a:cubicBezTo>
                  <a:cubicBezTo>
                    <a:pt x="622" y="212"/>
                    <a:pt x="621" y="213"/>
                    <a:pt x="617" y="213"/>
                  </a:cubicBezTo>
                  <a:cubicBezTo>
                    <a:pt x="614" y="213"/>
                    <a:pt x="611" y="211"/>
                    <a:pt x="609" y="210"/>
                  </a:cubicBezTo>
                  <a:cubicBezTo>
                    <a:pt x="608" y="210"/>
                    <a:pt x="608" y="210"/>
                    <a:pt x="608" y="210"/>
                  </a:cubicBezTo>
                  <a:cubicBezTo>
                    <a:pt x="608" y="213"/>
                    <a:pt x="608" y="213"/>
                    <a:pt x="608" y="213"/>
                  </a:cubicBezTo>
                  <a:cubicBezTo>
                    <a:pt x="610" y="215"/>
                    <a:pt x="613" y="216"/>
                    <a:pt x="617" y="216"/>
                  </a:cubicBezTo>
                  <a:cubicBezTo>
                    <a:pt x="623" y="216"/>
                    <a:pt x="626" y="213"/>
                    <a:pt x="626" y="209"/>
                  </a:cubicBezTo>
                  <a:cubicBezTo>
                    <a:pt x="626" y="201"/>
                    <a:pt x="612" y="203"/>
                    <a:pt x="612" y="198"/>
                  </a:cubicBezTo>
                  <a:close/>
                  <a:moveTo>
                    <a:pt x="418" y="184"/>
                  </a:moveTo>
                  <a:cubicBezTo>
                    <a:pt x="415" y="184"/>
                    <a:pt x="415" y="184"/>
                    <a:pt x="415" y="184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1" y="192"/>
                    <a:pt x="411" y="192"/>
                    <a:pt x="411" y="192"/>
                  </a:cubicBezTo>
                  <a:cubicBezTo>
                    <a:pt x="411" y="195"/>
                    <a:pt x="411" y="195"/>
                    <a:pt x="411" y="195"/>
                  </a:cubicBezTo>
                  <a:cubicBezTo>
                    <a:pt x="415" y="195"/>
                    <a:pt x="415" y="195"/>
                    <a:pt x="415" y="195"/>
                  </a:cubicBezTo>
                  <a:cubicBezTo>
                    <a:pt x="414" y="208"/>
                    <a:pt x="414" y="208"/>
                    <a:pt x="414" y="208"/>
                  </a:cubicBezTo>
                  <a:cubicBezTo>
                    <a:pt x="414" y="214"/>
                    <a:pt x="416" y="215"/>
                    <a:pt x="420" y="215"/>
                  </a:cubicBezTo>
                  <a:cubicBezTo>
                    <a:pt x="423" y="215"/>
                    <a:pt x="423" y="215"/>
                    <a:pt x="423" y="215"/>
                  </a:cubicBezTo>
                  <a:cubicBezTo>
                    <a:pt x="423" y="212"/>
                    <a:pt x="423" y="212"/>
                    <a:pt x="423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9" y="212"/>
                    <a:pt x="418" y="212"/>
                    <a:pt x="418" y="209"/>
                  </a:cubicBezTo>
                  <a:cubicBezTo>
                    <a:pt x="418" y="195"/>
                    <a:pt x="418" y="195"/>
                    <a:pt x="418" y="195"/>
                  </a:cubicBezTo>
                  <a:cubicBezTo>
                    <a:pt x="424" y="195"/>
                    <a:pt x="424" y="195"/>
                    <a:pt x="424" y="195"/>
                  </a:cubicBezTo>
                  <a:cubicBezTo>
                    <a:pt x="424" y="192"/>
                    <a:pt x="424" y="192"/>
                    <a:pt x="424" y="192"/>
                  </a:cubicBezTo>
                  <a:cubicBezTo>
                    <a:pt x="418" y="192"/>
                    <a:pt x="418" y="192"/>
                    <a:pt x="418" y="192"/>
                  </a:cubicBezTo>
                  <a:lnTo>
                    <a:pt x="418" y="18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7">
              <a:extLst>
                <a:ext uri="{FF2B5EF4-FFF2-40B4-BE49-F238E27FC236}">
                  <a16:creationId xmlns:a16="http://schemas.microsoft.com/office/drawing/2014/main" id="{179D3CA6-7075-4496-84A5-38650C3C9AC5}"/>
                </a:ext>
              </a:extLst>
            </p:cNvPr>
            <p:cNvSpPr/>
            <p:nvPr userDrawn="1">
              <p:custDataLst>
                <p:tags r:id="rId36"/>
              </p:custDataLst>
            </p:nvPr>
          </p:nvSpPr>
          <p:spPr bwMode="auto">
            <a:xfrm>
              <a:off x="5568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0 w 129"/>
                <a:gd name="T13" fmla="*/ 83 h 189"/>
                <a:gd name="T14" fmla="*/ 120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8 w 129"/>
                <a:gd name="T21" fmla="*/ 170 h 189"/>
                <a:gd name="T22" fmla="*/ 128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0" y="83"/>
                  </a:lnTo>
                  <a:lnTo>
                    <a:pt x="120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8" y="170"/>
                  </a:lnTo>
                  <a:lnTo>
                    <a:pt x="128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8">
              <a:extLst>
                <a:ext uri="{FF2B5EF4-FFF2-40B4-BE49-F238E27FC236}">
                  <a16:creationId xmlns:a16="http://schemas.microsoft.com/office/drawing/2014/main" id="{395B37C2-779C-46CC-8F1B-6F1090B043E3}"/>
                </a:ext>
              </a:extLst>
            </p:cNvPr>
            <p:cNvSpPr/>
            <p:nvPr userDrawn="1">
              <p:custDataLst>
                <p:tags r:id="rId37"/>
              </p:custDataLst>
            </p:nvPr>
          </p:nvSpPr>
          <p:spPr bwMode="auto">
            <a:xfrm>
              <a:off x="5726" y="2074"/>
              <a:ext cx="118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4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6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9">
              <a:extLst>
                <a:ext uri="{FF2B5EF4-FFF2-40B4-BE49-F238E27FC236}">
                  <a16:creationId xmlns:a16="http://schemas.microsoft.com/office/drawing/2014/main" id="{215768AD-E51A-44C7-BA6F-3893ED11641E}"/>
                </a:ext>
              </a:extLst>
            </p:cNvPr>
            <p:cNvSpPr/>
            <p:nvPr userDrawn="1">
              <p:custDataLst>
                <p:tags r:id="rId38"/>
              </p:custDataLst>
            </p:nvPr>
          </p:nvSpPr>
          <p:spPr bwMode="auto">
            <a:xfrm>
              <a:off x="5860" y="2030"/>
              <a:ext cx="73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7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7 w 57"/>
                <a:gd name="T27" fmla="*/ 35 h 138"/>
                <a:gd name="T28" fmla="*/ 17 w 57"/>
                <a:gd name="T29" fmla="*/ 0 h 138"/>
                <a:gd name="T30" fmla="*/ 33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2"/>
                    <a:pt x="16" y="10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40">
              <a:extLst>
                <a:ext uri="{FF2B5EF4-FFF2-40B4-BE49-F238E27FC236}">
                  <a16:creationId xmlns:a16="http://schemas.microsoft.com/office/drawing/2014/main" id="{B9705879-402A-4DA7-9FBF-A3A4A3D71915}"/>
                </a:ext>
              </a:extLst>
            </p:cNvPr>
            <p:cNvSpPr>
              <a:spLocks noEditPoints="1"/>
            </p:cNvSpPr>
            <p:nvPr userDrawn="1">
              <p:custDataLst>
                <p:tags r:id="rId39"/>
              </p:custDataLst>
            </p:nvPr>
          </p:nvSpPr>
          <p:spPr bwMode="auto">
            <a:xfrm>
              <a:off x="5952" y="2073"/>
              <a:ext cx="127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3 h 108"/>
                <a:gd name="T10" fmla="*/ 93 w 98"/>
                <a:gd name="T11" fmla="*/ 83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4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3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4"/>
                    <a:pt x="49" y="14"/>
                  </a:cubicBezTo>
                  <a:cubicBezTo>
                    <a:pt x="30" y="14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41">
              <a:extLst>
                <a:ext uri="{FF2B5EF4-FFF2-40B4-BE49-F238E27FC236}">
                  <a16:creationId xmlns:a16="http://schemas.microsoft.com/office/drawing/2014/main" id="{108DD175-7002-44DD-8AAF-0D6762B54628}"/>
                </a:ext>
              </a:extLst>
            </p:cNvPr>
            <p:cNvSpPr/>
            <p:nvPr userDrawn="1">
              <p:custDataLst>
                <p:tags r:id="rId40"/>
              </p:custDataLst>
            </p:nvPr>
          </p:nvSpPr>
          <p:spPr bwMode="auto">
            <a:xfrm>
              <a:off x="6106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42">
              <a:extLst>
                <a:ext uri="{FF2B5EF4-FFF2-40B4-BE49-F238E27FC236}">
                  <a16:creationId xmlns:a16="http://schemas.microsoft.com/office/drawing/2014/main" id="{5563710B-9A6E-4023-B86E-09BD86FAA03C}"/>
                </a:ext>
              </a:extLst>
            </p:cNvPr>
            <p:cNvSpPr>
              <a:spLocks noEditPoints="1"/>
            </p:cNvSpPr>
            <p:nvPr userDrawn="1">
              <p:custDataLst>
                <p:tags r:id="rId41"/>
              </p:custDataLst>
            </p:nvPr>
          </p:nvSpPr>
          <p:spPr bwMode="auto">
            <a:xfrm>
              <a:off x="6200" y="2073"/>
              <a:ext cx="129" cy="193"/>
            </a:xfrm>
            <a:custGeom>
              <a:avLst/>
              <a:gdLst>
                <a:gd name="T0" fmla="*/ 0 w 100"/>
                <a:gd name="T1" fmla="*/ 2 h 149"/>
                <a:gd name="T2" fmla="*/ 17 w 100"/>
                <a:gd name="T3" fmla="*/ 2 h 149"/>
                <a:gd name="T4" fmla="*/ 17 w 100"/>
                <a:gd name="T5" fmla="*/ 15 h 149"/>
                <a:gd name="T6" fmla="*/ 19 w 100"/>
                <a:gd name="T7" fmla="*/ 15 h 149"/>
                <a:gd name="T8" fmla="*/ 50 w 100"/>
                <a:gd name="T9" fmla="*/ 0 h 149"/>
                <a:gd name="T10" fmla="*/ 100 w 100"/>
                <a:gd name="T11" fmla="*/ 52 h 149"/>
                <a:gd name="T12" fmla="*/ 49 w 100"/>
                <a:gd name="T13" fmla="*/ 107 h 149"/>
                <a:gd name="T14" fmla="*/ 19 w 100"/>
                <a:gd name="T15" fmla="*/ 90 h 149"/>
                <a:gd name="T16" fmla="*/ 17 w 100"/>
                <a:gd name="T17" fmla="*/ 90 h 149"/>
                <a:gd name="T18" fmla="*/ 17 w 100"/>
                <a:gd name="T19" fmla="*/ 149 h 149"/>
                <a:gd name="T20" fmla="*/ 0 w 100"/>
                <a:gd name="T21" fmla="*/ 149 h 149"/>
                <a:gd name="T22" fmla="*/ 0 w 100"/>
                <a:gd name="T23" fmla="*/ 2 h 149"/>
                <a:gd name="T24" fmla="*/ 17 w 100"/>
                <a:gd name="T25" fmla="*/ 42 h 149"/>
                <a:gd name="T26" fmla="*/ 17 w 100"/>
                <a:gd name="T27" fmla="*/ 72 h 149"/>
                <a:gd name="T28" fmla="*/ 46 w 100"/>
                <a:gd name="T29" fmla="*/ 93 h 149"/>
                <a:gd name="T30" fmla="*/ 83 w 100"/>
                <a:gd name="T31" fmla="*/ 52 h 149"/>
                <a:gd name="T32" fmla="*/ 47 w 100"/>
                <a:gd name="T33" fmla="*/ 14 h 149"/>
                <a:gd name="T34" fmla="*/ 17 w 100"/>
                <a:gd name="T35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49">
                  <a:moveTo>
                    <a:pt x="0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4" y="6"/>
                    <a:pt x="36" y="0"/>
                    <a:pt x="50" y="0"/>
                  </a:cubicBezTo>
                  <a:cubicBezTo>
                    <a:pt x="80" y="0"/>
                    <a:pt x="100" y="21"/>
                    <a:pt x="100" y="52"/>
                  </a:cubicBezTo>
                  <a:cubicBezTo>
                    <a:pt x="100" y="85"/>
                    <a:pt x="77" y="107"/>
                    <a:pt x="49" y="107"/>
                  </a:cubicBezTo>
                  <a:cubicBezTo>
                    <a:pt x="38" y="107"/>
                    <a:pt x="24" y="101"/>
                    <a:pt x="19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0" y="2"/>
                  </a:lnTo>
                  <a:close/>
                  <a:moveTo>
                    <a:pt x="17" y="42"/>
                  </a:moveTo>
                  <a:cubicBezTo>
                    <a:pt x="17" y="72"/>
                    <a:pt x="17" y="72"/>
                    <a:pt x="17" y="72"/>
                  </a:cubicBezTo>
                  <a:cubicBezTo>
                    <a:pt x="17" y="85"/>
                    <a:pt x="32" y="93"/>
                    <a:pt x="46" y="93"/>
                  </a:cubicBezTo>
                  <a:cubicBezTo>
                    <a:pt x="66" y="93"/>
                    <a:pt x="83" y="80"/>
                    <a:pt x="83" y="52"/>
                  </a:cubicBezTo>
                  <a:cubicBezTo>
                    <a:pt x="83" y="28"/>
                    <a:pt x="67" y="14"/>
                    <a:pt x="47" y="14"/>
                  </a:cubicBezTo>
                  <a:cubicBezTo>
                    <a:pt x="32" y="14"/>
                    <a:pt x="17" y="26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3">
              <a:extLst>
                <a:ext uri="{FF2B5EF4-FFF2-40B4-BE49-F238E27FC236}">
                  <a16:creationId xmlns:a16="http://schemas.microsoft.com/office/drawing/2014/main" id="{7527AC93-7DCB-4CC0-87EA-246FA382E1BE}"/>
                </a:ext>
              </a:extLst>
            </p:cNvPr>
            <p:cNvSpPr/>
            <p:nvPr userDrawn="1">
              <p:custDataLst>
                <p:tags r:id="rId42"/>
              </p:custDataLst>
            </p:nvPr>
          </p:nvSpPr>
          <p:spPr bwMode="auto">
            <a:xfrm>
              <a:off x="6357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4">
              <a:extLst>
                <a:ext uri="{FF2B5EF4-FFF2-40B4-BE49-F238E27FC236}">
                  <a16:creationId xmlns:a16="http://schemas.microsoft.com/office/drawing/2014/main" id="{F7CCD314-0F6E-4A4A-BDE4-5491F256AF68}"/>
                </a:ext>
              </a:extLst>
            </p:cNvPr>
            <p:cNvSpPr>
              <a:spLocks noEditPoints="1"/>
            </p:cNvSpPr>
            <p:nvPr userDrawn="1">
              <p:custDataLst>
                <p:tags r:id="rId43"/>
              </p:custDataLst>
            </p:nvPr>
          </p:nvSpPr>
          <p:spPr bwMode="auto">
            <a:xfrm>
              <a:off x="6451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5">
              <a:extLst>
                <a:ext uri="{FF2B5EF4-FFF2-40B4-BE49-F238E27FC236}">
                  <a16:creationId xmlns:a16="http://schemas.microsoft.com/office/drawing/2014/main" id="{1EE0FB01-12D9-4C5D-871D-3B97560095D4}"/>
                </a:ext>
              </a:extLst>
            </p:cNvPr>
            <p:cNvSpPr/>
            <p:nvPr userDrawn="1">
              <p:custDataLst>
                <p:tags r:id="rId44"/>
              </p:custDataLst>
            </p:nvPr>
          </p:nvSpPr>
          <p:spPr bwMode="auto">
            <a:xfrm>
              <a:off x="6501" y="2074"/>
              <a:ext cx="103" cy="139"/>
            </a:xfrm>
            <a:custGeom>
              <a:avLst/>
              <a:gdLst>
                <a:gd name="T0" fmla="*/ 0 w 80"/>
                <a:gd name="T1" fmla="*/ 79 h 107"/>
                <a:gd name="T2" fmla="*/ 6 w 80"/>
                <a:gd name="T3" fmla="*/ 79 h 107"/>
                <a:gd name="T4" fmla="*/ 39 w 80"/>
                <a:gd name="T5" fmla="*/ 94 h 107"/>
                <a:gd name="T6" fmla="*/ 64 w 80"/>
                <a:gd name="T7" fmla="*/ 78 h 107"/>
                <a:gd name="T8" fmla="*/ 1 w 80"/>
                <a:gd name="T9" fmla="*/ 29 h 107"/>
                <a:gd name="T10" fmla="*/ 42 w 80"/>
                <a:gd name="T11" fmla="*/ 0 h 107"/>
                <a:gd name="T12" fmla="*/ 74 w 80"/>
                <a:gd name="T13" fmla="*/ 8 h 107"/>
                <a:gd name="T14" fmla="*/ 74 w 80"/>
                <a:gd name="T15" fmla="*/ 24 h 107"/>
                <a:gd name="T16" fmla="*/ 70 w 80"/>
                <a:gd name="T17" fmla="*/ 24 h 107"/>
                <a:gd name="T18" fmla="*/ 42 w 80"/>
                <a:gd name="T19" fmla="*/ 12 h 107"/>
                <a:gd name="T20" fmla="*/ 17 w 80"/>
                <a:gd name="T21" fmla="*/ 26 h 107"/>
                <a:gd name="T22" fmla="*/ 80 w 80"/>
                <a:gd name="T23" fmla="*/ 77 h 107"/>
                <a:gd name="T24" fmla="*/ 39 w 80"/>
                <a:gd name="T25" fmla="*/ 107 h 107"/>
                <a:gd name="T26" fmla="*/ 0 w 80"/>
                <a:gd name="T27" fmla="*/ 95 h 107"/>
                <a:gd name="T28" fmla="*/ 0 w 80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7">
                  <a:moveTo>
                    <a:pt x="0" y="79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1" y="87"/>
                    <a:pt x="26" y="94"/>
                    <a:pt x="39" y="94"/>
                  </a:cubicBezTo>
                  <a:cubicBezTo>
                    <a:pt x="55" y="94"/>
                    <a:pt x="64" y="89"/>
                    <a:pt x="64" y="78"/>
                  </a:cubicBezTo>
                  <a:cubicBezTo>
                    <a:pt x="64" y="57"/>
                    <a:pt x="1" y="64"/>
                    <a:pt x="1" y="29"/>
                  </a:cubicBezTo>
                  <a:cubicBezTo>
                    <a:pt x="1" y="11"/>
                    <a:pt x="14" y="0"/>
                    <a:pt x="42" y="0"/>
                  </a:cubicBezTo>
                  <a:cubicBezTo>
                    <a:pt x="57" y="0"/>
                    <a:pt x="69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6" y="20"/>
                    <a:pt x="56" y="12"/>
                    <a:pt x="42" y="12"/>
                  </a:cubicBezTo>
                  <a:cubicBezTo>
                    <a:pt x="24" y="12"/>
                    <a:pt x="17" y="18"/>
                    <a:pt x="17" y="26"/>
                  </a:cubicBezTo>
                  <a:cubicBezTo>
                    <a:pt x="17" y="51"/>
                    <a:pt x="80" y="41"/>
                    <a:pt x="80" y="77"/>
                  </a:cubicBezTo>
                  <a:cubicBezTo>
                    <a:pt x="80" y="96"/>
                    <a:pt x="68" y="107"/>
                    <a:pt x="39" y="107"/>
                  </a:cubicBezTo>
                  <a:cubicBezTo>
                    <a:pt x="23" y="107"/>
                    <a:pt x="10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6">
              <a:extLst>
                <a:ext uri="{FF2B5EF4-FFF2-40B4-BE49-F238E27FC236}">
                  <a16:creationId xmlns:a16="http://schemas.microsoft.com/office/drawing/2014/main" id="{0504DDF6-7458-4568-9136-AD2D2A55E9C7}"/>
                </a:ext>
              </a:extLst>
            </p:cNvPr>
            <p:cNvSpPr>
              <a:spLocks noEditPoints="1"/>
            </p:cNvSpPr>
            <p:nvPr userDrawn="1">
              <p:custDataLst>
                <p:tags r:id="rId45"/>
              </p:custDataLst>
            </p:nvPr>
          </p:nvSpPr>
          <p:spPr bwMode="auto">
            <a:xfrm>
              <a:off x="6621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8 w 97"/>
                <a:gd name="T9" fmla="*/ 83 h 108"/>
                <a:gd name="T10" fmla="*/ 92 w 97"/>
                <a:gd name="T11" fmla="*/ 83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4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3"/>
                    <a:pt x="17" y="68"/>
                    <a:pt x="19" y="72"/>
                  </a:cubicBezTo>
                  <a:cubicBezTo>
                    <a:pt x="25" y="86"/>
                    <a:pt x="36" y="94"/>
                    <a:pt x="55" y="94"/>
                  </a:cubicBezTo>
                  <a:cubicBezTo>
                    <a:pt x="65" y="94"/>
                    <a:pt x="78" y="90"/>
                    <a:pt x="88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4"/>
                    <a:pt x="49" y="14"/>
                  </a:cubicBezTo>
                  <a:cubicBezTo>
                    <a:pt x="30" y="14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7">
              <a:extLst>
                <a:ext uri="{FF2B5EF4-FFF2-40B4-BE49-F238E27FC236}">
                  <a16:creationId xmlns:a16="http://schemas.microsoft.com/office/drawing/2014/main" id="{0A80EF61-AF26-400F-85D9-F3E9EA8832DE}"/>
                </a:ext>
              </a:extLst>
            </p:cNvPr>
            <p:cNvSpPr/>
            <p:nvPr userDrawn="1">
              <p:custDataLst>
                <p:tags r:id="rId46"/>
              </p:custDataLst>
            </p:nvPr>
          </p:nvSpPr>
          <p:spPr bwMode="auto">
            <a:xfrm>
              <a:off x="6841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8">
              <a:extLst>
                <a:ext uri="{FF2B5EF4-FFF2-40B4-BE49-F238E27FC236}">
                  <a16:creationId xmlns:a16="http://schemas.microsoft.com/office/drawing/2014/main" id="{CF759915-BADB-4858-A4F2-922687C5B682}"/>
                </a:ext>
              </a:extLst>
            </p:cNvPr>
            <p:cNvSpPr/>
            <p:nvPr userDrawn="1">
              <p:custDataLst>
                <p:tags r:id="rId47"/>
              </p:custDataLst>
            </p:nvPr>
          </p:nvSpPr>
          <p:spPr bwMode="auto">
            <a:xfrm>
              <a:off x="6995" y="2074"/>
              <a:ext cx="101" cy="139"/>
            </a:xfrm>
            <a:custGeom>
              <a:avLst/>
              <a:gdLst>
                <a:gd name="T0" fmla="*/ 0 w 79"/>
                <a:gd name="T1" fmla="*/ 79 h 107"/>
                <a:gd name="T2" fmla="*/ 5 w 79"/>
                <a:gd name="T3" fmla="*/ 79 h 107"/>
                <a:gd name="T4" fmla="*/ 38 w 79"/>
                <a:gd name="T5" fmla="*/ 94 h 107"/>
                <a:gd name="T6" fmla="*/ 63 w 79"/>
                <a:gd name="T7" fmla="*/ 78 h 107"/>
                <a:gd name="T8" fmla="*/ 0 w 79"/>
                <a:gd name="T9" fmla="*/ 29 h 107"/>
                <a:gd name="T10" fmla="*/ 41 w 79"/>
                <a:gd name="T11" fmla="*/ 0 h 107"/>
                <a:gd name="T12" fmla="*/ 74 w 79"/>
                <a:gd name="T13" fmla="*/ 8 h 107"/>
                <a:gd name="T14" fmla="*/ 74 w 79"/>
                <a:gd name="T15" fmla="*/ 24 h 107"/>
                <a:gd name="T16" fmla="*/ 69 w 79"/>
                <a:gd name="T17" fmla="*/ 24 h 107"/>
                <a:gd name="T18" fmla="*/ 41 w 79"/>
                <a:gd name="T19" fmla="*/ 12 h 107"/>
                <a:gd name="T20" fmla="*/ 16 w 79"/>
                <a:gd name="T21" fmla="*/ 26 h 107"/>
                <a:gd name="T22" fmla="*/ 79 w 79"/>
                <a:gd name="T23" fmla="*/ 77 h 107"/>
                <a:gd name="T24" fmla="*/ 38 w 79"/>
                <a:gd name="T25" fmla="*/ 107 h 107"/>
                <a:gd name="T26" fmla="*/ 0 w 79"/>
                <a:gd name="T27" fmla="*/ 95 h 107"/>
                <a:gd name="T28" fmla="*/ 0 w 79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7">
                  <a:moveTo>
                    <a:pt x="0" y="79"/>
                  </a:moveTo>
                  <a:cubicBezTo>
                    <a:pt x="5" y="79"/>
                    <a:pt x="5" y="79"/>
                    <a:pt x="5" y="79"/>
                  </a:cubicBezTo>
                  <a:cubicBezTo>
                    <a:pt x="11" y="87"/>
                    <a:pt x="25" y="94"/>
                    <a:pt x="38" y="94"/>
                  </a:cubicBezTo>
                  <a:cubicBezTo>
                    <a:pt x="55" y="94"/>
                    <a:pt x="63" y="89"/>
                    <a:pt x="63" y="78"/>
                  </a:cubicBezTo>
                  <a:cubicBezTo>
                    <a:pt x="63" y="57"/>
                    <a:pt x="0" y="64"/>
                    <a:pt x="0" y="29"/>
                  </a:cubicBezTo>
                  <a:cubicBezTo>
                    <a:pt x="0" y="11"/>
                    <a:pt x="13" y="0"/>
                    <a:pt x="41" y="0"/>
                  </a:cubicBezTo>
                  <a:cubicBezTo>
                    <a:pt x="57" y="0"/>
                    <a:pt x="68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5" y="20"/>
                    <a:pt x="56" y="12"/>
                    <a:pt x="41" y="12"/>
                  </a:cubicBezTo>
                  <a:cubicBezTo>
                    <a:pt x="24" y="12"/>
                    <a:pt x="16" y="18"/>
                    <a:pt x="16" y="26"/>
                  </a:cubicBezTo>
                  <a:cubicBezTo>
                    <a:pt x="16" y="51"/>
                    <a:pt x="79" y="41"/>
                    <a:pt x="79" y="77"/>
                  </a:cubicBezTo>
                  <a:cubicBezTo>
                    <a:pt x="79" y="96"/>
                    <a:pt x="67" y="107"/>
                    <a:pt x="38" y="107"/>
                  </a:cubicBezTo>
                  <a:cubicBezTo>
                    <a:pt x="23" y="107"/>
                    <a:pt x="9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9">
              <a:extLst>
                <a:ext uri="{FF2B5EF4-FFF2-40B4-BE49-F238E27FC236}">
                  <a16:creationId xmlns:a16="http://schemas.microsoft.com/office/drawing/2014/main" id="{39225E9E-E13A-4642-8324-F6E739127A1A}"/>
                </a:ext>
              </a:extLst>
            </p:cNvPr>
            <p:cNvSpPr/>
            <p:nvPr userDrawn="1">
              <p:custDataLst>
                <p:tags r:id="rId48"/>
              </p:custDataLst>
            </p:nvPr>
          </p:nvSpPr>
          <p:spPr bwMode="auto">
            <a:xfrm>
              <a:off x="71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2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50">
              <a:extLst>
                <a:ext uri="{FF2B5EF4-FFF2-40B4-BE49-F238E27FC236}">
                  <a16:creationId xmlns:a16="http://schemas.microsoft.com/office/drawing/2014/main" id="{5CC9FC1A-E138-46BE-AE9E-3EFBE0A00784}"/>
                </a:ext>
              </a:extLst>
            </p:cNvPr>
            <p:cNvSpPr>
              <a:spLocks noEditPoints="1"/>
            </p:cNvSpPr>
            <p:nvPr userDrawn="1">
              <p:custDataLst>
                <p:tags r:id="rId49"/>
              </p:custDataLst>
            </p:nvPr>
          </p:nvSpPr>
          <p:spPr bwMode="auto">
            <a:xfrm>
              <a:off x="7203" y="2073"/>
              <a:ext cx="134" cy="140"/>
            </a:xfrm>
            <a:custGeom>
              <a:avLst/>
              <a:gdLst>
                <a:gd name="T0" fmla="*/ 51 w 104"/>
                <a:gd name="T1" fmla="*/ 0 h 108"/>
                <a:gd name="T2" fmla="*/ 104 w 104"/>
                <a:gd name="T3" fmla="*/ 53 h 108"/>
                <a:gd name="T4" fmla="*/ 51 w 104"/>
                <a:gd name="T5" fmla="*/ 108 h 108"/>
                <a:gd name="T6" fmla="*/ 0 w 104"/>
                <a:gd name="T7" fmla="*/ 54 h 108"/>
                <a:gd name="T8" fmla="*/ 51 w 104"/>
                <a:gd name="T9" fmla="*/ 0 h 108"/>
                <a:gd name="T10" fmla="*/ 51 w 104"/>
                <a:gd name="T11" fmla="*/ 94 h 108"/>
                <a:gd name="T12" fmla="*/ 87 w 104"/>
                <a:gd name="T13" fmla="*/ 54 h 108"/>
                <a:gd name="T14" fmla="*/ 51 w 104"/>
                <a:gd name="T15" fmla="*/ 13 h 108"/>
                <a:gd name="T16" fmla="*/ 16 w 104"/>
                <a:gd name="T17" fmla="*/ 54 h 108"/>
                <a:gd name="T18" fmla="*/ 51 w 104"/>
                <a:gd name="T19" fmla="*/ 9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8">
                  <a:moveTo>
                    <a:pt x="51" y="0"/>
                  </a:moveTo>
                  <a:cubicBezTo>
                    <a:pt x="83" y="0"/>
                    <a:pt x="104" y="21"/>
                    <a:pt x="104" y="53"/>
                  </a:cubicBezTo>
                  <a:cubicBezTo>
                    <a:pt x="104" y="87"/>
                    <a:pt x="84" y="108"/>
                    <a:pt x="51" y="108"/>
                  </a:cubicBezTo>
                  <a:cubicBezTo>
                    <a:pt x="20" y="108"/>
                    <a:pt x="0" y="86"/>
                    <a:pt x="0" y="54"/>
                  </a:cubicBezTo>
                  <a:cubicBezTo>
                    <a:pt x="0" y="21"/>
                    <a:pt x="20" y="0"/>
                    <a:pt x="51" y="0"/>
                  </a:cubicBezTo>
                  <a:close/>
                  <a:moveTo>
                    <a:pt x="51" y="94"/>
                  </a:moveTo>
                  <a:cubicBezTo>
                    <a:pt x="71" y="94"/>
                    <a:pt x="87" y="79"/>
                    <a:pt x="87" y="54"/>
                  </a:cubicBezTo>
                  <a:cubicBezTo>
                    <a:pt x="87" y="28"/>
                    <a:pt x="72" y="13"/>
                    <a:pt x="51" y="13"/>
                  </a:cubicBezTo>
                  <a:cubicBezTo>
                    <a:pt x="33" y="13"/>
                    <a:pt x="16" y="28"/>
                    <a:pt x="16" y="54"/>
                  </a:cubicBezTo>
                  <a:cubicBezTo>
                    <a:pt x="16" y="79"/>
                    <a:pt x="33" y="94"/>
                    <a:pt x="51" y="94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51">
              <a:extLst>
                <a:ext uri="{FF2B5EF4-FFF2-40B4-BE49-F238E27FC236}">
                  <a16:creationId xmlns:a16="http://schemas.microsoft.com/office/drawing/2014/main" id="{6E37E736-60C6-4CDF-BEFC-E2CE5980FD03}"/>
                </a:ext>
              </a:extLst>
            </p:cNvPr>
            <p:cNvSpPr/>
            <p:nvPr userDrawn="1">
              <p:custDataLst>
                <p:tags r:id="rId50"/>
              </p:custDataLst>
            </p:nvPr>
          </p:nvSpPr>
          <p:spPr bwMode="auto">
            <a:xfrm>
              <a:off x="7364" y="2074"/>
              <a:ext cx="119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3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5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52">
              <a:extLst>
                <a:ext uri="{FF2B5EF4-FFF2-40B4-BE49-F238E27FC236}">
                  <a16:creationId xmlns:a16="http://schemas.microsoft.com/office/drawing/2014/main" id="{8FF7F813-C75F-4D37-9FE5-DC2CC20C9C7A}"/>
                </a:ext>
              </a:extLst>
            </p:cNvPr>
            <p:cNvSpPr>
              <a:spLocks noEditPoints="1"/>
            </p:cNvSpPr>
            <p:nvPr userDrawn="1">
              <p:custDataLst>
                <p:tags r:id="rId51"/>
              </p:custDataLst>
            </p:nvPr>
          </p:nvSpPr>
          <p:spPr bwMode="auto">
            <a:xfrm>
              <a:off x="7516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53">
              <a:extLst>
                <a:ext uri="{FF2B5EF4-FFF2-40B4-BE49-F238E27FC236}">
                  <a16:creationId xmlns:a16="http://schemas.microsoft.com/office/drawing/2014/main" id="{1D42A1E9-087A-4190-AC70-A16D05CA2629}"/>
                </a:ext>
              </a:extLst>
            </p:cNvPr>
            <p:cNvSpPr>
              <a:spLocks noEditPoints="1"/>
            </p:cNvSpPr>
            <p:nvPr userDrawn="1">
              <p:custDataLst>
                <p:tags r:id="rId52"/>
              </p:custDataLst>
            </p:nvPr>
          </p:nvSpPr>
          <p:spPr bwMode="auto">
            <a:xfrm>
              <a:off x="7565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5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4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6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50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8"/>
                    <a:pt x="40" y="42"/>
                  </a:cubicBezTo>
                  <a:cubicBezTo>
                    <a:pt x="47" y="40"/>
                    <a:pt x="63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5"/>
                    <a:pt x="44" y="15"/>
                  </a:cubicBezTo>
                  <a:cubicBezTo>
                    <a:pt x="29" y="15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4" y="53"/>
                    <a:pt x="51" y="55"/>
                    <a:pt x="46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75701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7" y="658801"/>
            <a:ext cx="10944226" cy="4789498"/>
          </a:xfrm>
        </p:spPr>
        <p:txBody>
          <a:bodyPr/>
          <a:lstStyle>
            <a:lvl1pPr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  <p:custDataLst>
              <p:tags r:id="rId2"/>
            </p:custDataLst>
          </p:nvPr>
        </p:nvSpPr>
        <p:spPr>
          <a:xfrm>
            <a:off x="623887" y="5448299"/>
            <a:ext cx="7559676" cy="788989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11C03F6-00A9-43D5-A279-27525BCE9438}"/>
              </a:ext>
            </a:extLst>
          </p:cNvPr>
          <p:cNvGrpSpPr>
            <a:grpSpLocks noChangeAspect="1"/>
          </p:cNvGrpSpPr>
          <p:nvPr userDrawn="1">
            <p:custDataLst>
              <p:tags r:id="rId3"/>
            </p:custDataLst>
          </p:nvPr>
        </p:nvGrpSpPr>
        <p:grpSpPr>
          <a:xfrm>
            <a:off x="7913089" y="6466809"/>
            <a:ext cx="4015386" cy="154800"/>
            <a:chOff x="1" y="2013"/>
            <a:chExt cx="7678" cy="296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91CE8BEC-728F-4610-8BB6-7BE49C5E4B1A}"/>
                </a:ext>
              </a:extLst>
            </p:cNvPr>
            <p:cNvSpPr/>
            <p:nvPr userDrawn="1">
              <p:custDataLst>
                <p:tags r:id="rId4"/>
              </p:custDataLst>
            </p:nvPr>
          </p:nvSpPr>
          <p:spPr bwMode="auto">
            <a:xfrm>
              <a:off x="1184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F123FA0A-5CAE-4FB6-B8B7-796B156EDACA}"/>
                </a:ext>
              </a:extLst>
            </p:cNvPr>
            <p:cNvSpPr/>
            <p:nvPr userDrawn="1">
              <p:custDataLst>
                <p:tags r:id="rId5"/>
              </p:custDataLst>
            </p:nvPr>
          </p:nvSpPr>
          <p:spPr bwMode="auto">
            <a:xfrm>
              <a:off x="132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663F4038-35A4-417F-B4B8-3B961EC30D0A}"/>
                </a:ext>
              </a:extLst>
            </p:cNvPr>
            <p:cNvSpPr/>
            <p:nvPr userDrawn="1">
              <p:custDataLst>
                <p:tags r:id="rId6"/>
              </p:custDataLst>
            </p:nvPr>
          </p:nvSpPr>
          <p:spPr bwMode="auto">
            <a:xfrm>
              <a:off x="14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26B5CA3B-EC34-46C9-A11F-AA1C512EA6DC}"/>
                </a:ext>
              </a:extLst>
            </p:cNvPr>
            <p:cNvSpPr>
              <a:spLocks noEditPoints="1"/>
            </p:cNvSpPr>
            <p:nvPr userDrawn="1">
              <p:custDataLst>
                <p:tags r:id="rId7"/>
              </p:custDataLst>
            </p:nvPr>
          </p:nvSpPr>
          <p:spPr bwMode="auto">
            <a:xfrm>
              <a:off x="1504" y="2073"/>
              <a:ext cx="124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4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8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5" y="108"/>
                    <a:pt x="54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8" y="13"/>
                  </a:cubicBezTo>
                  <a:cubicBezTo>
                    <a:pt x="29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776A399F-4DE0-424C-A322-0054B4D00C5E}"/>
                </a:ext>
              </a:extLst>
            </p:cNvPr>
            <p:cNvSpPr/>
            <p:nvPr userDrawn="1">
              <p:custDataLst>
                <p:tags r:id="rId8"/>
              </p:custDataLst>
            </p:nvPr>
          </p:nvSpPr>
          <p:spPr bwMode="auto">
            <a:xfrm>
              <a:off x="1638" y="2076"/>
              <a:ext cx="134" cy="133"/>
            </a:xfrm>
            <a:custGeom>
              <a:avLst/>
              <a:gdLst>
                <a:gd name="T0" fmla="*/ 134 w 134"/>
                <a:gd name="T1" fmla="*/ 0 h 133"/>
                <a:gd name="T2" fmla="*/ 134 w 134"/>
                <a:gd name="T3" fmla="*/ 6 h 133"/>
                <a:gd name="T4" fmla="*/ 79 w 134"/>
                <a:gd name="T5" fmla="*/ 133 h 133"/>
                <a:gd name="T6" fmla="*/ 54 w 134"/>
                <a:gd name="T7" fmla="*/ 133 h 133"/>
                <a:gd name="T8" fmla="*/ 0 w 134"/>
                <a:gd name="T9" fmla="*/ 6 h 133"/>
                <a:gd name="T10" fmla="*/ 0 w 134"/>
                <a:gd name="T11" fmla="*/ 0 h 133"/>
                <a:gd name="T12" fmla="*/ 20 w 134"/>
                <a:gd name="T13" fmla="*/ 0 h 133"/>
                <a:gd name="T14" fmla="*/ 60 w 134"/>
                <a:gd name="T15" fmla="*/ 100 h 133"/>
                <a:gd name="T16" fmla="*/ 64 w 134"/>
                <a:gd name="T17" fmla="*/ 114 h 133"/>
                <a:gd name="T18" fmla="*/ 68 w 134"/>
                <a:gd name="T19" fmla="*/ 114 h 133"/>
                <a:gd name="T20" fmla="*/ 73 w 134"/>
                <a:gd name="T21" fmla="*/ 101 h 133"/>
                <a:gd name="T22" fmla="*/ 113 w 134"/>
                <a:gd name="T23" fmla="*/ 0 h 133"/>
                <a:gd name="T24" fmla="*/ 134 w 134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3">
                  <a:moveTo>
                    <a:pt x="134" y="0"/>
                  </a:moveTo>
                  <a:lnTo>
                    <a:pt x="134" y="6"/>
                  </a:lnTo>
                  <a:lnTo>
                    <a:pt x="79" y="133"/>
                  </a:lnTo>
                  <a:lnTo>
                    <a:pt x="54" y="133"/>
                  </a:lnTo>
                  <a:lnTo>
                    <a:pt x="0" y="6"/>
                  </a:lnTo>
                  <a:lnTo>
                    <a:pt x="0" y="0"/>
                  </a:lnTo>
                  <a:lnTo>
                    <a:pt x="20" y="0"/>
                  </a:lnTo>
                  <a:lnTo>
                    <a:pt x="60" y="100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3" y="101"/>
                  </a:lnTo>
                  <a:lnTo>
                    <a:pt x="113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061303F6-A65D-4400-B0D8-DD2BCA10593E}"/>
                </a:ext>
              </a:extLst>
            </p:cNvPr>
            <p:cNvSpPr>
              <a:spLocks noEditPoint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1781" y="2017"/>
              <a:ext cx="134" cy="196"/>
            </a:xfrm>
            <a:custGeom>
              <a:avLst/>
              <a:gdLst>
                <a:gd name="T0" fmla="*/ 52 w 104"/>
                <a:gd name="T1" fmla="*/ 43 h 151"/>
                <a:gd name="T2" fmla="*/ 104 w 104"/>
                <a:gd name="T3" fmla="*/ 96 h 151"/>
                <a:gd name="T4" fmla="*/ 52 w 104"/>
                <a:gd name="T5" fmla="*/ 151 h 151"/>
                <a:gd name="T6" fmla="*/ 0 w 104"/>
                <a:gd name="T7" fmla="*/ 97 h 151"/>
                <a:gd name="T8" fmla="*/ 52 w 104"/>
                <a:gd name="T9" fmla="*/ 43 h 151"/>
                <a:gd name="T10" fmla="*/ 52 w 104"/>
                <a:gd name="T11" fmla="*/ 137 h 151"/>
                <a:gd name="T12" fmla="*/ 87 w 104"/>
                <a:gd name="T13" fmla="*/ 97 h 151"/>
                <a:gd name="T14" fmla="*/ 52 w 104"/>
                <a:gd name="T15" fmla="*/ 56 h 151"/>
                <a:gd name="T16" fmla="*/ 17 w 104"/>
                <a:gd name="T17" fmla="*/ 97 h 151"/>
                <a:gd name="T18" fmla="*/ 52 w 104"/>
                <a:gd name="T19" fmla="*/ 137 h 151"/>
                <a:gd name="T20" fmla="*/ 67 w 104"/>
                <a:gd name="T21" fmla="*/ 10 h 151"/>
                <a:gd name="T22" fmla="*/ 75 w 104"/>
                <a:gd name="T23" fmla="*/ 2 h 151"/>
                <a:gd name="T24" fmla="*/ 86 w 104"/>
                <a:gd name="T25" fmla="*/ 5 h 151"/>
                <a:gd name="T26" fmla="*/ 66 w 104"/>
                <a:gd name="T27" fmla="*/ 22 h 151"/>
                <a:gd name="T28" fmla="*/ 38 w 104"/>
                <a:gd name="T29" fmla="*/ 12 h 151"/>
                <a:gd name="T30" fmla="*/ 28 w 104"/>
                <a:gd name="T31" fmla="*/ 20 h 151"/>
                <a:gd name="T32" fmla="*/ 18 w 104"/>
                <a:gd name="T33" fmla="*/ 15 h 151"/>
                <a:gd name="T34" fmla="*/ 39 w 104"/>
                <a:gd name="T35" fmla="*/ 0 h 151"/>
                <a:gd name="T36" fmla="*/ 67 w 104"/>
                <a:gd name="T37" fmla="*/ 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1">
                  <a:moveTo>
                    <a:pt x="52" y="43"/>
                  </a:moveTo>
                  <a:cubicBezTo>
                    <a:pt x="83" y="43"/>
                    <a:pt x="104" y="64"/>
                    <a:pt x="104" y="96"/>
                  </a:cubicBezTo>
                  <a:cubicBezTo>
                    <a:pt x="104" y="130"/>
                    <a:pt x="84" y="151"/>
                    <a:pt x="52" y="151"/>
                  </a:cubicBezTo>
                  <a:cubicBezTo>
                    <a:pt x="20" y="151"/>
                    <a:pt x="0" y="129"/>
                    <a:pt x="0" y="97"/>
                  </a:cubicBezTo>
                  <a:cubicBezTo>
                    <a:pt x="0" y="64"/>
                    <a:pt x="21" y="43"/>
                    <a:pt x="52" y="43"/>
                  </a:cubicBezTo>
                  <a:close/>
                  <a:moveTo>
                    <a:pt x="52" y="137"/>
                  </a:moveTo>
                  <a:cubicBezTo>
                    <a:pt x="72" y="137"/>
                    <a:pt x="87" y="122"/>
                    <a:pt x="87" y="97"/>
                  </a:cubicBezTo>
                  <a:cubicBezTo>
                    <a:pt x="87" y="71"/>
                    <a:pt x="72" y="56"/>
                    <a:pt x="52" y="56"/>
                  </a:cubicBezTo>
                  <a:cubicBezTo>
                    <a:pt x="33" y="56"/>
                    <a:pt x="17" y="71"/>
                    <a:pt x="17" y="97"/>
                  </a:cubicBezTo>
                  <a:cubicBezTo>
                    <a:pt x="17" y="122"/>
                    <a:pt x="33" y="137"/>
                    <a:pt x="52" y="137"/>
                  </a:cubicBezTo>
                  <a:close/>
                  <a:moveTo>
                    <a:pt x="67" y="10"/>
                  </a:moveTo>
                  <a:cubicBezTo>
                    <a:pt x="70" y="10"/>
                    <a:pt x="74" y="7"/>
                    <a:pt x="75" y="2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3" y="16"/>
                    <a:pt x="76" y="22"/>
                    <a:pt x="66" y="22"/>
                  </a:cubicBezTo>
                  <a:cubicBezTo>
                    <a:pt x="51" y="22"/>
                    <a:pt x="47" y="12"/>
                    <a:pt x="38" y="12"/>
                  </a:cubicBezTo>
                  <a:cubicBezTo>
                    <a:pt x="35" y="12"/>
                    <a:pt x="30" y="12"/>
                    <a:pt x="28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3"/>
                    <a:pt x="30" y="0"/>
                    <a:pt x="39" y="0"/>
                  </a:cubicBezTo>
                  <a:cubicBezTo>
                    <a:pt x="52" y="0"/>
                    <a:pt x="56" y="10"/>
                    <a:pt x="67" y="10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14A04853-D86B-451C-BF07-5D52C7DF37D4}"/>
                </a:ext>
              </a:extLst>
            </p:cNvPr>
            <p:cNvSpPr/>
            <p:nvPr userDrawn="1">
              <p:custDataLst>
                <p:tags r:id="rId10"/>
              </p:custDataLst>
            </p:nvPr>
          </p:nvSpPr>
          <p:spPr bwMode="auto">
            <a:xfrm>
              <a:off x="1929" y="2030"/>
              <a:ext cx="72" cy="179"/>
            </a:xfrm>
            <a:custGeom>
              <a:avLst/>
              <a:gdLst>
                <a:gd name="T0" fmla="*/ 32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2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2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2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12">
              <a:extLst>
                <a:ext uri="{FF2B5EF4-FFF2-40B4-BE49-F238E27FC236}">
                  <a16:creationId xmlns:a16="http://schemas.microsoft.com/office/drawing/2014/main" id="{67750864-AAA4-4BC1-9EC3-85705B0C0788}"/>
                </a:ext>
              </a:extLst>
            </p:cNvPr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2030" y="2013"/>
              <a:ext cx="21" cy="196"/>
            </a:xfrm>
            <a:prstGeom prst="rect">
              <a:avLst/>
            </a:pr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FF581455-39D6-4A7F-ADAF-7CB7FB4D9214}"/>
                </a:ext>
              </a:extLst>
            </p:cNvPr>
            <p:cNvSpPr/>
            <p:nvPr userDrawn="1">
              <p:custDataLst>
                <p:tags r:id="rId12"/>
              </p:custDataLst>
            </p:nvPr>
          </p:nvSpPr>
          <p:spPr bwMode="auto">
            <a:xfrm>
              <a:off x="2086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40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A2C54637-59B4-49B2-805C-A644D3DCE20B}"/>
                </a:ext>
              </a:extLst>
            </p:cNvPr>
            <p:cNvSpPr/>
            <p:nvPr userDrawn="1">
              <p:custDataLst>
                <p:tags r:id="rId13"/>
              </p:custDataLst>
            </p:nvPr>
          </p:nvSpPr>
          <p:spPr bwMode="auto">
            <a:xfrm>
              <a:off x="2234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99E064FE-C784-4C31-B1CE-8D6E20F2561B}"/>
                </a:ext>
              </a:extLst>
            </p:cNvPr>
            <p:cNvSpPr>
              <a:spLocks noEditPoint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2353" y="2073"/>
              <a:ext cx="126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2 h 108"/>
                <a:gd name="T10" fmla="*/ 93 w 98"/>
                <a:gd name="T11" fmla="*/ 82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3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2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3"/>
                    <a:pt x="49" y="13"/>
                  </a:cubicBezTo>
                  <a:cubicBezTo>
                    <a:pt x="30" y="13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6">
              <a:extLst>
                <a:ext uri="{FF2B5EF4-FFF2-40B4-BE49-F238E27FC236}">
                  <a16:creationId xmlns:a16="http://schemas.microsoft.com/office/drawing/2014/main" id="{012287FC-8491-402C-AC9B-F47B76C7DBD1}"/>
                </a:ext>
              </a:extLst>
            </p:cNvPr>
            <p:cNvSpPr>
              <a:spLocks noEditPoint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2561" y="2020"/>
              <a:ext cx="174" cy="189"/>
            </a:xfrm>
            <a:custGeom>
              <a:avLst/>
              <a:gdLst>
                <a:gd name="T0" fmla="*/ 70 w 174"/>
                <a:gd name="T1" fmla="*/ 0 h 189"/>
                <a:gd name="T2" fmla="*/ 105 w 174"/>
                <a:gd name="T3" fmla="*/ 0 h 189"/>
                <a:gd name="T4" fmla="*/ 174 w 174"/>
                <a:gd name="T5" fmla="*/ 183 h 189"/>
                <a:gd name="T6" fmla="*/ 174 w 174"/>
                <a:gd name="T7" fmla="*/ 189 h 189"/>
                <a:gd name="T8" fmla="*/ 152 w 174"/>
                <a:gd name="T9" fmla="*/ 189 h 189"/>
                <a:gd name="T10" fmla="*/ 127 w 174"/>
                <a:gd name="T11" fmla="*/ 122 h 189"/>
                <a:gd name="T12" fmla="*/ 45 w 174"/>
                <a:gd name="T13" fmla="*/ 122 h 189"/>
                <a:gd name="T14" fmla="*/ 21 w 174"/>
                <a:gd name="T15" fmla="*/ 189 h 189"/>
                <a:gd name="T16" fmla="*/ 0 w 174"/>
                <a:gd name="T17" fmla="*/ 189 h 189"/>
                <a:gd name="T18" fmla="*/ 0 w 174"/>
                <a:gd name="T19" fmla="*/ 183 h 189"/>
                <a:gd name="T20" fmla="*/ 70 w 174"/>
                <a:gd name="T21" fmla="*/ 0 h 189"/>
                <a:gd name="T22" fmla="*/ 53 w 174"/>
                <a:gd name="T23" fmla="*/ 102 h 189"/>
                <a:gd name="T24" fmla="*/ 119 w 174"/>
                <a:gd name="T25" fmla="*/ 102 h 189"/>
                <a:gd name="T26" fmla="*/ 90 w 174"/>
                <a:gd name="T27" fmla="*/ 27 h 189"/>
                <a:gd name="T28" fmla="*/ 87 w 174"/>
                <a:gd name="T29" fmla="*/ 15 h 189"/>
                <a:gd name="T30" fmla="*/ 85 w 174"/>
                <a:gd name="T31" fmla="*/ 15 h 189"/>
                <a:gd name="T32" fmla="*/ 81 w 174"/>
                <a:gd name="T33" fmla="*/ 27 h 189"/>
                <a:gd name="T34" fmla="*/ 53 w 174"/>
                <a:gd name="T35" fmla="*/ 10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189">
                  <a:moveTo>
                    <a:pt x="70" y="0"/>
                  </a:moveTo>
                  <a:lnTo>
                    <a:pt x="105" y="0"/>
                  </a:lnTo>
                  <a:lnTo>
                    <a:pt x="174" y="183"/>
                  </a:lnTo>
                  <a:lnTo>
                    <a:pt x="174" y="189"/>
                  </a:lnTo>
                  <a:lnTo>
                    <a:pt x="152" y="189"/>
                  </a:lnTo>
                  <a:lnTo>
                    <a:pt x="127" y="122"/>
                  </a:lnTo>
                  <a:lnTo>
                    <a:pt x="45" y="122"/>
                  </a:lnTo>
                  <a:lnTo>
                    <a:pt x="21" y="189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70" y="0"/>
                  </a:lnTo>
                  <a:close/>
                  <a:moveTo>
                    <a:pt x="53" y="102"/>
                  </a:moveTo>
                  <a:lnTo>
                    <a:pt x="119" y="102"/>
                  </a:lnTo>
                  <a:lnTo>
                    <a:pt x="90" y="27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1" y="27"/>
                  </a:lnTo>
                  <a:lnTo>
                    <a:pt x="53" y="102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7">
              <a:extLst>
                <a:ext uri="{FF2B5EF4-FFF2-40B4-BE49-F238E27FC236}">
                  <a16:creationId xmlns:a16="http://schemas.microsoft.com/office/drawing/2014/main" id="{907426CC-12C1-4465-9D34-42DC60108BB6}"/>
                </a:ext>
              </a:extLst>
            </p:cNvPr>
            <p:cNvSpPr/>
            <p:nvPr userDrawn="1">
              <p:custDataLst>
                <p:tags r:id="rId16"/>
              </p:custDataLst>
            </p:nvPr>
          </p:nvSpPr>
          <p:spPr bwMode="auto">
            <a:xfrm>
              <a:off x="2761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7 w 56"/>
                <a:gd name="T3" fmla="*/ 1 h 104"/>
                <a:gd name="T4" fmla="*/ 17 w 56"/>
                <a:gd name="T5" fmla="*/ 19 h 104"/>
                <a:gd name="T6" fmla="*/ 20 w 56"/>
                <a:gd name="T7" fmla="*/ 19 h 104"/>
                <a:gd name="T8" fmla="*/ 42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2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7"/>
                    <a:pt x="3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0" y="15"/>
                    <a:pt x="19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8">
              <a:extLst>
                <a:ext uri="{FF2B5EF4-FFF2-40B4-BE49-F238E27FC236}">
                  <a16:creationId xmlns:a16="http://schemas.microsoft.com/office/drawing/2014/main" id="{564A62AF-8942-4FA8-9D33-7B2E8C204415}"/>
                </a:ext>
              </a:extLst>
            </p:cNvPr>
            <p:cNvSpPr>
              <a:spLocks noEditPoint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2840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9">
              <a:extLst>
                <a:ext uri="{FF2B5EF4-FFF2-40B4-BE49-F238E27FC236}">
                  <a16:creationId xmlns:a16="http://schemas.microsoft.com/office/drawing/2014/main" id="{0E48DDA8-EA33-4206-8E13-6FF5A8E142BD}"/>
                </a:ext>
              </a:extLst>
            </p:cNvPr>
            <p:cNvSpPr/>
            <p:nvPr userDrawn="1">
              <p:custDataLst>
                <p:tags r:id="rId18"/>
              </p:custDataLst>
            </p:nvPr>
          </p:nvSpPr>
          <p:spPr bwMode="auto">
            <a:xfrm>
              <a:off x="2992" y="2074"/>
              <a:ext cx="117" cy="135"/>
            </a:xfrm>
            <a:custGeom>
              <a:avLst/>
              <a:gdLst>
                <a:gd name="T0" fmla="*/ 75 w 91"/>
                <a:gd name="T1" fmla="*/ 40 h 104"/>
                <a:gd name="T2" fmla="*/ 46 w 91"/>
                <a:gd name="T3" fmla="*/ 14 h 104"/>
                <a:gd name="T4" fmla="*/ 16 w 91"/>
                <a:gd name="T5" fmla="*/ 38 h 104"/>
                <a:gd name="T6" fmla="*/ 16 w 91"/>
                <a:gd name="T7" fmla="*/ 104 h 104"/>
                <a:gd name="T8" fmla="*/ 0 w 91"/>
                <a:gd name="T9" fmla="*/ 104 h 104"/>
                <a:gd name="T10" fmla="*/ 0 w 91"/>
                <a:gd name="T11" fmla="*/ 1 h 104"/>
                <a:gd name="T12" fmla="*/ 15 w 91"/>
                <a:gd name="T13" fmla="*/ 1 h 104"/>
                <a:gd name="T14" fmla="*/ 15 w 91"/>
                <a:gd name="T15" fmla="*/ 19 h 104"/>
                <a:gd name="T16" fmla="*/ 18 w 91"/>
                <a:gd name="T17" fmla="*/ 19 h 104"/>
                <a:gd name="T18" fmla="*/ 52 w 91"/>
                <a:gd name="T19" fmla="*/ 0 h 104"/>
                <a:gd name="T20" fmla="*/ 91 w 91"/>
                <a:gd name="T21" fmla="*/ 38 h 104"/>
                <a:gd name="T22" fmla="*/ 91 w 91"/>
                <a:gd name="T23" fmla="*/ 104 h 104"/>
                <a:gd name="T24" fmla="*/ 75 w 91"/>
                <a:gd name="T25" fmla="*/ 104 h 104"/>
                <a:gd name="T26" fmla="*/ 75 w 91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4">
                  <a:moveTo>
                    <a:pt x="75" y="40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4" y="14"/>
                    <a:pt x="16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8" y="0"/>
                    <a:pt x="52" y="0"/>
                  </a:cubicBezTo>
                  <a:cubicBezTo>
                    <a:pt x="75" y="0"/>
                    <a:pt x="91" y="11"/>
                    <a:pt x="91" y="38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0">
              <a:extLst>
                <a:ext uri="{FF2B5EF4-FFF2-40B4-BE49-F238E27FC236}">
                  <a16:creationId xmlns:a16="http://schemas.microsoft.com/office/drawing/2014/main" id="{F22C613F-9F55-4F09-BAE6-2DBBD5C2C6E4}"/>
                </a:ext>
              </a:extLst>
            </p:cNvPr>
            <p:cNvSpPr>
              <a:spLocks noEditPoint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3136" y="2015"/>
              <a:ext cx="129" cy="197"/>
            </a:xfrm>
            <a:custGeom>
              <a:avLst/>
              <a:gdLst>
                <a:gd name="T0" fmla="*/ 100 w 100"/>
                <a:gd name="T1" fmla="*/ 0 h 152"/>
                <a:gd name="T2" fmla="*/ 100 w 100"/>
                <a:gd name="T3" fmla="*/ 150 h 152"/>
                <a:gd name="T4" fmla="*/ 83 w 100"/>
                <a:gd name="T5" fmla="*/ 150 h 152"/>
                <a:gd name="T6" fmla="*/ 83 w 100"/>
                <a:gd name="T7" fmla="*/ 137 h 152"/>
                <a:gd name="T8" fmla="*/ 80 w 100"/>
                <a:gd name="T9" fmla="*/ 137 h 152"/>
                <a:gd name="T10" fmla="*/ 49 w 100"/>
                <a:gd name="T11" fmla="*/ 152 h 152"/>
                <a:gd name="T12" fmla="*/ 0 w 100"/>
                <a:gd name="T13" fmla="*/ 100 h 152"/>
                <a:gd name="T14" fmla="*/ 52 w 100"/>
                <a:gd name="T15" fmla="*/ 45 h 152"/>
                <a:gd name="T16" fmla="*/ 83 w 100"/>
                <a:gd name="T17" fmla="*/ 61 h 152"/>
                <a:gd name="T18" fmla="*/ 83 w 100"/>
                <a:gd name="T19" fmla="*/ 0 h 152"/>
                <a:gd name="T20" fmla="*/ 100 w 100"/>
                <a:gd name="T21" fmla="*/ 0 h 152"/>
                <a:gd name="T22" fmla="*/ 83 w 100"/>
                <a:gd name="T23" fmla="*/ 109 h 152"/>
                <a:gd name="T24" fmla="*/ 83 w 100"/>
                <a:gd name="T25" fmla="*/ 81 h 152"/>
                <a:gd name="T26" fmla="*/ 54 w 100"/>
                <a:gd name="T27" fmla="*/ 59 h 152"/>
                <a:gd name="T28" fmla="*/ 17 w 100"/>
                <a:gd name="T29" fmla="*/ 99 h 152"/>
                <a:gd name="T30" fmla="*/ 54 w 100"/>
                <a:gd name="T31" fmla="*/ 138 h 152"/>
                <a:gd name="T32" fmla="*/ 83 w 100"/>
                <a:gd name="T33" fmla="*/ 10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52">
                  <a:moveTo>
                    <a:pt x="100" y="0"/>
                  </a:moveTo>
                  <a:cubicBezTo>
                    <a:pt x="100" y="150"/>
                    <a:pt x="100" y="150"/>
                    <a:pt x="100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72" y="147"/>
                    <a:pt x="62" y="152"/>
                    <a:pt x="49" y="152"/>
                  </a:cubicBezTo>
                  <a:cubicBezTo>
                    <a:pt x="21" y="152"/>
                    <a:pt x="0" y="131"/>
                    <a:pt x="0" y="100"/>
                  </a:cubicBezTo>
                  <a:cubicBezTo>
                    <a:pt x="0" y="66"/>
                    <a:pt x="24" y="45"/>
                    <a:pt x="52" y="45"/>
                  </a:cubicBezTo>
                  <a:cubicBezTo>
                    <a:pt x="64" y="45"/>
                    <a:pt x="80" y="51"/>
                    <a:pt x="83" y="61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100" y="0"/>
                  </a:lnTo>
                  <a:close/>
                  <a:moveTo>
                    <a:pt x="83" y="109"/>
                  </a:moveTo>
                  <a:cubicBezTo>
                    <a:pt x="83" y="81"/>
                    <a:pt x="83" y="81"/>
                    <a:pt x="83" y="81"/>
                  </a:cubicBezTo>
                  <a:cubicBezTo>
                    <a:pt x="83" y="67"/>
                    <a:pt x="70" y="59"/>
                    <a:pt x="54" y="59"/>
                  </a:cubicBezTo>
                  <a:cubicBezTo>
                    <a:pt x="36" y="59"/>
                    <a:pt x="17" y="72"/>
                    <a:pt x="17" y="99"/>
                  </a:cubicBezTo>
                  <a:cubicBezTo>
                    <a:pt x="17" y="124"/>
                    <a:pt x="35" y="138"/>
                    <a:pt x="54" y="138"/>
                  </a:cubicBezTo>
                  <a:cubicBezTo>
                    <a:pt x="69" y="138"/>
                    <a:pt x="83" y="125"/>
                    <a:pt x="83" y="109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F6FE3C0C-434E-4B56-ADA1-316125735817}"/>
                </a:ext>
              </a:extLst>
            </p:cNvPr>
            <p:cNvSpPr>
              <a:spLocks noEditPoint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3293" y="2073"/>
              <a:ext cx="113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3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49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6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2">
              <a:extLst>
                <a:ext uri="{FF2B5EF4-FFF2-40B4-BE49-F238E27FC236}">
                  <a16:creationId xmlns:a16="http://schemas.microsoft.com/office/drawing/2014/main" id="{21F58EC6-1FDD-4DFF-A3FA-92594EEB3859}"/>
                </a:ext>
              </a:extLst>
            </p:cNvPr>
            <p:cNvSpPr/>
            <p:nvPr userDrawn="1">
              <p:custDataLst>
                <p:tags r:id="rId21"/>
              </p:custDataLst>
            </p:nvPr>
          </p:nvSpPr>
          <p:spPr bwMode="auto">
            <a:xfrm>
              <a:off x="3441" y="2074"/>
              <a:ext cx="213" cy="135"/>
            </a:xfrm>
            <a:custGeom>
              <a:avLst/>
              <a:gdLst>
                <a:gd name="T0" fmla="*/ 75 w 165"/>
                <a:gd name="T1" fmla="*/ 38 h 104"/>
                <a:gd name="T2" fmla="*/ 46 w 165"/>
                <a:gd name="T3" fmla="*/ 14 h 104"/>
                <a:gd name="T4" fmla="*/ 16 w 165"/>
                <a:gd name="T5" fmla="*/ 38 h 104"/>
                <a:gd name="T6" fmla="*/ 16 w 165"/>
                <a:gd name="T7" fmla="*/ 104 h 104"/>
                <a:gd name="T8" fmla="*/ 0 w 165"/>
                <a:gd name="T9" fmla="*/ 104 h 104"/>
                <a:gd name="T10" fmla="*/ 0 w 165"/>
                <a:gd name="T11" fmla="*/ 1 h 104"/>
                <a:gd name="T12" fmla="*/ 16 w 165"/>
                <a:gd name="T13" fmla="*/ 1 h 104"/>
                <a:gd name="T14" fmla="*/ 16 w 165"/>
                <a:gd name="T15" fmla="*/ 19 h 104"/>
                <a:gd name="T16" fmla="*/ 18 w 165"/>
                <a:gd name="T17" fmla="*/ 19 h 104"/>
                <a:gd name="T18" fmla="*/ 51 w 165"/>
                <a:gd name="T19" fmla="*/ 0 h 104"/>
                <a:gd name="T20" fmla="*/ 86 w 165"/>
                <a:gd name="T21" fmla="*/ 21 h 104"/>
                <a:gd name="T22" fmla="*/ 89 w 165"/>
                <a:gd name="T23" fmla="*/ 21 h 104"/>
                <a:gd name="T24" fmla="*/ 125 w 165"/>
                <a:gd name="T25" fmla="*/ 0 h 104"/>
                <a:gd name="T26" fmla="*/ 165 w 165"/>
                <a:gd name="T27" fmla="*/ 37 h 104"/>
                <a:gd name="T28" fmla="*/ 165 w 165"/>
                <a:gd name="T29" fmla="*/ 104 h 104"/>
                <a:gd name="T30" fmla="*/ 149 w 165"/>
                <a:gd name="T31" fmla="*/ 104 h 104"/>
                <a:gd name="T32" fmla="*/ 149 w 165"/>
                <a:gd name="T33" fmla="*/ 38 h 104"/>
                <a:gd name="T34" fmla="*/ 121 w 165"/>
                <a:gd name="T35" fmla="*/ 14 h 104"/>
                <a:gd name="T36" fmla="*/ 91 w 165"/>
                <a:gd name="T37" fmla="*/ 39 h 104"/>
                <a:gd name="T38" fmla="*/ 91 w 165"/>
                <a:gd name="T39" fmla="*/ 104 h 104"/>
                <a:gd name="T40" fmla="*/ 75 w 165"/>
                <a:gd name="T41" fmla="*/ 104 h 104"/>
                <a:gd name="T42" fmla="*/ 75 w 165"/>
                <a:gd name="T43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104">
                  <a:moveTo>
                    <a:pt x="75" y="38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5" y="5"/>
                    <a:pt x="39" y="0"/>
                    <a:pt x="51" y="0"/>
                  </a:cubicBezTo>
                  <a:cubicBezTo>
                    <a:pt x="72" y="0"/>
                    <a:pt x="82" y="9"/>
                    <a:pt x="86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7"/>
                    <a:pt x="112" y="0"/>
                    <a:pt x="125" y="0"/>
                  </a:cubicBezTo>
                  <a:cubicBezTo>
                    <a:pt x="149" y="0"/>
                    <a:pt x="165" y="11"/>
                    <a:pt x="165" y="37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9" y="23"/>
                    <a:pt x="137" y="14"/>
                    <a:pt x="121" y="14"/>
                  </a:cubicBezTo>
                  <a:cubicBezTo>
                    <a:pt x="110" y="14"/>
                    <a:pt x="91" y="24"/>
                    <a:pt x="91" y="3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38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3">
              <a:extLst>
                <a:ext uri="{FF2B5EF4-FFF2-40B4-BE49-F238E27FC236}">
                  <a16:creationId xmlns:a16="http://schemas.microsoft.com/office/drawing/2014/main" id="{CEF7A8A9-C4C4-4010-A3BE-C32AEEBE343A}"/>
                </a:ext>
              </a:extLst>
            </p:cNvPr>
            <p:cNvSpPr>
              <a:spLocks noEditPoint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3687" y="2016"/>
              <a:ext cx="22" cy="193"/>
            </a:xfrm>
            <a:custGeom>
              <a:avLst/>
              <a:gdLst>
                <a:gd name="T0" fmla="*/ 0 w 22"/>
                <a:gd name="T1" fmla="*/ 27 h 193"/>
                <a:gd name="T2" fmla="*/ 0 w 22"/>
                <a:gd name="T3" fmla="*/ 0 h 193"/>
                <a:gd name="T4" fmla="*/ 22 w 22"/>
                <a:gd name="T5" fmla="*/ 0 h 193"/>
                <a:gd name="T6" fmla="*/ 22 w 22"/>
                <a:gd name="T7" fmla="*/ 27 h 193"/>
                <a:gd name="T8" fmla="*/ 0 w 22"/>
                <a:gd name="T9" fmla="*/ 27 h 193"/>
                <a:gd name="T10" fmla="*/ 0 w 22"/>
                <a:gd name="T11" fmla="*/ 193 h 193"/>
                <a:gd name="T12" fmla="*/ 0 w 22"/>
                <a:gd name="T13" fmla="*/ 60 h 193"/>
                <a:gd name="T14" fmla="*/ 22 w 22"/>
                <a:gd name="T15" fmla="*/ 60 h 193"/>
                <a:gd name="T16" fmla="*/ 22 w 22"/>
                <a:gd name="T17" fmla="*/ 193 h 193"/>
                <a:gd name="T18" fmla="*/ 0 w 22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3">
                  <a:moveTo>
                    <a:pt x="0" y="2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2" y="60"/>
                  </a:lnTo>
                  <a:lnTo>
                    <a:pt x="22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4">
              <a:extLst>
                <a:ext uri="{FF2B5EF4-FFF2-40B4-BE49-F238E27FC236}">
                  <a16:creationId xmlns:a16="http://schemas.microsoft.com/office/drawing/2014/main" id="{B32D0750-5567-4737-9E7B-0C304C2FA439}"/>
                </a:ext>
              </a:extLst>
            </p:cNvPr>
            <p:cNvSpPr/>
            <p:nvPr userDrawn="1">
              <p:custDataLst>
                <p:tags r:id="rId23"/>
              </p:custDataLst>
            </p:nvPr>
          </p:nvSpPr>
          <p:spPr bwMode="auto">
            <a:xfrm>
              <a:off x="3739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5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9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5">
              <a:extLst>
                <a:ext uri="{FF2B5EF4-FFF2-40B4-BE49-F238E27FC236}">
                  <a16:creationId xmlns:a16="http://schemas.microsoft.com/office/drawing/2014/main" id="{B6C90F3B-2A0F-4753-8E83-E4701D46DD93}"/>
                </a:ext>
              </a:extLst>
            </p:cNvPr>
            <p:cNvSpPr>
              <a:spLocks noEditPoint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3857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9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9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80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5" y="94"/>
                    <a:pt x="78" y="90"/>
                    <a:pt x="89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6">
              <a:extLst>
                <a:ext uri="{FF2B5EF4-FFF2-40B4-BE49-F238E27FC236}">
                  <a16:creationId xmlns:a16="http://schemas.microsoft.com/office/drawing/2014/main" id="{4AA5B030-BE02-4D58-99DA-EF90F2FA5BFB}"/>
                </a:ext>
              </a:extLst>
            </p:cNvPr>
            <p:cNvSpPr/>
            <p:nvPr userDrawn="1">
              <p:custDataLst>
                <p:tags r:id="rId25"/>
              </p:custDataLst>
            </p:nvPr>
          </p:nvSpPr>
          <p:spPr bwMode="auto">
            <a:xfrm>
              <a:off x="4070" y="2017"/>
              <a:ext cx="146" cy="196"/>
            </a:xfrm>
            <a:custGeom>
              <a:avLst/>
              <a:gdLst>
                <a:gd name="T0" fmla="*/ 0 w 113"/>
                <a:gd name="T1" fmla="*/ 111 h 151"/>
                <a:gd name="T2" fmla="*/ 4 w 113"/>
                <a:gd name="T3" fmla="*/ 111 h 151"/>
                <a:gd name="T4" fmla="*/ 60 w 113"/>
                <a:gd name="T5" fmla="*/ 135 h 151"/>
                <a:gd name="T6" fmla="*/ 96 w 113"/>
                <a:gd name="T7" fmla="*/ 111 h 151"/>
                <a:gd name="T8" fmla="*/ 56 w 113"/>
                <a:gd name="T9" fmla="*/ 84 h 151"/>
                <a:gd name="T10" fmla="*/ 2 w 113"/>
                <a:gd name="T11" fmla="*/ 41 h 151"/>
                <a:gd name="T12" fmla="*/ 59 w 113"/>
                <a:gd name="T13" fmla="*/ 0 h 151"/>
                <a:gd name="T14" fmla="*/ 108 w 113"/>
                <a:gd name="T15" fmla="*/ 16 h 151"/>
                <a:gd name="T16" fmla="*/ 108 w 113"/>
                <a:gd name="T17" fmla="*/ 32 h 151"/>
                <a:gd name="T18" fmla="*/ 103 w 113"/>
                <a:gd name="T19" fmla="*/ 32 h 151"/>
                <a:gd name="T20" fmla="*/ 55 w 113"/>
                <a:gd name="T21" fmla="*/ 15 h 151"/>
                <a:gd name="T22" fmla="*/ 19 w 113"/>
                <a:gd name="T23" fmla="*/ 41 h 151"/>
                <a:gd name="T24" fmla="*/ 58 w 113"/>
                <a:gd name="T25" fmla="*/ 68 h 151"/>
                <a:gd name="T26" fmla="*/ 113 w 113"/>
                <a:gd name="T27" fmla="*/ 111 h 151"/>
                <a:gd name="T28" fmla="*/ 60 w 113"/>
                <a:gd name="T29" fmla="*/ 151 h 151"/>
                <a:gd name="T30" fmla="*/ 0 w 113"/>
                <a:gd name="T31" fmla="*/ 131 h 151"/>
                <a:gd name="T32" fmla="*/ 0 w 113"/>
                <a:gd name="T33" fmla="*/ 11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" h="151">
                  <a:moveTo>
                    <a:pt x="0" y="111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18" y="125"/>
                    <a:pt x="41" y="135"/>
                    <a:pt x="60" y="135"/>
                  </a:cubicBezTo>
                  <a:cubicBezTo>
                    <a:pt x="84" y="135"/>
                    <a:pt x="96" y="122"/>
                    <a:pt x="96" y="111"/>
                  </a:cubicBezTo>
                  <a:cubicBezTo>
                    <a:pt x="96" y="93"/>
                    <a:pt x="76" y="88"/>
                    <a:pt x="56" y="84"/>
                  </a:cubicBezTo>
                  <a:cubicBezTo>
                    <a:pt x="31" y="78"/>
                    <a:pt x="2" y="72"/>
                    <a:pt x="2" y="41"/>
                  </a:cubicBezTo>
                  <a:cubicBezTo>
                    <a:pt x="2" y="18"/>
                    <a:pt x="23" y="0"/>
                    <a:pt x="59" y="0"/>
                  </a:cubicBezTo>
                  <a:cubicBezTo>
                    <a:pt x="80" y="0"/>
                    <a:pt x="99" y="8"/>
                    <a:pt x="108" y="16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93" y="23"/>
                    <a:pt x="76" y="15"/>
                    <a:pt x="55" y="15"/>
                  </a:cubicBezTo>
                  <a:cubicBezTo>
                    <a:pt x="33" y="15"/>
                    <a:pt x="19" y="27"/>
                    <a:pt x="19" y="41"/>
                  </a:cubicBezTo>
                  <a:cubicBezTo>
                    <a:pt x="19" y="58"/>
                    <a:pt x="39" y="63"/>
                    <a:pt x="58" y="68"/>
                  </a:cubicBezTo>
                  <a:cubicBezTo>
                    <a:pt x="83" y="74"/>
                    <a:pt x="113" y="79"/>
                    <a:pt x="113" y="111"/>
                  </a:cubicBezTo>
                  <a:cubicBezTo>
                    <a:pt x="113" y="133"/>
                    <a:pt x="94" y="151"/>
                    <a:pt x="60" y="151"/>
                  </a:cubicBezTo>
                  <a:cubicBezTo>
                    <a:pt x="36" y="151"/>
                    <a:pt x="18" y="145"/>
                    <a:pt x="0" y="13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7">
              <a:extLst>
                <a:ext uri="{FF2B5EF4-FFF2-40B4-BE49-F238E27FC236}">
                  <a16:creationId xmlns:a16="http://schemas.microsoft.com/office/drawing/2014/main" id="{5110E4C1-E872-43F7-924E-F70FDC6BB633}"/>
                </a:ext>
              </a:extLst>
            </p:cNvPr>
            <p:cNvSpPr>
              <a:spLocks noEditPoint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4243" y="2016"/>
              <a:ext cx="20" cy="193"/>
            </a:xfrm>
            <a:custGeom>
              <a:avLst/>
              <a:gdLst>
                <a:gd name="T0" fmla="*/ 0 w 20"/>
                <a:gd name="T1" fmla="*/ 27 h 193"/>
                <a:gd name="T2" fmla="*/ 0 w 20"/>
                <a:gd name="T3" fmla="*/ 0 h 193"/>
                <a:gd name="T4" fmla="*/ 20 w 20"/>
                <a:gd name="T5" fmla="*/ 0 h 193"/>
                <a:gd name="T6" fmla="*/ 20 w 20"/>
                <a:gd name="T7" fmla="*/ 27 h 193"/>
                <a:gd name="T8" fmla="*/ 0 w 20"/>
                <a:gd name="T9" fmla="*/ 27 h 193"/>
                <a:gd name="T10" fmla="*/ 0 w 20"/>
                <a:gd name="T11" fmla="*/ 193 h 193"/>
                <a:gd name="T12" fmla="*/ 0 w 20"/>
                <a:gd name="T13" fmla="*/ 60 h 193"/>
                <a:gd name="T14" fmla="*/ 20 w 20"/>
                <a:gd name="T15" fmla="*/ 60 h 193"/>
                <a:gd name="T16" fmla="*/ 20 w 20"/>
                <a:gd name="T17" fmla="*/ 193 h 193"/>
                <a:gd name="T18" fmla="*/ 0 w 20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3">
                  <a:moveTo>
                    <a:pt x="0" y="27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0" y="60"/>
                  </a:lnTo>
                  <a:lnTo>
                    <a:pt x="20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8">
              <a:extLst>
                <a:ext uri="{FF2B5EF4-FFF2-40B4-BE49-F238E27FC236}">
                  <a16:creationId xmlns:a16="http://schemas.microsoft.com/office/drawing/2014/main" id="{D96FC33D-2355-4DA5-B3B0-AE372CF57591}"/>
                </a:ext>
              </a:extLst>
            </p:cNvPr>
            <p:cNvSpPr/>
            <p:nvPr userDrawn="1">
              <p:custDataLst>
                <p:tags r:id="rId27"/>
              </p:custDataLst>
            </p:nvPr>
          </p:nvSpPr>
          <p:spPr bwMode="auto">
            <a:xfrm>
              <a:off x="4301" y="2013"/>
              <a:ext cx="116" cy="196"/>
            </a:xfrm>
            <a:custGeom>
              <a:avLst/>
              <a:gdLst>
                <a:gd name="T0" fmla="*/ 74 w 90"/>
                <a:gd name="T1" fmla="*/ 87 h 151"/>
                <a:gd name="T2" fmla="*/ 46 w 90"/>
                <a:gd name="T3" fmla="*/ 61 h 151"/>
                <a:gd name="T4" fmla="*/ 16 w 90"/>
                <a:gd name="T5" fmla="*/ 85 h 151"/>
                <a:gd name="T6" fmla="*/ 16 w 90"/>
                <a:gd name="T7" fmla="*/ 151 h 151"/>
                <a:gd name="T8" fmla="*/ 0 w 90"/>
                <a:gd name="T9" fmla="*/ 151 h 151"/>
                <a:gd name="T10" fmla="*/ 0 w 90"/>
                <a:gd name="T11" fmla="*/ 0 h 151"/>
                <a:gd name="T12" fmla="*/ 16 w 90"/>
                <a:gd name="T13" fmla="*/ 0 h 151"/>
                <a:gd name="T14" fmla="*/ 16 w 90"/>
                <a:gd name="T15" fmla="*/ 66 h 151"/>
                <a:gd name="T16" fmla="*/ 18 w 90"/>
                <a:gd name="T17" fmla="*/ 66 h 151"/>
                <a:gd name="T18" fmla="*/ 51 w 90"/>
                <a:gd name="T19" fmla="*/ 47 h 151"/>
                <a:gd name="T20" fmla="*/ 90 w 90"/>
                <a:gd name="T21" fmla="*/ 85 h 151"/>
                <a:gd name="T22" fmla="*/ 90 w 90"/>
                <a:gd name="T23" fmla="*/ 151 h 151"/>
                <a:gd name="T24" fmla="*/ 74 w 90"/>
                <a:gd name="T25" fmla="*/ 151 h 151"/>
                <a:gd name="T26" fmla="*/ 74 w 90"/>
                <a:gd name="T27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51">
                  <a:moveTo>
                    <a:pt x="74" y="87"/>
                  </a:moveTo>
                  <a:cubicBezTo>
                    <a:pt x="74" y="70"/>
                    <a:pt x="62" y="61"/>
                    <a:pt x="46" y="61"/>
                  </a:cubicBezTo>
                  <a:cubicBezTo>
                    <a:pt x="34" y="61"/>
                    <a:pt x="17" y="70"/>
                    <a:pt x="16" y="8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52"/>
                    <a:pt x="37" y="47"/>
                    <a:pt x="51" y="47"/>
                  </a:cubicBezTo>
                  <a:cubicBezTo>
                    <a:pt x="74" y="47"/>
                    <a:pt x="90" y="58"/>
                    <a:pt x="90" y="85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74" y="151"/>
                    <a:pt x="74" y="151"/>
                    <a:pt x="74" y="151"/>
                  </a:cubicBezTo>
                  <a:lnTo>
                    <a:pt x="74" y="87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9">
              <a:extLst>
                <a:ext uri="{FF2B5EF4-FFF2-40B4-BE49-F238E27FC236}">
                  <a16:creationId xmlns:a16="http://schemas.microsoft.com/office/drawing/2014/main" id="{2D0633ED-CF89-41EF-838F-A551FA45D023}"/>
                </a:ext>
              </a:extLst>
            </p:cNvPr>
            <p:cNvSpPr/>
            <p:nvPr userDrawn="1">
              <p:custDataLst>
                <p:tags r:id="rId28"/>
              </p:custDataLst>
            </p:nvPr>
          </p:nvSpPr>
          <p:spPr bwMode="auto">
            <a:xfrm>
              <a:off x="4433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30">
              <a:extLst>
                <a:ext uri="{FF2B5EF4-FFF2-40B4-BE49-F238E27FC236}">
                  <a16:creationId xmlns:a16="http://schemas.microsoft.com/office/drawing/2014/main" id="{937CF9D9-CA19-4963-B2E4-E9953A4E9C6A}"/>
                </a:ext>
              </a:extLst>
            </p:cNvPr>
            <p:cNvSpPr>
              <a:spLocks noEditPoints="1"/>
            </p:cNvSpPr>
            <p:nvPr userDrawn="1">
              <p:custDataLst>
                <p:tags r:id="rId29"/>
              </p:custDataLst>
            </p:nvPr>
          </p:nvSpPr>
          <p:spPr bwMode="auto">
            <a:xfrm>
              <a:off x="4527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5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69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0 w 88"/>
                <a:gd name="T17" fmla="*/ 28 h 108"/>
                <a:gd name="T18" fmla="*/ 7 w 88"/>
                <a:gd name="T19" fmla="*/ 28 h 108"/>
                <a:gd name="T20" fmla="*/ 7 w 88"/>
                <a:gd name="T21" fmla="*/ 13 h 108"/>
                <a:gd name="T22" fmla="*/ 44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6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0" y="103"/>
                    <a:pt x="49" y="108"/>
                    <a:pt x="35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69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6" y="6"/>
                    <a:pt x="28" y="0"/>
                    <a:pt x="44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6" y="65"/>
                    <a:pt x="16" y="77"/>
                  </a:cubicBezTo>
                  <a:cubicBezTo>
                    <a:pt x="16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31">
              <a:extLst>
                <a:ext uri="{FF2B5EF4-FFF2-40B4-BE49-F238E27FC236}">
                  <a16:creationId xmlns:a16="http://schemas.microsoft.com/office/drawing/2014/main" id="{5484D3A6-7762-4145-AB99-259128B38742}"/>
                </a:ext>
              </a:extLst>
            </p:cNvPr>
            <p:cNvSpPr/>
            <p:nvPr userDrawn="1">
              <p:custDataLst>
                <p:tags r:id="rId30"/>
              </p:custDataLst>
            </p:nvPr>
          </p:nvSpPr>
          <p:spPr bwMode="auto">
            <a:xfrm>
              <a:off x="4670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9 w 79"/>
                <a:gd name="T5" fmla="*/ 95 h 108"/>
                <a:gd name="T6" fmla="*/ 64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0" y="64"/>
                    <a:pt x="0" y="29"/>
                  </a:cubicBezTo>
                  <a:cubicBezTo>
                    <a:pt x="0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32">
              <a:extLst>
                <a:ext uri="{FF2B5EF4-FFF2-40B4-BE49-F238E27FC236}">
                  <a16:creationId xmlns:a16="http://schemas.microsoft.com/office/drawing/2014/main" id="{C847D883-738F-4E0A-B430-91885AC4069E}"/>
                </a:ext>
              </a:extLst>
            </p:cNvPr>
            <p:cNvSpPr/>
            <p:nvPr userDrawn="1">
              <p:custDataLst>
                <p:tags r:id="rId31"/>
              </p:custDataLst>
            </p:nvPr>
          </p:nvSpPr>
          <p:spPr bwMode="auto">
            <a:xfrm>
              <a:off x="4799" y="2076"/>
              <a:ext cx="119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6 w 92"/>
                <a:gd name="T13" fmla="*/ 103 h 104"/>
                <a:gd name="T14" fmla="*/ 76 w 92"/>
                <a:gd name="T15" fmla="*/ 85 h 104"/>
                <a:gd name="T16" fmla="*/ 74 w 92"/>
                <a:gd name="T17" fmla="*/ 85 h 104"/>
                <a:gd name="T18" fmla="*/ 39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39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3">
              <a:extLst>
                <a:ext uri="{FF2B5EF4-FFF2-40B4-BE49-F238E27FC236}">
                  <a16:creationId xmlns:a16="http://schemas.microsoft.com/office/drawing/2014/main" id="{83D01023-9041-4540-95F3-F705D5AB0E7E}"/>
                </a:ext>
              </a:extLst>
            </p:cNvPr>
            <p:cNvSpPr/>
            <p:nvPr userDrawn="1">
              <p:custDataLst>
                <p:tags r:id="rId32"/>
              </p:custDataLst>
            </p:nvPr>
          </p:nvSpPr>
          <p:spPr bwMode="auto">
            <a:xfrm>
              <a:off x="493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4">
              <a:extLst>
                <a:ext uri="{FF2B5EF4-FFF2-40B4-BE49-F238E27FC236}">
                  <a16:creationId xmlns:a16="http://schemas.microsoft.com/office/drawing/2014/main" id="{2050DFD8-57AC-4433-9EF9-E2B7173901E3}"/>
                </a:ext>
              </a:extLst>
            </p:cNvPr>
            <p:cNvSpPr/>
            <p:nvPr userDrawn="1">
              <p:custDataLst>
                <p:tags r:id="rId33"/>
              </p:custDataLst>
            </p:nvPr>
          </p:nvSpPr>
          <p:spPr bwMode="auto">
            <a:xfrm>
              <a:off x="5038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9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8" y="99"/>
                    <a:pt x="54" y="104"/>
                    <a:pt x="40" y="104"/>
                  </a:cubicBezTo>
                  <a:cubicBezTo>
                    <a:pt x="17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5">
              <a:extLst>
                <a:ext uri="{FF2B5EF4-FFF2-40B4-BE49-F238E27FC236}">
                  <a16:creationId xmlns:a16="http://schemas.microsoft.com/office/drawing/2014/main" id="{FDA216F4-9A4B-46D2-8B3C-098326AEB057}"/>
                </a:ext>
              </a:extLst>
            </p:cNvPr>
            <p:cNvSpPr/>
            <p:nvPr userDrawn="1">
              <p:custDataLst>
                <p:tags r:id="rId34"/>
              </p:custDataLst>
            </p:nvPr>
          </p:nvSpPr>
          <p:spPr bwMode="auto">
            <a:xfrm>
              <a:off x="5186" y="2073"/>
              <a:ext cx="103" cy="140"/>
            </a:xfrm>
            <a:custGeom>
              <a:avLst/>
              <a:gdLst>
                <a:gd name="T0" fmla="*/ 0 w 80"/>
                <a:gd name="T1" fmla="*/ 80 h 108"/>
                <a:gd name="T2" fmla="*/ 6 w 80"/>
                <a:gd name="T3" fmla="*/ 80 h 108"/>
                <a:gd name="T4" fmla="*/ 39 w 80"/>
                <a:gd name="T5" fmla="*/ 95 h 108"/>
                <a:gd name="T6" fmla="*/ 64 w 80"/>
                <a:gd name="T7" fmla="*/ 79 h 108"/>
                <a:gd name="T8" fmla="*/ 1 w 80"/>
                <a:gd name="T9" fmla="*/ 29 h 108"/>
                <a:gd name="T10" fmla="*/ 41 w 80"/>
                <a:gd name="T11" fmla="*/ 0 h 108"/>
                <a:gd name="T12" fmla="*/ 74 w 80"/>
                <a:gd name="T13" fmla="*/ 9 h 108"/>
                <a:gd name="T14" fmla="*/ 74 w 80"/>
                <a:gd name="T15" fmla="*/ 25 h 108"/>
                <a:gd name="T16" fmla="*/ 70 w 80"/>
                <a:gd name="T17" fmla="*/ 25 h 108"/>
                <a:gd name="T18" fmla="*/ 41 w 80"/>
                <a:gd name="T19" fmla="*/ 13 h 108"/>
                <a:gd name="T20" fmla="*/ 16 w 80"/>
                <a:gd name="T21" fmla="*/ 27 h 108"/>
                <a:gd name="T22" fmla="*/ 80 w 80"/>
                <a:gd name="T23" fmla="*/ 78 h 108"/>
                <a:gd name="T24" fmla="*/ 39 w 80"/>
                <a:gd name="T25" fmla="*/ 108 h 108"/>
                <a:gd name="T26" fmla="*/ 0 w 80"/>
                <a:gd name="T27" fmla="*/ 96 h 108"/>
                <a:gd name="T28" fmla="*/ 0 w 80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8">
                  <a:moveTo>
                    <a:pt x="0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1" y="64"/>
                    <a:pt x="1" y="29"/>
                  </a:cubicBezTo>
                  <a:cubicBezTo>
                    <a:pt x="1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80" y="42"/>
                    <a:pt x="80" y="78"/>
                  </a:cubicBezTo>
                  <a:cubicBezTo>
                    <a:pt x="80" y="96"/>
                    <a:pt x="68" y="108"/>
                    <a:pt x="39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6">
              <a:extLst>
                <a:ext uri="{FF2B5EF4-FFF2-40B4-BE49-F238E27FC236}">
                  <a16:creationId xmlns:a16="http://schemas.microsoft.com/office/drawing/2014/main" id="{6DEC28DE-6C1C-438E-8DBB-3AF6F41EBB5C}"/>
                </a:ext>
              </a:extLst>
            </p:cNvPr>
            <p:cNvSpPr>
              <a:spLocks noEditPoints="1"/>
            </p:cNvSpPr>
            <p:nvPr userDrawn="1">
              <p:custDataLst>
                <p:tags r:id="rId35"/>
              </p:custDataLst>
            </p:nvPr>
          </p:nvSpPr>
          <p:spPr bwMode="auto">
            <a:xfrm>
              <a:off x="1" y="2017"/>
              <a:ext cx="938" cy="292"/>
            </a:xfrm>
            <a:custGeom>
              <a:avLst/>
              <a:gdLst>
                <a:gd name="T0" fmla="*/ 638 w 728"/>
                <a:gd name="T1" fmla="*/ 215 h 225"/>
                <a:gd name="T2" fmla="*/ 636 w 728"/>
                <a:gd name="T3" fmla="*/ 192 h 225"/>
                <a:gd name="T4" fmla="*/ 148 w 728"/>
                <a:gd name="T5" fmla="*/ 120 h 225"/>
                <a:gd name="T6" fmla="*/ 213 w 728"/>
                <a:gd name="T7" fmla="*/ 119 h 225"/>
                <a:gd name="T8" fmla="*/ 202 w 728"/>
                <a:gd name="T9" fmla="*/ 105 h 225"/>
                <a:gd name="T10" fmla="*/ 180 w 728"/>
                <a:gd name="T11" fmla="*/ 127 h 225"/>
                <a:gd name="T12" fmla="*/ 194 w 728"/>
                <a:gd name="T13" fmla="*/ 138 h 225"/>
                <a:gd name="T14" fmla="*/ 648 w 728"/>
                <a:gd name="T15" fmla="*/ 204 h 225"/>
                <a:gd name="T16" fmla="*/ 584 w 728"/>
                <a:gd name="T17" fmla="*/ 200 h 225"/>
                <a:gd name="T18" fmla="*/ 580 w 728"/>
                <a:gd name="T19" fmla="*/ 215 h 225"/>
                <a:gd name="T20" fmla="*/ 13 w 728"/>
                <a:gd name="T21" fmla="*/ 185 h 225"/>
                <a:gd name="T22" fmla="*/ 41 w 728"/>
                <a:gd name="T23" fmla="*/ 108 h 225"/>
                <a:gd name="T24" fmla="*/ 32 w 728"/>
                <a:gd name="T25" fmla="*/ 127 h 225"/>
                <a:gd name="T26" fmla="*/ 56 w 728"/>
                <a:gd name="T27" fmla="*/ 73 h 225"/>
                <a:gd name="T28" fmla="*/ 27 w 728"/>
                <a:gd name="T29" fmla="*/ 91 h 225"/>
                <a:gd name="T30" fmla="*/ 674 w 728"/>
                <a:gd name="T31" fmla="*/ 0 h 225"/>
                <a:gd name="T32" fmla="*/ 675 w 728"/>
                <a:gd name="T33" fmla="*/ 150 h 225"/>
                <a:gd name="T34" fmla="*/ 724 w 728"/>
                <a:gd name="T35" fmla="*/ 200 h 225"/>
                <a:gd name="T36" fmla="*/ 728 w 728"/>
                <a:gd name="T37" fmla="*/ 201 h 225"/>
                <a:gd name="T38" fmla="*/ 724 w 728"/>
                <a:gd name="T39" fmla="*/ 208 h 225"/>
                <a:gd name="T40" fmla="*/ 183 w 728"/>
                <a:gd name="T41" fmla="*/ 85 h 225"/>
                <a:gd name="T42" fmla="*/ 169 w 728"/>
                <a:gd name="T43" fmla="*/ 75 h 225"/>
                <a:gd name="T44" fmla="*/ 677 w 728"/>
                <a:gd name="T45" fmla="*/ 215 h 225"/>
                <a:gd name="T46" fmla="*/ 501 w 728"/>
                <a:gd name="T47" fmla="*/ 196 h 225"/>
                <a:gd name="T48" fmla="*/ 509 w 728"/>
                <a:gd name="T49" fmla="*/ 195 h 225"/>
                <a:gd name="T50" fmla="*/ 513 w 728"/>
                <a:gd name="T51" fmla="*/ 215 h 225"/>
                <a:gd name="T52" fmla="*/ 606 w 728"/>
                <a:gd name="T53" fmla="*/ 147 h 225"/>
                <a:gd name="T54" fmla="*/ 540 w 728"/>
                <a:gd name="T55" fmla="*/ 23 h 225"/>
                <a:gd name="T56" fmla="*/ 469 w 728"/>
                <a:gd name="T57" fmla="*/ 225 h 225"/>
                <a:gd name="T58" fmla="*/ 473 w 728"/>
                <a:gd name="T59" fmla="*/ 208 h 225"/>
                <a:gd name="T60" fmla="*/ 513 w 728"/>
                <a:gd name="T61" fmla="*/ 181 h 225"/>
                <a:gd name="T62" fmla="*/ 564 w 728"/>
                <a:gd name="T63" fmla="*/ 210 h 225"/>
                <a:gd name="T64" fmla="*/ 548 w 728"/>
                <a:gd name="T65" fmla="*/ 201 h 225"/>
                <a:gd name="T66" fmla="*/ 523 w 728"/>
                <a:gd name="T67" fmla="*/ 198 h 225"/>
                <a:gd name="T68" fmla="*/ 526 w 728"/>
                <a:gd name="T69" fmla="*/ 198 h 225"/>
                <a:gd name="T70" fmla="*/ 363 w 728"/>
                <a:gd name="T71" fmla="*/ 197 h 225"/>
                <a:gd name="T72" fmla="*/ 456 w 728"/>
                <a:gd name="T73" fmla="*/ 192 h 225"/>
                <a:gd name="T74" fmla="*/ 462 w 728"/>
                <a:gd name="T75" fmla="*/ 192 h 225"/>
                <a:gd name="T76" fmla="*/ 101 w 728"/>
                <a:gd name="T77" fmla="*/ 131 h 225"/>
                <a:gd name="T78" fmla="*/ 209 w 728"/>
                <a:gd name="T79" fmla="*/ 222 h 225"/>
                <a:gd name="T80" fmla="*/ 227 w 728"/>
                <a:gd name="T81" fmla="*/ 46 h 225"/>
                <a:gd name="T82" fmla="*/ 217 w 728"/>
                <a:gd name="T83" fmla="*/ 60 h 225"/>
                <a:gd name="T84" fmla="*/ 204 w 728"/>
                <a:gd name="T85" fmla="*/ 33 h 225"/>
                <a:gd name="T86" fmla="*/ 158 w 728"/>
                <a:gd name="T87" fmla="*/ 77 h 225"/>
                <a:gd name="T88" fmla="*/ 136 w 728"/>
                <a:gd name="T89" fmla="*/ 71 h 225"/>
                <a:gd name="T90" fmla="*/ 134 w 728"/>
                <a:gd name="T91" fmla="*/ 167 h 225"/>
                <a:gd name="T92" fmla="*/ 146 w 728"/>
                <a:gd name="T93" fmla="*/ 152 h 225"/>
                <a:gd name="T94" fmla="*/ 107 w 728"/>
                <a:gd name="T95" fmla="*/ 85 h 225"/>
                <a:gd name="T96" fmla="*/ 152 w 728"/>
                <a:gd name="T97" fmla="*/ 130 h 225"/>
                <a:gd name="T98" fmla="*/ 158 w 728"/>
                <a:gd name="T99" fmla="*/ 178 h 225"/>
                <a:gd name="T100" fmla="*/ 242 w 728"/>
                <a:gd name="T101" fmla="*/ 156 h 225"/>
                <a:gd name="T102" fmla="*/ 229 w 728"/>
                <a:gd name="T103" fmla="*/ 141 h 225"/>
                <a:gd name="T104" fmla="*/ 255 w 728"/>
                <a:gd name="T105" fmla="*/ 125 h 225"/>
                <a:gd name="T106" fmla="*/ 209 w 728"/>
                <a:gd name="T107" fmla="*/ 84 h 225"/>
                <a:gd name="T108" fmla="*/ 376 w 728"/>
                <a:gd name="T109" fmla="*/ 66 h 225"/>
                <a:gd name="T110" fmla="*/ 399 w 728"/>
                <a:gd name="T111" fmla="*/ 192 h 225"/>
                <a:gd name="T112" fmla="*/ 397 w 728"/>
                <a:gd name="T113" fmla="*/ 195 h 225"/>
                <a:gd name="T114" fmla="*/ 426 w 728"/>
                <a:gd name="T115" fmla="*/ 203 h 225"/>
                <a:gd name="T116" fmla="*/ 430 w 728"/>
                <a:gd name="T117" fmla="*/ 204 h 225"/>
                <a:gd name="T118" fmla="*/ 624 w 728"/>
                <a:gd name="T119" fmla="*/ 197 h 225"/>
                <a:gd name="T120" fmla="*/ 608 w 728"/>
                <a:gd name="T121" fmla="*/ 210 h 225"/>
                <a:gd name="T122" fmla="*/ 411 w 728"/>
                <a:gd name="T123" fmla="*/ 192 h 225"/>
                <a:gd name="T124" fmla="*/ 418 w 728"/>
                <a:gd name="T125" fmla="*/ 20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8" h="225">
                  <a:moveTo>
                    <a:pt x="636" y="184"/>
                  </a:moveTo>
                  <a:cubicBezTo>
                    <a:pt x="632" y="184"/>
                    <a:pt x="632" y="184"/>
                    <a:pt x="632" y="184"/>
                  </a:cubicBezTo>
                  <a:cubicBezTo>
                    <a:pt x="632" y="192"/>
                    <a:pt x="632" y="192"/>
                    <a:pt x="632" y="192"/>
                  </a:cubicBezTo>
                  <a:cubicBezTo>
                    <a:pt x="628" y="192"/>
                    <a:pt x="628" y="192"/>
                    <a:pt x="628" y="192"/>
                  </a:cubicBezTo>
                  <a:cubicBezTo>
                    <a:pt x="628" y="195"/>
                    <a:pt x="628" y="195"/>
                    <a:pt x="628" y="195"/>
                  </a:cubicBezTo>
                  <a:cubicBezTo>
                    <a:pt x="632" y="195"/>
                    <a:pt x="632" y="195"/>
                    <a:pt x="632" y="195"/>
                  </a:cubicBezTo>
                  <a:cubicBezTo>
                    <a:pt x="632" y="208"/>
                    <a:pt x="632" y="208"/>
                    <a:pt x="632" y="208"/>
                  </a:cubicBezTo>
                  <a:cubicBezTo>
                    <a:pt x="632" y="214"/>
                    <a:pt x="634" y="215"/>
                    <a:pt x="638" y="215"/>
                  </a:cubicBezTo>
                  <a:cubicBezTo>
                    <a:pt x="641" y="215"/>
                    <a:pt x="641" y="215"/>
                    <a:pt x="641" y="215"/>
                  </a:cubicBezTo>
                  <a:cubicBezTo>
                    <a:pt x="641" y="212"/>
                    <a:pt x="641" y="212"/>
                    <a:pt x="641" y="212"/>
                  </a:cubicBezTo>
                  <a:cubicBezTo>
                    <a:pt x="639" y="212"/>
                    <a:pt x="639" y="212"/>
                    <a:pt x="639" y="212"/>
                  </a:cubicBezTo>
                  <a:cubicBezTo>
                    <a:pt x="637" y="212"/>
                    <a:pt x="636" y="212"/>
                    <a:pt x="636" y="209"/>
                  </a:cubicBezTo>
                  <a:cubicBezTo>
                    <a:pt x="636" y="195"/>
                    <a:pt x="636" y="195"/>
                    <a:pt x="636" y="195"/>
                  </a:cubicBezTo>
                  <a:cubicBezTo>
                    <a:pt x="641" y="195"/>
                    <a:pt x="641" y="195"/>
                    <a:pt x="641" y="195"/>
                  </a:cubicBezTo>
                  <a:cubicBezTo>
                    <a:pt x="641" y="192"/>
                    <a:pt x="641" y="192"/>
                    <a:pt x="641" y="192"/>
                  </a:cubicBezTo>
                  <a:cubicBezTo>
                    <a:pt x="636" y="192"/>
                    <a:pt x="636" y="192"/>
                    <a:pt x="636" y="192"/>
                  </a:cubicBezTo>
                  <a:lnTo>
                    <a:pt x="636" y="184"/>
                  </a:lnTo>
                  <a:close/>
                  <a:moveTo>
                    <a:pt x="150" y="94"/>
                  </a:moveTo>
                  <a:cubicBezTo>
                    <a:pt x="149" y="93"/>
                    <a:pt x="147" y="93"/>
                    <a:pt x="146" y="94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35" y="106"/>
                    <a:pt x="135" y="107"/>
                  </a:cubicBezTo>
                  <a:cubicBezTo>
                    <a:pt x="135" y="107"/>
                    <a:pt x="136" y="108"/>
                    <a:pt x="136" y="108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7" y="119"/>
                    <a:pt x="148" y="120"/>
                    <a:pt x="148" y="120"/>
                  </a:cubicBezTo>
                  <a:cubicBezTo>
                    <a:pt x="149" y="120"/>
                    <a:pt x="150" y="119"/>
                    <a:pt x="150" y="11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7"/>
                    <a:pt x="161" y="107"/>
                  </a:cubicBezTo>
                  <a:cubicBezTo>
                    <a:pt x="161" y="106"/>
                    <a:pt x="161" y="105"/>
                    <a:pt x="161" y="105"/>
                  </a:cubicBezTo>
                  <a:lnTo>
                    <a:pt x="150" y="94"/>
                  </a:lnTo>
                  <a:close/>
                  <a:moveTo>
                    <a:pt x="202" y="107"/>
                  </a:moveTo>
                  <a:cubicBezTo>
                    <a:pt x="202" y="107"/>
                    <a:pt x="202" y="108"/>
                    <a:pt x="202" y="108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213" y="119"/>
                    <a:pt x="214" y="120"/>
                    <a:pt x="215" y="120"/>
                  </a:cubicBezTo>
                  <a:cubicBezTo>
                    <a:pt x="215" y="120"/>
                    <a:pt x="216" y="119"/>
                    <a:pt x="217" y="119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8" y="107"/>
                    <a:pt x="228" y="106"/>
                    <a:pt x="227" y="105"/>
                  </a:cubicBezTo>
                  <a:cubicBezTo>
                    <a:pt x="217" y="94"/>
                    <a:pt x="217" y="94"/>
                    <a:pt x="217" y="94"/>
                  </a:cubicBezTo>
                  <a:cubicBezTo>
                    <a:pt x="216" y="94"/>
                    <a:pt x="215" y="93"/>
                    <a:pt x="215" y="93"/>
                  </a:cubicBezTo>
                  <a:cubicBezTo>
                    <a:pt x="214" y="93"/>
                    <a:pt x="213" y="94"/>
                    <a:pt x="213" y="94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5"/>
                    <a:pt x="202" y="106"/>
                    <a:pt x="202" y="107"/>
                  </a:cubicBezTo>
                  <a:close/>
                  <a:moveTo>
                    <a:pt x="700" y="215"/>
                  </a:moveTo>
                  <a:cubicBezTo>
                    <a:pt x="704" y="215"/>
                    <a:pt x="704" y="215"/>
                    <a:pt x="704" y="215"/>
                  </a:cubicBezTo>
                  <a:cubicBezTo>
                    <a:pt x="704" y="192"/>
                    <a:pt x="704" y="192"/>
                    <a:pt x="704" y="192"/>
                  </a:cubicBezTo>
                  <a:cubicBezTo>
                    <a:pt x="700" y="192"/>
                    <a:pt x="700" y="192"/>
                    <a:pt x="700" y="192"/>
                  </a:cubicBezTo>
                  <a:lnTo>
                    <a:pt x="700" y="215"/>
                  </a:lnTo>
                  <a:close/>
                  <a:moveTo>
                    <a:pt x="183" y="127"/>
                  </a:moveTo>
                  <a:cubicBezTo>
                    <a:pt x="182" y="126"/>
                    <a:pt x="181" y="126"/>
                    <a:pt x="180" y="127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9" y="138"/>
                    <a:pt x="168" y="139"/>
                    <a:pt x="168" y="140"/>
                  </a:cubicBezTo>
                  <a:cubicBezTo>
                    <a:pt x="168" y="140"/>
                    <a:pt x="169" y="141"/>
                    <a:pt x="169" y="141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1" y="153"/>
                    <a:pt x="182" y="153"/>
                  </a:cubicBezTo>
                  <a:cubicBezTo>
                    <a:pt x="182" y="153"/>
                    <a:pt x="183" y="152"/>
                    <a:pt x="183" y="152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39"/>
                    <a:pt x="194" y="138"/>
                  </a:cubicBezTo>
                  <a:lnTo>
                    <a:pt x="183" y="127"/>
                  </a:lnTo>
                  <a:close/>
                  <a:moveTo>
                    <a:pt x="656" y="191"/>
                  </a:moveTo>
                  <a:cubicBezTo>
                    <a:pt x="649" y="191"/>
                    <a:pt x="644" y="196"/>
                    <a:pt x="644" y="204"/>
                  </a:cubicBezTo>
                  <a:cubicBezTo>
                    <a:pt x="644" y="211"/>
                    <a:pt x="649" y="216"/>
                    <a:pt x="656" y="216"/>
                  </a:cubicBezTo>
                  <a:cubicBezTo>
                    <a:pt x="663" y="216"/>
                    <a:pt x="668" y="211"/>
                    <a:pt x="668" y="204"/>
                  </a:cubicBezTo>
                  <a:cubicBezTo>
                    <a:pt x="668" y="196"/>
                    <a:pt x="663" y="191"/>
                    <a:pt x="656" y="191"/>
                  </a:cubicBezTo>
                  <a:close/>
                  <a:moveTo>
                    <a:pt x="656" y="213"/>
                  </a:moveTo>
                  <a:cubicBezTo>
                    <a:pt x="651" y="213"/>
                    <a:pt x="648" y="209"/>
                    <a:pt x="648" y="204"/>
                  </a:cubicBezTo>
                  <a:cubicBezTo>
                    <a:pt x="648" y="198"/>
                    <a:pt x="651" y="194"/>
                    <a:pt x="656" y="194"/>
                  </a:cubicBezTo>
                  <a:cubicBezTo>
                    <a:pt x="660" y="194"/>
                    <a:pt x="664" y="198"/>
                    <a:pt x="664" y="204"/>
                  </a:cubicBezTo>
                  <a:cubicBezTo>
                    <a:pt x="664" y="209"/>
                    <a:pt x="660" y="213"/>
                    <a:pt x="656" y="213"/>
                  </a:cubicBezTo>
                  <a:close/>
                  <a:moveTo>
                    <a:pt x="580" y="215"/>
                  </a:moveTo>
                  <a:cubicBezTo>
                    <a:pt x="603" y="215"/>
                    <a:pt x="603" y="215"/>
                    <a:pt x="603" y="215"/>
                  </a:cubicBezTo>
                  <a:cubicBezTo>
                    <a:pt x="603" y="212"/>
                    <a:pt x="603" y="212"/>
                    <a:pt x="603" y="212"/>
                  </a:cubicBezTo>
                  <a:cubicBezTo>
                    <a:pt x="584" y="212"/>
                    <a:pt x="584" y="212"/>
                    <a:pt x="584" y="212"/>
                  </a:cubicBezTo>
                  <a:cubicBezTo>
                    <a:pt x="584" y="200"/>
                    <a:pt x="584" y="200"/>
                    <a:pt x="584" y="200"/>
                  </a:cubicBezTo>
                  <a:cubicBezTo>
                    <a:pt x="601" y="200"/>
                    <a:pt x="601" y="200"/>
                    <a:pt x="601" y="200"/>
                  </a:cubicBezTo>
                  <a:cubicBezTo>
                    <a:pt x="601" y="197"/>
                    <a:pt x="601" y="197"/>
                    <a:pt x="601" y="197"/>
                  </a:cubicBezTo>
                  <a:cubicBezTo>
                    <a:pt x="584" y="197"/>
                    <a:pt x="584" y="197"/>
                    <a:pt x="584" y="197"/>
                  </a:cubicBezTo>
                  <a:cubicBezTo>
                    <a:pt x="584" y="185"/>
                    <a:pt x="584" y="185"/>
                    <a:pt x="584" y="185"/>
                  </a:cubicBezTo>
                  <a:cubicBezTo>
                    <a:pt x="603" y="185"/>
                    <a:pt x="603" y="185"/>
                    <a:pt x="603" y="185"/>
                  </a:cubicBezTo>
                  <a:cubicBezTo>
                    <a:pt x="603" y="182"/>
                    <a:pt x="603" y="182"/>
                    <a:pt x="603" y="182"/>
                  </a:cubicBezTo>
                  <a:cubicBezTo>
                    <a:pt x="580" y="182"/>
                    <a:pt x="580" y="182"/>
                    <a:pt x="580" y="182"/>
                  </a:cubicBezTo>
                  <a:lnTo>
                    <a:pt x="580" y="215"/>
                  </a:lnTo>
                  <a:close/>
                  <a:moveTo>
                    <a:pt x="41" y="108"/>
                  </a:moveTo>
                  <a:cubicBezTo>
                    <a:pt x="37" y="105"/>
                    <a:pt x="31" y="105"/>
                    <a:pt x="27" y="108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5"/>
                    <a:pt x="0" y="137"/>
                    <a:pt x="0" y="140"/>
                  </a:cubicBezTo>
                  <a:cubicBezTo>
                    <a:pt x="0" y="142"/>
                    <a:pt x="1" y="145"/>
                    <a:pt x="3" y="147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10" y="175"/>
                    <a:pt x="10" y="181"/>
                    <a:pt x="13" y="185"/>
                  </a:cubicBezTo>
                  <a:cubicBezTo>
                    <a:pt x="15" y="187"/>
                    <a:pt x="18" y="188"/>
                    <a:pt x="21" y="188"/>
                  </a:cubicBezTo>
                  <a:cubicBezTo>
                    <a:pt x="23" y="188"/>
                    <a:pt x="26" y="187"/>
                    <a:pt x="28" y="185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7" y="145"/>
                    <a:pt x="68" y="142"/>
                    <a:pt x="68" y="140"/>
                  </a:cubicBezTo>
                  <a:cubicBezTo>
                    <a:pt x="68" y="137"/>
                    <a:pt x="67" y="135"/>
                    <a:pt x="66" y="133"/>
                  </a:cubicBezTo>
                  <a:lnTo>
                    <a:pt x="41" y="108"/>
                  </a:lnTo>
                  <a:close/>
                  <a:moveTo>
                    <a:pt x="47" y="141"/>
                  </a:move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5" y="152"/>
                    <a:pt x="34" y="152"/>
                  </a:cubicBezTo>
                  <a:cubicBezTo>
                    <a:pt x="34" y="152"/>
                    <a:pt x="33" y="152"/>
                    <a:pt x="32" y="152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1" y="141"/>
                    <a:pt x="21" y="140"/>
                    <a:pt x="21" y="139"/>
                  </a:cubicBezTo>
                  <a:cubicBezTo>
                    <a:pt x="21" y="139"/>
                    <a:pt x="21" y="138"/>
                    <a:pt x="22" y="13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6"/>
                    <a:pt x="35" y="126"/>
                    <a:pt x="36" y="12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9"/>
                    <a:pt x="48" y="140"/>
                    <a:pt x="47" y="141"/>
                  </a:cubicBezTo>
                  <a:close/>
                  <a:moveTo>
                    <a:pt x="27" y="91"/>
                  </a:moveTo>
                  <a:cubicBezTo>
                    <a:pt x="29" y="93"/>
                    <a:pt x="32" y="94"/>
                    <a:pt x="34" y="94"/>
                  </a:cubicBezTo>
                  <a:cubicBezTo>
                    <a:pt x="37" y="94"/>
                    <a:pt x="39" y="93"/>
                    <a:pt x="41" y="91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5" y="78"/>
                    <a:pt x="56" y="75"/>
                    <a:pt x="56" y="73"/>
                  </a:cubicBezTo>
                  <a:cubicBezTo>
                    <a:pt x="56" y="70"/>
                    <a:pt x="55" y="68"/>
                    <a:pt x="53" y="66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9" y="52"/>
                    <a:pt x="37" y="51"/>
                    <a:pt x="34" y="51"/>
                  </a:cubicBezTo>
                  <a:cubicBezTo>
                    <a:pt x="32" y="51"/>
                    <a:pt x="29" y="52"/>
                    <a:pt x="27" y="5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4" y="68"/>
                    <a:pt x="13" y="70"/>
                    <a:pt x="13" y="73"/>
                  </a:cubicBezTo>
                  <a:cubicBezTo>
                    <a:pt x="13" y="75"/>
                    <a:pt x="14" y="78"/>
                    <a:pt x="16" y="80"/>
                  </a:cubicBezTo>
                  <a:lnTo>
                    <a:pt x="27" y="91"/>
                  </a:lnTo>
                  <a:close/>
                  <a:moveTo>
                    <a:pt x="728" y="111"/>
                  </a:moveTo>
                  <a:cubicBezTo>
                    <a:pt x="728" y="79"/>
                    <a:pt x="698" y="73"/>
                    <a:pt x="674" y="67"/>
                  </a:cubicBezTo>
                  <a:cubicBezTo>
                    <a:pt x="654" y="62"/>
                    <a:pt x="635" y="58"/>
                    <a:pt x="635" y="41"/>
                  </a:cubicBezTo>
                  <a:cubicBezTo>
                    <a:pt x="635" y="27"/>
                    <a:pt x="648" y="15"/>
                    <a:pt x="670" y="15"/>
                  </a:cubicBezTo>
                  <a:cubicBezTo>
                    <a:pt x="691" y="15"/>
                    <a:pt x="708" y="23"/>
                    <a:pt x="718" y="32"/>
                  </a:cubicBezTo>
                  <a:cubicBezTo>
                    <a:pt x="723" y="32"/>
                    <a:pt x="723" y="32"/>
                    <a:pt x="723" y="32"/>
                  </a:cubicBezTo>
                  <a:cubicBezTo>
                    <a:pt x="723" y="16"/>
                    <a:pt x="723" y="16"/>
                    <a:pt x="723" y="16"/>
                  </a:cubicBezTo>
                  <a:cubicBezTo>
                    <a:pt x="714" y="8"/>
                    <a:pt x="695" y="0"/>
                    <a:pt x="674" y="0"/>
                  </a:cubicBezTo>
                  <a:cubicBezTo>
                    <a:pt x="638" y="0"/>
                    <a:pt x="617" y="18"/>
                    <a:pt x="617" y="41"/>
                  </a:cubicBezTo>
                  <a:cubicBezTo>
                    <a:pt x="617" y="72"/>
                    <a:pt x="647" y="77"/>
                    <a:pt x="672" y="83"/>
                  </a:cubicBezTo>
                  <a:cubicBezTo>
                    <a:pt x="691" y="88"/>
                    <a:pt x="711" y="93"/>
                    <a:pt x="711" y="111"/>
                  </a:cubicBezTo>
                  <a:cubicBezTo>
                    <a:pt x="711" y="121"/>
                    <a:pt x="699" y="134"/>
                    <a:pt x="675" y="134"/>
                  </a:cubicBezTo>
                  <a:cubicBezTo>
                    <a:pt x="657" y="134"/>
                    <a:pt x="633" y="124"/>
                    <a:pt x="620" y="110"/>
                  </a:cubicBezTo>
                  <a:cubicBezTo>
                    <a:pt x="615" y="110"/>
                    <a:pt x="615" y="110"/>
                    <a:pt x="615" y="110"/>
                  </a:cubicBezTo>
                  <a:cubicBezTo>
                    <a:pt x="615" y="130"/>
                    <a:pt x="615" y="130"/>
                    <a:pt x="615" y="130"/>
                  </a:cubicBezTo>
                  <a:cubicBezTo>
                    <a:pt x="633" y="144"/>
                    <a:pt x="652" y="150"/>
                    <a:pt x="675" y="150"/>
                  </a:cubicBezTo>
                  <a:cubicBezTo>
                    <a:pt x="709" y="150"/>
                    <a:pt x="728" y="132"/>
                    <a:pt x="728" y="111"/>
                  </a:cubicBezTo>
                  <a:close/>
                  <a:moveTo>
                    <a:pt x="718" y="191"/>
                  </a:moveTo>
                  <a:cubicBezTo>
                    <a:pt x="714" y="191"/>
                    <a:pt x="712" y="193"/>
                    <a:pt x="710" y="194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3" y="196"/>
                    <a:pt x="715" y="195"/>
                    <a:pt x="718" y="195"/>
                  </a:cubicBezTo>
                  <a:cubicBezTo>
                    <a:pt x="721" y="195"/>
                    <a:pt x="723" y="197"/>
                    <a:pt x="724" y="199"/>
                  </a:cubicBezTo>
                  <a:cubicBezTo>
                    <a:pt x="724" y="200"/>
                    <a:pt x="724" y="200"/>
                    <a:pt x="724" y="200"/>
                  </a:cubicBezTo>
                  <a:cubicBezTo>
                    <a:pt x="722" y="200"/>
                    <a:pt x="719" y="201"/>
                    <a:pt x="717" y="201"/>
                  </a:cubicBezTo>
                  <a:cubicBezTo>
                    <a:pt x="712" y="202"/>
                    <a:pt x="708" y="204"/>
                    <a:pt x="708" y="209"/>
                  </a:cubicBezTo>
                  <a:cubicBezTo>
                    <a:pt x="708" y="213"/>
                    <a:pt x="711" y="216"/>
                    <a:pt x="716" y="216"/>
                  </a:cubicBezTo>
                  <a:cubicBezTo>
                    <a:pt x="719" y="216"/>
                    <a:pt x="722" y="215"/>
                    <a:pt x="724" y="212"/>
                  </a:cubicBezTo>
                  <a:cubicBezTo>
                    <a:pt x="724" y="212"/>
                    <a:pt x="724" y="212"/>
                    <a:pt x="724" y="212"/>
                  </a:cubicBezTo>
                  <a:cubicBezTo>
                    <a:pt x="724" y="215"/>
                    <a:pt x="724" y="215"/>
                    <a:pt x="724" y="215"/>
                  </a:cubicBezTo>
                  <a:cubicBezTo>
                    <a:pt x="728" y="215"/>
                    <a:pt x="728" y="215"/>
                    <a:pt x="728" y="215"/>
                  </a:cubicBezTo>
                  <a:cubicBezTo>
                    <a:pt x="728" y="210"/>
                    <a:pt x="728" y="206"/>
                    <a:pt x="728" y="201"/>
                  </a:cubicBezTo>
                  <a:cubicBezTo>
                    <a:pt x="728" y="195"/>
                    <a:pt x="724" y="191"/>
                    <a:pt x="718" y="191"/>
                  </a:cubicBezTo>
                  <a:close/>
                  <a:moveTo>
                    <a:pt x="724" y="208"/>
                  </a:moveTo>
                  <a:cubicBezTo>
                    <a:pt x="724" y="208"/>
                    <a:pt x="724" y="208"/>
                    <a:pt x="724" y="208"/>
                  </a:cubicBezTo>
                  <a:cubicBezTo>
                    <a:pt x="724" y="211"/>
                    <a:pt x="720" y="213"/>
                    <a:pt x="718" y="213"/>
                  </a:cubicBezTo>
                  <a:cubicBezTo>
                    <a:pt x="714" y="213"/>
                    <a:pt x="712" y="211"/>
                    <a:pt x="712" y="209"/>
                  </a:cubicBezTo>
                  <a:cubicBezTo>
                    <a:pt x="712" y="206"/>
                    <a:pt x="714" y="205"/>
                    <a:pt x="718" y="204"/>
                  </a:cubicBezTo>
                  <a:cubicBezTo>
                    <a:pt x="720" y="204"/>
                    <a:pt x="722" y="203"/>
                    <a:pt x="724" y="203"/>
                  </a:cubicBezTo>
                  <a:lnTo>
                    <a:pt x="724" y="208"/>
                  </a:lnTo>
                  <a:close/>
                  <a:moveTo>
                    <a:pt x="700" y="186"/>
                  </a:moveTo>
                  <a:cubicBezTo>
                    <a:pt x="704" y="186"/>
                    <a:pt x="704" y="186"/>
                    <a:pt x="704" y="186"/>
                  </a:cubicBezTo>
                  <a:cubicBezTo>
                    <a:pt x="704" y="181"/>
                    <a:pt x="704" y="181"/>
                    <a:pt x="704" y="181"/>
                  </a:cubicBezTo>
                  <a:cubicBezTo>
                    <a:pt x="700" y="181"/>
                    <a:pt x="700" y="181"/>
                    <a:pt x="700" y="181"/>
                  </a:cubicBezTo>
                  <a:lnTo>
                    <a:pt x="700" y="186"/>
                  </a:lnTo>
                  <a:close/>
                  <a:moveTo>
                    <a:pt x="180" y="85"/>
                  </a:moveTo>
                  <a:cubicBezTo>
                    <a:pt x="180" y="86"/>
                    <a:pt x="181" y="86"/>
                    <a:pt x="182" y="86"/>
                  </a:cubicBezTo>
                  <a:cubicBezTo>
                    <a:pt x="182" y="86"/>
                    <a:pt x="183" y="86"/>
                    <a:pt x="183" y="8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5" y="74"/>
                    <a:pt x="195" y="72"/>
                    <a:pt x="194" y="7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0"/>
                    <a:pt x="182" y="60"/>
                    <a:pt x="182" y="60"/>
                  </a:cubicBezTo>
                  <a:cubicBezTo>
                    <a:pt x="181" y="60"/>
                    <a:pt x="180" y="60"/>
                    <a:pt x="180" y="61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69" y="72"/>
                    <a:pt x="168" y="72"/>
                    <a:pt x="168" y="73"/>
                  </a:cubicBezTo>
                  <a:cubicBezTo>
                    <a:pt x="168" y="74"/>
                    <a:pt x="169" y="75"/>
                    <a:pt x="169" y="75"/>
                  </a:cubicBezTo>
                  <a:lnTo>
                    <a:pt x="180" y="85"/>
                  </a:lnTo>
                  <a:close/>
                  <a:moveTo>
                    <a:pt x="685" y="192"/>
                  </a:moveTo>
                  <a:cubicBezTo>
                    <a:pt x="682" y="192"/>
                    <a:pt x="678" y="193"/>
                    <a:pt x="677" y="196"/>
                  </a:cubicBezTo>
                  <a:cubicBezTo>
                    <a:pt x="676" y="196"/>
                    <a:pt x="676" y="196"/>
                    <a:pt x="676" y="196"/>
                  </a:cubicBezTo>
                  <a:cubicBezTo>
                    <a:pt x="676" y="192"/>
                    <a:pt x="676" y="192"/>
                    <a:pt x="676" y="192"/>
                  </a:cubicBezTo>
                  <a:cubicBezTo>
                    <a:pt x="673" y="192"/>
                    <a:pt x="673" y="192"/>
                    <a:pt x="673" y="192"/>
                  </a:cubicBezTo>
                  <a:cubicBezTo>
                    <a:pt x="673" y="215"/>
                    <a:pt x="673" y="215"/>
                    <a:pt x="673" y="215"/>
                  </a:cubicBezTo>
                  <a:cubicBezTo>
                    <a:pt x="677" y="215"/>
                    <a:pt x="677" y="215"/>
                    <a:pt x="677" y="215"/>
                  </a:cubicBezTo>
                  <a:cubicBezTo>
                    <a:pt x="677" y="200"/>
                    <a:pt x="677" y="200"/>
                    <a:pt x="677" y="200"/>
                  </a:cubicBezTo>
                  <a:cubicBezTo>
                    <a:pt x="677" y="197"/>
                    <a:pt x="681" y="195"/>
                    <a:pt x="684" y="195"/>
                  </a:cubicBezTo>
                  <a:cubicBezTo>
                    <a:pt x="687" y="195"/>
                    <a:pt x="690" y="197"/>
                    <a:pt x="690" y="201"/>
                  </a:cubicBezTo>
                  <a:cubicBezTo>
                    <a:pt x="690" y="215"/>
                    <a:pt x="690" y="215"/>
                    <a:pt x="690" y="215"/>
                  </a:cubicBezTo>
                  <a:cubicBezTo>
                    <a:pt x="694" y="215"/>
                    <a:pt x="694" y="215"/>
                    <a:pt x="694" y="215"/>
                  </a:cubicBezTo>
                  <a:cubicBezTo>
                    <a:pt x="694" y="200"/>
                    <a:pt x="694" y="200"/>
                    <a:pt x="694" y="200"/>
                  </a:cubicBezTo>
                  <a:cubicBezTo>
                    <a:pt x="694" y="194"/>
                    <a:pt x="690" y="192"/>
                    <a:pt x="685" y="192"/>
                  </a:cubicBezTo>
                  <a:close/>
                  <a:moveTo>
                    <a:pt x="501" y="196"/>
                  </a:moveTo>
                  <a:cubicBezTo>
                    <a:pt x="500" y="196"/>
                    <a:pt x="500" y="196"/>
                    <a:pt x="500" y="196"/>
                  </a:cubicBezTo>
                  <a:cubicBezTo>
                    <a:pt x="500" y="192"/>
                    <a:pt x="500" y="192"/>
                    <a:pt x="500" y="192"/>
                  </a:cubicBezTo>
                  <a:cubicBezTo>
                    <a:pt x="496" y="192"/>
                    <a:pt x="496" y="192"/>
                    <a:pt x="496" y="192"/>
                  </a:cubicBezTo>
                  <a:cubicBezTo>
                    <a:pt x="496" y="215"/>
                    <a:pt x="496" y="215"/>
                    <a:pt x="496" y="215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501" y="198"/>
                    <a:pt x="503" y="195"/>
                    <a:pt x="506" y="195"/>
                  </a:cubicBezTo>
                  <a:cubicBezTo>
                    <a:pt x="509" y="195"/>
                    <a:pt x="509" y="195"/>
                    <a:pt x="509" y="195"/>
                  </a:cubicBezTo>
                  <a:cubicBezTo>
                    <a:pt x="509" y="192"/>
                    <a:pt x="509" y="192"/>
                    <a:pt x="509" y="192"/>
                  </a:cubicBezTo>
                  <a:cubicBezTo>
                    <a:pt x="506" y="192"/>
                    <a:pt x="506" y="192"/>
                    <a:pt x="506" y="192"/>
                  </a:cubicBezTo>
                  <a:cubicBezTo>
                    <a:pt x="503" y="192"/>
                    <a:pt x="501" y="193"/>
                    <a:pt x="501" y="196"/>
                  </a:cubicBezTo>
                  <a:close/>
                  <a:moveTo>
                    <a:pt x="513" y="215"/>
                  </a:moveTo>
                  <a:cubicBezTo>
                    <a:pt x="517" y="215"/>
                    <a:pt x="517" y="215"/>
                    <a:pt x="517" y="215"/>
                  </a:cubicBezTo>
                  <a:cubicBezTo>
                    <a:pt x="517" y="192"/>
                    <a:pt x="517" y="192"/>
                    <a:pt x="517" y="192"/>
                  </a:cubicBezTo>
                  <a:cubicBezTo>
                    <a:pt x="513" y="192"/>
                    <a:pt x="513" y="192"/>
                    <a:pt x="513" y="192"/>
                  </a:cubicBezTo>
                  <a:lnTo>
                    <a:pt x="513" y="215"/>
                  </a:lnTo>
                  <a:close/>
                  <a:moveTo>
                    <a:pt x="525" y="2"/>
                  </a:moveTo>
                  <a:cubicBezTo>
                    <a:pt x="472" y="142"/>
                    <a:pt x="472" y="142"/>
                    <a:pt x="472" y="142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506" y="95"/>
                    <a:pt x="506" y="95"/>
                    <a:pt x="506" y="95"/>
                  </a:cubicBezTo>
                  <a:cubicBezTo>
                    <a:pt x="569" y="95"/>
                    <a:pt x="569" y="95"/>
                    <a:pt x="569" y="95"/>
                  </a:cubicBezTo>
                  <a:cubicBezTo>
                    <a:pt x="589" y="147"/>
                    <a:pt x="589" y="147"/>
                    <a:pt x="589" y="147"/>
                  </a:cubicBezTo>
                  <a:cubicBezTo>
                    <a:pt x="606" y="147"/>
                    <a:pt x="606" y="147"/>
                    <a:pt x="606" y="147"/>
                  </a:cubicBezTo>
                  <a:cubicBezTo>
                    <a:pt x="606" y="142"/>
                    <a:pt x="606" y="142"/>
                    <a:pt x="606" y="142"/>
                  </a:cubicBezTo>
                  <a:cubicBezTo>
                    <a:pt x="551" y="2"/>
                    <a:pt x="551" y="2"/>
                    <a:pt x="551" y="2"/>
                  </a:cubicBezTo>
                  <a:lnTo>
                    <a:pt x="525" y="2"/>
                  </a:lnTo>
                  <a:close/>
                  <a:moveTo>
                    <a:pt x="512" y="81"/>
                  </a:moveTo>
                  <a:cubicBezTo>
                    <a:pt x="534" y="23"/>
                    <a:pt x="534" y="23"/>
                    <a:pt x="534" y="23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40" y="23"/>
                    <a:pt x="540" y="23"/>
                    <a:pt x="540" y="23"/>
                  </a:cubicBezTo>
                  <a:cubicBezTo>
                    <a:pt x="563" y="81"/>
                    <a:pt x="563" y="81"/>
                    <a:pt x="563" y="81"/>
                  </a:cubicBezTo>
                  <a:lnTo>
                    <a:pt x="512" y="81"/>
                  </a:lnTo>
                  <a:close/>
                  <a:moveTo>
                    <a:pt x="480" y="191"/>
                  </a:moveTo>
                  <a:cubicBezTo>
                    <a:pt x="477" y="191"/>
                    <a:pt x="474" y="193"/>
                    <a:pt x="473" y="195"/>
                  </a:cubicBezTo>
                  <a:cubicBezTo>
                    <a:pt x="473" y="195"/>
                    <a:pt x="473" y="195"/>
                    <a:pt x="473" y="195"/>
                  </a:cubicBezTo>
                  <a:cubicBezTo>
                    <a:pt x="473" y="192"/>
                    <a:pt x="473" y="192"/>
                    <a:pt x="473" y="192"/>
                  </a:cubicBezTo>
                  <a:cubicBezTo>
                    <a:pt x="469" y="192"/>
                    <a:pt x="469" y="192"/>
                    <a:pt x="469" y="192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4" y="214"/>
                    <a:pt x="477" y="216"/>
                    <a:pt x="480" y="216"/>
                  </a:cubicBezTo>
                  <a:cubicBezTo>
                    <a:pt x="486" y="216"/>
                    <a:pt x="491" y="211"/>
                    <a:pt x="491" y="203"/>
                  </a:cubicBezTo>
                  <a:cubicBezTo>
                    <a:pt x="491" y="196"/>
                    <a:pt x="487" y="191"/>
                    <a:pt x="480" y="191"/>
                  </a:cubicBezTo>
                  <a:close/>
                  <a:moveTo>
                    <a:pt x="479" y="212"/>
                  </a:moveTo>
                  <a:cubicBezTo>
                    <a:pt x="476" y="212"/>
                    <a:pt x="473" y="211"/>
                    <a:pt x="473" y="208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473" y="197"/>
                    <a:pt x="476" y="195"/>
                    <a:pt x="479" y="195"/>
                  </a:cubicBezTo>
                  <a:cubicBezTo>
                    <a:pt x="484" y="195"/>
                    <a:pt x="488" y="198"/>
                    <a:pt x="488" y="203"/>
                  </a:cubicBezTo>
                  <a:cubicBezTo>
                    <a:pt x="488" y="209"/>
                    <a:pt x="484" y="212"/>
                    <a:pt x="479" y="212"/>
                  </a:cubicBezTo>
                  <a:close/>
                  <a:moveTo>
                    <a:pt x="513" y="186"/>
                  </a:moveTo>
                  <a:cubicBezTo>
                    <a:pt x="517" y="186"/>
                    <a:pt x="517" y="186"/>
                    <a:pt x="517" y="186"/>
                  </a:cubicBezTo>
                  <a:cubicBezTo>
                    <a:pt x="517" y="181"/>
                    <a:pt x="517" y="181"/>
                    <a:pt x="517" y="181"/>
                  </a:cubicBezTo>
                  <a:cubicBezTo>
                    <a:pt x="513" y="181"/>
                    <a:pt x="513" y="181"/>
                    <a:pt x="513" y="181"/>
                  </a:cubicBezTo>
                  <a:lnTo>
                    <a:pt x="513" y="186"/>
                  </a:lnTo>
                  <a:close/>
                  <a:moveTo>
                    <a:pt x="566" y="204"/>
                  </a:moveTo>
                  <a:cubicBezTo>
                    <a:pt x="566" y="197"/>
                    <a:pt x="563" y="191"/>
                    <a:pt x="555" y="191"/>
                  </a:cubicBezTo>
                  <a:cubicBezTo>
                    <a:pt x="548" y="191"/>
                    <a:pt x="544" y="197"/>
                    <a:pt x="544" y="203"/>
                  </a:cubicBezTo>
                  <a:cubicBezTo>
                    <a:pt x="544" y="212"/>
                    <a:pt x="549" y="216"/>
                    <a:pt x="557" y="216"/>
                  </a:cubicBezTo>
                  <a:cubicBezTo>
                    <a:pt x="559" y="216"/>
                    <a:pt x="563" y="215"/>
                    <a:pt x="565" y="213"/>
                  </a:cubicBezTo>
                  <a:cubicBezTo>
                    <a:pt x="565" y="210"/>
                    <a:pt x="565" y="210"/>
                    <a:pt x="565" y="210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62" y="212"/>
                    <a:pt x="559" y="213"/>
                    <a:pt x="557" y="213"/>
                  </a:cubicBezTo>
                  <a:cubicBezTo>
                    <a:pt x="552" y="213"/>
                    <a:pt x="550" y="211"/>
                    <a:pt x="549" y="208"/>
                  </a:cubicBezTo>
                  <a:cubicBezTo>
                    <a:pt x="548" y="207"/>
                    <a:pt x="548" y="206"/>
                    <a:pt x="548" y="204"/>
                  </a:cubicBezTo>
                  <a:cubicBezTo>
                    <a:pt x="548" y="204"/>
                    <a:pt x="548" y="204"/>
                    <a:pt x="548" y="204"/>
                  </a:cubicBezTo>
                  <a:lnTo>
                    <a:pt x="566" y="204"/>
                  </a:lnTo>
                  <a:close/>
                  <a:moveTo>
                    <a:pt x="555" y="194"/>
                  </a:moveTo>
                  <a:cubicBezTo>
                    <a:pt x="559" y="194"/>
                    <a:pt x="562" y="197"/>
                    <a:pt x="562" y="201"/>
                  </a:cubicBezTo>
                  <a:cubicBezTo>
                    <a:pt x="548" y="201"/>
                    <a:pt x="548" y="201"/>
                    <a:pt x="548" y="201"/>
                  </a:cubicBezTo>
                  <a:cubicBezTo>
                    <a:pt x="549" y="197"/>
                    <a:pt x="551" y="194"/>
                    <a:pt x="555" y="194"/>
                  </a:cubicBezTo>
                  <a:close/>
                  <a:moveTo>
                    <a:pt x="526" y="198"/>
                  </a:moveTo>
                  <a:cubicBezTo>
                    <a:pt x="526" y="196"/>
                    <a:pt x="528" y="194"/>
                    <a:pt x="532" y="194"/>
                  </a:cubicBezTo>
                  <a:cubicBezTo>
                    <a:pt x="536" y="194"/>
                    <a:pt x="538" y="196"/>
                    <a:pt x="539" y="197"/>
                  </a:cubicBezTo>
                  <a:cubicBezTo>
                    <a:pt x="540" y="197"/>
                    <a:pt x="540" y="197"/>
                    <a:pt x="540" y="197"/>
                  </a:cubicBezTo>
                  <a:cubicBezTo>
                    <a:pt x="540" y="193"/>
                    <a:pt x="540" y="193"/>
                    <a:pt x="540" y="193"/>
                  </a:cubicBezTo>
                  <a:cubicBezTo>
                    <a:pt x="538" y="193"/>
                    <a:pt x="536" y="192"/>
                    <a:pt x="532" y="192"/>
                  </a:cubicBezTo>
                  <a:cubicBezTo>
                    <a:pt x="526" y="192"/>
                    <a:pt x="523" y="194"/>
                    <a:pt x="523" y="198"/>
                  </a:cubicBezTo>
                  <a:cubicBezTo>
                    <a:pt x="523" y="206"/>
                    <a:pt x="537" y="204"/>
                    <a:pt x="537" y="209"/>
                  </a:cubicBezTo>
                  <a:cubicBezTo>
                    <a:pt x="537" y="212"/>
                    <a:pt x="535" y="213"/>
                    <a:pt x="532" y="213"/>
                  </a:cubicBezTo>
                  <a:cubicBezTo>
                    <a:pt x="529" y="213"/>
                    <a:pt x="525" y="211"/>
                    <a:pt x="524" y="210"/>
                  </a:cubicBezTo>
                  <a:cubicBezTo>
                    <a:pt x="523" y="210"/>
                    <a:pt x="523" y="210"/>
                    <a:pt x="523" y="210"/>
                  </a:cubicBezTo>
                  <a:cubicBezTo>
                    <a:pt x="523" y="213"/>
                    <a:pt x="523" y="213"/>
                    <a:pt x="523" y="213"/>
                  </a:cubicBezTo>
                  <a:cubicBezTo>
                    <a:pt x="525" y="215"/>
                    <a:pt x="528" y="216"/>
                    <a:pt x="531" y="216"/>
                  </a:cubicBezTo>
                  <a:cubicBezTo>
                    <a:pt x="538" y="216"/>
                    <a:pt x="541" y="213"/>
                    <a:pt x="541" y="209"/>
                  </a:cubicBezTo>
                  <a:cubicBezTo>
                    <a:pt x="541" y="201"/>
                    <a:pt x="526" y="203"/>
                    <a:pt x="526" y="198"/>
                  </a:cubicBezTo>
                  <a:close/>
                  <a:moveTo>
                    <a:pt x="359" y="215"/>
                  </a:moveTo>
                  <a:cubicBezTo>
                    <a:pt x="382" y="215"/>
                    <a:pt x="382" y="215"/>
                    <a:pt x="382" y="215"/>
                  </a:cubicBezTo>
                  <a:cubicBezTo>
                    <a:pt x="382" y="212"/>
                    <a:pt x="382" y="212"/>
                    <a:pt x="382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63" y="200"/>
                    <a:pt x="363" y="200"/>
                    <a:pt x="363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197"/>
                    <a:pt x="381" y="197"/>
                    <a:pt x="381" y="197"/>
                  </a:cubicBezTo>
                  <a:cubicBezTo>
                    <a:pt x="363" y="197"/>
                    <a:pt x="363" y="197"/>
                    <a:pt x="363" y="197"/>
                  </a:cubicBezTo>
                  <a:cubicBezTo>
                    <a:pt x="363" y="185"/>
                    <a:pt x="363" y="185"/>
                    <a:pt x="363" y="185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82" y="182"/>
                    <a:pt x="382" y="182"/>
                    <a:pt x="382" y="182"/>
                  </a:cubicBezTo>
                  <a:cubicBezTo>
                    <a:pt x="359" y="182"/>
                    <a:pt x="359" y="182"/>
                    <a:pt x="359" y="182"/>
                  </a:cubicBezTo>
                  <a:lnTo>
                    <a:pt x="359" y="215"/>
                  </a:lnTo>
                  <a:close/>
                  <a:moveTo>
                    <a:pt x="457" y="196"/>
                  </a:moveTo>
                  <a:cubicBezTo>
                    <a:pt x="456" y="196"/>
                    <a:pt x="456" y="196"/>
                    <a:pt x="456" y="196"/>
                  </a:cubicBezTo>
                  <a:cubicBezTo>
                    <a:pt x="456" y="192"/>
                    <a:pt x="456" y="192"/>
                    <a:pt x="456" y="192"/>
                  </a:cubicBezTo>
                  <a:cubicBezTo>
                    <a:pt x="453" y="192"/>
                    <a:pt x="453" y="192"/>
                    <a:pt x="453" y="192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02"/>
                    <a:pt x="457" y="202"/>
                    <a:pt x="457" y="202"/>
                  </a:cubicBezTo>
                  <a:cubicBezTo>
                    <a:pt x="457" y="198"/>
                    <a:pt x="459" y="195"/>
                    <a:pt x="462" y="195"/>
                  </a:cubicBezTo>
                  <a:cubicBezTo>
                    <a:pt x="465" y="195"/>
                    <a:pt x="465" y="195"/>
                    <a:pt x="465" y="195"/>
                  </a:cubicBezTo>
                  <a:cubicBezTo>
                    <a:pt x="465" y="192"/>
                    <a:pt x="465" y="192"/>
                    <a:pt x="465" y="192"/>
                  </a:cubicBezTo>
                  <a:cubicBezTo>
                    <a:pt x="462" y="192"/>
                    <a:pt x="462" y="192"/>
                    <a:pt x="462" y="192"/>
                  </a:cubicBezTo>
                  <a:cubicBezTo>
                    <a:pt x="459" y="192"/>
                    <a:pt x="458" y="193"/>
                    <a:pt x="457" y="196"/>
                  </a:cubicBezTo>
                  <a:close/>
                  <a:moveTo>
                    <a:pt x="302" y="8"/>
                  </a:moveTo>
                  <a:cubicBezTo>
                    <a:pt x="301" y="4"/>
                    <a:pt x="297" y="2"/>
                    <a:pt x="293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2"/>
                    <a:pt x="159" y="3"/>
                    <a:pt x="157" y="5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69" y="92"/>
                    <a:pt x="69" y="99"/>
                    <a:pt x="73" y="103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5" y="147"/>
                    <a:pt x="85" y="153"/>
                    <a:pt x="89" y="157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5" y="203"/>
                    <a:pt x="141" y="203"/>
                    <a:pt x="145" y="199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95" y="222"/>
                    <a:pt x="195" y="222"/>
                    <a:pt x="195" y="222"/>
                  </a:cubicBezTo>
                  <a:cubicBezTo>
                    <a:pt x="197" y="224"/>
                    <a:pt x="199" y="225"/>
                    <a:pt x="202" y="225"/>
                  </a:cubicBezTo>
                  <a:cubicBezTo>
                    <a:pt x="204" y="225"/>
                    <a:pt x="207" y="224"/>
                    <a:pt x="209" y="222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00" y="131"/>
                    <a:pt x="301" y="128"/>
                    <a:pt x="301" y="126"/>
                  </a:cubicBezTo>
                  <a:cubicBezTo>
                    <a:pt x="301" y="123"/>
                    <a:pt x="300" y="120"/>
                    <a:pt x="298" y="119"/>
                  </a:cubicBezTo>
                  <a:cubicBezTo>
                    <a:pt x="249" y="69"/>
                    <a:pt x="249" y="69"/>
                    <a:pt x="249" y="69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3" y="16"/>
                    <a:pt x="304" y="12"/>
                    <a:pt x="302" y="8"/>
                  </a:cubicBezTo>
                  <a:close/>
                  <a:moveTo>
                    <a:pt x="217" y="57"/>
                  </a:moveTo>
                  <a:cubicBezTo>
                    <a:pt x="227" y="46"/>
                    <a:pt x="227" y="46"/>
                    <a:pt x="227" y="46"/>
                  </a:cubicBezTo>
                  <a:cubicBezTo>
                    <a:pt x="228" y="46"/>
                    <a:pt x="229" y="45"/>
                    <a:pt x="229" y="45"/>
                  </a:cubicBezTo>
                  <a:cubicBezTo>
                    <a:pt x="230" y="45"/>
                    <a:pt x="231" y="46"/>
                    <a:pt x="231" y="46"/>
                  </a:cubicBezTo>
                  <a:cubicBezTo>
                    <a:pt x="242" y="57"/>
                    <a:pt x="242" y="57"/>
                    <a:pt x="242" y="57"/>
                  </a:cubicBezTo>
                  <a:cubicBezTo>
                    <a:pt x="243" y="58"/>
                    <a:pt x="243" y="59"/>
                    <a:pt x="242" y="60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1"/>
                    <a:pt x="230" y="72"/>
                    <a:pt x="229" y="72"/>
                  </a:cubicBezTo>
                  <a:cubicBezTo>
                    <a:pt x="229" y="72"/>
                    <a:pt x="228" y="71"/>
                    <a:pt x="227" y="7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6" y="60"/>
                    <a:pt x="216" y="59"/>
                    <a:pt x="216" y="59"/>
                  </a:cubicBezTo>
                  <a:cubicBezTo>
                    <a:pt x="216" y="58"/>
                    <a:pt x="216" y="57"/>
                    <a:pt x="217" y="57"/>
                  </a:cubicBezTo>
                  <a:close/>
                  <a:moveTo>
                    <a:pt x="158" y="35"/>
                  </a:moveTo>
                  <a:cubicBezTo>
                    <a:pt x="158" y="34"/>
                    <a:pt x="158" y="33"/>
                    <a:pt x="160" y="33"/>
                  </a:cubicBezTo>
                  <a:cubicBezTo>
                    <a:pt x="161" y="32"/>
                    <a:pt x="162" y="32"/>
                    <a:pt x="163" y="3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1" y="32"/>
                    <a:pt x="202" y="32"/>
                    <a:pt x="204" y="33"/>
                  </a:cubicBezTo>
                  <a:cubicBezTo>
                    <a:pt x="205" y="33"/>
                    <a:pt x="205" y="34"/>
                    <a:pt x="205" y="35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9"/>
                    <a:pt x="204" y="7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1"/>
                    <a:pt x="182" y="101"/>
                    <a:pt x="182" y="101"/>
                  </a:cubicBezTo>
                  <a:cubicBezTo>
                    <a:pt x="181" y="101"/>
                    <a:pt x="180" y="101"/>
                    <a:pt x="179" y="100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8" y="79"/>
                    <a:pt x="158" y="78"/>
                    <a:pt x="158" y="77"/>
                  </a:cubicBezTo>
                  <a:lnTo>
                    <a:pt x="158" y="35"/>
                  </a:lnTo>
                  <a:close/>
                  <a:moveTo>
                    <a:pt x="121" y="57"/>
                  </a:moveTo>
                  <a:cubicBezTo>
                    <a:pt x="132" y="46"/>
                    <a:pt x="132" y="46"/>
                    <a:pt x="132" y="46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4" y="45"/>
                    <a:pt x="135" y="46"/>
                    <a:pt x="136" y="4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7" y="58"/>
                    <a:pt x="147" y="59"/>
                    <a:pt x="146" y="6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71"/>
                    <a:pt x="134" y="72"/>
                    <a:pt x="134" y="72"/>
                  </a:cubicBezTo>
                  <a:cubicBezTo>
                    <a:pt x="133" y="72"/>
                    <a:pt x="132" y="71"/>
                    <a:pt x="132" y="71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1" y="59"/>
                    <a:pt x="121" y="59"/>
                  </a:cubicBezTo>
                  <a:cubicBezTo>
                    <a:pt x="121" y="58"/>
                    <a:pt x="121" y="57"/>
                    <a:pt x="121" y="57"/>
                  </a:cubicBezTo>
                  <a:close/>
                  <a:moveTo>
                    <a:pt x="146" y="156"/>
                  </a:moveTo>
                  <a:cubicBezTo>
                    <a:pt x="136" y="166"/>
                    <a:pt x="136" y="166"/>
                    <a:pt x="136" y="166"/>
                  </a:cubicBezTo>
                  <a:cubicBezTo>
                    <a:pt x="135" y="167"/>
                    <a:pt x="134" y="167"/>
                    <a:pt x="134" y="167"/>
                  </a:cubicBezTo>
                  <a:cubicBezTo>
                    <a:pt x="133" y="167"/>
                    <a:pt x="132" y="167"/>
                    <a:pt x="132" y="16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3"/>
                    <a:pt x="121" y="153"/>
                    <a:pt x="121" y="1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1"/>
                    <a:pt x="133" y="141"/>
                    <a:pt x="134" y="141"/>
                  </a:cubicBezTo>
                  <a:cubicBezTo>
                    <a:pt x="134" y="141"/>
                    <a:pt x="135" y="141"/>
                    <a:pt x="136" y="142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7" y="153"/>
                    <a:pt x="147" y="155"/>
                    <a:pt x="146" y="156"/>
                  </a:cubicBezTo>
                  <a:close/>
                  <a:moveTo>
                    <a:pt x="152" y="130"/>
                  </a:moveTo>
                  <a:cubicBezTo>
                    <a:pt x="110" y="130"/>
                    <a:pt x="110" y="130"/>
                    <a:pt x="110" y="130"/>
                  </a:cubicBezTo>
                  <a:cubicBezTo>
                    <a:pt x="109" y="130"/>
                    <a:pt x="108" y="130"/>
                    <a:pt x="107" y="129"/>
                  </a:cubicBezTo>
                  <a:cubicBezTo>
                    <a:pt x="107" y="127"/>
                    <a:pt x="107" y="126"/>
                    <a:pt x="108" y="125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87"/>
                    <a:pt x="107" y="86"/>
                    <a:pt x="107" y="85"/>
                  </a:cubicBezTo>
                  <a:cubicBezTo>
                    <a:pt x="108" y="83"/>
                    <a:pt x="109" y="83"/>
                    <a:pt x="110" y="83"/>
                  </a:cubicBezTo>
                  <a:cubicBezTo>
                    <a:pt x="152" y="83"/>
                    <a:pt x="152" y="83"/>
                    <a:pt x="152" y="83"/>
                  </a:cubicBezTo>
                  <a:cubicBezTo>
                    <a:pt x="153" y="83"/>
                    <a:pt x="153" y="83"/>
                    <a:pt x="154" y="84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5"/>
                    <a:pt x="176" y="106"/>
                    <a:pt x="176" y="107"/>
                  </a:cubicBezTo>
                  <a:cubicBezTo>
                    <a:pt x="176" y="107"/>
                    <a:pt x="175" y="108"/>
                    <a:pt x="175" y="109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3" y="130"/>
                    <a:pt x="153" y="130"/>
                    <a:pt x="152" y="130"/>
                  </a:cubicBezTo>
                  <a:close/>
                  <a:moveTo>
                    <a:pt x="205" y="178"/>
                  </a:moveTo>
                  <a:cubicBezTo>
                    <a:pt x="205" y="179"/>
                    <a:pt x="205" y="180"/>
                    <a:pt x="204" y="181"/>
                  </a:cubicBezTo>
                  <a:cubicBezTo>
                    <a:pt x="203" y="181"/>
                    <a:pt x="203" y="181"/>
                    <a:pt x="202" y="181"/>
                  </a:cubicBezTo>
                  <a:cubicBezTo>
                    <a:pt x="202" y="181"/>
                    <a:pt x="201" y="181"/>
                    <a:pt x="200" y="180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1" y="181"/>
                    <a:pt x="160" y="181"/>
                  </a:cubicBezTo>
                  <a:cubicBezTo>
                    <a:pt x="158" y="180"/>
                    <a:pt x="158" y="179"/>
                    <a:pt x="158" y="178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5"/>
                    <a:pt x="159" y="134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1" y="112"/>
                    <a:pt x="182" y="112"/>
                    <a:pt x="184" y="113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5" y="135"/>
                    <a:pt x="205" y="136"/>
                    <a:pt x="205" y="136"/>
                  </a:cubicBezTo>
                  <a:lnTo>
                    <a:pt x="205" y="178"/>
                  </a:lnTo>
                  <a:close/>
                  <a:moveTo>
                    <a:pt x="242" y="156"/>
                  </a:moveTo>
                  <a:cubicBezTo>
                    <a:pt x="231" y="166"/>
                    <a:pt x="231" y="166"/>
                    <a:pt x="231" y="166"/>
                  </a:cubicBezTo>
                  <a:cubicBezTo>
                    <a:pt x="231" y="167"/>
                    <a:pt x="230" y="167"/>
                    <a:pt x="229" y="167"/>
                  </a:cubicBezTo>
                  <a:cubicBezTo>
                    <a:pt x="229" y="167"/>
                    <a:pt x="228" y="167"/>
                    <a:pt x="227" y="166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6" y="155"/>
                    <a:pt x="216" y="155"/>
                    <a:pt x="216" y="154"/>
                  </a:cubicBezTo>
                  <a:cubicBezTo>
                    <a:pt x="216" y="153"/>
                    <a:pt x="216" y="153"/>
                    <a:pt x="217" y="15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8" y="141"/>
                    <a:pt x="229" y="141"/>
                    <a:pt x="229" y="141"/>
                  </a:cubicBezTo>
                  <a:cubicBezTo>
                    <a:pt x="230" y="141"/>
                    <a:pt x="231" y="141"/>
                    <a:pt x="231" y="142"/>
                  </a:cubicBezTo>
                  <a:cubicBezTo>
                    <a:pt x="242" y="152"/>
                    <a:pt x="242" y="152"/>
                    <a:pt x="242" y="152"/>
                  </a:cubicBezTo>
                  <a:cubicBezTo>
                    <a:pt x="243" y="153"/>
                    <a:pt x="243" y="155"/>
                    <a:pt x="242" y="156"/>
                  </a:cubicBezTo>
                  <a:close/>
                  <a:moveTo>
                    <a:pt x="253" y="83"/>
                  </a:moveTo>
                  <a:cubicBezTo>
                    <a:pt x="254" y="83"/>
                    <a:pt x="255" y="83"/>
                    <a:pt x="256" y="85"/>
                  </a:cubicBezTo>
                  <a:cubicBezTo>
                    <a:pt x="256" y="86"/>
                    <a:pt x="256" y="87"/>
                    <a:pt x="255" y="88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6"/>
                    <a:pt x="256" y="127"/>
                    <a:pt x="256" y="129"/>
                  </a:cubicBezTo>
                  <a:cubicBezTo>
                    <a:pt x="255" y="130"/>
                    <a:pt x="254" y="130"/>
                    <a:pt x="253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0" y="130"/>
                    <a:pt x="210" y="130"/>
                    <a:pt x="209" y="13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7" y="107"/>
                    <a:pt x="187" y="107"/>
                  </a:cubicBezTo>
                  <a:cubicBezTo>
                    <a:pt x="187" y="106"/>
                    <a:pt x="188" y="105"/>
                    <a:pt x="188" y="104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0" y="83"/>
                    <a:pt x="210" y="83"/>
                    <a:pt x="211" y="83"/>
                  </a:cubicBezTo>
                  <a:lnTo>
                    <a:pt x="253" y="83"/>
                  </a:lnTo>
                  <a:close/>
                  <a:moveTo>
                    <a:pt x="458" y="132"/>
                  </a:moveTo>
                  <a:cubicBezTo>
                    <a:pt x="376" y="132"/>
                    <a:pt x="376" y="132"/>
                    <a:pt x="376" y="132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2" y="66"/>
                    <a:pt x="452" y="66"/>
                    <a:pt x="452" y="66"/>
                  </a:cubicBezTo>
                  <a:cubicBezTo>
                    <a:pt x="376" y="66"/>
                    <a:pt x="376" y="66"/>
                    <a:pt x="376" y="66"/>
                  </a:cubicBezTo>
                  <a:cubicBezTo>
                    <a:pt x="376" y="17"/>
                    <a:pt x="376" y="17"/>
                    <a:pt x="376" y="17"/>
                  </a:cubicBezTo>
                  <a:cubicBezTo>
                    <a:pt x="458" y="17"/>
                    <a:pt x="458" y="17"/>
                    <a:pt x="458" y="17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147"/>
                    <a:pt x="359" y="147"/>
                    <a:pt x="359" y="147"/>
                  </a:cubicBezTo>
                  <a:cubicBezTo>
                    <a:pt x="458" y="147"/>
                    <a:pt x="458" y="147"/>
                    <a:pt x="458" y="147"/>
                  </a:cubicBezTo>
                  <a:lnTo>
                    <a:pt x="458" y="132"/>
                  </a:lnTo>
                  <a:close/>
                  <a:moveTo>
                    <a:pt x="399" y="192"/>
                  </a:moveTo>
                  <a:cubicBezTo>
                    <a:pt x="395" y="192"/>
                    <a:pt x="392" y="193"/>
                    <a:pt x="391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90" y="215"/>
                    <a:pt x="390" y="215"/>
                    <a:pt x="390" y="215"/>
                  </a:cubicBezTo>
                  <a:cubicBezTo>
                    <a:pt x="390" y="200"/>
                    <a:pt x="390" y="200"/>
                    <a:pt x="390" y="200"/>
                  </a:cubicBezTo>
                  <a:cubicBezTo>
                    <a:pt x="391" y="197"/>
                    <a:pt x="395" y="195"/>
                    <a:pt x="397" y="195"/>
                  </a:cubicBezTo>
                  <a:cubicBezTo>
                    <a:pt x="401" y="195"/>
                    <a:pt x="404" y="197"/>
                    <a:pt x="404" y="201"/>
                  </a:cubicBezTo>
                  <a:cubicBezTo>
                    <a:pt x="404" y="215"/>
                    <a:pt x="404" y="215"/>
                    <a:pt x="404" y="215"/>
                  </a:cubicBezTo>
                  <a:cubicBezTo>
                    <a:pt x="408" y="215"/>
                    <a:pt x="408" y="215"/>
                    <a:pt x="408" y="215"/>
                  </a:cubicBezTo>
                  <a:cubicBezTo>
                    <a:pt x="408" y="200"/>
                    <a:pt x="408" y="200"/>
                    <a:pt x="408" y="200"/>
                  </a:cubicBezTo>
                  <a:cubicBezTo>
                    <a:pt x="408" y="194"/>
                    <a:pt x="404" y="192"/>
                    <a:pt x="399" y="192"/>
                  </a:cubicBezTo>
                  <a:close/>
                  <a:moveTo>
                    <a:pt x="448" y="204"/>
                  </a:moveTo>
                  <a:cubicBezTo>
                    <a:pt x="448" y="197"/>
                    <a:pt x="445" y="191"/>
                    <a:pt x="437" y="191"/>
                  </a:cubicBezTo>
                  <a:cubicBezTo>
                    <a:pt x="430" y="191"/>
                    <a:pt x="426" y="197"/>
                    <a:pt x="426" y="203"/>
                  </a:cubicBezTo>
                  <a:cubicBezTo>
                    <a:pt x="426" y="212"/>
                    <a:pt x="431" y="216"/>
                    <a:pt x="439" y="216"/>
                  </a:cubicBezTo>
                  <a:cubicBezTo>
                    <a:pt x="441" y="216"/>
                    <a:pt x="445" y="215"/>
                    <a:pt x="447" y="213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4" y="212"/>
                    <a:pt x="441" y="213"/>
                    <a:pt x="439" y="213"/>
                  </a:cubicBezTo>
                  <a:cubicBezTo>
                    <a:pt x="435" y="213"/>
                    <a:pt x="432" y="211"/>
                    <a:pt x="431" y="208"/>
                  </a:cubicBezTo>
                  <a:cubicBezTo>
                    <a:pt x="430" y="207"/>
                    <a:pt x="430" y="206"/>
                    <a:pt x="430" y="204"/>
                  </a:cubicBezTo>
                  <a:cubicBezTo>
                    <a:pt x="430" y="204"/>
                    <a:pt x="430" y="204"/>
                    <a:pt x="430" y="204"/>
                  </a:cubicBezTo>
                  <a:lnTo>
                    <a:pt x="448" y="204"/>
                  </a:lnTo>
                  <a:close/>
                  <a:moveTo>
                    <a:pt x="437" y="194"/>
                  </a:moveTo>
                  <a:cubicBezTo>
                    <a:pt x="442" y="194"/>
                    <a:pt x="444" y="197"/>
                    <a:pt x="444" y="201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1" y="197"/>
                    <a:pt x="433" y="194"/>
                    <a:pt x="437" y="194"/>
                  </a:cubicBezTo>
                  <a:close/>
                  <a:moveTo>
                    <a:pt x="612" y="198"/>
                  </a:moveTo>
                  <a:cubicBezTo>
                    <a:pt x="612" y="196"/>
                    <a:pt x="614" y="194"/>
                    <a:pt x="617" y="194"/>
                  </a:cubicBezTo>
                  <a:cubicBezTo>
                    <a:pt x="621" y="194"/>
                    <a:pt x="623" y="196"/>
                    <a:pt x="624" y="197"/>
                  </a:cubicBezTo>
                  <a:cubicBezTo>
                    <a:pt x="625" y="197"/>
                    <a:pt x="625" y="197"/>
                    <a:pt x="625" y="197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4" y="193"/>
                    <a:pt x="621" y="192"/>
                    <a:pt x="617" y="192"/>
                  </a:cubicBezTo>
                  <a:cubicBezTo>
                    <a:pt x="611" y="192"/>
                    <a:pt x="608" y="194"/>
                    <a:pt x="608" y="198"/>
                  </a:cubicBezTo>
                  <a:cubicBezTo>
                    <a:pt x="608" y="206"/>
                    <a:pt x="622" y="204"/>
                    <a:pt x="622" y="209"/>
                  </a:cubicBezTo>
                  <a:cubicBezTo>
                    <a:pt x="622" y="212"/>
                    <a:pt x="621" y="213"/>
                    <a:pt x="617" y="213"/>
                  </a:cubicBezTo>
                  <a:cubicBezTo>
                    <a:pt x="614" y="213"/>
                    <a:pt x="611" y="211"/>
                    <a:pt x="609" y="210"/>
                  </a:cubicBezTo>
                  <a:cubicBezTo>
                    <a:pt x="608" y="210"/>
                    <a:pt x="608" y="210"/>
                    <a:pt x="608" y="210"/>
                  </a:cubicBezTo>
                  <a:cubicBezTo>
                    <a:pt x="608" y="213"/>
                    <a:pt x="608" y="213"/>
                    <a:pt x="608" y="213"/>
                  </a:cubicBezTo>
                  <a:cubicBezTo>
                    <a:pt x="610" y="215"/>
                    <a:pt x="613" y="216"/>
                    <a:pt x="617" y="216"/>
                  </a:cubicBezTo>
                  <a:cubicBezTo>
                    <a:pt x="623" y="216"/>
                    <a:pt x="626" y="213"/>
                    <a:pt x="626" y="209"/>
                  </a:cubicBezTo>
                  <a:cubicBezTo>
                    <a:pt x="626" y="201"/>
                    <a:pt x="612" y="203"/>
                    <a:pt x="612" y="198"/>
                  </a:cubicBezTo>
                  <a:close/>
                  <a:moveTo>
                    <a:pt x="418" y="184"/>
                  </a:moveTo>
                  <a:cubicBezTo>
                    <a:pt x="415" y="184"/>
                    <a:pt x="415" y="184"/>
                    <a:pt x="415" y="184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1" y="192"/>
                    <a:pt x="411" y="192"/>
                    <a:pt x="411" y="192"/>
                  </a:cubicBezTo>
                  <a:cubicBezTo>
                    <a:pt x="411" y="195"/>
                    <a:pt x="411" y="195"/>
                    <a:pt x="411" y="195"/>
                  </a:cubicBezTo>
                  <a:cubicBezTo>
                    <a:pt x="415" y="195"/>
                    <a:pt x="415" y="195"/>
                    <a:pt x="415" y="195"/>
                  </a:cubicBezTo>
                  <a:cubicBezTo>
                    <a:pt x="414" y="208"/>
                    <a:pt x="414" y="208"/>
                    <a:pt x="414" y="208"/>
                  </a:cubicBezTo>
                  <a:cubicBezTo>
                    <a:pt x="414" y="214"/>
                    <a:pt x="416" y="215"/>
                    <a:pt x="420" y="215"/>
                  </a:cubicBezTo>
                  <a:cubicBezTo>
                    <a:pt x="423" y="215"/>
                    <a:pt x="423" y="215"/>
                    <a:pt x="423" y="215"/>
                  </a:cubicBezTo>
                  <a:cubicBezTo>
                    <a:pt x="423" y="212"/>
                    <a:pt x="423" y="212"/>
                    <a:pt x="423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9" y="212"/>
                    <a:pt x="418" y="212"/>
                    <a:pt x="418" y="209"/>
                  </a:cubicBezTo>
                  <a:cubicBezTo>
                    <a:pt x="418" y="195"/>
                    <a:pt x="418" y="195"/>
                    <a:pt x="418" y="195"/>
                  </a:cubicBezTo>
                  <a:cubicBezTo>
                    <a:pt x="424" y="195"/>
                    <a:pt x="424" y="195"/>
                    <a:pt x="424" y="195"/>
                  </a:cubicBezTo>
                  <a:cubicBezTo>
                    <a:pt x="424" y="192"/>
                    <a:pt x="424" y="192"/>
                    <a:pt x="424" y="192"/>
                  </a:cubicBezTo>
                  <a:cubicBezTo>
                    <a:pt x="418" y="192"/>
                    <a:pt x="418" y="192"/>
                    <a:pt x="418" y="192"/>
                  </a:cubicBezTo>
                  <a:lnTo>
                    <a:pt x="418" y="18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7">
              <a:extLst>
                <a:ext uri="{FF2B5EF4-FFF2-40B4-BE49-F238E27FC236}">
                  <a16:creationId xmlns:a16="http://schemas.microsoft.com/office/drawing/2014/main" id="{ED294065-7EBF-419B-A3ED-B6E428A6AF96}"/>
                </a:ext>
              </a:extLst>
            </p:cNvPr>
            <p:cNvSpPr/>
            <p:nvPr userDrawn="1">
              <p:custDataLst>
                <p:tags r:id="rId36"/>
              </p:custDataLst>
            </p:nvPr>
          </p:nvSpPr>
          <p:spPr bwMode="auto">
            <a:xfrm>
              <a:off x="5568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0 w 129"/>
                <a:gd name="T13" fmla="*/ 83 h 189"/>
                <a:gd name="T14" fmla="*/ 120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8 w 129"/>
                <a:gd name="T21" fmla="*/ 170 h 189"/>
                <a:gd name="T22" fmla="*/ 128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0" y="83"/>
                  </a:lnTo>
                  <a:lnTo>
                    <a:pt x="120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8" y="170"/>
                  </a:lnTo>
                  <a:lnTo>
                    <a:pt x="128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8">
              <a:extLst>
                <a:ext uri="{FF2B5EF4-FFF2-40B4-BE49-F238E27FC236}">
                  <a16:creationId xmlns:a16="http://schemas.microsoft.com/office/drawing/2014/main" id="{02A21D77-B594-46B1-BD33-2B9660286765}"/>
                </a:ext>
              </a:extLst>
            </p:cNvPr>
            <p:cNvSpPr/>
            <p:nvPr userDrawn="1">
              <p:custDataLst>
                <p:tags r:id="rId37"/>
              </p:custDataLst>
            </p:nvPr>
          </p:nvSpPr>
          <p:spPr bwMode="auto">
            <a:xfrm>
              <a:off x="5726" y="2074"/>
              <a:ext cx="118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4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6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9">
              <a:extLst>
                <a:ext uri="{FF2B5EF4-FFF2-40B4-BE49-F238E27FC236}">
                  <a16:creationId xmlns:a16="http://schemas.microsoft.com/office/drawing/2014/main" id="{315D0D8A-3A07-43E8-B71B-7AA092079603}"/>
                </a:ext>
              </a:extLst>
            </p:cNvPr>
            <p:cNvSpPr/>
            <p:nvPr userDrawn="1">
              <p:custDataLst>
                <p:tags r:id="rId38"/>
              </p:custDataLst>
            </p:nvPr>
          </p:nvSpPr>
          <p:spPr bwMode="auto">
            <a:xfrm>
              <a:off x="5860" y="2030"/>
              <a:ext cx="73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7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7 w 57"/>
                <a:gd name="T27" fmla="*/ 35 h 138"/>
                <a:gd name="T28" fmla="*/ 17 w 57"/>
                <a:gd name="T29" fmla="*/ 0 h 138"/>
                <a:gd name="T30" fmla="*/ 33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2"/>
                    <a:pt x="16" y="10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40">
              <a:extLst>
                <a:ext uri="{FF2B5EF4-FFF2-40B4-BE49-F238E27FC236}">
                  <a16:creationId xmlns:a16="http://schemas.microsoft.com/office/drawing/2014/main" id="{4A3F3D32-5DFD-4846-8BBE-7C82C56524FA}"/>
                </a:ext>
              </a:extLst>
            </p:cNvPr>
            <p:cNvSpPr>
              <a:spLocks noEditPoints="1"/>
            </p:cNvSpPr>
            <p:nvPr userDrawn="1">
              <p:custDataLst>
                <p:tags r:id="rId39"/>
              </p:custDataLst>
            </p:nvPr>
          </p:nvSpPr>
          <p:spPr bwMode="auto">
            <a:xfrm>
              <a:off x="5952" y="2073"/>
              <a:ext cx="127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3 h 108"/>
                <a:gd name="T10" fmla="*/ 93 w 98"/>
                <a:gd name="T11" fmla="*/ 83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4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3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4"/>
                    <a:pt x="49" y="14"/>
                  </a:cubicBezTo>
                  <a:cubicBezTo>
                    <a:pt x="30" y="14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41">
              <a:extLst>
                <a:ext uri="{FF2B5EF4-FFF2-40B4-BE49-F238E27FC236}">
                  <a16:creationId xmlns:a16="http://schemas.microsoft.com/office/drawing/2014/main" id="{C87567E9-5994-4782-BD7D-00F9280500DC}"/>
                </a:ext>
              </a:extLst>
            </p:cNvPr>
            <p:cNvSpPr/>
            <p:nvPr userDrawn="1">
              <p:custDataLst>
                <p:tags r:id="rId40"/>
              </p:custDataLst>
            </p:nvPr>
          </p:nvSpPr>
          <p:spPr bwMode="auto">
            <a:xfrm>
              <a:off x="6106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42">
              <a:extLst>
                <a:ext uri="{FF2B5EF4-FFF2-40B4-BE49-F238E27FC236}">
                  <a16:creationId xmlns:a16="http://schemas.microsoft.com/office/drawing/2014/main" id="{170B6D40-D967-4B34-BB19-CAB31190DC5E}"/>
                </a:ext>
              </a:extLst>
            </p:cNvPr>
            <p:cNvSpPr>
              <a:spLocks noEditPoints="1"/>
            </p:cNvSpPr>
            <p:nvPr userDrawn="1">
              <p:custDataLst>
                <p:tags r:id="rId41"/>
              </p:custDataLst>
            </p:nvPr>
          </p:nvSpPr>
          <p:spPr bwMode="auto">
            <a:xfrm>
              <a:off x="6200" y="2073"/>
              <a:ext cx="129" cy="193"/>
            </a:xfrm>
            <a:custGeom>
              <a:avLst/>
              <a:gdLst>
                <a:gd name="T0" fmla="*/ 0 w 100"/>
                <a:gd name="T1" fmla="*/ 2 h 149"/>
                <a:gd name="T2" fmla="*/ 17 w 100"/>
                <a:gd name="T3" fmla="*/ 2 h 149"/>
                <a:gd name="T4" fmla="*/ 17 w 100"/>
                <a:gd name="T5" fmla="*/ 15 h 149"/>
                <a:gd name="T6" fmla="*/ 19 w 100"/>
                <a:gd name="T7" fmla="*/ 15 h 149"/>
                <a:gd name="T8" fmla="*/ 50 w 100"/>
                <a:gd name="T9" fmla="*/ 0 h 149"/>
                <a:gd name="T10" fmla="*/ 100 w 100"/>
                <a:gd name="T11" fmla="*/ 52 h 149"/>
                <a:gd name="T12" fmla="*/ 49 w 100"/>
                <a:gd name="T13" fmla="*/ 107 h 149"/>
                <a:gd name="T14" fmla="*/ 19 w 100"/>
                <a:gd name="T15" fmla="*/ 90 h 149"/>
                <a:gd name="T16" fmla="*/ 17 w 100"/>
                <a:gd name="T17" fmla="*/ 90 h 149"/>
                <a:gd name="T18" fmla="*/ 17 w 100"/>
                <a:gd name="T19" fmla="*/ 149 h 149"/>
                <a:gd name="T20" fmla="*/ 0 w 100"/>
                <a:gd name="T21" fmla="*/ 149 h 149"/>
                <a:gd name="T22" fmla="*/ 0 w 100"/>
                <a:gd name="T23" fmla="*/ 2 h 149"/>
                <a:gd name="T24" fmla="*/ 17 w 100"/>
                <a:gd name="T25" fmla="*/ 42 h 149"/>
                <a:gd name="T26" fmla="*/ 17 w 100"/>
                <a:gd name="T27" fmla="*/ 72 h 149"/>
                <a:gd name="T28" fmla="*/ 46 w 100"/>
                <a:gd name="T29" fmla="*/ 93 h 149"/>
                <a:gd name="T30" fmla="*/ 83 w 100"/>
                <a:gd name="T31" fmla="*/ 52 h 149"/>
                <a:gd name="T32" fmla="*/ 47 w 100"/>
                <a:gd name="T33" fmla="*/ 14 h 149"/>
                <a:gd name="T34" fmla="*/ 17 w 100"/>
                <a:gd name="T35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49">
                  <a:moveTo>
                    <a:pt x="0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4" y="6"/>
                    <a:pt x="36" y="0"/>
                    <a:pt x="50" y="0"/>
                  </a:cubicBezTo>
                  <a:cubicBezTo>
                    <a:pt x="80" y="0"/>
                    <a:pt x="100" y="21"/>
                    <a:pt x="100" y="52"/>
                  </a:cubicBezTo>
                  <a:cubicBezTo>
                    <a:pt x="100" y="85"/>
                    <a:pt x="77" y="107"/>
                    <a:pt x="49" y="107"/>
                  </a:cubicBezTo>
                  <a:cubicBezTo>
                    <a:pt x="38" y="107"/>
                    <a:pt x="24" y="101"/>
                    <a:pt x="19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0" y="2"/>
                  </a:lnTo>
                  <a:close/>
                  <a:moveTo>
                    <a:pt x="17" y="42"/>
                  </a:moveTo>
                  <a:cubicBezTo>
                    <a:pt x="17" y="72"/>
                    <a:pt x="17" y="72"/>
                    <a:pt x="17" y="72"/>
                  </a:cubicBezTo>
                  <a:cubicBezTo>
                    <a:pt x="17" y="85"/>
                    <a:pt x="32" y="93"/>
                    <a:pt x="46" y="93"/>
                  </a:cubicBezTo>
                  <a:cubicBezTo>
                    <a:pt x="66" y="93"/>
                    <a:pt x="83" y="80"/>
                    <a:pt x="83" y="52"/>
                  </a:cubicBezTo>
                  <a:cubicBezTo>
                    <a:pt x="83" y="28"/>
                    <a:pt x="67" y="14"/>
                    <a:pt x="47" y="14"/>
                  </a:cubicBezTo>
                  <a:cubicBezTo>
                    <a:pt x="32" y="14"/>
                    <a:pt x="17" y="26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3">
              <a:extLst>
                <a:ext uri="{FF2B5EF4-FFF2-40B4-BE49-F238E27FC236}">
                  <a16:creationId xmlns:a16="http://schemas.microsoft.com/office/drawing/2014/main" id="{0C5F1D83-10D9-4CFB-9F4F-011E96047323}"/>
                </a:ext>
              </a:extLst>
            </p:cNvPr>
            <p:cNvSpPr/>
            <p:nvPr userDrawn="1">
              <p:custDataLst>
                <p:tags r:id="rId42"/>
              </p:custDataLst>
            </p:nvPr>
          </p:nvSpPr>
          <p:spPr bwMode="auto">
            <a:xfrm>
              <a:off x="6357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4">
              <a:extLst>
                <a:ext uri="{FF2B5EF4-FFF2-40B4-BE49-F238E27FC236}">
                  <a16:creationId xmlns:a16="http://schemas.microsoft.com/office/drawing/2014/main" id="{EE2F9834-1C28-4B79-B977-C120F3203D2D}"/>
                </a:ext>
              </a:extLst>
            </p:cNvPr>
            <p:cNvSpPr>
              <a:spLocks noEditPoints="1"/>
            </p:cNvSpPr>
            <p:nvPr userDrawn="1">
              <p:custDataLst>
                <p:tags r:id="rId43"/>
              </p:custDataLst>
            </p:nvPr>
          </p:nvSpPr>
          <p:spPr bwMode="auto">
            <a:xfrm>
              <a:off x="6451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5">
              <a:extLst>
                <a:ext uri="{FF2B5EF4-FFF2-40B4-BE49-F238E27FC236}">
                  <a16:creationId xmlns:a16="http://schemas.microsoft.com/office/drawing/2014/main" id="{5E734CEE-2D23-439E-82EC-AA014F67BC4C}"/>
                </a:ext>
              </a:extLst>
            </p:cNvPr>
            <p:cNvSpPr/>
            <p:nvPr userDrawn="1">
              <p:custDataLst>
                <p:tags r:id="rId44"/>
              </p:custDataLst>
            </p:nvPr>
          </p:nvSpPr>
          <p:spPr bwMode="auto">
            <a:xfrm>
              <a:off x="6501" y="2074"/>
              <a:ext cx="103" cy="139"/>
            </a:xfrm>
            <a:custGeom>
              <a:avLst/>
              <a:gdLst>
                <a:gd name="T0" fmla="*/ 0 w 80"/>
                <a:gd name="T1" fmla="*/ 79 h 107"/>
                <a:gd name="T2" fmla="*/ 6 w 80"/>
                <a:gd name="T3" fmla="*/ 79 h 107"/>
                <a:gd name="T4" fmla="*/ 39 w 80"/>
                <a:gd name="T5" fmla="*/ 94 h 107"/>
                <a:gd name="T6" fmla="*/ 64 w 80"/>
                <a:gd name="T7" fmla="*/ 78 h 107"/>
                <a:gd name="T8" fmla="*/ 1 w 80"/>
                <a:gd name="T9" fmla="*/ 29 h 107"/>
                <a:gd name="T10" fmla="*/ 42 w 80"/>
                <a:gd name="T11" fmla="*/ 0 h 107"/>
                <a:gd name="T12" fmla="*/ 74 w 80"/>
                <a:gd name="T13" fmla="*/ 8 h 107"/>
                <a:gd name="T14" fmla="*/ 74 w 80"/>
                <a:gd name="T15" fmla="*/ 24 h 107"/>
                <a:gd name="T16" fmla="*/ 70 w 80"/>
                <a:gd name="T17" fmla="*/ 24 h 107"/>
                <a:gd name="T18" fmla="*/ 42 w 80"/>
                <a:gd name="T19" fmla="*/ 12 h 107"/>
                <a:gd name="T20" fmla="*/ 17 w 80"/>
                <a:gd name="T21" fmla="*/ 26 h 107"/>
                <a:gd name="T22" fmla="*/ 80 w 80"/>
                <a:gd name="T23" fmla="*/ 77 h 107"/>
                <a:gd name="T24" fmla="*/ 39 w 80"/>
                <a:gd name="T25" fmla="*/ 107 h 107"/>
                <a:gd name="T26" fmla="*/ 0 w 80"/>
                <a:gd name="T27" fmla="*/ 95 h 107"/>
                <a:gd name="T28" fmla="*/ 0 w 80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7">
                  <a:moveTo>
                    <a:pt x="0" y="79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1" y="87"/>
                    <a:pt x="26" y="94"/>
                    <a:pt x="39" y="94"/>
                  </a:cubicBezTo>
                  <a:cubicBezTo>
                    <a:pt x="55" y="94"/>
                    <a:pt x="64" y="89"/>
                    <a:pt x="64" y="78"/>
                  </a:cubicBezTo>
                  <a:cubicBezTo>
                    <a:pt x="64" y="57"/>
                    <a:pt x="1" y="64"/>
                    <a:pt x="1" y="29"/>
                  </a:cubicBezTo>
                  <a:cubicBezTo>
                    <a:pt x="1" y="11"/>
                    <a:pt x="14" y="0"/>
                    <a:pt x="42" y="0"/>
                  </a:cubicBezTo>
                  <a:cubicBezTo>
                    <a:pt x="57" y="0"/>
                    <a:pt x="69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6" y="20"/>
                    <a:pt x="56" y="12"/>
                    <a:pt x="42" y="12"/>
                  </a:cubicBezTo>
                  <a:cubicBezTo>
                    <a:pt x="24" y="12"/>
                    <a:pt x="17" y="18"/>
                    <a:pt x="17" y="26"/>
                  </a:cubicBezTo>
                  <a:cubicBezTo>
                    <a:pt x="17" y="51"/>
                    <a:pt x="80" y="41"/>
                    <a:pt x="80" y="77"/>
                  </a:cubicBezTo>
                  <a:cubicBezTo>
                    <a:pt x="80" y="96"/>
                    <a:pt x="68" y="107"/>
                    <a:pt x="39" y="107"/>
                  </a:cubicBezTo>
                  <a:cubicBezTo>
                    <a:pt x="23" y="107"/>
                    <a:pt x="10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6">
              <a:extLst>
                <a:ext uri="{FF2B5EF4-FFF2-40B4-BE49-F238E27FC236}">
                  <a16:creationId xmlns:a16="http://schemas.microsoft.com/office/drawing/2014/main" id="{244B23CE-D3F1-44B1-A1CF-3C0B17EBCA87}"/>
                </a:ext>
              </a:extLst>
            </p:cNvPr>
            <p:cNvSpPr>
              <a:spLocks noEditPoints="1"/>
            </p:cNvSpPr>
            <p:nvPr userDrawn="1">
              <p:custDataLst>
                <p:tags r:id="rId45"/>
              </p:custDataLst>
            </p:nvPr>
          </p:nvSpPr>
          <p:spPr bwMode="auto">
            <a:xfrm>
              <a:off x="6621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8 w 97"/>
                <a:gd name="T9" fmla="*/ 83 h 108"/>
                <a:gd name="T10" fmla="*/ 92 w 97"/>
                <a:gd name="T11" fmla="*/ 83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4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3"/>
                    <a:pt x="17" y="68"/>
                    <a:pt x="19" y="72"/>
                  </a:cubicBezTo>
                  <a:cubicBezTo>
                    <a:pt x="25" y="86"/>
                    <a:pt x="36" y="94"/>
                    <a:pt x="55" y="94"/>
                  </a:cubicBezTo>
                  <a:cubicBezTo>
                    <a:pt x="65" y="94"/>
                    <a:pt x="78" y="90"/>
                    <a:pt x="88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4"/>
                    <a:pt x="49" y="14"/>
                  </a:cubicBezTo>
                  <a:cubicBezTo>
                    <a:pt x="30" y="14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7">
              <a:extLst>
                <a:ext uri="{FF2B5EF4-FFF2-40B4-BE49-F238E27FC236}">
                  <a16:creationId xmlns:a16="http://schemas.microsoft.com/office/drawing/2014/main" id="{E0979AD5-EEB8-45BF-A087-68FBFD922318}"/>
                </a:ext>
              </a:extLst>
            </p:cNvPr>
            <p:cNvSpPr/>
            <p:nvPr userDrawn="1">
              <p:custDataLst>
                <p:tags r:id="rId46"/>
              </p:custDataLst>
            </p:nvPr>
          </p:nvSpPr>
          <p:spPr bwMode="auto">
            <a:xfrm>
              <a:off x="6841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8">
              <a:extLst>
                <a:ext uri="{FF2B5EF4-FFF2-40B4-BE49-F238E27FC236}">
                  <a16:creationId xmlns:a16="http://schemas.microsoft.com/office/drawing/2014/main" id="{A62903BD-9A6C-41D3-B729-5E1B158A6A58}"/>
                </a:ext>
              </a:extLst>
            </p:cNvPr>
            <p:cNvSpPr/>
            <p:nvPr userDrawn="1">
              <p:custDataLst>
                <p:tags r:id="rId47"/>
              </p:custDataLst>
            </p:nvPr>
          </p:nvSpPr>
          <p:spPr bwMode="auto">
            <a:xfrm>
              <a:off x="6995" y="2074"/>
              <a:ext cx="101" cy="139"/>
            </a:xfrm>
            <a:custGeom>
              <a:avLst/>
              <a:gdLst>
                <a:gd name="T0" fmla="*/ 0 w 79"/>
                <a:gd name="T1" fmla="*/ 79 h 107"/>
                <a:gd name="T2" fmla="*/ 5 w 79"/>
                <a:gd name="T3" fmla="*/ 79 h 107"/>
                <a:gd name="T4" fmla="*/ 38 w 79"/>
                <a:gd name="T5" fmla="*/ 94 h 107"/>
                <a:gd name="T6" fmla="*/ 63 w 79"/>
                <a:gd name="T7" fmla="*/ 78 h 107"/>
                <a:gd name="T8" fmla="*/ 0 w 79"/>
                <a:gd name="T9" fmla="*/ 29 h 107"/>
                <a:gd name="T10" fmla="*/ 41 w 79"/>
                <a:gd name="T11" fmla="*/ 0 h 107"/>
                <a:gd name="T12" fmla="*/ 74 w 79"/>
                <a:gd name="T13" fmla="*/ 8 h 107"/>
                <a:gd name="T14" fmla="*/ 74 w 79"/>
                <a:gd name="T15" fmla="*/ 24 h 107"/>
                <a:gd name="T16" fmla="*/ 69 w 79"/>
                <a:gd name="T17" fmla="*/ 24 h 107"/>
                <a:gd name="T18" fmla="*/ 41 w 79"/>
                <a:gd name="T19" fmla="*/ 12 h 107"/>
                <a:gd name="T20" fmla="*/ 16 w 79"/>
                <a:gd name="T21" fmla="*/ 26 h 107"/>
                <a:gd name="T22" fmla="*/ 79 w 79"/>
                <a:gd name="T23" fmla="*/ 77 h 107"/>
                <a:gd name="T24" fmla="*/ 38 w 79"/>
                <a:gd name="T25" fmla="*/ 107 h 107"/>
                <a:gd name="T26" fmla="*/ 0 w 79"/>
                <a:gd name="T27" fmla="*/ 95 h 107"/>
                <a:gd name="T28" fmla="*/ 0 w 79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7">
                  <a:moveTo>
                    <a:pt x="0" y="79"/>
                  </a:moveTo>
                  <a:cubicBezTo>
                    <a:pt x="5" y="79"/>
                    <a:pt x="5" y="79"/>
                    <a:pt x="5" y="79"/>
                  </a:cubicBezTo>
                  <a:cubicBezTo>
                    <a:pt x="11" y="87"/>
                    <a:pt x="25" y="94"/>
                    <a:pt x="38" y="94"/>
                  </a:cubicBezTo>
                  <a:cubicBezTo>
                    <a:pt x="55" y="94"/>
                    <a:pt x="63" y="89"/>
                    <a:pt x="63" y="78"/>
                  </a:cubicBezTo>
                  <a:cubicBezTo>
                    <a:pt x="63" y="57"/>
                    <a:pt x="0" y="64"/>
                    <a:pt x="0" y="29"/>
                  </a:cubicBezTo>
                  <a:cubicBezTo>
                    <a:pt x="0" y="11"/>
                    <a:pt x="13" y="0"/>
                    <a:pt x="41" y="0"/>
                  </a:cubicBezTo>
                  <a:cubicBezTo>
                    <a:pt x="57" y="0"/>
                    <a:pt x="68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5" y="20"/>
                    <a:pt x="56" y="12"/>
                    <a:pt x="41" y="12"/>
                  </a:cubicBezTo>
                  <a:cubicBezTo>
                    <a:pt x="24" y="12"/>
                    <a:pt x="16" y="18"/>
                    <a:pt x="16" y="26"/>
                  </a:cubicBezTo>
                  <a:cubicBezTo>
                    <a:pt x="16" y="51"/>
                    <a:pt x="79" y="41"/>
                    <a:pt x="79" y="77"/>
                  </a:cubicBezTo>
                  <a:cubicBezTo>
                    <a:pt x="79" y="96"/>
                    <a:pt x="67" y="107"/>
                    <a:pt x="38" y="107"/>
                  </a:cubicBezTo>
                  <a:cubicBezTo>
                    <a:pt x="23" y="107"/>
                    <a:pt x="9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9">
              <a:extLst>
                <a:ext uri="{FF2B5EF4-FFF2-40B4-BE49-F238E27FC236}">
                  <a16:creationId xmlns:a16="http://schemas.microsoft.com/office/drawing/2014/main" id="{5D4B14F1-789B-4E04-A7BD-8816F7630D42}"/>
                </a:ext>
              </a:extLst>
            </p:cNvPr>
            <p:cNvSpPr/>
            <p:nvPr userDrawn="1">
              <p:custDataLst>
                <p:tags r:id="rId48"/>
              </p:custDataLst>
            </p:nvPr>
          </p:nvSpPr>
          <p:spPr bwMode="auto">
            <a:xfrm>
              <a:off x="71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2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50">
              <a:extLst>
                <a:ext uri="{FF2B5EF4-FFF2-40B4-BE49-F238E27FC236}">
                  <a16:creationId xmlns:a16="http://schemas.microsoft.com/office/drawing/2014/main" id="{DD8096E5-A876-483D-89C2-90285AB5DF17}"/>
                </a:ext>
              </a:extLst>
            </p:cNvPr>
            <p:cNvSpPr>
              <a:spLocks noEditPoints="1"/>
            </p:cNvSpPr>
            <p:nvPr userDrawn="1">
              <p:custDataLst>
                <p:tags r:id="rId49"/>
              </p:custDataLst>
            </p:nvPr>
          </p:nvSpPr>
          <p:spPr bwMode="auto">
            <a:xfrm>
              <a:off x="7203" y="2073"/>
              <a:ext cx="134" cy="140"/>
            </a:xfrm>
            <a:custGeom>
              <a:avLst/>
              <a:gdLst>
                <a:gd name="T0" fmla="*/ 51 w 104"/>
                <a:gd name="T1" fmla="*/ 0 h 108"/>
                <a:gd name="T2" fmla="*/ 104 w 104"/>
                <a:gd name="T3" fmla="*/ 53 h 108"/>
                <a:gd name="T4" fmla="*/ 51 w 104"/>
                <a:gd name="T5" fmla="*/ 108 h 108"/>
                <a:gd name="T6" fmla="*/ 0 w 104"/>
                <a:gd name="T7" fmla="*/ 54 h 108"/>
                <a:gd name="T8" fmla="*/ 51 w 104"/>
                <a:gd name="T9" fmla="*/ 0 h 108"/>
                <a:gd name="T10" fmla="*/ 51 w 104"/>
                <a:gd name="T11" fmla="*/ 94 h 108"/>
                <a:gd name="T12" fmla="*/ 87 w 104"/>
                <a:gd name="T13" fmla="*/ 54 h 108"/>
                <a:gd name="T14" fmla="*/ 51 w 104"/>
                <a:gd name="T15" fmla="*/ 13 h 108"/>
                <a:gd name="T16" fmla="*/ 16 w 104"/>
                <a:gd name="T17" fmla="*/ 54 h 108"/>
                <a:gd name="T18" fmla="*/ 51 w 104"/>
                <a:gd name="T19" fmla="*/ 9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8">
                  <a:moveTo>
                    <a:pt x="51" y="0"/>
                  </a:moveTo>
                  <a:cubicBezTo>
                    <a:pt x="83" y="0"/>
                    <a:pt x="104" y="21"/>
                    <a:pt x="104" y="53"/>
                  </a:cubicBezTo>
                  <a:cubicBezTo>
                    <a:pt x="104" y="87"/>
                    <a:pt x="84" y="108"/>
                    <a:pt x="51" y="108"/>
                  </a:cubicBezTo>
                  <a:cubicBezTo>
                    <a:pt x="20" y="108"/>
                    <a:pt x="0" y="86"/>
                    <a:pt x="0" y="54"/>
                  </a:cubicBezTo>
                  <a:cubicBezTo>
                    <a:pt x="0" y="21"/>
                    <a:pt x="20" y="0"/>
                    <a:pt x="51" y="0"/>
                  </a:cubicBezTo>
                  <a:close/>
                  <a:moveTo>
                    <a:pt x="51" y="94"/>
                  </a:moveTo>
                  <a:cubicBezTo>
                    <a:pt x="71" y="94"/>
                    <a:pt x="87" y="79"/>
                    <a:pt x="87" y="54"/>
                  </a:cubicBezTo>
                  <a:cubicBezTo>
                    <a:pt x="87" y="28"/>
                    <a:pt x="72" y="13"/>
                    <a:pt x="51" y="13"/>
                  </a:cubicBezTo>
                  <a:cubicBezTo>
                    <a:pt x="33" y="13"/>
                    <a:pt x="16" y="28"/>
                    <a:pt x="16" y="54"/>
                  </a:cubicBezTo>
                  <a:cubicBezTo>
                    <a:pt x="16" y="79"/>
                    <a:pt x="33" y="94"/>
                    <a:pt x="51" y="94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51">
              <a:extLst>
                <a:ext uri="{FF2B5EF4-FFF2-40B4-BE49-F238E27FC236}">
                  <a16:creationId xmlns:a16="http://schemas.microsoft.com/office/drawing/2014/main" id="{220C2A96-E717-4DAE-8CFF-21E4EBAF44AB}"/>
                </a:ext>
              </a:extLst>
            </p:cNvPr>
            <p:cNvSpPr/>
            <p:nvPr userDrawn="1">
              <p:custDataLst>
                <p:tags r:id="rId50"/>
              </p:custDataLst>
            </p:nvPr>
          </p:nvSpPr>
          <p:spPr bwMode="auto">
            <a:xfrm>
              <a:off x="7364" y="2074"/>
              <a:ext cx="119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3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5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52">
              <a:extLst>
                <a:ext uri="{FF2B5EF4-FFF2-40B4-BE49-F238E27FC236}">
                  <a16:creationId xmlns:a16="http://schemas.microsoft.com/office/drawing/2014/main" id="{CA4601D5-503A-4205-AB3A-FED7323C1D75}"/>
                </a:ext>
              </a:extLst>
            </p:cNvPr>
            <p:cNvSpPr>
              <a:spLocks noEditPoints="1"/>
            </p:cNvSpPr>
            <p:nvPr userDrawn="1">
              <p:custDataLst>
                <p:tags r:id="rId51"/>
              </p:custDataLst>
            </p:nvPr>
          </p:nvSpPr>
          <p:spPr bwMode="auto">
            <a:xfrm>
              <a:off x="7516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53">
              <a:extLst>
                <a:ext uri="{FF2B5EF4-FFF2-40B4-BE49-F238E27FC236}">
                  <a16:creationId xmlns:a16="http://schemas.microsoft.com/office/drawing/2014/main" id="{5CCFA98B-0A32-41B3-9FF5-5C86D202C4FA}"/>
                </a:ext>
              </a:extLst>
            </p:cNvPr>
            <p:cNvSpPr>
              <a:spLocks noEditPoints="1"/>
            </p:cNvSpPr>
            <p:nvPr userDrawn="1">
              <p:custDataLst>
                <p:tags r:id="rId52"/>
              </p:custDataLst>
            </p:nvPr>
          </p:nvSpPr>
          <p:spPr bwMode="auto">
            <a:xfrm>
              <a:off x="7565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5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4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6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50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8"/>
                    <a:pt x="40" y="42"/>
                  </a:cubicBezTo>
                  <a:cubicBezTo>
                    <a:pt x="47" y="40"/>
                    <a:pt x="63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5"/>
                    <a:pt x="44" y="15"/>
                  </a:cubicBezTo>
                  <a:cubicBezTo>
                    <a:pt x="29" y="15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4" y="53"/>
                    <a:pt x="51" y="55"/>
                    <a:pt x="46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38183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7" y="658801"/>
            <a:ext cx="10944226" cy="4789498"/>
          </a:xfrm>
        </p:spPr>
        <p:txBody>
          <a:bodyPr/>
          <a:lstStyle>
            <a:lvl1pPr>
              <a:defRPr sz="5000">
                <a:solidFill>
                  <a:srgbClr val="0000F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  <p:custDataLst>
              <p:tags r:id="rId2"/>
            </p:custDataLst>
          </p:nvPr>
        </p:nvSpPr>
        <p:spPr>
          <a:xfrm>
            <a:off x="623887" y="5448299"/>
            <a:ext cx="7559676" cy="788989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rgbClr val="0000F0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47E52EB-5936-4826-8380-1619A20BA2A4}"/>
              </a:ext>
            </a:extLst>
          </p:cNvPr>
          <p:cNvGrpSpPr>
            <a:grpSpLocks noChangeAspect="1"/>
          </p:cNvGrpSpPr>
          <p:nvPr userDrawn="1">
            <p:custDataLst>
              <p:tags r:id="rId3"/>
            </p:custDataLst>
          </p:nvPr>
        </p:nvGrpSpPr>
        <p:grpSpPr>
          <a:xfrm>
            <a:off x="7913089" y="6466809"/>
            <a:ext cx="4015386" cy="154800"/>
            <a:chOff x="1" y="2013"/>
            <a:chExt cx="7678" cy="296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EC71789E-2185-4AC3-8A85-52BBE10128A8}"/>
                </a:ext>
              </a:extLst>
            </p:cNvPr>
            <p:cNvSpPr/>
            <p:nvPr userDrawn="1">
              <p:custDataLst>
                <p:tags r:id="rId4"/>
              </p:custDataLst>
            </p:nvPr>
          </p:nvSpPr>
          <p:spPr bwMode="auto">
            <a:xfrm>
              <a:off x="1184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DBD22889-C715-487B-AE7E-3AFF8C6D836A}"/>
                </a:ext>
              </a:extLst>
            </p:cNvPr>
            <p:cNvSpPr/>
            <p:nvPr userDrawn="1">
              <p:custDataLst>
                <p:tags r:id="rId5"/>
              </p:custDataLst>
            </p:nvPr>
          </p:nvSpPr>
          <p:spPr bwMode="auto">
            <a:xfrm>
              <a:off x="132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1D89A0A9-08D0-42DD-A332-1EB1D908A229}"/>
                </a:ext>
              </a:extLst>
            </p:cNvPr>
            <p:cNvSpPr/>
            <p:nvPr userDrawn="1">
              <p:custDataLst>
                <p:tags r:id="rId6"/>
              </p:custDataLst>
            </p:nvPr>
          </p:nvSpPr>
          <p:spPr bwMode="auto">
            <a:xfrm>
              <a:off x="14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A49FD744-9E11-4E98-A1FB-7A536A787EC9}"/>
                </a:ext>
              </a:extLst>
            </p:cNvPr>
            <p:cNvSpPr>
              <a:spLocks noEditPoints="1"/>
            </p:cNvSpPr>
            <p:nvPr userDrawn="1">
              <p:custDataLst>
                <p:tags r:id="rId7"/>
              </p:custDataLst>
            </p:nvPr>
          </p:nvSpPr>
          <p:spPr bwMode="auto">
            <a:xfrm>
              <a:off x="1504" y="2073"/>
              <a:ext cx="124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4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8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5" y="108"/>
                    <a:pt x="54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8" y="13"/>
                  </a:cubicBezTo>
                  <a:cubicBezTo>
                    <a:pt x="29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9F513EFD-D94A-40D1-88CD-FDEFD83B4B09}"/>
                </a:ext>
              </a:extLst>
            </p:cNvPr>
            <p:cNvSpPr/>
            <p:nvPr userDrawn="1">
              <p:custDataLst>
                <p:tags r:id="rId8"/>
              </p:custDataLst>
            </p:nvPr>
          </p:nvSpPr>
          <p:spPr bwMode="auto">
            <a:xfrm>
              <a:off x="1638" y="2076"/>
              <a:ext cx="134" cy="133"/>
            </a:xfrm>
            <a:custGeom>
              <a:avLst/>
              <a:gdLst>
                <a:gd name="T0" fmla="*/ 134 w 134"/>
                <a:gd name="T1" fmla="*/ 0 h 133"/>
                <a:gd name="T2" fmla="*/ 134 w 134"/>
                <a:gd name="T3" fmla="*/ 6 h 133"/>
                <a:gd name="T4" fmla="*/ 79 w 134"/>
                <a:gd name="T5" fmla="*/ 133 h 133"/>
                <a:gd name="T6" fmla="*/ 54 w 134"/>
                <a:gd name="T7" fmla="*/ 133 h 133"/>
                <a:gd name="T8" fmla="*/ 0 w 134"/>
                <a:gd name="T9" fmla="*/ 6 h 133"/>
                <a:gd name="T10" fmla="*/ 0 w 134"/>
                <a:gd name="T11" fmla="*/ 0 h 133"/>
                <a:gd name="T12" fmla="*/ 20 w 134"/>
                <a:gd name="T13" fmla="*/ 0 h 133"/>
                <a:gd name="T14" fmla="*/ 60 w 134"/>
                <a:gd name="T15" fmla="*/ 100 h 133"/>
                <a:gd name="T16" fmla="*/ 64 w 134"/>
                <a:gd name="T17" fmla="*/ 114 h 133"/>
                <a:gd name="T18" fmla="*/ 68 w 134"/>
                <a:gd name="T19" fmla="*/ 114 h 133"/>
                <a:gd name="T20" fmla="*/ 73 w 134"/>
                <a:gd name="T21" fmla="*/ 101 h 133"/>
                <a:gd name="T22" fmla="*/ 113 w 134"/>
                <a:gd name="T23" fmla="*/ 0 h 133"/>
                <a:gd name="T24" fmla="*/ 134 w 134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3">
                  <a:moveTo>
                    <a:pt x="134" y="0"/>
                  </a:moveTo>
                  <a:lnTo>
                    <a:pt x="134" y="6"/>
                  </a:lnTo>
                  <a:lnTo>
                    <a:pt x="79" y="133"/>
                  </a:lnTo>
                  <a:lnTo>
                    <a:pt x="54" y="133"/>
                  </a:lnTo>
                  <a:lnTo>
                    <a:pt x="0" y="6"/>
                  </a:lnTo>
                  <a:lnTo>
                    <a:pt x="0" y="0"/>
                  </a:lnTo>
                  <a:lnTo>
                    <a:pt x="20" y="0"/>
                  </a:lnTo>
                  <a:lnTo>
                    <a:pt x="60" y="100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3" y="101"/>
                  </a:lnTo>
                  <a:lnTo>
                    <a:pt x="113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92C5B1A7-DDF5-43ED-BF8A-ADA2017AD3AB}"/>
                </a:ext>
              </a:extLst>
            </p:cNvPr>
            <p:cNvSpPr>
              <a:spLocks noEditPoint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1781" y="2017"/>
              <a:ext cx="134" cy="196"/>
            </a:xfrm>
            <a:custGeom>
              <a:avLst/>
              <a:gdLst>
                <a:gd name="T0" fmla="*/ 52 w 104"/>
                <a:gd name="T1" fmla="*/ 43 h 151"/>
                <a:gd name="T2" fmla="*/ 104 w 104"/>
                <a:gd name="T3" fmla="*/ 96 h 151"/>
                <a:gd name="T4" fmla="*/ 52 w 104"/>
                <a:gd name="T5" fmla="*/ 151 h 151"/>
                <a:gd name="T6" fmla="*/ 0 w 104"/>
                <a:gd name="T7" fmla="*/ 97 h 151"/>
                <a:gd name="T8" fmla="*/ 52 w 104"/>
                <a:gd name="T9" fmla="*/ 43 h 151"/>
                <a:gd name="T10" fmla="*/ 52 w 104"/>
                <a:gd name="T11" fmla="*/ 137 h 151"/>
                <a:gd name="T12" fmla="*/ 87 w 104"/>
                <a:gd name="T13" fmla="*/ 97 h 151"/>
                <a:gd name="T14" fmla="*/ 52 w 104"/>
                <a:gd name="T15" fmla="*/ 56 h 151"/>
                <a:gd name="T16" fmla="*/ 17 w 104"/>
                <a:gd name="T17" fmla="*/ 97 h 151"/>
                <a:gd name="T18" fmla="*/ 52 w 104"/>
                <a:gd name="T19" fmla="*/ 137 h 151"/>
                <a:gd name="T20" fmla="*/ 67 w 104"/>
                <a:gd name="T21" fmla="*/ 10 h 151"/>
                <a:gd name="T22" fmla="*/ 75 w 104"/>
                <a:gd name="T23" fmla="*/ 2 h 151"/>
                <a:gd name="T24" fmla="*/ 86 w 104"/>
                <a:gd name="T25" fmla="*/ 5 h 151"/>
                <a:gd name="T26" fmla="*/ 66 w 104"/>
                <a:gd name="T27" fmla="*/ 22 h 151"/>
                <a:gd name="T28" fmla="*/ 38 w 104"/>
                <a:gd name="T29" fmla="*/ 12 h 151"/>
                <a:gd name="T30" fmla="*/ 28 w 104"/>
                <a:gd name="T31" fmla="*/ 20 h 151"/>
                <a:gd name="T32" fmla="*/ 18 w 104"/>
                <a:gd name="T33" fmla="*/ 15 h 151"/>
                <a:gd name="T34" fmla="*/ 39 w 104"/>
                <a:gd name="T35" fmla="*/ 0 h 151"/>
                <a:gd name="T36" fmla="*/ 67 w 104"/>
                <a:gd name="T37" fmla="*/ 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1">
                  <a:moveTo>
                    <a:pt x="52" y="43"/>
                  </a:moveTo>
                  <a:cubicBezTo>
                    <a:pt x="83" y="43"/>
                    <a:pt x="104" y="64"/>
                    <a:pt x="104" y="96"/>
                  </a:cubicBezTo>
                  <a:cubicBezTo>
                    <a:pt x="104" y="130"/>
                    <a:pt x="84" y="151"/>
                    <a:pt x="52" y="151"/>
                  </a:cubicBezTo>
                  <a:cubicBezTo>
                    <a:pt x="20" y="151"/>
                    <a:pt x="0" y="129"/>
                    <a:pt x="0" y="97"/>
                  </a:cubicBezTo>
                  <a:cubicBezTo>
                    <a:pt x="0" y="64"/>
                    <a:pt x="21" y="43"/>
                    <a:pt x="52" y="43"/>
                  </a:cubicBezTo>
                  <a:close/>
                  <a:moveTo>
                    <a:pt x="52" y="137"/>
                  </a:moveTo>
                  <a:cubicBezTo>
                    <a:pt x="72" y="137"/>
                    <a:pt x="87" y="122"/>
                    <a:pt x="87" y="97"/>
                  </a:cubicBezTo>
                  <a:cubicBezTo>
                    <a:pt x="87" y="71"/>
                    <a:pt x="72" y="56"/>
                    <a:pt x="52" y="56"/>
                  </a:cubicBezTo>
                  <a:cubicBezTo>
                    <a:pt x="33" y="56"/>
                    <a:pt x="17" y="71"/>
                    <a:pt x="17" y="97"/>
                  </a:cubicBezTo>
                  <a:cubicBezTo>
                    <a:pt x="17" y="122"/>
                    <a:pt x="33" y="137"/>
                    <a:pt x="52" y="137"/>
                  </a:cubicBezTo>
                  <a:close/>
                  <a:moveTo>
                    <a:pt x="67" y="10"/>
                  </a:moveTo>
                  <a:cubicBezTo>
                    <a:pt x="70" y="10"/>
                    <a:pt x="74" y="7"/>
                    <a:pt x="75" y="2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3" y="16"/>
                    <a:pt x="76" y="22"/>
                    <a:pt x="66" y="22"/>
                  </a:cubicBezTo>
                  <a:cubicBezTo>
                    <a:pt x="51" y="22"/>
                    <a:pt x="47" y="12"/>
                    <a:pt x="38" y="12"/>
                  </a:cubicBezTo>
                  <a:cubicBezTo>
                    <a:pt x="35" y="12"/>
                    <a:pt x="30" y="12"/>
                    <a:pt x="28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3"/>
                    <a:pt x="30" y="0"/>
                    <a:pt x="39" y="0"/>
                  </a:cubicBezTo>
                  <a:cubicBezTo>
                    <a:pt x="52" y="0"/>
                    <a:pt x="56" y="10"/>
                    <a:pt x="67" y="10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BD62DEE6-0E46-4CA9-8552-CA690B19ADDC}"/>
                </a:ext>
              </a:extLst>
            </p:cNvPr>
            <p:cNvSpPr/>
            <p:nvPr userDrawn="1">
              <p:custDataLst>
                <p:tags r:id="rId10"/>
              </p:custDataLst>
            </p:nvPr>
          </p:nvSpPr>
          <p:spPr bwMode="auto">
            <a:xfrm>
              <a:off x="1929" y="2030"/>
              <a:ext cx="72" cy="179"/>
            </a:xfrm>
            <a:custGeom>
              <a:avLst/>
              <a:gdLst>
                <a:gd name="T0" fmla="*/ 32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2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2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2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12">
              <a:extLst>
                <a:ext uri="{FF2B5EF4-FFF2-40B4-BE49-F238E27FC236}">
                  <a16:creationId xmlns:a16="http://schemas.microsoft.com/office/drawing/2014/main" id="{9B567C92-E23B-427B-B932-076E3C36D3B0}"/>
                </a:ext>
              </a:extLst>
            </p:cNvPr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2030" y="2013"/>
              <a:ext cx="21" cy="196"/>
            </a:xfrm>
            <a:prstGeom prst="rect">
              <a:avLst/>
            </a:pr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2225C78F-9F32-47DB-A151-FCDBBCDFA9AF}"/>
                </a:ext>
              </a:extLst>
            </p:cNvPr>
            <p:cNvSpPr/>
            <p:nvPr userDrawn="1">
              <p:custDataLst>
                <p:tags r:id="rId12"/>
              </p:custDataLst>
            </p:nvPr>
          </p:nvSpPr>
          <p:spPr bwMode="auto">
            <a:xfrm>
              <a:off x="2086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40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08A5F9C4-59AA-4EF5-8DF8-49D2CBDCD197}"/>
                </a:ext>
              </a:extLst>
            </p:cNvPr>
            <p:cNvSpPr/>
            <p:nvPr userDrawn="1">
              <p:custDataLst>
                <p:tags r:id="rId13"/>
              </p:custDataLst>
            </p:nvPr>
          </p:nvSpPr>
          <p:spPr bwMode="auto">
            <a:xfrm>
              <a:off x="2234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3A14F443-D7B1-491B-8AD6-610396D6C95E}"/>
                </a:ext>
              </a:extLst>
            </p:cNvPr>
            <p:cNvSpPr>
              <a:spLocks noEditPoint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2353" y="2073"/>
              <a:ext cx="126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2 h 108"/>
                <a:gd name="T10" fmla="*/ 93 w 98"/>
                <a:gd name="T11" fmla="*/ 82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3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2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3"/>
                    <a:pt x="49" y="13"/>
                  </a:cubicBezTo>
                  <a:cubicBezTo>
                    <a:pt x="30" y="13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6">
              <a:extLst>
                <a:ext uri="{FF2B5EF4-FFF2-40B4-BE49-F238E27FC236}">
                  <a16:creationId xmlns:a16="http://schemas.microsoft.com/office/drawing/2014/main" id="{6B71BC9E-36DD-4457-BD9B-171BFB1450D7}"/>
                </a:ext>
              </a:extLst>
            </p:cNvPr>
            <p:cNvSpPr>
              <a:spLocks noEditPoint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2561" y="2020"/>
              <a:ext cx="174" cy="189"/>
            </a:xfrm>
            <a:custGeom>
              <a:avLst/>
              <a:gdLst>
                <a:gd name="T0" fmla="*/ 70 w 174"/>
                <a:gd name="T1" fmla="*/ 0 h 189"/>
                <a:gd name="T2" fmla="*/ 105 w 174"/>
                <a:gd name="T3" fmla="*/ 0 h 189"/>
                <a:gd name="T4" fmla="*/ 174 w 174"/>
                <a:gd name="T5" fmla="*/ 183 h 189"/>
                <a:gd name="T6" fmla="*/ 174 w 174"/>
                <a:gd name="T7" fmla="*/ 189 h 189"/>
                <a:gd name="T8" fmla="*/ 152 w 174"/>
                <a:gd name="T9" fmla="*/ 189 h 189"/>
                <a:gd name="T10" fmla="*/ 127 w 174"/>
                <a:gd name="T11" fmla="*/ 122 h 189"/>
                <a:gd name="T12" fmla="*/ 45 w 174"/>
                <a:gd name="T13" fmla="*/ 122 h 189"/>
                <a:gd name="T14" fmla="*/ 21 w 174"/>
                <a:gd name="T15" fmla="*/ 189 h 189"/>
                <a:gd name="T16" fmla="*/ 0 w 174"/>
                <a:gd name="T17" fmla="*/ 189 h 189"/>
                <a:gd name="T18" fmla="*/ 0 w 174"/>
                <a:gd name="T19" fmla="*/ 183 h 189"/>
                <a:gd name="T20" fmla="*/ 70 w 174"/>
                <a:gd name="T21" fmla="*/ 0 h 189"/>
                <a:gd name="T22" fmla="*/ 53 w 174"/>
                <a:gd name="T23" fmla="*/ 102 h 189"/>
                <a:gd name="T24" fmla="*/ 119 w 174"/>
                <a:gd name="T25" fmla="*/ 102 h 189"/>
                <a:gd name="T26" fmla="*/ 90 w 174"/>
                <a:gd name="T27" fmla="*/ 27 h 189"/>
                <a:gd name="T28" fmla="*/ 87 w 174"/>
                <a:gd name="T29" fmla="*/ 15 h 189"/>
                <a:gd name="T30" fmla="*/ 85 w 174"/>
                <a:gd name="T31" fmla="*/ 15 h 189"/>
                <a:gd name="T32" fmla="*/ 81 w 174"/>
                <a:gd name="T33" fmla="*/ 27 h 189"/>
                <a:gd name="T34" fmla="*/ 53 w 174"/>
                <a:gd name="T35" fmla="*/ 10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189">
                  <a:moveTo>
                    <a:pt x="70" y="0"/>
                  </a:moveTo>
                  <a:lnTo>
                    <a:pt x="105" y="0"/>
                  </a:lnTo>
                  <a:lnTo>
                    <a:pt x="174" y="183"/>
                  </a:lnTo>
                  <a:lnTo>
                    <a:pt x="174" y="189"/>
                  </a:lnTo>
                  <a:lnTo>
                    <a:pt x="152" y="189"/>
                  </a:lnTo>
                  <a:lnTo>
                    <a:pt x="127" y="122"/>
                  </a:lnTo>
                  <a:lnTo>
                    <a:pt x="45" y="122"/>
                  </a:lnTo>
                  <a:lnTo>
                    <a:pt x="21" y="189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70" y="0"/>
                  </a:lnTo>
                  <a:close/>
                  <a:moveTo>
                    <a:pt x="53" y="102"/>
                  </a:moveTo>
                  <a:lnTo>
                    <a:pt x="119" y="102"/>
                  </a:lnTo>
                  <a:lnTo>
                    <a:pt x="90" y="27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1" y="27"/>
                  </a:lnTo>
                  <a:lnTo>
                    <a:pt x="53" y="102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7">
              <a:extLst>
                <a:ext uri="{FF2B5EF4-FFF2-40B4-BE49-F238E27FC236}">
                  <a16:creationId xmlns:a16="http://schemas.microsoft.com/office/drawing/2014/main" id="{75177353-00B2-4746-AD1E-2FD3CB70538E}"/>
                </a:ext>
              </a:extLst>
            </p:cNvPr>
            <p:cNvSpPr/>
            <p:nvPr userDrawn="1">
              <p:custDataLst>
                <p:tags r:id="rId16"/>
              </p:custDataLst>
            </p:nvPr>
          </p:nvSpPr>
          <p:spPr bwMode="auto">
            <a:xfrm>
              <a:off x="2761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7 w 56"/>
                <a:gd name="T3" fmla="*/ 1 h 104"/>
                <a:gd name="T4" fmla="*/ 17 w 56"/>
                <a:gd name="T5" fmla="*/ 19 h 104"/>
                <a:gd name="T6" fmla="*/ 20 w 56"/>
                <a:gd name="T7" fmla="*/ 19 h 104"/>
                <a:gd name="T8" fmla="*/ 42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2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7"/>
                    <a:pt x="3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0" y="15"/>
                    <a:pt x="19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8">
              <a:extLst>
                <a:ext uri="{FF2B5EF4-FFF2-40B4-BE49-F238E27FC236}">
                  <a16:creationId xmlns:a16="http://schemas.microsoft.com/office/drawing/2014/main" id="{FBBB1D97-7EA2-4A12-9F9E-CE1BE5F84C76}"/>
                </a:ext>
              </a:extLst>
            </p:cNvPr>
            <p:cNvSpPr>
              <a:spLocks noEditPoint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2840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9">
              <a:extLst>
                <a:ext uri="{FF2B5EF4-FFF2-40B4-BE49-F238E27FC236}">
                  <a16:creationId xmlns:a16="http://schemas.microsoft.com/office/drawing/2014/main" id="{5A43D13C-52BA-44B6-AEE1-3CA81C8CAF67}"/>
                </a:ext>
              </a:extLst>
            </p:cNvPr>
            <p:cNvSpPr/>
            <p:nvPr userDrawn="1">
              <p:custDataLst>
                <p:tags r:id="rId18"/>
              </p:custDataLst>
            </p:nvPr>
          </p:nvSpPr>
          <p:spPr bwMode="auto">
            <a:xfrm>
              <a:off x="2992" y="2074"/>
              <a:ext cx="117" cy="135"/>
            </a:xfrm>
            <a:custGeom>
              <a:avLst/>
              <a:gdLst>
                <a:gd name="T0" fmla="*/ 75 w 91"/>
                <a:gd name="T1" fmla="*/ 40 h 104"/>
                <a:gd name="T2" fmla="*/ 46 w 91"/>
                <a:gd name="T3" fmla="*/ 14 h 104"/>
                <a:gd name="T4" fmla="*/ 16 w 91"/>
                <a:gd name="T5" fmla="*/ 38 h 104"/>
                <a:gd name="T6" fmla="*/ 16 w 91"/>
                <a:gd name="T7" fmla="*/ 104 h 104"/>
                <a:gd name="T8" fmla="*/ 0 w 91"/>
                <a:gd name="T9" fmla="*/ 104 h 104"/>
                <a:gd name="T10" fmla="*/ 0 w 91"/>
                <a:gd name="T11" fmla="*/ 1 h 104"/>
                <a:gd name="T12" fmla="*/ 15 w 91"/>
                <a:gd name="T13" fmla="*/ 1 h 104"/>
                <a:gd name="T14" fmla="*/ 15 w 91"/>
                <a:gd name="T15" fmla="*/ 19 h 104"/>
                <a:gd name="T16" fmla="*/ 18 w 91"/>
                <a:gd name="T17" fmla="*/ 19 h 104"/>
                <a:gd name="T18" fmla="*/ 52 w 91"/>
                <a:gd name="T19" fmla="*/ 0 h 104"/>
                <a:gd name="T20" fmla="*/ 91 w 91"/>
                <a:gd name="T21" fmla="*/ 38 h 104"/>
                <a:gd name="T22" fmla="*/ 91 w 91"/>
                <a:gd name="T23" fmla="*/ 104 h 104"/>
                <a:gd name="T24" fmla="*/ 75 w 91"/>
                <a:gd name="T25" fmla="*/ 104 h 104"/>
                <a:gd name="T26" fmla="*/ 75 w 91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4">
                  <a:moveTo>
                    <a:pt x="75" y="40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4" y="14"/>
                    <a:pt x="16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8" y="0"/>
                    <a:pt x="52" y="0"/>
                  </a:cubicBezTo>
                  <a:cubicBezTo>
                    <a:pt x="75" y="0"/>
                    <a:pt x="91" y="11"/>
                    <a:pt x="91" y="38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0">
              <a:extLst>
                <a:ext uri="{FF2B5EF4-FFF2-40B4-BE49-F238E27FC236}">
                  <a16:creationId xmlns:a16="http://schemas.microsoft.com/office/drawing/2014/main" id="{6D6E59B2-7073-48C3-9DBF-B55D31AD81C7}"/>
                </a:ext>
              </a:extLst>
            </p:cNvPr>
            <p:cNvSpPr>
              <a:spLocks noEditPoint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3136" y="2015"/>
              <a:ext cx="129" cy="197"/>
            </a:xfrm>
            <a:custGeom>
              <a:avLst/>
              <a:gdLst>
                <a:gd name="T0" fmla="*/ 100 w 100"/>
                <a:gd name="T1" fmla="*/ 0 h 152"/>
                <a:gd name="T2" fmla="*/ 100 w 100"/>
                <a:gd name="T3" fmla="*/ 150 h 152"/>
                <a:gd name="T4" fmla="*/ 83 w 100"/>
                <a:gd name="T5" fmla="*/ 150 h 152"/>
                <a:gd name="T6" fmla="*/ 83 w 100"/>
                <a:gd name="T7" fmla="*/ 137 h 152"/>
                <a:gd name="T8" fmla="*/ 80 w 100"/>
                <a:gd name="T9" fmla="*/ 137 h 152"/>
                <a:gd name="T10" fmla="*/ 49 w 100"/>
                <a:gd name="T11" fmla="*/ 152 h 152"/>
                <a:gd name="T12" fmla="*/ 0 w 100"/>
                <a:gd name="T13" fmla="*/ 100 h 152"/>
                <a:gd name="T14" fmla="*/ 52 w 100"/>
                <a:gd name="T15" fmla="*/ 45 h 152"/>
                <a:gd name="T16" fmla="*/ 83 w 100"/>
                <a:gd name="T17" fmla="*/ 61 h 152"/>
                <a:gd name="T18" fmla="*/ 83 w 100"/>
                <a:gd name="T19" fmla="*/ 0 h 152"/>
                <a:gd name="T20" fmla="*/ 100 w 100"/>
                <a:gd name="T21" fmla="*/ 0 h 152"/>
                <a:gd name="T22" fmla="*/ 83 w 100"/>
                <a:gd name="T23" fmla="*/ 109 h 152"/>
                <a:gd name="T24" fmla="*/ 83 w 100"/>
                <a:gd name="T25" fmla="*/ 81 h 152"/>
                <a:gd name="T26" fmla="*/ 54 w 100"/>
                <a:gd name="T27" fmla="*/ 59 h 152"/>
                <a:gd name="T28" fmla="*/ 17 w 100"/>
                <a:gd name="T29" fmla="*/ 99 h 152"/>
                <a:gd name="T30" fmla="*/ 54 w 100"/>
                <a:gd name="T31" fmla="*/ 138 h 152"/>
                <a:gd name="T32" fmla="*/ 83 w 100"/>
                <a:gd name="T33" fmla="*/ 10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52">
                  <a:moveTo>
                    <a:pt x="100" y="0"/>
                  </a:moveTo>
                  <a:cubicBezTo>
                    <a:pt x="100" y="150"/>
                    <a:pt x="100" y="150"/>
                    <a:pt x="100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72" y="147"/>
                    <a:pt x="62" y="152"/>
                    <a:pt x="49" y="152"/>
                  </a:cubicBezTo>
                  <a:cubicBezTo>
                    <a:pt x="21" y="152"/>
                    <a:pt x="0" y="131"/>
                    <a:pt x="0" y="100"/>
                  </a:cubicBezTo>
                  <a:cubicBezTo>
                    <a:pt x="0" y="66"/>
                    <a:pt x="24" y="45"/>
                    <a:pt x="52" y="45"/>
                  </a:cubicBezTo>
                  <a:cubicBezTo>
                    <a:pt x="64" y="45"/>
                    <a:pt x="80" y="51"/>
                    <a:pt x="83" y="61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100" y="0"/>
                  </a:lnTo>
                  <a:close/>
                  <a:moveTo>
                    <a:pt x="83" y="109"/>
                  </a:moveTo>
                  <a:cubicBezTo>
                    <a:pt x="83" y="81"/>
                    <a:pt x="83" y="81"/>
                    <a:pt x="83" y="81"/>
                  </a:cubicBezTo>
                  <a:cubicBezTo>
                    <a:pt x="83" y="67"/>
                    <a:pt x="70" y="59"/>
                    <a:pt x="54" y="59"/>
                  </a:cubicBezTo>
                  <a:cubicBezTo>
                    <a:pt x="36" y="59"/>
                    <a:pt x="17" y="72"/>
                    <a:pt x="17" y="99"/>
                  </a:cubicBezTo>
                  <a:cubicBezTo>
                    <a:pt x="17" y="124"/>
                    <a:pt x="35" y="138"/>
                    <a:pt x="54" y="138"/>
                  </a:cubicBezTo>
                  <a:cubicBezTo>
                    <a:pt x="69" y="138"/>
                    <a:pt x="83" y="125"/>
                    <a:pt x="83" y="109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DE0AE8CA-7FCF-4B75-B2BE-76A04EE1699C}"/>
                </a:ext>
              </a:extLst>
            </p:cNvPr>
            <p:cNvSpPr>
              <a:spLocks noEditPoint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3293" y="2073"/>
              <a:ext cx="113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3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49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6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2">
              <a:extLst>
                <a:ext uri="{FF2B5EF4-FFF2-40B4-BE49-F238E27FC236}">
                  <a16:creationId xmlns:a16="http://schemas.microsoft.com/office/drawing/2014/main" id="{6966030F-75F3-43A4-A4C2-D7B5245F66D5}"/>
                </a:ext>
              </a:extLst>
            </p:cNvPr>
            <p:cNvSpPr/>
            <p:nvPr userDrawn="1">
              <p:custDataLst>
                <p:tags r:id="rId21"/>
              </p:custDataLst>
            </p:nvPr>
          </p:nvSpPr>
          <p:spPr bwMode="auto">
            <a:xfrm>
              <a:off x="3441" y="2074"/>
              <a:ext cx="213" cy="135"/>
            </a:xfrm>
            <a:custGeom>
              <a:avLst/>
              <a:gdLst>
                <a:gd name="T0" fmla="*/ 75 w 165"/>
                <a:gd name="T1" fmla="*/ 38 h 104"/>
                <a:gd name="T2" fmla="*/ 46 w 165"/>
                <a:gd name="T3" fmla="*/ 14 h 104"/>
                <a:gd name="T4" fmla="*/ 16 w 165"/>
                <a:gd name="T5" fmla="*/ 38 h 104"/>
                <a:gd name="T6" fmla="*/ 16 w 165"/>
                <a:gd name="T7" fmla="*/ 104 h 104"/>
                <a:gd name="T8" fmla="*/ 0 w 165"/>
                <a:gd name="T9" fmla="*/ 104 h 104"/>
                <a:gd name="T10" fmla="*/ 0 w 165"/>
                <a:gd name="T11" fmla="*/ 1 h 104"/>
                <a:gd name="T12" fmla="*/ 16 w 165"/>
                <a:gd name="T13" fmla="*/ 1 h 104"/>
                <a:gd name="T14" fmla="*/ 16 w 165"/>
                <a:gd name="T15" fmla="*/ 19 h 104"/>
                <a:gd name="T16" fmla="*/ 18 w 165"/>
                <a:gd name="T17" fmla="*/ 19 h 104"/>
                <a:gd name="T18" fmla="*/ 51 w 165"/>
                <a:gd name="T19" fmla="*/ 0 h 104"/>
                <a:gd name="T20" fmla="*/ 86 w 165"/>
                <a:gd name="T21" fmla="*/ 21 h 104"/>
                <a:gd name="T22" fmla="*/ 89 w 165"/>
                <a:gd name="T23" fmla="*/ 21 h 104"/>
                <a:gd name="T24" fmla="*/ 125 w 165"/>
                <a:gd name="T25" fmla="*/ 0 h 104"/>
                <a:gd name="T26" fmla="*/ 165 w 165"/>
                <a:gd name="T27" fmla="*/ 37 h 104"/>
                <a:gd name="T28" fmla="*/ 165 w 165"/>
                <a:gd name="T29" fmla="*/ 104 h 104"/>
                <a:gd name="T30" fmla="*/ 149 w 165"/>
                <a:gd name="T31" fmla="*/ 104 h 104"/>
                <a:gd name="T32" fmla="*/ 149 w 165"/>
                <a:gd name="T33" fmla="*/ 38 h 104"/>
                <a:gd name="T34" fmla="*/ 121 w 165"/>
                <a:gd name="T35" fmla="*/ 14 h 104"/>
                <a:gd name="T36" fmla="*/ 91 w 165"/>
                <a:gd name="T37" fmla="*/ 39 h 104"/>
                <a:gd name="T38" fmla="*/ 91 w 165"/>
                <a:gd name="T39" fmla="*/ 104 h 104"/>
                <a:gd name="T40" fmla="*/ 75 w 165"/>
                <a:gd name="T41" fmla="*/ 104 h 104"/>
                <a:gd name="T42" fmla="*/ 75 w 165"/>
                <a:gd name="T43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104">
                  <a:moveTo>
                    <a:pt x="75" y="38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5" y="5"/>
                    <a:pt x="39" y="0"/>
                    <a:pt x="51" y="0"/>
                  </a:cubicBezTo>
                  <a:cubicBezTo>
                    <a:pt x="72" y="0"/>
                    <a:pt x="82" y="9"/>
                    <a:pt x="86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7"/>
                    <a:pt x="112" y="0"/>
                    <a:pt x="125" y="0"/>
                  </a:cubicBezTo>
                  <a:cubicBezTo>
                    <a:pt x="149" y="0"/>
                    <a:pt x="165" y="11"/>
                    <a:pt x="165" y="37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9" y="23"/>
                    <a:pt x="137" y="14"/>
                    <a:pt x="121" y="14"/>
                  </a:cubicBezTo>
                  <a:cubicBezTo>
                    <a:pt x="110" y="14"/>
                    <a:pt x="91" y="24"/>
                    <a:pt x="91" y="3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38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3">
              <a:extLst>
                <a:ext uri="{FF2B5EF4-FFF2-40B4-BE49-F238E27FC236}">
                  <a16:creationId xmlns:a16="http://schemas.microsoft.com/office/drawing/2014/main" id="{D0131ADF-9171-4C8D-B43E-A0869D6A2E94}"/>
                </a:ext>
              </a:extLst>
            </p:cNvPr>
            <p:cNvSpPr>
              <a:spLocks noEditPoint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3687" y="2016"/>
              <a:ext cx="22" cy="193"/>
            </a:xfrm>
            <a:custGeom>
              <a:avLst/>
              <a:gdLst>
                <a:gd name="T0" fmla="*/ 0 w 22"/>
                <a:gd name="T1" fmla="*/ 27 h 193"/>
                <a:gd name="T2" fmla="*/ 0 w 22"/>
                <a:gd name="T3" fmla="*/ 0 h 193"/>
                <a:gd name="T4" fmla="*/ 22 w 22"/>
                <a:gd name="T5" fmla="*/ 0 h 193"/>
                <a:gd name="T6" fmla="*/ 22 w 22"/>
                <a:gd name="T7" fmla="*/ 27 h 193"/>
                <a:gd name="T8" fmla="*/ 0 w 22"/>
                <a:gd name="T9" fmla="*/ 27 h 193"/>
                <a:gd name="T10" fmla="*/ 0 w 22"/>
                <a:gd name="T11" fmla="*/ 193 h 193"/>
                <a:gd name="T12" fmla="*/ 0 w 22"/>
                <a:gd name="T13" fmla="*/ 60 h 193"/>
                <a:gd name="T14" fmla="*/ 22 w 22"/>
                <a:gd name="T15" fmla="*/ 60 h 193"/>
                <a:gd name="T16" fmla="*/ 22 w 22"/>
                <a:gd name="T17" fmla="*/ 193 h 193"/>
                <a:gd name="T18" fmla="*/ 0 w 22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3">
                  <a:moveTo>
                    <a:pt x="0" y="2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2" y="60"/>
                  </a:lnTo>
                  <a:lnTo>
                    <a:pt x="22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4">
              <a:extLst>
                <a:ext uri="{FF2B5EF4-FFF2-40B4-BE49-F238E27FC236}">
                  <a16:creationId xmlns:a16="http://schemas.microsoft.com/office/drawing/2014/main" id="{8BD93828-AE18-4D68-9DDB-135182A95503}"/>
                </a:ext>
              </a:extLst>
            </p:cNvPr>
            <p:cNvSpPr/>
            <p:nvPr userDrawn="1">
              <p:custDataLst>
                <p:tags r:id="rId23"/>
              </p:custDataLst>
            </p:nvPr>
          </p:nvSpPr>
          <p:spPr bwMode="auto">
            <a:xfrm>
              <a:off x="3739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5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9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5">
              <a:extLst>
                <a:ext uri="{FF2B5EF4-FFF2-40B4-BE49-F238E27FC236}">
                  <a16:creationId xmlns:a16="http://schemas.microsoft.com/office/drawing/2014/main" id="{72A63D67-C82E-4CBB-AB8A-D36C97733648}"/>
                </a:ext>
              </a:extLst>
            </p:cNvPr>
            <p:cNvSpPr>
              <a:spLocks noEditPoint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3857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9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9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80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5" y="94"/>
                    <a:pt x="78" y="90"/>
                    <a:pt x="89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6">
              <a:extLst>
                <a:ext uri="{FF2B5EF4-FFF2-40B4-BE49-F238E27FC236}">
                  <a16:creationId xmlns:a16="http://schemas.microsoft.com/office/drawing/2014/main" id="{F45F3F6C-EE86-4A60-87E0-FDC9532B3D79}"/>
                </a:ext>
              </a:extLst>
            </p:cNvPr>
            <p:cNvSpPr/>
            <p:nvPr userDrawn="1">
              <p:custDataLst>
                <p:tags r:id="rId25"/>
              </p:custDataLst>
            </p:nvPr>
          </p:nvSpPr>
          <p:spPr bwMode="auto">
            <a:xfrm>
              <a:off x="4070" y="2017"/>
              <a:ext cx="146" cy="196"/>
            </a:xfrm>
            <a:custGeom>
              <a:avLst/>
              <a:gdLst>
                <a:gd name="T0" fmla="*/ 0 w 113"/>
                <a:gd name="T1" fmla="*/ 111 h 151"/>
                <a:gd name="T2" fmla="*/ 4 w 113"/>
                <a:gd name="T3" fmla="*/ 111 h 151"/>
                <a:gd name="T4" fmla="*/ 60 w 113"/>
                <a:gd name="T5" fmla="*/ 135 h 151"/>
                <a:gd name="T6" fmla="*/ 96 w 113"/>
                <a:gd name="T7" fmla="*/ 111 h 151"/>
                <a:gd name="T8" fmla="*/ 56 w 113"/>
                <a:gd name="T9" fmla="*/ 84 h 151"/>
                <a:gd name="T10" fmla="*/ 2 w 113"/>
                <a:gd name="T11" fmla="*/ 41 h 151"/>
                <a:gd name="T12" fmla="*/ 59 w 113"/>
                <a:gd name="T13" fmla="*/ 0 h 151"/>
                <a:gd name="T14" fmla="*/ 108 w 113"/>
                <a:gd name="T15" fmla="*/ 16 h 151"/>
                <a:gd name="T16" fmla="*/ 108 w 113"/>
                <a:gd name="T17" fmla="*/ 32 h 151"/>
                <a:gd name="T18" fmla="*/ 103 w 113"/>
                <a:gd name="T19" fmla="*/ 32 h 151"/>
                <a:gd name="T20" fmla="*/ 55 w 113"/>
                <a:gd name="T21" fmla="*/ 15 h 151"/>
                <a:gd name="T22" fmla="*/ 19 w 113"/>
                <a:gd name="T23" fmla="*/ 41 h 151"/>
                <a:gd name="T24" fmla="*/ 58 w 113"/>
                <a:gd name="T25" fmla="*/ 68 h 151"/>
                <a:gd name="T26" fmla="*/ 113 w 113"/>
                <a:gd name="T27" fmla="*/ 111 h 151"/>
                <a:gd name="T28" fmla="*/ 60 w 113"/>
                <a:gd name="T29" fmla="*/ 151 h 151"/>
                <a:gd name="T30" fmla="*/ 0 w 113"/>
                <a:gd name="T31" fmla="*/ 131 h 151"/>
                <a:gd name="T32" fmla="*/ 0 w 113"/>
                <a:gd name="T33" fmla="*/ 11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" h="151">
                  <a:moveTo>
                    <a:pt x="0" y="111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18" y="125"/>
                    <a:pt x="41" y="135"/>
                    <a:pt x="60" y="135"/>
                  </a:cubicBezTo>
                  <a:cubicBezTo>
                    <a:pt x="84" y="135"/>
                    <a:pt x="96" y="122"/>
                    <a:pt x="96" y="111"/>
                  </a:cubicBezTo>
                  <a:cubicBezTo>
                    <a:pt x="96" y="93"/>
                    <a:pt x="76" y="88"/>
                    <a:pt x="56" y="84"/>
                  </a:cubicBezTo>
                  <a:cubicBezTo>
                    <a:pt x="31" y="78"/>
                    <a:pt x="2" y="72"/>
                    <a:pt x="2" y="41"/>
                  </a:cubicBezTo>
                  <a:cubicBezTo>
                    <a:pt x="2" y="18"/>
                    <a:pt x="23" y="0"/>
                    <a:pt x="59" y="0"/>
                  </a:cubicBezTo>
                  <a:cubicBezTo>
                    <a:pt x="80" y="0"/>
                    <a:pt x="99" y="8"/>
                    <a:pt x="108" y="16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93" y="23"/>
                    <a:pt x="76" y="15"/>
                    <a:pt x="55" y="15"/>
                  </a:cubicBezTo>
                  <a:cubicBezTo>
                    <a:pt x="33" y="15"/>
                    <a:pt x="19" y="27"/>
                    <a:pt x="19" y="41"/>
                  </a:cubicBezTo>
                  <a:cubicBezTo>
                    <a:pt x="19" y="58"/>
                    <a:pt x="39" y="63"/>
                    <a:pt x="58" y="68"/>
                  </a:cubicBezTo>
                  <a:cubicBezTo>
                    <a:pt x="83" y="74"/>
                    <a:pt x="113" y="79"/>
                    <a:pt x="113" y="111"/>
                  </a:cubicBezTo>
                  <a:cubicBezTo>
                    <a:pt x="113" y="133"/>
                    <a:pt x="94" y="151"/>
                    <a:pt x="60" y="151"/>
                  </a:cubicBezTo>
                  <a:cubicBezTo>
                    <a:pt x="36" y="151"/>
                    <a:pt x="18" y="145"/>
                    <a:pt x="0" y="13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7">
              <a:extLst>
                <a:ext uri="{FF2B5EF4-FFF2-40B4-BE49-F238E27FC236}">
                  <a16:creationId xmlns:a16="http://schemas.microsoft.com/office/drawing/2014/main" id="{EE152569-52FF-4283-934A-BAD9888BB258}"/>
                </a:ext>
              </a:extLst>
            </p:cNvPr>
            <p:cNvSpPr>
              <a:spLocks noEditPoint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4243" y="2016"/>
              <a:ext cx="20" cy="193"/>
            </a:xfrm>
            <a:custGeom>
              <a:avLst/>
              <a:gdLst>
                <a:gd name="T0" fmla="*/ 0 w 20"/>
                <a:gd name="T1" fmla="*/ 27 h 193"/>
                <a:gd name="T2" fmla="*/ 0 w 20"/>
                <a:gd name="T3" fmla="*/ 0 h 193"/>
                <a:gd name="T4" fmla="*/ 20 w 20"/>
                <a:gd name="T5" fmla="*/ 0 h 193"/>
                <a:gd name="T6" fmla="*/ 20 w 20"/>
                <a:gd name="T7" fmla="*/ 27 h 193"/>
                <a:gd name="T8" fmla="*/ 0 w 20"/>
                <a:gd name="T9" fmla="*/ 27 h 193"/>
                <a:gd name="T10" fmla="*/ 0 w 20"/>
                <a:gd name="T11" fmla="*/ 193 h 193"/>
                <a:gd name="T12" fmla="*/ 0 w 20"/>
                <a:gd name="T13" fmla="*/ 60 h 193"/>
                <a:gd name="T14" fmla="*/ 20 w 20"/>
                <a:gd name="T15" fmla="*/ 60 h 193"/>
                <a:gd name="T16" fmla="*/ 20 w 20"/>
                <a:gd name="T17" fmla="*/ 193 h 193"/>
                <a:gd name="T18" fmla="*/ 0 w 20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3">
                  <a:moveTo>
                    <a:pt x="0" y="27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0" y="60"/>
                  </a:lnTo>
                  <a:lnTo>
                    <a:pt x="20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8">
              <a:extLst>
                <a:ext uri="{FF2B5EF4-FFF2-40B4-BE49-F238E27FC236}">
                  <a16:creationId xmlns:a16="http://schemas.microsoft.com/office/drawing/2014/main" id="{68341E5B-42EF-49C5-8175-9E3EBBFB990F}"/>
                </a:ext>
              </a:extLst>
            </p:cNvPr>
            <p:cNvSpPr/>
            <p:nvPr userDrawn="1">
              <p:custDataLst>
                <p:tags r:id="rId27"/>
              </p:custDataLst>
            </p:nvPr>
          </p:nvSpPr>
          <p:spPr bwMode="auto">
            <a:xfrm>
              <a:off x="4301" y="2013"/>
              <a:ext cx="116" cy="196"/>
            </a:xfrm>
            <a:custGeom>
              <a:avLst/>
              <a:gdLst>
                <a:gd name="T0" fmla="*/ 74 w 90"/>
                <a:gd name="T1" fmla="*/ 87 h 151"/>
                <a:gd name="T2" fmla="*/ 46 w 90"/>
                <a:gd name="T3" fmla="*/ 61 h 151"/>
                <a:gd name="T4" fmla="*/ 16 w 90"/>
                <a:gd name="T5" fmla="*/ 85 h 151"/>
                <a:gd name="T6" fmla="*/ 16 w 90"/>
                <a:gd name="T7" fmla="*/ 151 h 151"/>
                <a:gd name="T8" fmla="*/ 0 w 90"/>
                <a:gd name="T9" fmla="*/ 151 h 151"/>
                <a:gd name="T10" fmla="*/ 0 w 90"/>
                <a:gd name="T11" fmla="*/ 0 h 151"/>
                <a:gd name="T12" fmla="*/ 16 w 90"/>
                <a:gd name="T13" fmla="*/ 0 h 151"/>
                <a:gd name="T14" fmla="*/ 16 w 90"/>
                <a:gd name="T15" fmla="*/ 66 h 151"/>
                <a:gd name="T16" fmla="*/ 18 w 90"/>
                <a:gd name="T17" fmla="*/ 66 h 151"/>
                <a:gd name="T18" fmla="*/ 51 w 90"/>
                <a:gd name="T19" fmla="*/ 47 h 151"/>
                <a:gd name="T20" fmla="*/ 90 w 90"/>
                <a:gd name="T21" fmla="*/ 85 h 151"/>
                <a:gd name="T22" fmla="*/ 90 w 90"/>
                <a:gd name="T23" fmla="*/ 151 h 151"/>
                <a:gd name="T24" fmla="*/ 74 w 90"/>
                <a:gd name="T25" fmla="*/ 151 h 151"/>
                <a:gd name="T26" fmla="*/ 74 w 90"/>
                <a:gd name="T27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51">
                  <a:moveTo>
                    <a:pt x="74" y="87"/>
                  </a:moveTo>
                  <a:cubicBezTo>
                    <a:pt x="74" y="70"/>
                    <a:pt x="62" y="61"/>
                    <a:pt x="46" y="61"/>
                  </a:cubicBezTo>
                  <a:cubicBezTo>
                    <a:pt x="34" y="61"/>
                    <a:pt x="17" y="70"/>
                    <a:pt x="16" y="8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52"/>
                    <a:pt x="37" y="47"/>
                    <a:pt x="51" y="47"/>
                  </a:cubicBezTo>
                  <a:cubicBezTo>
                    <a:pt x="74" y="47"/>
                    <a:pt x="90" y="58"/>
                    <a:pt x="90" y="85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74" y="151"/>
                    <a:pt x="74" y="151"/>
                    <a:pt x="74" y="151"/>
                  </a:cubicBezTo>
                  <a:lnTo>
                    <a:pt x="74" y="87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9">
              <a:extLst>
                <a:ext uri="{FF2B5EF4-FFF2-40B4-BE49-F238E27FC236}">
                  <a16:creationId xmlns:a16="http://schemas.microsoft.com/office/drawing/2014/main" id="{E1E2E313-9112-4AD1-B04E-84F18BCA56AC}"/>
                </a:ext>
              </a:extLst>
            </p:cNvPr>
            <p:cNvSpPr/>
            <p:nvPr userDrawn="1">
              <p:custDataLst>
                <p:tags r:id="rId28"/>
              </p:custDataLst>
            </p:nvPr>
          </p:nvSpPr>
          <p:spPr bwMode="auto">
            <a:xfrm>
              <a:off x="4433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30">
              <a:extLst>
                <a:ext uri="{FF2B5EF4-FFF2-40B4-BE49-F238E27FC236}">
                  <a16:creationId xmlns:a16="http://schemas.microsoft.com/office/drawing/2014/main" id="{7BB1AC0F-DFF4-417A-B1EE-05F3F4677FD9}"/>
                </a:ext>
              </a:extLst>
            </p:cNvPr>
            <p:cNvSpPr>
              <a:spLocks noEditPoints="1"/>
            </p:cNvSpPr>
            <p:nvPr userDrawn="1">
              <p:custDataLst>
                <p:tags r:id="rId29"/>
              </p:custDataLst>
            </p:nvPr>
          </p:nvSpPr>
          <p:spPr bwMode="auto">
            <a:xfrm>
              <a:off x="4527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5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69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0 w 88"/>
                <a:gd name="T17" fmla="*/ 28 h 108"/>
                <a:gd name="T18" fmla="*/ 7 w 88"/>
                <a:gd name="T19" fmla="*/ 28 h 108"/>
                <a:gd name="T20" fmla="*/ 7 w 88"/>
                <a:gd name="T21" fmla="*/ 13 h 108"/>
                <a:gd name="T22" fmla="*/ 44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6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0" y="103"/>
                    <a:pt x="49" y="108"/>
                    <a:pt x="35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69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6" y="6"/>
                    <a:pt x="28" y="0"/>
                    <a:pt x="44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6" y="65"/>
                    <a:pt x="16" y="77"/>
                  </a:cubicBezTo>
                  <a:cubicBezTo>
                    <a:pt x="16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31">
              <a:extLst>
                <a:ext uri="{FF2B5EF4-FFF2-40B4-BE49-F238E27FC236}">
                  <a16:creationId xmlns:a16="http://schemas.microsoft.com/office/drawing/2014/main" id="{B3FC2293-4139-413A-AFD2-C72D8CD6979B}"/>
                </a:ext>
              </a:extLst>
            </p:cNvPr>
            <p:cNvSpPr/>
            <p:nvPr userDrawn="1">
              <p:custDataLst>
                <p:tags r:id="rId30"/>
              </p:custDataLst>
            </p:nvPr>
          </p:nvSpPr>
          <p:spPr bwMode="auto">
            <a:xfrm>
              <a:off x="4670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9 w 79"/>
                <a:gd name="T5" fmla="*/ 95 h 108"/>
                <a:gd name="T6" fmla="*/ 64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0" y="64"/>
                    <a:pt x="0" y="29"/>
                  </a:cubicBezTo>
                  <a:cubicBezTo>
                    <a:pt x="0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32">
              <a:extLst>
                <a:ext uri="{FF2B5EF4-FFF2-40B4-BE49-F238E27FC236}">
                  <a16:creationId xmlns:a16="http://schemas.microsoft.com/office/drawing/2014/main" id="{F3E96B89-A1C5-40BE-8452-D4CAD5B2F221}"/>
                </a:ext>
              </a:extLst>
            </p:cNvPr>
            <p:cNvSpPr/>
            <p:nvPr userDrawn="1">
              <p:custDataLst>
                <p:tags r:id="rId31"/>
              </p:custDataLst>
            </p:nvPr>
          </p:nvSpPr>
          <p:spPr bwMode="auto">
            <a:xfrm>
              <a:off x="4799" y="2076"/>
              <a:ext cx="119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6 w 92"/>
                <a:gd name="T13" fmla="*/ 103 h 104"/>
                <a:gd name="T14" fmla="*/ 76 w 92"/>
                <a:gd name="T15" fmla="*/ 85 h 104"/>
                <a:gd name="T16" fmla="*/ 74 w 92"/>
                <a:gd name="T17" fmla="*/ 85 h 104"/>
                <a:gd name="T18" fmla="*/ 39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39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3">
              <a:extLst>
                <a:ext uri="{FF2B5EF4-FFF2-40B4-BE49-F238E27FC236}">
                  <a16:creationId xmlns:a16="http://schemas.microsoft.com/office/drawing/2014/main" id="{56635496-67A6-4442-AC86-BA2743781C61}"/>
                </a:ext>
              </a:extLst>
            </p:cNvPr>
            <p:cNvSpPr/>
            <p:nvPr userDrawn="1">
              <p:custDataLst>
                <p:tags r:id="rId32"/>
              </p:custDataLst>
            </p:nvPr>
          </p:nvSpPr>
          <p:spPr bwMode="auto">
            <a:xfrm>
              <a:off x="493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4">
              <a:extLst>
                <a:ext uri="{FF2B5EF4-FFF2-40B4-BE49-F238E27FC236}">
                  <a16:creationId xmlns:a16="http://schemas.microsoft.com/office/drawing/2014/main" id="{3271BEFF-B66E-498D-9E36-83E11F786115}"/>
                </a:ext>
              </a:extLst>
            </p:cNvPr>
            <p:cNvSpPr/>
            <p:nvPr userDrawn="1">
              <p:custDataLst>
                <p:tags r:id="rId33"/>
              </p:custDataLst>
            </p:nvPr>
          </p:nvSpPr>
          <p:spPr bwMode="auto">
            <a:xfrm>
              <a:off x="5038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9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8" y="99"/>
                    <a:pt x="54" y="104"/>
                    <a:pt x="40" y="104"/>
                  </a:cubicBezTo>
                  <a:cubicBezTo>
                    <a:pt x="17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5">
              <a:extLst>
                <a:ext uri="{FF2B5EF4-FFF2-40B4-BE49-F238E27FC236}">
                  <a16:creationId xmlns:a16="http://schemas.microsoft.com/office/drawing/2014/main" id="{D461DDF2-9042-4A60-ADB1-BEA6CF52D55B}"/>
                </a:ext>
              </a:extLst>
            </p:cNvPr>
            <p:cNvSpPr/>
            <p:nvPr userDrawn="1">
              <p:custDataLst>
                <p:tags r:id="rId34"/>
              </p:custDataLst>
            </p:nvPr>
          </p:nvSpPr>
          <p:spPr bwMode="auto">
            <a:xfrm>
              <a:off x="5186" y="2073"/>
              <a:ext cx="103" cy="140"/>
            </a:xfrm>
            <a:custGeom>
              <a:avLst/>
              <a:gdLst>
                <a:gd name="T0" fmla="*/ 0 w 80"/>
                <a:gd name="T1" fmla="*/ 80 h 108"/>
                <a:gd name="T2" fmla="*/ 6 w 80"/>
                <a:gd name="T3" fmla="*/ 80 h 108"/>
                <a:gd name="T4" fmla="*/ 39 w 80"/>
                <a:gd name="T5" fmla="*/ 95 h 108"/>
                <a:gd name="T6" fmla="*/ 64 w 80"/>
                <a:gd name="T7" fmla="*/ 79 h 108"/>
                <a:gd name="T8" fmla="*/ 1 w 80"/>
                <a:gd name="T9" fmla="*/ 29 h 108"/>
                <a:gd name="T10" fmla="*/ 41 w 80"/>
                <a:gd name="T11" fmla="*/ 0 h 108"/>
                <a:gd name="T12" fmla="*/ 74 w 80"/>
                <a:gd name="T13" fmla="*/ 9 h 108"/>
                <a:gd name="T14" fmla="*/ 74 w 80"/>
                <a:gd name="T15" fmla="*/ 25 h 108"/>
                <a:gd name="T16" fmla="*/ 70 w 80"/>
                <a:gd name="T17" fmla="*/ 25 h 108"/>
                <a:gd name="T18" fmla="*/ 41 w 80"/>
                <a:gd name="T19" fmla="*/ 13 h 108"/>
                <a:gd name="T20" fmla="*/ 16 w 80"/>
                <a:gd name="T21" fmla="*/ 27 h 108"/>
                <a:gd name="T22" fmla="*/ 80 w 80"/>
                <a:gd name="T23" fmla="*/ 78 h 108"/>
                <a:gd name="T24" fmla="*/ 39 w 80"/>
                <a:gd name="T25" fmla="*/ 108 h 108"/>
                <a:gd name="T26" fmla="*/ 0 w 80"/>
                <a:gd name="T27" fmla="*/ 96 h 108"/>
                <a:gd name="T28" fmla="*/ 0 w 80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8">
                  <a:moveTo>
                    <a:pt x="0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1" y="64"/>
                    <a:pt x="1" y="29"/>
                  </a:cubicBezTo>
                  <a:cubicBezTo>
                    <a:pt x="1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80" y="42"/>
                    <a:pt x="80" y="78"/>
                  </a:cubicBezTo>
                  <a:cubicBezTo>
                    <a:pt x="80" y="96"/>
                    <a:pt x="68" y="108"/>
                    <a:pt x="39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6">
              <a:extLst>
                <a:ext uri="{FF2B5EF4-FFF2-40B4-BE49-F238E27FC236}">
                  <a16:creationId xmlns:a16="http://schemas.microsoft.com/office/drawing/2014/main" id="{30F4EA0F-B2F2-4654-A36E-86E0AC138F1E}"/>
                </a:ext>
              </a:extLst>
            </p:cNvPr>
            <p:cNvSpPr>
              <a:spLocks noEditPoints="1"/>
            </p:cNvSpPr>
            <p:nvPr userDrawn="1">
              <p:custDataLst>
                <p:tags r:id="rId35"/>
              </p:custDataLst>
            </p:nvPr>
          </p:nvSpPr>
          <p:spPr bwMode="auto">
            <a:xfrm>
              <a:off x="1" y="2017"/>
              <a:ext cx="938" cy="292"/>
            </a:xfrm>
            <a:custGeom>
              <a:avLst/>
              <a:gdLst>
                <a:gd name="T0" fmla="*/ 638 w 728"/>
                <a:gd name="T1" fmla="*/ 215 h 225"/>
                <a:gd name="T2" fmla="*/ 636 w 728"/>
                <a:gd name="T3" fmla="*/ 192 h 225"/>
                <a:gd name="T4" fmla="*/ 148 w 728"/>
                <a:gd name="T5" fmla="*/ 120 h 225"/>
                <a:gd name="T6" fmla="*/ 213 w 728"/>
                <a:gd name="T7" fmla="*/ 119 h 225"/>
                <a:gd name="T8" fmla="*/ 202 w 728"/>
                <a:gd name="T9" fmla="*/ 105 h 225"/>
                <a:gd name="T10" fmla="*/ 180 w 728"/>
                <a:gd name="T11" fmla="*/ 127 h 225"/>
                <a:gd name="T12" fmla="*/ 194 w 728"/>
                <a:gd name="T13" fmla="*/ 138 h 225"/>
                <a:gd name="T14" fmla="*/ 648 w 728"/>
                <a:gd name="T15" fmla="*/ 204 h 225"/>
                <a:gd name="T16" fmla="*/ 584 w 728"/>
                <a:gd name="T17" fmla="*/ 200 h 225"/>
                <a:gd name="T18" fmla="*/ 580 w 728"/>
                <a:gd name="T19" fmla="*/ 215 h 225"/>
                <a:gd name="T20" fmla="*/ 13 w 728"/>
                <a:gd name="T21" fmla="*/ 185 h 225"/>
                <a:gd name="T22" fmla="*/ 41 w 728"/>
                <a:gd name="T23" fmla="*/ 108 h 225"/>
                <a:gd name="T24" fmla="*/ 32 w 728"/>
                <a:gd name="T25" fmla="*/ 127 h 225"/>
                <a:gd name="T26" fmla="*/ 56 w 728"/>
                <a:gd name="T27" fmla="*/ 73 h 225"/>
                <a:gd name="T28" fmla="*/ 27 w 728"/>
                <a:gd name="T29" fmla="*/ 91 h 225"/>
                <a:gd name="T30" fmla="*/ 674 w 728"/>
                <a:gd name="T31" fmla="*/ 0 h 225"/>
                <a:gd name="T32" fmla="*/ 675 w 728"/>
                <a:gd name="T33" fmla="*/ 150 h 225"/>
                <a:gd name="T34" fmla="*/ 724 w 728"/>
                <a:gd name="T35" fmla="*/ 200 h 225"/>
                <a:gd name="T36" fmla="*/ 728 w 728"/>
                <a:gd name="T37" fmla="*/ 201 h 225"/>
                <a:gd name="T38" fmla="*/ 724 w 728"/>
                <a:gd name="T39" fmla="*/ 208 h 225"/>
                <a:gd name="T40" fmla="*/ 183 w 728"/>
                <a:gd name="T41" fmla="*/ 85 h 225"/>
                <a:gd name="T42" fmla="*/ 169 w 728"/>
                <a:gd name="T43" fmla="*/ 75 h 225"/>
                <a:gd name="T44" fmla="*/ 677 w 728"/>
                <a:gd name="T45" fmla="*/ 215 h 225"/>
                <a:gd name="T46" fmla="*/ 501 w 728"/>
                <a:gd name="T47" fmla="*/ 196 h 225"/>
                <a:gd name="T48" fmla="*/ 509 w 728"/>
                <a:gd name="T49" fmla="*/ 195 h 225"/>
                <a:gd name="T50" fmla="*/ 513 w 728"/>
                <a:gd name="T51" fmla="*/ 215 h 225"/>
                <a:gd name="T52" fmla="*/ 606 w 728"/>
                <a:gd name="T53" fmla="*/ 147 h 225"/>
                <a:gd name="T54" fmla="*/ 540 w 728"/>
                <a:gd name="T55" fmla="*/ 23 h 225"/>
                <a:gd name="T56" fmla="*/ 469 w 728"/>
                <a:gd name="T57" fmla="*/ 225 h 225"/>
                <a:gd name="T58" fmla="*/ 473 w 728"/>
                <a:gd name="T59" fmla="*/ 208 h 225"/>
                <a:gd name="T60" fmla="*/ 513 w 728"/>
                <a:gd name="T61" fmla="*/ 181 h 225"/>
                <a:gd name="T62" fmla="*/ 564 w 728"/>
                <a:gd name="T63" fmla="*/ 210 h 225"/>
                <a:gd name="T64" fmla="*/ 548 w 728"/>
                <a:gd name="T65" fmla="*/ 201 h 225"/>
                <a:gd name="T66" fmla="*/ 523 w 728"/>
                <a:gd name="T67" fmla="*/ 198 h 225"/>
                <a:gd name="T68" fmla="*/ 526 w 728"/>
                <a:gd name="T69" fmla="*/ 198 h 225"/>
                <a:gd name="T70" fmla="*/ 363 w 728"/>
                <a:gd name="T71" fmla="*/ 197 h 225"/>
                <a:gd name="T72" fmla="*/ 456 w 728"/>
                <a:gd name="T73" fmla="*/ 192 h 225"/>
                <a:gd name="T74" fmla="*/ 462 w 728"/>
                <a:gd name="T75" fmla="*/ 192 h 225"/>
                <a:gd name="T76" fmla="*/ 101 w 728"/>
                <a:gd name="T77" fmla="*/ 131 h 225"/>
                <a:gd name="T78" fmla="*/ 209 w 728"/>
                <a:gd name="T79" fmla="*/ 222 h 225"/>
                <a:gd name="T80" fmla="*/ 227 w 728"/>
                <a:gd name="T81" fmla="*/ 46 h 225"/>
                <a:gd name="T82" fmla="*/ 217 w 728"/>
                <a:gd name="T83" fmla="*/ 60 h 225"/>
                <a:gd name="T84" fmla="*/ 204 w 728"/>
                <a:gd name="T85" fmla="*/ 33 h 225"/>
                <a:gd name="T86" fmla="*/ 158 w 728"/>
                <a:gd name="T87" fmla="*/ 77 h 225"/>
                <a:gd name="T88" fmla="*/ 136 w 728"/>
                <a:gd name="T89" fmla="*/ 71 h 225"/>
                <a:gd name="T90" fmla="*/ 134 w 728"/>
                <a:gd name="T91" fmla="*/ 167 h 225"/>
                <a:gd name="T92" fmla="*/ 146 w 728"/>
                <a:gd name="T93" fmla="*/ 152 h 225"/>
                <a:gd name="T94" fmla="*/ 107 w 728"/>
                <a:gd name="T95" fmla="*/ 85 h 225"/>
                <a:gd name="T96" fmla="*/ 152 w 728"/>
                <a:gd name="T97" fmla="*/ 130 h 225"/>
                <a:gd name="T98" fmla="*/ 158 w 728"/>
                <a:gd name="T99" fmla="*/ 178 h 225"/>
                <a:gd name="T100" fmla="*/ 242 w 728"/>
                <a:gd name="T101" fmla="*/ 156 h 225"/>
                <a:gd name="T102" fmla="*/ 229 w 728"/>
                <a:gd name="T103" fmla="*/ 141 h 225"/>
                <a:gd name="T104" fmla="*/ 255 w 728"/>
                <a:gd name="T105" fmla="*/ 125 h 225"/>
                <a:gd name="T106" fmla="*/ 209 w 728"/>
                <a:gd name="T107" fmla="*/ 84 h 225"/>
                <a:gd name="T108" fmla="*/ 376 w 728"/>
                <a:gd name="T109" fmla="*/ 66 h 225"/>
                <a:gd name="T110" fmla="*/ 399 w 728"/>
                <a:gd name="T111" fmla="*/ 192 h 225"/>
                <a:gd name="T112" fmla="*/ 397 w 728"/>
                <a:gd name="T113" fmla="*/ 195 h 225"/>
                <a:gd name="T114" fmla="*/ 426 w 728"/>
                <a:gd name="T115" fmla="*/ 203 h 225"/>
                <a:gd name="T116" fmla="*/ 430 w 728"/>
                <a:gd name="T117" fmla="*/ 204 h 225"/>
                <a:gd name="T118" fmla="*/ 624 w 728"/>
                <a:gd name="T119" fmla="*/ 197 h 225"/>
                <a:gd name="T120" fmla="*/ 608 w 728"/>
                <a:gd name="T121" fmla="*/ 210 h 225"/>
                <a:gd name="T122" fmla="*/ 411 w 728"/>
                <a:gd name="T123" fmla="*/ 192 h 225"/>
                <a:gd name="T124" fmla="*/ 418 w 728"/>
                <a:gd name="T125" fmla="*/ 20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8" h="225">
                  <a:moveTo>
                    <a:pt x="636" y="184"/>
                  </a:moveTo>
                  <a:cubicBezTo>
                    <a:pt x="632" y="184"/>
                    <a:pt x="632" y="184"/>
                    <a:pt x="632" y="184"/>
                  </a:cubicBezTo>
                  <a:cubicBezTo>
                    <a:pt x="632" y="192"/>
                    <a:pt x="632" y="192"/>
                    <a:pt x="632" y="192"/>
                  </a:cubicBezTo>
                  <a:cubicBezTo>
                    <a:pt x="628" y="192"/>
                    <a:pt x="628" y="192"/>
                    <a:pt x="628" y="192"/>
                  </a:cubicBezTo>
                  <a:cubicBezTo>
                    <a:pt x="628" y="195"/>
                    <a:pt x="628" y="195"/>
                    <a:pt x="628" y="195"/>
                  </a:cubicBezTo>
                  <a:cubicBezTo>
                    <a:pt x="632" y="195"/>
                    <a:pt x="632" y="195"/>
                    <a:pt x="632" y="195"/>
                  </a:cubicBezTo>
                  <a:cubicBezTo>
                    <a:pt x="632" y="208"/>
                    <a:pt x="632" y="208"/>
                    <a:pt x="632" y="208"/>
                  </a:cubicBezTo>
                  <a:cubicBezTo>
                    <a:pt x="632" y="214"/>
                    <a:pt x="634" y="215"/>
                    <a:pt x="638" y="215"/>
                  </a:cubicBezTo>
                  <a:cubicBezTo>
                    <a:pt x="641" y="215"/>
                    <a:pt x="641" y="215"/>
                    <a:pt x="641" y="215"/>
                  </a:cubicBezTo>
                  <a:cubicBezTo>
                    <a:pt x="641" y="212"/>
                    <a:pt x="641" y="212"/>
                    <a:pt x="641" y="212"/>
                  </a:cubicBezTo>
                  <a:cubicBezTo>
                    <a:pt x="639" y="212"/>
                    <a:pt x="639" y="212"/>
                    <a:pt x="639" y="212"/>
                  </a:cubicBezTo>
                  <a:cubicBezTo>
                    <a:pt x="637" y="212"/>
                    <a:pt x="636" y="212"/>
                    <a:pt x="636" y="209"/>
                  </a:cubicBezTo>
                  <a:cubicBezTo>
                    <a:pt x="636" y="195"/>
                    <a:pt x="636" y="195"/>
                    <a:pt x="636" y="195"/>
                  </a:cubicBezTo>
                  <a:cubicBezTo>
                    <a:pt x="641" y="195"/>
                    <a:pt x="641" y="195"/>
                    <a:pt x="641" y="195"/>
                  </a:cubicBezTo>
                  <a:cubicBezTo>
                    <a:pt x="641" y="192"/>
                    <a:pt x="641" y="192"/>
                    <a:pt x="641" y="192"/>
                  </a:cubicBezTo>
                  <a:cubicBezTo>
                    <a:pt x="636" y="192"/>
                    <a:pt x="636" y="192"/>
                    <a:pt x="636" y="192"/>
                  </a:cubicBezTo>
                  <a:lnTo>
                    <a:pt x="636" y="184"/>
                  </a:lnTo>
                  <a:close/>
                  <a:moveTo>
                    <a:pt x="150" y="94"/>
                  </a:moveTo>
                  <a:cubicBezTo>
                    <a:pt x="149" y="93"/>
                    <a:pt x="147" y="93"/>
                    <a:pt x="146" y="94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35" y="106"/>
                    <a:pt x="135" y="107"/>
                  </a:cubicBezTo>
                  <a:cubicBezTo>
                    <a:pt x="135" y="107"/>
                    <a:pt x="136" y="108"/>
                    <a:pt x="136" y="108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7" y="119"/>
                    <a:pt x="148" y="120"/>
                    <a:pt x="148" y="120"/>
                  </a:cubicBezTo>
                  <a:cubicBezTo>
                    <a:pt x="149" y="120"/>
                    <a:pt x="150" y="119"/>
                    <a:pt x="150" y="11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7"/>
                    <a:pt x="161" y="107"/>
                  </a:cubicBezTo>
                  <a:cubicBezTo>
                    <a:pt x="161" y="106"/>
                    <a:pt x="161" y="105"/>
                    <a:pt x="161" y="105"/>
                  </a:cubicBezTo>
                  <a:lnTo>
                    <a:pt x="150" y="94"/>
                  </a:lnTo>
                  <a:close/>
                  <a:moveTo>
                    <a:pt x="202" y="107"/>
                  </a:moveTo>
                  <a:cubicBezTo>
                    <a:pt x="202" y="107"/>
                    <a:pt x="202" y="108"/>
                    <a:pt x="202" y="108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213" y="119"/>
                    <a:pt x="214" y="120"/>
                    <a:pt x="215" y="120"/>
                  </a:cubicBezTo>
                  <a:cubicBezTo>
                    <a:pt x="215" y="120"/>
                    <a:pt x="216" y="119"/>
                    <a:pt x="217" y="119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8" y="107"/>
                    <a:pt x="228" y="106"/>
                    <a:pt x="227" y="105"/>
                  </a:cubicBezTo>
                  <a:cubicBezTo>
                    <a:pt x="217" y="94"/>
                    <a:pt x="217" y="94"/>
                    <a:pt x="217" y="94"/>
                  </a:cubicBezTo>
                  <a:cubicBezTo>
                    <a:pt x="216" y="94"/>
                    <a:pt x="215" y="93"/>
                    <a:pt x="215" y="93"/>
                  </a:cubicBezTo>
                  <a:cubicBezTo>
                    <a:pt x="214" y="93"/>
                    <a:pt x="213" y="94"/>
                    <a:pt x="213" y="94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5"/>
                    <a:pt x="202" y="106"/>
                    <a:pt x="202" y="107"/>
                  </a:cubicBezTo>
                  <a:close/>
                  <a:moveTo>
                    <a:pt x="700" y="215"/>
                  </a:moveTo>
                  <a:cubicBezTo>
                    <a:pt x="704" y="215"/>
                    <a:pt x="704" y="215"/>
                    <a:pt x="704" y="215"/>
                  </a:cubicBezTo>
                  <a:cubicBezTo>
                    <a:pt x="704" y="192"/>
                    <a:pt x="704" y="192"/>
                    <a:pt x="704" y="192"/>
                  </a:cubicBezTo>
                  <a:cubicBezTo>
                    <a:pt x="700" y="192"/>
                    <a:pt x="700" y="192"/>
                    <a:pt x="700" y="192"/>
                  </a:cubicBezTo>
                  <a:lnTo>
                    <a:pt x="700" y="215"/>
                  </a:lnTo>
                  <a:close/>
                  <a:moveTo>
                    <a:pt x="183" y="127"/>
                  </a:moveTo>
                  <a:cubicBezTo>
                    <a:pt x="182" y="126"/>
                    <a:pt x="181" y="126"/>
                    <a:pt x="180" y="127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9" y="138"/>
                    <a:pt x="168" y="139"/>
                    <a:pt x="168" y="140"/>
                  </a:cubicBezTo>
                  <a:cubicBezTo>
                    <a:pt x="168" y="140"/>
                    <a:pt x="169" y="141"/>
                    <a:pt x="169" y="141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1" y="153"/>
                    <a:pt x="182" y="153"/>
                  </a:cubicBezTo>
                  <a:cubicBezTo>
                    <a:pt x="182" y="153"/>
                    <a:pt x="183" y="152"/>
                    <a:pt x="183" y="152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39"/>
                    <a:pt x="194" y="138"/>
                  </a:cubicBezTo>
                  <a:lnTo>
                    <a:pt x="183" y="127"/>
                  </a:lnTo>
                  <a:close/>
                  <a:moveTo>
                    <a:pt x="656" y="191"/>
                  </a:moveTo>
                  <a:cubicBezTo>
                    <a:pt x="649" y="191"/>
                    <a:pt x="644" y="196"/>
                    <a:pt x="644" y="204"/>
                  </a:cubicBezTo>
                  <a:cubicBezTo>
                    <a:pt x="644" y="211"/>
                    <a:pt x="649" y="216"/>
                    <a:pt x="656" y="216"/>
                  </a:cubicBezTo>
                  <a:cubicBezTo>
                    <a:pt x="663" y="216"/>
                    <a:pt x="668" y="211"/>
                    <a:pt x="668" y="204"/>
                  </a:cubicBezTo>
                  <a:cubicBezTo>
                    <a:pt x="668" y="196"/>
                    <a:pt x="663" y="191"/>
                    <a:pt x="656" y="191"/>
                  </a:cubicBezTo>
                  <a:close/>
                  <a:moveTo>
                    <a:pt x="656" y="213"/>
                  </a:moveTo>
                  <a:cubicBezTo>
                    <a:pt x="651" y="213"/>
                    <a:pt x="648" y="209"/>
                    <a:pt x="648" y="204"/>
                  </a:cubicBezTo>
                  <a:cubicBezTo>
                    <a:pt x="648" y="198"/>
                    <a:pt x="651" y="194"/>
                    <a:pt x="656" y="194"/>
                  </a:cubicBezTo>
                  <a:cubicBezTo>
                    <a:pt x="660" y="194"/>
                    <a:pt x="664" y="198"/>
                    <a:pt x="664" y="204"/>
                  </a:cubicBezTo>
                  <a:cubicBezTo>
                    <a:pt x="664" y="209"/>
                    <a:pt x="660" y="213"/>
                    <a:pt x="656" y="213"/>
                  </a:cubicBezTo>
                  <a:close/>
                  <a:moveTo>
                    <a:pt x="580" y="215"/>
                  </a:moveTo>
                  <a:cubicBezTo>
                    <a:pt x="603" y="215"/>
                    <a:pt x="603" y="215"/>
                    <a:pt x="603" y="215"/>
                  </a:cubicBezTo>
                  <a:cubicBezTo>
                    <a:pt x="603" y="212"/>
                    <a:pt x="603" y="212"/>
                    <a:pt x="603" y="212"/>
                  </a:cubicBezTo>
                  <a:cubicBezTo>
                    <a:pt x="584" y="212"/>
                    <a:pt x="584" y="212"/>
                    <a:pt x="584" y="212"/>
                  </a:cubicBezTo>
                  <a:cubicBezTo>
                    <a:pt x="584" y="200"/>
                    <a:pt x="584" y="200"/>
                    <a:pt x="584" y="200"/>
                  </a:cubicBezTo>
                  <a:cubicBezTo>
                    <a:pt x="601" y="200"/>
                    <a:pt x="601" y="200"/>
                    <a:pt x="601" y="200"/>
                  </a:cubicBezTo>
                  <a:cubicBezTo>
                    <a:pt x="601" y="197"/>
                    <a:pt x="601" y="197"/>
                    <a:pt x="601" y="197"/>
                  </a:cubicBezTo>
                  <a:cubicBezTo>
                    <a:pt x="584" y="197"/>
                    <a:pt x="584" y="197"/>
                    <a:pt x="584" y="197"/>
                  </a:cubicBezTo>
                  <a:cubicBezTo>
                    <a:pt x="584" y="185"/>
                    <a:pt x="584" y="185"/>
                    <a:pt x="584" y="185"/>
                  </a:cubicBezTo>
                  <a:cubicBezTo>
                    <a:pt x="603" y="185"/>
                    <a:pt x="603" y="185"/>
                    <a:pt x="603" y="185"/>
                  </a:cubicBezTo>
                  <a:cubicBezTo>
                    <a:pt x="603" y="182"/>
                    <a:pt x="603" y="182"/>
                    <a:pt x="603" y="182"/>
                  </a:cubicBezTo>
                  <a:cubicBezTo>
                    <a:pt x="580" y="182"/>
                    <a:pt x="580" y="182"/>
                    <a:pt x="580" y="182"/>
                  </a:cubicBezTo>
                  <a:lnTo>
                    <a:pt x="580" y="215"/>
                  </a:lnTo>
                  <a:close/>
                  <a:moveTo>
                    <a:pt x="41" y="108"/>
                  </a:moveTo>
                  <a:cubicBezTo>
                    <a:pt x="37" y="105"/>
                    <a:pt x="31" y="105"/>
                    <a:pt x="27" y="108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5"/>
                    <a:pt x="0" y="137"/>
                    <a:pt x="0" y="140"/>
                  </a:cubicBezTo>
                  <a:cubicBezTo>
                    <a:pt x="0" y="142"/>
                    <a:pt x="1" y="145"/>
                    <a:pt x="3" y="147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10" y="175"/>
                    <a:pt x="10" y="181"/>
                    <a:pt x="13" y="185"/>
                  </a:cubicBezTo>
                  <a:cubicBezTo>
                    <a:pt x="15" y="187"/>
                    <a:pt x="18" y="188"/>
                    <a:pt x="21" y="188"/>
                  </a:cubicBezTo>
                  <a:cubicBezTo>
                    <a:pt x="23" y="188"/>
                    <a:pt x="26" y="187"/>
                    <a:pt x="28" y="185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7" y="145"/>
                    <a:pt x="68" y="142"/>
                    <a:pt x="68" y="140"/>
                  </a:cubicBezTo>
                  <a:cubicBezTo>
                    <a:pt x="68" y="137"/>
                    <a:pt x="67" y="135"/>
                    <a:pt x="66" y="133"/>
                  </a:cubicBezTo>
                  <a:lnTo>
                    <a:pt x="41" y="108"/>
                  </a:lnTo>
                  <a:close/>
                  <a:moveTo>
                    <a:pt x="47" y="141"/>
                  </a:move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5" y="152"/>
                    <a:pt x="34" y="152"/>
                  </a:cubicBezTo>
                  <a:cubicBezTo>
                    <a:pt x="34" y="152"/>
                    <a:pt x="33" y="152"/>
                    <a:pt x="32" y="152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1" y="141"/>
                    <a:pt x="21" y="140"/>
                    <a:pt x="21" y="139"/>
                  </a:cubicBezTo>
                  <a:cubicBezTo>
                    <a:pt x="21" y="139"/>
                    <a:pt x="21" y="138"/>
                    <a:pt x="22" y="13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6"/>
                    <a:pt x="35" y="126"/>
                    <a:pt x="36" y="12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9"/>
                    <a:pt x="48" y="140"/>
                    <a:pt x="47" y="141"/>
                  </a:cubicBezTo>
                  <a:close/>
                  <a:moveTo>
                    <a:pt x="27" y="91"/>
                  </a:moveTo>
                  <a:cubicBezTo>
                    <a:pt x="29" y="93"/>
                    <a:pt x="32" y="94"/>
                    <a:pt x="34" y="94"/>
                  </a:cubicBezTo>
                  <a:cubicBezTo>
                    <a:pt x="37" y="94"/>
                    <a:pt x="39" y="93"/>
                    <a:pt x="41" y="91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5" y="78"/>
                    <a:pt x="56" y="75"/>
                    <a:pt x="56" y="73"/>
                  </a:cubicBezTo>
                  <a:cubicBezTo>
                    <a:pt x="56" y="70"/>
                    <a:pt x="55" y="68"/>
                    <a:pt x="53" y="66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9" y="52"/>
                    <a:pt x="37" y="51"/>
                    <a:pt x="34" y="51"/>
                  </a:cubicBezTo>
                  <a:cubicBezTo>
                    <a:pt x="32" y="51"/>
                    <a:pt x="29" y="52"/>
                    <a:pt x="27" y="5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4" y="68"/>
                    <a:pt x="13" y="70"/>
                    <a:pt x="13" y="73"/>
                  </a:cubicBezTo>
                  <a:cubicBezTo>
                    <a:pt x="13" y="75"/>
                    <a:pt x="14" y="78"/>
                    <a:pt x="16" y="80"/>
                  </a:cubicBezTo>
                  <a:lnTo>
                    <a:pt x="27" y="91"/>
                  </a:lnTo>
                  <a:close/>
                  <a:moveTo>
                    <a:pt x="728" y="111"/>
                  </a:moveTo>
                  <a:cubicBezTo>
                    <a:pt x="728" y="79"/>
                    <a:pt x="698" y="73"/>
                    <a:pt x="674" y="67"/>
                  </a:cubicBezTo>
                  <a:cubicBezTo>
                    <a:pt x="654" y="62"/>
                    <a:pt x="635" y="58"/>
                    <a:pt x="635" y="41"/>
                  </a:cubicBezTo>
                  <a:cubicBezTo>
                    <a:pt x="635" y="27"/>
                    <a:pt x="648" y="15"/>
                    <a:pt x="670" y="15"/>
                  </a:cubicBezTo>
                  <a:cubicBezTo>
                    <a:pt x="691" y="15"/>
                    <a:pt x="708" y="23"/>
                    <a:pt x="718" y="32"/>
                  </a:cubicBezTo>
                  <a:cubicBezTo>
                    <a:pt x="723" y="32"/>
                    <a:pt x="723" y="32"/>
                    <a:pt x="723" y="32"/>
                  </a:cubicBezTo>
                  <a:cubicBezTo>
                    <a:pt x="723" y="16"/>
                    <a:pt x="723" y="16"/>
                    <a:pt x="723" y="16"/>
                  </a:cubicBezTo>
                  <a:cubicBezTo>
                    <a:pt x="714" y="8"/>
                    <a:pt x="695" y="0"/>
                    <a:pt x="674" y="0"/>
                  </a:cubicBezTo>
                  <a:cubicBezTo>
                    <a:pt x="638" y="0"/>
                    <a:pt x="617" y="18"/>
                    <a:pt x="617" y="41"/>
                  </a:cubicBezTo>
                  <a:cubicBezTo>
                    <a:pt x="617" y="72"/>
                    <a:pt x="647" y="77"/>
                    <a:pt x="672" y="83"/>
                  </a:cubicBezTo>
                  <a:cubicBezTo>
                    <a:pt x="691" y="88"/>
                    <a:pt x="711" y="93"/>
                    <a:pt x="711" y="111"/>
                  </a:cubicBezTo>
                  <a:cubicBezTo>
                    <a:pt x="711" y="121"/>
                    <a:pt x="699" y="134"/>
                    <a:pt x="675" y="134"/>
                  </a:cubicBezTo>
                  <a:cubicBezTo>
                    <a:pt x="657" y="134"/>
                    <a:pt x="633" y="124"/>
                    <a:pt x="620" y="110"/>
                  </a:cubicBezTo>
                  <a:cubicBezTo>
                    <a:pt x="615" y="110"/>
                    <a:pt x="615" y="110"/>
                    <a:pt x="615" y="110"/>
                  </a:cubicBezTo>
                  <a:cubicBezTo>
                    <a:pt x="615" y="130"/>
                    <a:pt x="615" y="130"/>
                    <a:pt x="615" y="130"/>
                  </a:cubicBezTo>
                  <a:cubicBezTo>
                    <a:pt x="633" y="144"/>
                    <a:pt x="652" y="150"/>
                    <a:pt x="675" y="150"/>
                  </a:cubicBezTo>
                  <a:cubicBezTo>
                    <a:pt x="709" y="150"/>
                    <a:pt x="728" y="132"/>
                    <a:pt x="728" y="111"/>
                  </a:cubicBezTo>
                  <a:close/>
                  <a:moveTo>
                    <a:pt x="718" y="191"/>
                  </a:moveTo>
                  <a:cubicBezTo>
                    <a:pt x="714" y="191"/>
                    <a:pt x="712" y="193"/>
                    <a:pt x="710" y="194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3" y="196"/>
                    <a:pt x="715" y="195"/>
                    <a:pt x="718" y="195"/>
                  </a:cubicBezTo>
                  <a:cubicBezTo>
                    <a:pt x="721" y="195"/>
                    <a:pt x="723" y="197"/>
                    <a:pt x="724" y="199"/>
                  </a:cubicBezTo>
                  <a:cubicBezTo>
                    <a:pt x="724" y="200"/>
                    <a:pt x="724" y="200"/>
                    <a:pt x="724" y="200"/>
                  </a:cubicBezTo>
                  <a:cubicBezTo>
                    <a:pt x="722" y="200"/>
                    <a:pt x="719" y="201"/>
                    <a:pt x="717" y="201"/>
                  </a:cubicBezTo>
                  <a:cubicBezTo>
                    <a:pt x="712" y="202"/>
                    <a:pt x="708" y="204"/>
                    <a:pt x="708" y="209"/>
                  </a:cubicBezTo>
                  <a:cubicBezTo>
                    <a:pt x="708" y="213"/>
                    <a:pt x="711" y="216"/>
                    <a:pt x="716" y="216"/>
                  </a:cubicBezTo>
                  <a:cubicBezTo>
                    <a:pt x="719" y="216"/>
                    <a:pt x="722" y="215"/>
                    <a:pt x="724" y="212"/>
                  </a:cubicBezTo>
                  <a:cubicBezTo>
                    <a:pt x="724" y="212"/>
                    <a:pt x="724" y="212"/>
                    <a:pt x="724" y="212"/>
                  </a:cubicBezTo>
                  <a:cubicBezTo>
                    <a:pt x="724" y="215"/>
                    <a:pt x="724" y="215"/>
                    <a:pt x="724" y="215"/>
                  </a:cubicBezTo>
                  <a:cubicBezTo>
                    <a:pt x="728" y="215"/>
                    <a:pt x="728" y="215"/>
                    <a:pt x="728" y="215"/>
                  </a:cubicBezTo>
                  <a:cubicBezTo>
                    <a:pt x="728" y="210"/>
                    <a:pt x="728" y="206"/>
                    <a:pt x="728" y="201"/>
                  </a:cubicBezTo>
                  <a:cubicBezTo>
                    <a:pt x="728" y="195"/>
                    <a:pt x="724" y="191"/>
                    <a:pt x="718" y="191"/>
                  </a:cubicBezTo>
                  <a:close/>
                  <a:moveTo>
                    <a:pt x="724" y="208"/>
                  </a:moveTo>
                  <a:cubicBezTo>
                    <a:pt x="724" y="208"/>
                    <a:pt x="724" y="208"/>
                    <a:pt x="724" y="208"/>
                  </a:cubicBezTo>
                  <a:cubicBezTo>
                    <a:pt x="724" y="211"/>
                    <a:pt x="720" y="213"/>
                    <a:pt x="718" y="213"/>
                  </a:cubicBezTo>
                  <a:cubicBezTo>
                    <a:pt x="714" y="213"/>
                    <a:pt x="712" y="211"/>
                    <a:pt x="712" y="209"/>
                  </a:cubicBezTo>
                  <a:cubicBezTo>
                    <a:pt x="712" y="206"/>
                    <a:pt x="714" y="205"/>
                    <a:pt x="718" y="204"/>
                  </a:cubicBezTo>
                  <a:cubicBezTo>
                    <a:pt x="720" y="204"/>
                    <a:pt x="722" y="203"/>
                    <a:pt x="724" y="203"/>
                  </a:cubicBezTo>
                  <a:lnTo>
                    <a:pt x="724" y="208"/>
                  </a:lnTo>
                  <a:close/>
                  <a:moveTo>
                    <a:pt x="700" y="186"/>
                  </a:moveTo>
                  <a:cubicBezTo>
                    <a:pt x="704" y="186"/>
                    <a:pt x="704" y="186"/>
                    <a:pt x="704" y="186"/>
                  </a:cubicBezTo>
                  <a:cubicBezTo>
                    <a:pt x="704" y="181"/>
                    <a:pt x="704" y="181"/>
                    <a:pt x="704" y="181"/>
                  </a:cubicBezTo>
                  <a:cubicBezTo>
                    <a:pt x="700" y="181"/>
                    <a:pt x="700" y="181"/>
                    <a:pt x="700" y="181"/>
                  </a:cubicBezTo>
                  <a:lnTo>
                    <a:pt x="700" y="186"/>
                  </a:lnTo>
                  <a:close/>
                  <a:moveTo>
                    <a:pt x="180" y="85"/>
                  </a:moveTo>
                  <a:cubicBezTo>
                    <a:pt x="180" y="86"/>
                    <a:pt x="181" y="86"/>
                    <a:pt x="182" y="86"/>
                  </a:cubicBezTo>
                  <a:cubicBezTo>
                    <a:pt x="182" y="86"/>
                    <a:pt x="183" y="86"/>
                    <a:pt x="183" y="8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5" y="74"/>
                    <a:pt x="195" y="72"/>
                    <a:pt x="194" y="7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0"/>
                    <a:pt x="182" y="60"/>
                    <a:pt x="182" y="60"/>
                  </a:cubicBezTo>
                  <a:cubicBezTo>
                    <a:pt x="181" y="60"/>
                    <a:pt x="180" y="60"/>
                    <a:pt x="180" y="61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69" y="72"/>
                    <a:pt x="168" y="72"/>
                    <a:pt x="168" y="73"/>
                  </a:cubicBezTo>
                  <a:cubicBezTo>
                    <a:pt x="168" y="74"/>
                    <a:pt x="169" y="75"/>
                    <a:pt x="169" y="75"/>
                  </a:cubicBezTo>
                  <a:lnTo>
                    <a:pt x="180" y="85"/>
                  </a:lnTo>
                  <a:close/>
                  <a:moveTo>
                    <a:pt x="685" y="192"/>
                  </a:moveTo>
                  <a:cubicBezTo>
                    <a:pt x="682" y="192"/>
                    <a:pt x="678" y="193"/>
                    <a:pt x="677" y="196"/>
                  </a:cubicBezTo>
                  <a:cubicBezTo>
                    <a:pt x="676" y="196"/>
                    <a:pt x="676" y="196"/>
                    <a:pt x="676" y="196"/>
                  </a:cubicBezTo>
                  <a:cubicBezTo>
                    <a:pt x="676" y="192"/>
                    <a:pt x="676" y="192"/>
                    <a:pt x="676" y="192"/>
                  </a:cubicBezTo>
                  <a:cubicBezTo>
                    <a:pt x="673" y="192"/>
                    <a:pt x="673" y="192"/>
                    <a:pt x="673" y="192"/>
                  </a:cubicBezTo>
                  <a:cubicBezTo>
                    <a:pt x="673" y="215"/>
                    <a:pt x="673" y="215"/>
                    <a:pt x="673" y="215"/>
                  </a:cubicBezTo>
                  <a:cubicBezTo>
                    <a:pt x="677" y="215"/>
                    <a:pt x="677" y="215"/>
                    <a:pt x="677" y="215"/>
                  </a:cubicBezTo>
                  <a:cubicBezTo>
                    <a:pt x="677" y="200"/>
                    <a:pt x="677" y="200"/>
                    <a:pt x="677" y="200"/>
                  </a:cubicBezTo>
                  <a:cubicBezTo>
                    <a:pt x="677" y="197"/>
                    <a:pt x="681" y="195"/>
                    <a:pt x="684" y="195"/>
                  </a:cubicBezTo>
                  <a:cubicBezTo>
                    <a:pt x="687" y="195"/>
                    <a:pt x="690" y="197"/>
                    <a:pt x="690" y="201"/>
                  </a:cubicBezTo>
                  <a:cubicBezTo>
                    <a:pt x="690" y="215"/>
                    <a:pt x="690" y="215"/>
                    <a:pt x="690" y="215"/>
                  </a:cubicBezTo>
                  <a:cubicBezTo>
                    <a:pt x="694" y="215"/>
                    <a:pt x="694" y="215"/>
                    <a:pt x="694" y="215"/>
                  </a:cubicBezTo>
                  <a:cubicBezTo>
                    <a:pt x="694" y="200"/>
                    <a:pt x="694" y="200"/>
                    <a:pt x="694" y="200"/>
                  </a:cubicBezTo>
                  <a:cubicBezTo>
                    <a:pt x="694" y="194"/>
                    <a:pt x="690" y="192"/>
                    <a:pt x="685" y="192"/>
                  </a:cubicBezTo>
                  <a:close/>
                  <a:moveTo>
                    <a:pt x="501" y="196"/>
                  </a:moveTo>
                  <a:cubicBezTo>
                    <a:pt x="500" y="196"/>
                    <a:pt x="500" y="196"/>
                    <a:pt x="500" y="196"/>
                  </a:cubicBezTo>
                  <a:cubicBezTo>
                    <a:pt x="500" y="192"/>
                    <a:pt x="500" y="192"/>
                    <a:pt x="500" y="192"/>
                  </a:cubicBezTo>
                  <a:cubicBezTo>
                    <a:pt x="496" y="192"/>
                    <a:pt x="496" y="192"/>
                    <a:pt x="496" y="192"/>
                  </a:cubicBezTo>
                  <a:cubicBezTo>
                    <a:pt x="496" y="215"/>
                    <a:pt x="496" y="215"/>
                    <a:pt x="496" y="215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501" y="198"/>
                    <a:pt x="503" y="195"/>
                    <a:pt x="506" y="195"/>
                  </a:cubicBezTo>
                  <a:cubicBezTo>
                    <a:pt x="509" y="195"/>
                    <a:pt x="509" y="195"/>
                    <a:pt x="509" y="195"/>
                  </a:cubicBezTo>
                  <a:cubicBezTo>
                    <a:pt x="509" y="192"/>
                    <a:pt x="509" y="192"/>
                    <a:pt x="509" y="192"/>
                  </a:cubicBezTo>
                  <a:cubicBezTo>
                    <a:pt x="506" y="192"/>
                    <a:pt x="506" y="192"/>
                    <a:pt x="506" y="192"/>
                  </a:cubicBezTo>
                  <a:cubicBezTo>
                    <a:pt x="503" y="192"/>
                    <a:pt x="501" y="193"/>
                    <a:pt x="501" y="196"/>
                  </a:cubicBezTo>
                  <a:close/>
                  <a:moveTo>
                    <a:pt x="513" y="215"/>
                  </a:moveTo>
                  <a:cubicBezTo>
                    <a:pt x="517" y="215"/>
                    <a:pt x="517" y="215"/>
                    <a:pt x="517" y="215"/>
                  </a:cubicBezTo>
                  <a:cubicBezTo>
                    <a:pt x="517" y="192"/>
                    <a:pt x="517" y="192"/>
                    <a:pt x="517" y="192"/>
                  </a:cubicBezTo>
                  <a:cubicBezTo>
                    <a:pt x="513" y="192"/>
                    <a:pt x="513" y="192"/>
                    <a:pt x="513" y="192"/>
                  </a:cubicBezTo>
                  <a:lnTo>
                    <a:pt x="513" y="215"/>
                  </a:lnTo>
                  <a:close/>
                  <a:moveTo>
                    <a:pt x="525" y="2"/>
                  </a:moveTo>
                  <a:cubicBezTo>
                    <a:pt x="472" y="142"/>
                    <a:pt x="472" y="142"/>
                    <a:pt x="472" y="142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506" y="95"/>
                    <a:pt x="506" y="95"/>
                    <a:pt x="506" y="95"/>
                  </a:cubicBezTo>
                  <a:cubicBezTo>
                    <a:pt x="569" y="95"/>
                    <a:pt x="569" y="95"/>
                    <a:pt x="569" y="95"/>
                  </a:cubicBezTo>
                  <a:cubicBezTo>
                    <a:pt x="589" y="147"/>
                    <a:pt x="589" y="147"/>
                    <a:pt x="589" y="147"/>
                  </a:cubicBezTo>
                  <a:cubicBezTo>
                    <a:pt x="606" y="147"/>
                    <a:pt x="606" y="147"/>
                    <a:pt x="606" y="147"/>
                  </a:cubicBezTo>
                  <a:cubicBezTo>
                    <a:pt x="606" y="142"/>
                    <a:pt x="606" y="142"/>
                    <a:pt x="606" y="142"/>
                  </a:cubicBezTo>
                  <a:cubicBezTo>
                    <a:pt x="551" y="2"/>
                    <a:pt x="551" y="2"/>
                    <a:pt x="551" y="2"/>
                  </a:cubicBezTo>
                  <a:lnTo>
                    <a:pt x="525" y="2"/>
                  </a:lnTo>
                  <a:close/>
                  <a:moveTo>
                    <a:pt x="512" y="81"/>
                  </a:moveTo>
                  <a:cubicBezTo>
                    <a:pt x="534" y="23"/>
                    <a:pt x="534" y="23"/>
                    <a:pt x="534" y="23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40" y="23"/>
                    <a:pt x="540" y="23"/>
                    <a:pt x="540" y="23"/>
                  </a:cubicBezTo>
                  <a:cubicBezTo>
                    <a:pt x="563" y="81"/>
                    <a:pt x="563" y="81"/>
                    <a:pt x="563" y="81"/>
                  </a:cubicBezTo>
                  <a:lnTo>
                    <a:pt x="512" y="81"/>
                  </a:lnTo>
                  <a:close/>
                  <a:moveTo>
                    <a:pt x="480" y="191"/>
                  </a:moveTo>
                  <a:cubicBezTo>
                    <a:pt x="477" y="191"/>
                    <a:pt x="474" y="193"/>
                    <a:pt x="473" y="195"/>
                  </a:cubicBezTo>
                  <a:cubicBezTo>
                    <a:pt x="473" y="195"/>
                    <a:pt x="473" y="195"/>
                    <a:pt x="473" y="195"/>
                  </a:cubicBezTo>
                  <a:cubicBezTo>
                    <a:pt x="473" y="192"/>
                    <a:pt x="473" y="192"/>
                    <a:pt x="473" y="192"/>
                  </a:cubicBezTo>
                  <a:cubicBezTo>
                    <a:pt x="469" y="192"/>
                    <a:pt x="469" y="192"/>
                    <a:pt x="469" y="192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4" y="214"/>
                    <a:pt x="477" y="216"/>
                    <a:pt x="480" y="216"/>
                  </a:cubicBezTo>
                  <a:cubicBezTo>
                    <a:pt x="486" y="216"/>
                    <a:pt x="491" y="211"/>
                    <a:pt x="491" y="203"/>
                  </a:cubicBezTo>
                  <a:cubicBezTo>
                    <a:pt x="491" y="196"/>
                    <a:pt x="487" y="191"/>
                    <a:pt x="480" y="191"/>
                  </a:cubicBezTo>
                  <a:close/>
                  <a:moveTo>
                    <a:pt x="479" y="212"/>
                  </a:moveTo>
                  <a:cubicBezTo>
                    <a:pt x="476" y="212"/>
                    <a:pt x="473" y="211"/>
                    <a:pt x="473" y="208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473" y="197"/>
                    <a:pt x="476" y="195"/>
                    <a:pt x="479" y="195"/>
                  </a:cubicBezTo>
                  <a:cubicBezTo>
                    <a:pt x="484" y="195"/>
                    <a:pt x="488" y="198"/>
                    <a:pt x="488" y="203"/>
                  </a:cubicBezTo>
                  <a:cubicBezTo>
                    <a:pt x="488" y="209"/>
                    <a:pt x="484" y="212"/>
                    <a:pt x="479" y="212"/>
                  </a:cubicBezTo>
                  <a:close/>
                  <a:moveTo>
                    <a:pt x="513" y="186"/>
                  </a:moveTo>
                  <a:cubicBezTo>
                    <a:pt x="517" y="186"/>
                    <a:pt x="517" y="186"/>
                    <a:pt x="517" y="186"/>
                  </a:cubicBezTo>
                  <a:cubicBezTo>
                    <a:pt x="517" y="181"/>
                    <a:pt x="517" y="181"/>
                    <a:pt x="517" y="181"/>
                  </a:cubicBezTo>
                  <a:cubicBezTo>
                    <a:pt x="513" y="181"/>
                    <a:pt x="513" y="181"/>
                    <a:pt x="513" y="181"/>
                  </a:cubicBezTo>
                  <a:lnTo>
                    <a:pt x="513" y="186"/>
                  </a:lnTo>
                  <a:close/>
                  <a:moveTo>
                    <a:pt x="566" y="204"/>
                  </a:moveTo>
                  <a:cubicBezTo>
                    <a:pt x="566" y="197"/>
                    <a:pt x="563" y="191"/>
                    <a:pt x="555" y="191"/>
                  </a:cubicBezTo>
                  <a:cubicBezTo>
                    <a:pt x="548" y="191"/>
                    <a:pt x="544" y="197"/>
                    <a:pt x="544" y="203"/>
                  </a:cubicBezTo>
                  <a:cubicBezTo>
                    <a:pt x="544" y="212"/>
                    <a:pt x="549" y="216"/>
                    <a:pt x="557" y="216"/>
                  </a:cubicBezTo>
                  <a:cubicBezTo>
                    <a:pt x="559" y="216"/>
                    <a:pt x="563" y="215"/>
                    <a:pt x="565" y="213"/>
                  </a:cubicBezTo>
                  <a:cubicBezTo>
                    <a:pt x="565" y="210"/>
                    <a:pt x="565" y="210"/>
                    <a:pt x="565" y="210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62" y="212"/>
                    <a:pt x="559" y="213"/>
                    <a:pt x="557" y="213"/>
                  </a:cubicBezTo>
                  <a:cubicBezTo>
                    <a:pt x="552" y="213"/>
                    <a:pt x="550" y="211"/>
                    <a:pt x="549" y="208"/>
                  </a:cubicBezTo>
                  <a:cubicBezTo>
                    <a:pt x="548" y="207"/>
                    <a:pt x="548" y="206"/>
                    <a:pt x="548" y="204"/>
                  </a:cubicBezTo>
                  <a:cubicBezTo>
                    <a:pt x="548" y="204"/>
                    <a:pt x="548" y="204"/>
                    <a:pt x="548" y="204"/>
                  </a:cubicBezTo>
                  <a:lnTo>
                    <a:pt x="566" y="204"/>
                  </a:lnTo>
                  <a:close/>
                  <a:moveTo>
                    <a:pt x="555" y="194"/>
                  </a:moveTo>
                  <a:cubicBezTo>
                    <a:pt x="559" y="194"/>
                    <a:pt x="562" y="197"/>
                    <a:pt x="562" y="201"/>
                  </a:cubicBezTo>
                  <a:cubicBezTo>
                    <a:pt x="548" y="201"/>
                    <a:pt x="548" y="201"/>
                    <a:pt x="548" y="201"/>
                  </a:cubicBezTo>
                  <a:cubicBezTo>
                    <a:pt x="549" y="197"/>
                    <a:pt x="551" y="194"/>
                    <a:pt x="555" y="194"/>
                  </a:cubicBezTo>
                  <a:close/>
                  <a:moveTo>
                    <a:pt x="526" y="198"/>
                  </a:moveTo>
                  <a:cubicBezTo>
                    <a:pt x="526" y="196"/>
                    <a:pt x="528" y="194"/>
                    <a:pt x="532" y="194"/>
                  </a:cubicBezTo>
                  <a:cubicBezTo>
                    <a:pt x="536" y="194"/>
                    <a:pt x="538" y="196"/>
                    <a:pt x="539" y="197"/>
                  </a:cubicBezTo>
                  <a:cubicBezTo>
                    <a:pt x="540" y="197"/>
                    <a:pt x="540" y="197"/>
                    <a:pt x="540" y="197"/>
                  </a:cubicBezTo>
                  <a:cubicBezTo>
                    <a:pt x="540" y="193"/>
                    <a:pt x="540" y="193"/>
                    <a:pt x="540" y="193"/>
                  </a:cubicBezTo>
                  <a:cubicBezTo>
                    <a:pt x="538" y="193"/>
                    <a:pt x="536" y="192"/>
                    <a:pt x="532" y="192"/>
                  </a:cubicBezTo>
                  <a:cubicBezTo>
                    <a:pt x="526" y="192"/>
                    <a:pt x="523" y="194"/>
                    <a:pt x="523" y="198"/>
                  </a:cubicBezTo>
                  <a:cubicBezTo>
                    <a:pt x="523" y="206"/>
                    <a:pt x="537" y="204"/>
                    <a:pt x="537" y="209"/>
                  </a:cubicBezTo>
                  <a:cubicBezTo>
                    <a:pt x="537" y="212"/>
                    <a:pt x="535" y="213"/>
                    <a:pt x="532" y="213"/>
                  </a:cubicBezTo>
                  <a:cubicBezTo>
                    <a:pt x="529" y="213"/>
                    <a:pt x="525" y="211"/>
                    <a:pt x="524" y="210"/>
                  </a:cubicBezTo>
                  <a:cubicBezTo>
                    <a:pt x="523" y="210"/>
                    <a:pt x="523" y="210"/>
                    <a:pt x="523" y="210"/>
                  </a:cubicBezTo>
                  <a:cubicBezTo>
                    <a:pt x="523" y="213"/>
                    <a:pt x="523" y="213"/>
                    <a:pt x="523" y="213"/>
                  </a:cubicBezTo>
                  <a:cubicBezTo>
                    <a:pt x="525" y="215"/>
                    <a:pt x="528" y="216"/>
                    <a:pt x="531" y="216"/>
                  </a:cubicBezTo>
                  <a:cubicBezTo>
                    <a:pt x="538" y="216"/>
                    <a:pt x="541" y="213"/>
                    <a:pt x="541" y="209"/>
                  </a:cubicBezTo>
                  <a:cubicBezTo>
                    <a:pt x="541" y="201"/>
                    <a:pt x="526" y="203"/>
                    <a:pt x="526" y="198"/>
                  </a:cubicBezTo>
                  <a:close/>
                  <a:moveTo>
                    <a:pt x="359" y="215"/>
                  </a:moveTo>
                  <a:cubicBezTo>
                    <a:pt x="382" y="215"/>
                    <a:pt x="382" y="215"/>
                    <a:pt x="382" y="215"/>
                  </a:cubicBezTo>
                  <a:cubicBezTo>
                    <a:pt x="382" y="212"/>
                    <a:pt x="382" y="212"/>
                    <a:pt x="382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63" y="200"/>
                    <a:pt x="363" y="200"/>
                    <a:pt x="363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197"/>
                    <a:pt x="381" y="197"/>
                    <a:pt x="381" y="197"/>
                  </a:cubicBezTo>
                  <a:cubicBezTo>
                    <a:pt x="363" y="197"/>
                    <a:pt x="363" y="197"/>
                    <a:pt x="363" y="197"/>
                  </a:cubicBezTo>
                  <a:cubicBezTo>
                    <a:pt x="363" y="185"/>
                    <a:pt x="363" y="185"/>
                    <a:pt x="363" y="185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82" y="182"/>
                    <a:pt x="382" y="182"/>
                    <a:pt x="382" y="182"/>
                  </a:cubicBezTo>
                  <a:cubicBezTo>
                    <a:pt x="359" y="182"/>
                    <a:pt x="359" y="182"/>
                    <a:pt x="359" y="182"/>
                  </a:cubicBezTo>
                  <a:lnTo>
                    <a:pt x="359" y="215"/>
                  </a:lnTo>
                  <a:close/>
                  <a:moveTo>
                    <a:pt x="457" y="196"/>
                  </a:moveTo>
                  <a:cubicBezTo>
                    <a:pt x="456" y="196"/>
                    <a:pt x="456" y="196"/>
                    <a:pt x="456" y="196"/>
                  </a:cubicBezTo>
                  <a:cubicBezTo>
                    <a:pt x="456" y="192"/>
                    <a:pt x="456" y="192"/>
                    <a:pt x="456" y="192"/>
                  </a:cubicBezTo>
                  <a:cubicBezTo>
                    <a:pt x="453" y="192"/>
                    <a:pt x="453" y="192"/>
                    <a:pt x="453" y="192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02"/>
                    <a:pt x="457" y="202"/>
                    <a:pt x="457" y="202"/>
                  </a:cubicBezTo>
                  <a:cubicBezTo>
                    <a:pt x="457" y="198"/>
                    <a:pt x="459" y="195"/>
                    <a:pt x="462" y="195"/>
                  </a:cubicBezTo>
                  <a:cubicBezTo>
                    <a:pt x="465" y="195"/>
                    <a:pt x="465" y="195"/>
                    <a:pt x="465" y="195"/>
                  </a:cubicBezTo>
                  <a:cubicBezTo>
                    <a:pt x="465" y="192"/>
                    <a:pt x="465" y="192"/>
                    <a:pt x="465" y="192"/>
                  </a:cubicBezTo>
                  <a:cubicBezTo>
                    <a:pt x="462" y="192"/>
                    <a:pt x="462" y="192"/>
                    <a:pt x="462" y="192"/>
                  </a:cubicBezTo>
                  <a:cubicBezTo>
                    <a:pt x="459" y="192"/>
                    <a:pt x="458" y="193"/>
                    <a:pt x="457" y="196"/>
                  </a:cubicBezTo>
                  <a:close/>
                  <a:moveTo>
                    <a:pt x="302" y="8"/>
                  </a:moveTo>
                  <a:cubicBezTo>
                    <a:pt x="301" y="4"/>
                    <a:pt x="297" y="2"/>
                    <a:pt x="293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2"/>
                    <a:pt x="159" y="3"/>
                    <a:pt x="157" y="5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69" y="92"/>
                    <a:pt x="69" y="99"/>
                    <a:pt x="73" y="103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5" y="147"/>
                    <a:pt x="85" y="153"/>
                    <a:pt x="89" y="157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5" y="203"/>
                    <a:pt x="141" y="203"/>
                    <a:pt x="145" y="199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95" y="222"/>
                    <a:pt x="195" y="222"/>
                    <a:pt x="195" y="222"/>
                  </a:cubicBezTo>
                  <a:cubicBezTo>
                    <a:pt x="197" y="224"/>
                    <a:pt x="199" y="225"/>
                    <a:pt x="202" y="225"/>
                  </a:cubicBezTo>
                  <a:cubicBezTo>
                    <a:pt x="204" y="225"/>
                    <a:pt x="207" y="224"/>
                    <a:pt x="209" y="222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00" y="131"/>
                    <a:pt x="301" y="128"/>
                    <a:pt x="301" y="126"/>
                  </a:cubicBezTo>
                  <a:cubicBezTo>
                    <a:pt x="301" y="123"/>
                    <a:pt x="300" y="120"/>
                    <a:pt x="298" y="119"/>
                  </a:cubicBezTo>
                  <a:cubicBezTo>
                    <a:pt x="249" y="69"/>
                    <a:pt x="249" y="69"/>
                    <a:pt x="249" y="69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3" y="16"/>
                    <a:pt x="304" y="12"/>
                    <a:pt x="302" y="8"/>
                  </a:cubicBezTo>
                  <a:close/>
                  <a:moveTo>
                    <a:pt x="217" y="57"/>
                  </a:moveTo>
                  <a:cubicBezTo>
                    <a:pt x="227" y="46"/>
                    <a:pt x="227" y="46"/>
                    <a:pt x="227" y="46"/>
                  </a:cubicBezTo>
                  <a:cubicBezTo>
                    <a:pt x="228" y="46"/>
                    <a:pt x="229" y="45"/>
                    <a:pt x="229" y="45"/>
                  </a:cubicBezTo>
                  <a:cubicBezTo>
                    <a:pt x="230" y="45"/>
                    <a:pt x="231" y="46"/>
                    <a:pt x="231" y="46"/>
                  </a:cubicBezTo>
                  <a:cubicBezTo>
                    <a:pt x="242" y="57"/>
                    <a:pt x="242" y="57"/>
                    <a:pt x="242" y="57"/>
                  </a:cubicBezTo>
                  <a:cubicBezTo>
                    <a:pt x="243" y="58"/>
                    <a:pt x="243" y="59"/>
                    <a:pt x="242" y="60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1"/>
                    <a:pt x="230" y="72"/>
                    <a:pt x="229" y="72"/>
                  </a:cubicBezTo>
                  <a:cubicBezTo>
                    <a:pt x="229" y="72"/>
                    <a:pt x="228" y="71"/>
                    <a:pt x="227" y="7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6" y="60"/>
                    <a:pt x="216" y="59"/>
                    <a:pt x="216" y="59"/>
                  </a:cubicBezTo>
                  <a:cubicBezTo>
                    <a:pt x="216" y="58"/>
                    <a:pt x="216" y="57"/>
                    <a:pt x="217" y="57"/>
                  </a:cubicBezTo>
                  <a:close/>
                  <a:moveTo>
                    <a:pt x="158" y="35"/>
                  </a:moveTo>
                  <a:cubicBezTo>
                    <a:pt x="158" y="34"/>
                    <a:pt x="158" y="33"/>
                    <a:pt x="160" y="33"/>
                  </a:cubicBezTo>
                  <a:cubicBezTo>
                    <a:pt x="161" y="32"/>
                    <a:pt x="162" y="32"/>
                    <a:pt x="163" y="3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1" y="32"/>
                    <a:pt x="202" y="32"/>
                    <a:pt x="204" y="33"/>
                  </a:cubicBezTo>
                  <a:cubicBezTo>
                    <a:pt x="205" y="33"/>
                    <a:pt x="205" y="34"/>
                    <a:pt x="205" y="35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9"/>
                    <a:pt x="204" y="7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1"/>
                    <a:pt x="182" y="101"/>
                    <a:pt x="182" y="101"/>
                  </a:cubicBezTo>
                  <a:cubicBezTo>
                    <a:pt x="181" y="101"/>
                    <a:pt x="180" y="101"/>
                    <a:pt x="179" y="100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8" y="79"/>
                    <a:pt x="158" y="78"/>
                    <a:pt x="158" y="77"/>
                  </a:cubicBezTo>
                  <a:lnTo>
                    <a:pt x="158" y="35"/>
                  </a:lnTo>
                  <a:close/>
                  <a:moveTo>
                    <a:pt x="121" y="57"/>
                  </a:moveTo>
                  <a:cubicBezTo>
                    <a:pt x="132" y="46"/>
                    <a:pt x="132" y="46"/>
                    <a:pt x="132" y="46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4" y="45"/>
                    <a:pt x="135" y="46"/>
                    <a:pt x="136" y="4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7" y="58"/>
                    <a:pt x="147" y="59"/>
                    <a:pt x="146" y="6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71"/>
                    <a:pt x="134" y="72"/>
                    <a:pt x="134" y="72"/>
                  </a:cubicBezTo>
                  <a:cubicBezTo>
                    <a:pt x="133" y="72"/>
                    <a:pt x="132" y="71"/>
                    <a:pt x="132" y="71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1" y="59"/>
                    <a:pt x="121" y="59"/>
                  </a:cubicBezTo>
                  <a:cubicBezTo>
                    <a:pt x="121" y="58"/>
                    <a:pt x="121" y="57"/>
                    <a:pt x="121" y="57"/>
                  </a:cubicBezTo>
                  <a:close/>
                  <a:moveTo>
                    <a:pt x="146" y="156"/>
                  </a:moveTo>
                  <a:cubicBezTo>
                    <a:pt x="136" y="166"/>
                    <a:pt x="136" y="166"/>
                    <a:pt x="136" y="166"/>
                  </a:cubicBezTo>
                  <a:cubicBezTo>
                    <a:pt x="135" y="167"/>
                    <a:pt x="134" y="167"/>
                    <a:pt x="134" y="167"/>
                  </a:cubicBezTo>
                  <a:cubicBezTo>
                    <a:pt x="133" y="167"/>
                    <a:pt x="132" y="167"/>
                    <a:pt x="132" y="16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3"/>
                    <a:pt x="121" y="153"/>
                    <a:pt x="121" y="1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1"/>
                    <a:pt x="133" y="141"/>
                    <a:pt x="134" y="141"/>
                  </a:cubicBezTo>
                  <a:cubicBezTo>
                    <a:pt x="134" y="141"/>
                    <a:pt x="135" y="141"/>
                    <a:pt x="136" y="142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7" y="153"/>
                    <a:pt x="147" y="155"/>
                    <a:pt x="146" y="156"/>
                  </a:cubicBezTo>
                  <a:close/>
                  <a:moveTo>
                    <a:pt x="152" y="130"/>
                  </a:moveTo>
                  <a:cubicBezTo>
                    <a:pt x="110" y="130"/>
                    <a:pt x="110" y="130"/>
                    <a:pt x="110" y="130"/>
                  </a:cubicBezTo>
                  <a:cubicBezTo>
                    <a:pt x="109" y="130"/>
                    <a:pt x="108" y="130"/>
                    <a:pt x="107" y="129"/>
                  </a:cubicBezTo>
                  <a:cubicBezTo>
                    <a:pt x="107" y="127"/>
                    <a:pt x="107" y="126"/>
                    <a:pt x="108" y="125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87"/>
                    <a:pt x="107" y="86"/>
                    <a:pt x="107" y="85"/>
                  </a:cubicBezTo>
                  <a:cubicBezTo>
                    <a:pt x="108" y="83"/>
                    <a:pt x="109" y="83"/>
                    <a:pt x="110" y="83"/>
                  </a:cubicBezTo>
                  <a:cubicBezTo>
                    <a:pt x="152" y="83"/>
                    <a:pt x="152" y="83"/>
                    <a:pt x="152" y="83"/>
                  </a:cubicBezTo>
                  <a:cubicBezTo>
                    <a:pt x="153" y="83"/>
                    <a:pt x="153" y="83"/>
                    <a:pt x="154" y="84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5"/>
                    <a:pt x="176" y="106"/>
                    <a:pt x="176" y="107"/>
                  </a:cubicBezTo>
                  <a:cubicBezTo>
                    <a:pt x="176" y="107"/>
                    <a:pt x="175" y="108"/>
                    <a:pt x="175" y="109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3" y="130"/>
                    <a:pt x="153" y="130"/>
                    <a:pt x="152" y="130"/>
                  </a:cubicBezTo>
                  <a:close/>
                  <a:moveTo>
                    <a:pt x="205" y="178"/>
                  </a:moveTo>
                  <a:cubicBezTo>
                    <a:pt x="205" y="179"/>
                    <a:pt x="205" y="180"/>
                    <a:pt x="204" y="181"/>
                  </a:cubicBezTo>
                  <a:cubicBezTo>
                    <a:pt x="203" y="181"/>
                    <a:pt x="203" y="181"/>
                    <a:pt x="202" y="181"/>
                  </a:cubicBezTo>
                  <a:cubicBezTo>
                    <a:pt x="202" y="181"/>
                    <a:pt x="201" y="181"/>
                    <a:pt x="200" y="180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1" y="181"/>
                    <a:pt x="160" y="181"/>
                  </a:cubicBezTo>
                  <a:cubicBezTo>
                    <a:pt x="158" y="180"/>
                    <a:pt x="158" y="179"/>
                    <a:pt x="158" y="178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5"/>
                    <a:pt x="159" y="134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1" y="112"/>
                    <a:pt x="182" y="112"/>
                    <a:pt x="184" y="113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5" y="135"/>
                    <a:pt x="205" y="136"/>
                    <a:pt x="205" y="136"/>
                  </a:cubicBezTo>
                  <a:lnTo>
                    <a:pt x="205" y="178"/>
                  </a:lnTo>
                  <a:close/>
                  <a:moveTo>
                    <a:pt x="242" y="156"/>
                  </a:moveTo>
                  <a:cubicBezTo>
                    <a:pt x="231" y="166"/>
                    <a:pt x="231" y="166"/>
                    <a:pt x="231" y="166"/>
                  </a:cubicBezTo>
                  <a:cubicBezTo>
                    <a:pt x="231" y="167"/>
                    <a:pt x="230" y="167"/>
                    <a:pt x="229" y="167"/>
                  </a:cubicBezTo>
                  <a:cubicBezTo>
                    <a:pt x="229" y="167"/>
                    <a:pt x="228" y="167"/>
                    <a:pt x="227" y="166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6" y="155"/>
                    <a:pt x="216" y="155"/>
                    <a:pt x="216" y="154"/>
                  </a:cubicBezTo>
                  <a:cubicBezTo>
                    <a:pt x="216" y="153"/>
                    <a:pt x="216" y="153"/>
                    <a:pt x="217" y="15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8" y="141"/>
                    <a:pt x="229" y="141"/>
                    <a:pt x="229" y="141"/>
                  </a:cubicBezTo>
                  <a:cubicBezTo>
                    <a:pt x="230" y="141"/>
                    <a:pt x="231" y="141"/>
                    <a:pt x="231" y="142"/>
                  </a:cubicBezTo>
                  <a:cubicBezTo>
                    <a:pt x="242" y="152"/>
                    <a:pt x="242" y="152"/>
                    <a:pt x="242" y="152"/>
                  </a:cubicBezTo>
                  <a:cubicBezTo>
                    <a:pt x="243" y="153"/>
                    <a:pt x="243" y="155"/>
                    <a:pt x="242" y="156"/>
                  </a:cubicBezTo>
                  <a:close/>
                  <a:moveTo>
                    <a:pt x="253" y="83"/>
                  </a:moveTo>
                  <a:cubicBezTo>
                    <a:pt x="254" y="83"/>
                    <a:pt x="255" y="83"/>
                    <a:pt x="256" y="85"/>
                  </a:cubicBezTo>
                  <a:cubicBezTo>
                    <a:pt x="256" y="86"/>
                    <a:pt x="256" y="87"/>
                    <a:pt x="255" y="88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6"/>
                    <a:pt x="256" y="127"/>
                    <a:pt x="256" y="129"/>
                  </a:cubicBezTo>
                  <a:cubicBezTo>
                    <a:pt x="255" y="130"/>
                    <a:pt x="254" y="130"/>
                    <a:pt x="253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0" y="130"/>
                    <a:pt x="210" y="130"/>
                    <a:pt x="209" y="13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7" y="107"/>
                    <a:pt x="187" y="107"/>
                  </a:cubicBezTo>
                  <a:cubicBezTo>
                    <a:pt x="187" y="106"/>
                    <a:pt x="188" y="105"/>
                    <a:pt x="188" y="104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0" y="83"/>
                    <a:pt x="210" y="83"/>
                    <a:pt x="211" y="83"/>
                  </a:cubicBezTo>
                  <a:lnTo>
                    <a:pt x="253" y="83"/>
                  </a:lnTo>
                  <a:close/>
                  <a:moveTo>
                    <a:pt x="458" y="132"/>
                  </a:moveTo>
                  <a:cubicBezTo>
                    <a:pt x="376" y="132"/>
                    <a:pt x="376" y="132"/>
                    <a:pt x="376" y="132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2" y="66"/>
                    <a:pt x="452" y="66"/>
                    <a:pt x="452" y="66"/>
                  </a:cubicBezTo>
                  <a:cubicBezTo>
                    <a:pt x="376" y="66"/>
                    <a:pt x="376" y="66"/>
                    <a:pt x="376" y="66"/>
                  </a:cubicBezTo>
                  <a:cubicBezTo>
                    <a:pt x="376" y="17"/>
                    <a:pt x="376" y="17"/>
                    <a:pt x="376" y="17"/>
                  </a:cubicBezTo>
                  <a:cubicBezTo>
                    <a:pt x="458" y="17"/>
                    <a:pt x="458" y="17"/>
                    <a:pt x="458" y="17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147"/>
                    <a:pt x="359" y="147"/>
                    <a:pt x="359" y="147"/>
                  </a:cubicBezTo>
                  <a:cubicBezTo>
                    <a:pt x="458" y="147"/>
                    <a:pt x="458" y="147"/>
                    <a:pt x="458" y="147"/>
                  </a:cubicBezTo>
                  <a:lnTo>
                    <a:pt x="458" y="132"/>
                  </a:lnTo>
                  <a:close/>
                  <a:moveTo>
                    <a:pt x="399" y="192"/>
                  </a:moveTo>
                  <a:cubicBezTo>
                    <a:pt x="395" y="192"/>
                    <a:pt x="392" y="193"/>
                    <a:pt x="391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90" y="215"/>
                    <a:pt x="390" y="215"/>
                    <a:pt x="390" y="215"/>
                  </a:cubicBezTo>
                  <a:cubicBezTo>
                    <a:pt x="390" y="200"/>
                    <a:pt x="390" y="200"/>
                    <a:pt x="390" y="200"/>
                  </a:cubicBezTo>
                  <a:cubicBezTo>
                    <a:pt x="391" y="197"/>
                    <a:pt x="395" y="195"/>
                    <a:pt x="397" y="195"/>
                  </a:cubicBezTo>
                  <a:cubicBezTo>
                    <a:pt x="401" y="195"/>
                    <a:pt x="404" y="197"/>
                    <a:pt x="404" y="201"/>
                  </a:cubicBezTo>
                  <a:cubicBezTo>
                    <a:pt x="404" y="215"/>
                    <a:pt x="404" y="215"/>
                    <a:pt x="404" y="215"/>
                  </a:cubicBezTo>
                  <a:cubicBezTo>
                    <a:pt x="408" y="215"/>
                    <a:pt x="408" y="215"/>
                    <a:pt x="408" y="215"/>
                  </a:cubicBezTo>
                  <a:cubicBezTo>
                    <a:pt x="408" y="200"/>
                    <a:pt x="408" y="200"/>
                    <a:pt x="408" y="200"/>
                  </a:cubicBezTo>
                  <a:cubicBezTo>
                    <a:pt x="408" y="194"/>
                    <a:pt x="404" y="192"/>
                    <a:pt x="399" y="192"/>
                  </a:cubicBezTo>
                  <a:close/>
                  <a:moveTo>
                    <a:pt x="448" y="204"/>
                  </a:moveTo>
                  <a:cubicBezTo>
                    <a:pt x="448" y="197"/>
                    <a:pt x="445" y="191"/>
                    <a:pt x="437" y="191"/>
                  </a:cubicBezTo>
                  <a:cubicBezTo>
                    <a:pt x="430" y="191"/>
                    <a:pt x="426" y="197"/>
                    <a:pt x="426" y="203"/>
                  </a:cubicBezTo>
                  <a:cubicBezTo>
                    <a:pt x="426" y="212"/>
                    <a:pt x="431" y="216"/>
                    <a:pt x="439" y="216"/>
                  </a:cubicBezTo>
                  <a:cubicBezTo>
                    <a:pt x="441" y="216"/>
                    <a:pt x="445" y="215"/>
                    <a:pt x="447" y="213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4" y="212"/>
                    <a:pt x="441" y="213"/>
                    <a:pt x="439" y="213"/>
                  </a:cubicBezTo>
                  <a:cubicBezTo>
                    <a:pt x="435" y="213"/>
                    <a:pt x="432" y="211"/>
                    <a:pt x="431" y="208"/>
                  </a:cubicBezTo>
                  <a:cubicBezTo>
                    <a:pt x="430" y="207"/>
                    <a:pt x="430" y="206"/>
                    <a:pt x="430" y="204"/>
                  </a:cubicBezTo>
                  <a:cubicBezTo>
                    <a:pt x="430" y="204"/>
                    <a:pt x="430" y="204"/>
                    <a:pt x="430" y="204"/>
                  </a:cubicBezTo>
                  <a:lnTo>
                    <a:pt x="448" y="204"/>
                  </a:lnTo>
                  <a:close/>
                  <a:moveTo>
                    <a:pt x="437" y="194"/>
                  </a:moveTo>
                  <a:cubicBezTo>
                    <a:pt x="442" y="194"/>
                    <a:pt x="444" y="197"/>
                    <a:pt x="444" y="201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1" y="197"/>
                    <a:pt x="433" y="194"/>
                    <a:pt x="437" y="194"/>
                  </a:cubicBezTo>
                  <a:close/>
                  <a:moveTo>
                    <a:pt x="612" y="198"/>
                  </a:moveTo>
                  <a:cubicBezTo>
                    <a:pt x="612" y="196"/>
                    <a:pt x="614" y="194"/>
                    <a:pt x="617" y="194"/>
                  </a:cubicBezTo>
                  <a:cubicBezTo>
                    <a:pt x="621" y="194"/>
                    <a:pt x="623" y="196"/>
                    <a:pt x="624" y="197"/>
                  </a:cubicBezTo>
                  <a:cubicBezTo>
                    <a:pt x="625" y="197"/>
                    <a:pt x="625" y="197"/>
                    <a:pt x="625" y="197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4" y="193"/>
                    <a:pt x="621" y="192"/>
                    <a:pt x="617" y="192"/>
                  </a:cubicBezTo>
                  <a:cubicBezTo>
                    <a:pt x="611" y="192"/>
                    <a:pt x="608" y="194"/>
                    <a:pt x="608" y="198"/>
                  </a:cubicBezTo>
                  <a:cubicBezTo>
                    <a:pt x="608" y="206"/>
                    <a:pt x="622" y="204"/>
                    <a:pt x="622" y="209"/>
                  </a:cubicBezTo>
                  <a:cubicBezTo>
                    <a:pt x="622" y="212"/>
                    <a:pt x="621" y="213"/>
                    <a:pt x="617" y="213"/>
                  </a:cubicBezTo>
                  <a:cubicBezTo>
                    <a:pt x="614" y="213"/>
                    <a:pt x="611" y="211"/>
                    <a:pt x="609" y="210"/>
                  </a:cubicBezTo>
                  <a:cubicBezTo>
                    <a:pt x="608" y="210"/>
                    <a:pt x="608" y="210"/>
                    <a:pt x="608" y="210"/>
                  </a:cubicBezTo>
                  <a:cubicBezTo>
                    <a:pt x="608" y="213"/>
                    <a:pt x="608" y="213"/>
                    <a:pt x="608" y="213"/>
                  </a:cubicBezTo>
                  <a:cubicBezTo>
                    <a:pt x="610" y="215"/>
                    <a:pt x="613" y="216"/>
                    <a:pt x="617" y="216"/>
                  </a:cubicBezTo>
                  <a:cubicBezTo>
                    <a:pt x="623" y="216"/>
                    <a:pt x="626" y="213"/>
                    <a:pt x="626" y="209"/>
                  </a:cubicBezTo>
                  <a:cubicBezTo>
                    <a:pt x="626" y="201"/>
                    <a:pt x="612" y="203"/>
                    <a:pt x="612" y="198"/>
                  </a:cubicBezTo>
                  <a:close/>
                  <a:moveTo>
                    <a:pt x="418" y="184"/>
                  </a:moveTo>
                  <a:cubicBezTo>
                    <a:pt x="415" y="184"/>
                    <a:pt x="415" y="184"/>
                    <a:pt x="415" y="184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1" y="192"/>
                    <a:pt x="411" y="192"/>
                    <a:pt x="411" y="192"/>
                  </a:cubicBezTo>
                  <a:cubicBezTo>
                    <a:pt x="411" y="195"/>
                    <a:pt x="411" y="195"/>
                    <a:pt x="411" y="195"/>
                  </a:cubicBezTo>
                  <a:cubicBezTo>
                    <a:pt x="415" y="195"/>
                    <a:pt x="415" y="195"/>
                    <a:pt x="415" y="195"/>
                  </a:cubicBezTo>
                  <a:cubicBezTo>
                    <a:pt x="414" y="208"/>
                    <a:pt x="414" y="208"/>
                    <a:pt x="414" y="208"/>
                  </a:cubicBezTo>
                  <a:cubicBezTo>
                    <a:pt x="414" y="214"/>
                    <a:pt x="416" y="215"/>
                    <a:pt x="420" y="215"/>
                  </a:cubicBezTo>
                  <a:cubicBezTo>
                    <a:pt x="423" y="215"/>
                    <a:pt x="423" y="215"/>
                    <a:pt x="423" y="215"/>
                  </a:cubicBezTo>
                  <a:cubicBezTo>
                    <a:pt x="423" y="212"/>
                    <a:pt x="423" y="212"/>
                    <a:pt x="423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9" y="212"/>
                    <a:pt x="418" y="212"/>
                    <a:pt x="418" y="209"/>
                  </a:cubicBezTo>
                  <a:cubicBezTo>
                    <a:pt x="418" y="195"/>
                    <a:pt x="418" y="195"/>
                    <a:pt x="418" y="195"/>
                  </a:cubicBezTo>
                  <a:cubicBezTo>
                    <a:pt x="424" y="195"/>
                    <a:pt x="424" y="195"/>
                    <a:pt x="424" y="195"/>
                  </a:cubicBezTo>
                  <a:cubicBezTo>
                    <a:pt x="424" y="192"/>
                    <a:pt x="424" y="192"/>
                    <a:pt x="424" y="192"/>
                  </a:cubicBezTo>
                  <a:cubicBezTo>
                    <a:pt x="418" y="192"/>
                    <a:pt x="418" y="192"/>
                    <a:pt x="418" y="192"/>
                  </a:cubicBezTo>
                  <a:lnTo>
                    <a:pt x="418" y="18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7">
              <a:extLst>
                <a:ext uri="{FF2B5EF4-FFF2-40B4-BE49-F238E27FC236}">
                  <a16:creationId xmlns:a16="http://schemas.microsoft.com/office/drawing/2014/main" id="{9590F643-7D80-43B3-8D07-638EA435289A}"/>
                </a:ext>
              </a:extLst>
            </p:cNvPr>
            <p:cNvSpPr/>
            <p:nvPr userDrawn="1">
              <p:custDataLst>
                <p:tags r:id="rId36"/>
              </p:custDataLst>
            </p:nvPr>
          </p:nvSpPr>
          <p:spPr bwMode="auto">
            <a:xfrm>
              <a:off x="5568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0 w 129"/>
                <a:gd name="T13" fmla="*/ 83 h 189"/>
                <a:gd name="T14" fmla="*/ 120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8 w 129"/>
                <a:gd name="T21" fmla="*/ 170 h 189"/>
                <a:gd name="T22" fmla="*/ 128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0" y="83"/>
                  </a:lnTo>
                  <a:lnTo>
                    <a:pt x="120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8" y="170"/>
                  </a:lnTo>
                  <a:lnTo>
                    <a:pt x="128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8">
              <a:extLst>
                <a:ext uri="{FF2B5EF4-FFF2-40B4-BE49-F238E27FC236}">
                  <a16:creationId xmlns:a16="http://schemas.microsoft.com/office/drawing/2014/main" id="{A22C7768-FB22-4719-AB7A-F25E5BD01D1F}"/>
                </a:ext>
              </a:extLst>
            </p:cNvPr>
            <p:cNvSpPr/>
            <p:nvPr userDrawn="1">
              <p:custDataLst>
                <p:tags r:id="rId37"/>
              </p:custDataLst>
            </p:nvPr>
          </p:nvSpPr>
          <p:spPr bwMode="auto">
            <a:xfrm>
              <a:off x="5726" y="2074"/>
              <a:ext cx="118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4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6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9">
              <a:extLst>
                <a:ext uri="{FF2B5EF4-FFF2-40B4-BE49-F238E27FC236}">
                  <a16:creationId xmlns:a16="http://schemas.microsoft.com/office/drawing/2014/main" id="{F9D3A007-4B1C-4C66-AA22-4D87D3917D38}"/>
                </a:ext>
              </a:extLst>
            </p:cNvPr>
            <p:cNvSpPr/>
            <p:nvPr userDrawn="1">
              <p:custDataLst>
                <p:tags r:id="rId38"/>
              </p:custDataLst>
            </p:nvPr>
          </p:nvSpPr>
          <p:spPr bwMode="auto">
            <a:xfrm>
              <a:off x="5860" y="2030"/>
              <a:ext cx="73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7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7 w 57"/>
                <a:gd name="T27" fmla="*/ 35 h 138"/>
                <a:gd name="T28" fmla="*/ 17 w 57"/>
                <a:gd name="T29" fmla="*/ 0 h 138"/>
                <a:gd name="T30" fmla="*/ 33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2"/>
                    <a:pt x="16" y="10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40">
              <a:extLst>
                <a:ext uri="{FF2B5EF4-FFF2-40B4-BE49-F238E27FC236}">
                  <a16:creationId xmlns:a16="http://schemas.microsoft.com/office/drawing/2014/main" id="{FBA44603-6FD2-46CF-9A6F-D701D8CE479C}"/>
                </a:ext>
              </a:extLst>
            </p:cNvPr>
            <p:cNvSpPr>
              <a:spLocks noEditPoints="1"/>
            </p:cNvSpPr>
            <p:nvPr userDrawn="1">
              <p:custDataLst>
                <p:tags r:id="rId39"/>
              </p:custDataLst>
            </p:nvPr>
          </p:nvSpPr>
          <p:spPr bwMode="auto">
            <a:xfrm>
              <a:off x="5952" y="2073"/>
              <a:ext cx="127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3 h 108"/>
                <a:gd name="T10" fmla="*/ 93 w 98"/>
                <a:gd name="T11" fmla="*/ 83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4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3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4"/>
                    <a:pt x="49" y="14"/>
                  </a:cubicBezTo>
                  <a:cubicBezTo>
                    <a:pt x="30" y="14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41">
              <a:extLst>
                <a:ext uri="{FF2B5EF4-FFF2-40B4-BE49-F238E27FC236}">
                  <a16:creationId xmlns:a16="http://schemas.microsoft.com/office/drawing/2014/main" id="{E0F2DB8C-055A-4373-B450-7CE0AA86A6DA}"/>
                </a:ext>
              </a:extLst>
            </p:cNvPr>
            <p:cNvSpPr/>
            <p:nvPr userDrawn="1">
              <p:custDataLst>
                <p:tags r:id="rId40"/>
              </p:custDataLst>
            </p:nvPr>
          </p:nvSpPr>
          <p:spPr bwMode="auto">
            <a:xfrm>
              <a:off x="6106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42">
              <a:extLst>
                <a:ext uri="{FF2B5EF4-FFF2-40B4-BE49-F238E27FC236}">
                  <a16:creationId xmlns:a16="http://schemas.microsoft.com/office/drawing/2014/main" id="{CF256A1D-2B24-42C9-941B-C91ADF94C5E4}"/>
                </a:ext>
              </a:extLst>
            </p:cNvPr>
            <p:cNvSpPr>
              <a:spLocks noEditPoints="1"/>
            </p:cNvSpPr>
            <p:nvPr userDrawn="1">
              <p:custDataLst>
                <p:tags r:id="rId41"/>
              </p:custDataLst>
            </p:nvPr>
          </p:nvSpPr>
          <p:spPr bwMode="auto">
            <a:xfrm>
              <a:off x="6200" y="2073"/>
              <a:ext cx="129" cy="193"/>
            </a:xfrm>
            <a:custGeom>
              <a:avLst/>
              <a:gdLst>
                <a:gd name="T0" fmla="*/ 0 w 100"/>
                <a:gd name="T1" fmla="*/ 2 h 149"/>
                <a:gd name="T2" fmla="*/ 17 w 100"/>
                <a:gd name="T3" fmla="*/ 2 h 149"/>
                <a:gd name="T4" fmla="*/ 17 w 100"/>
                <a:gd name="T5" fmla="*/ 15 h 149"/>
                <a:gd name="T6" fmla="*/ 19 w 100"/>
                <a:gd name="T7" fmla="*/ 15 h 149"/>
                <a:gd name="T8" fmla="*/ 50 w 100"/>
                <a:gd name="T9" fmla="*/ 0 h 149"/>
                <a:gd name="T10" fmla="*/ 100 w 100"/>
                <a:gd name="T11" fmla="*/ 52 h 149"/>
                <a:gd name="T12" fmla="*/ 49 w 100"/>
                <a:gd name="T13" fmla="*/ 107 h 149"/>
                <a:gd name="T14" fmla="*/ 19 w 100"/>
                <a:gd name="T15" fmla="*/ 90 h 149"/>
                <a:gd name="T16" fmla="*/ 17 w 100"/>
                <a:gd name="T17" fmla="*/ 90 h 149"/>
                <a:gd name="T18" fmla="*/ 17 w 100"/>
                <a:gd name="T19" fmla="*/ 149 h 149"/>
                <a:gd name="T20" fmla="*/ 0 w 100"/>
                <a:gd name="T21" fmla="*/ 149 h 149"/>
                <a:gd name="T22" fmla="*/ 0 w 100"/>
                <a:gd name="T23" fmla="*/ 2 h 149"/>
                <a:gd name="T24" fmla="*/ 17 w 100"/>
                <a:gd name="T25" fmla="*/ 42 h 149"/>
                <a:gd name="T26" fmla="*/ 17 w 100"/>
                <a:gd name="T27" fmla="*/ 72 h 149"/>
                <a:gd name="T28" fmla="*/ 46 w 100"/>
                <a:gd name="T29" fmla="*/ 93 h 149"/>
                <a:gd name="T30" fmla="*/ 83 w 100"/>
                <a:gd name="T31" fmla="*/ 52 h 149"/>
                <a:gd name="T32" fmla="*/ 47 w 100"/>
                <a:gd name="T33" fmla="*/ 14 h 149"/>
                <a:gd name="T34" fmla="*/ 17 w 100"/>
                <a:gd name="T35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49">
                  <a:moveTo>
                    <a:pt x="0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4" y="6"/>
                    <a:pt x="36" y="0"/>
                    <a:pt x="50" y="0"/>
                  </a:cubicBezTo>
                  <a:cubicBezTo>
                    <a:pt x="80" y="0"/>
                    <a:pt x="100" y="21"/>
                    <a:pt x="100" y="52"/>
                  </a:cubicBezTo>
                  <a:cubicBezTo>
                    <a:pt x="100" y="85"/>
                    <a:pt x="77" y="107"/>
                    <a:pt x="49" y="107"/>
                  </a:cubicBezTo>
                  <a:cubicBezTo>
                    <a:pt x="38" y="107"/>
                    <a:pt x="24" y="101"/>
                    <a:pt x="19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0" y="2"/>
                  </a:lnTo>
                  <a:close/>
                  <a:moveTo>
                    <a:pt x="17" y="42"/>
                  </a:moveTo>
                  <a:cubicBezTo>
                    <a:pt x="17" y="72"/>
                    <a:pt x="17" y="72"/>
                    <a:pt x="17" y="72"/>
                  </a:cubicBezTo>
                  <a:cubicBezTo>
                    <a:pt x="17" y="85"/>
                    <a:pt x="32" y="93"/>
                    <a:pt x="46" y="93"/>
                  </a:cubicBezTo>
                  <a:cubicBezTo>
                    <a:pt x="66" y="93"/>
                    <a:pt x="83" y="80"/>
                    <a:pt x="83" y="52"/>
                  </a:cubicBezTo>
                  <a:cubicBezTo>
                    <a:pt x="83" y="28"/>
                    <a:pt x="67" y="14"/>
                    <a:pt x="47" y="14"/>
                  </a:cubicBezTo>
                  <a:cubicBezTo>
                    <a:pt x="32" y="14"/>
                    <a:pt x="17" y="26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3">
              <a:extLst>
                <a:ext uri="{FF2B5EF4-FFF2-40B4-BE49-F238E27FC236}">
                  <a16:creationId xmlns:a16="http://schemas.microsoft.com/office/drawing/2014/main" id="{615989C5-5F46-4479-B193-0BB7D2C8F24C}"/>
                </a:ext>
              </a:extLst>
            </p:cNvPr>
            <p:cNvSpPr/>
            <p:nvPr userDrawn="1">
              <p:custDataLst>
                <p:tags r:id="rId42"/>
              </p:custDataLst>
            </p:nvPr>
          </p:nvSpPr>
          <p:spPr bwMode="auto">
            <a:xfrm>
              <a:off x="6357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4">
              <a:extLst>
                <a:ext uri="{FF2B5EF4-FFF2-40B4-BE49-F238E27FC236}">
                  <a16:creationId xmlns:a16="http://schemas.microsoft.com/office/drawing/2014/main" id="{3A3DA9C6-CD2E-455C-A397-BFEE46064E6E}"/>
                </a:ext>
              </a:extLst>
            </p:cNvPr>
            <p:cNvSpPr>
              <a:spLocks noEditPoints="1"/>
            </p:cNvSpPr>
            <p:nvPr userDrawn="1">
              <p:custDataLst>
                <p:tags r:id="rId43"/>
              </p:custDataLst>
            </p:nvPr>
          </p:nvSpPr>
          <p:spPr bwMode="auto">
            <a:xfrm>
              <a:off x="6451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5">
              <a:extLst>
                <a:ext uri="{FF2B5EF4-FFF2-40B4-BE49-F238E27FC236}">
                  <a16:creationId xmlns:a16="http://schemas.microsoft.com/office/drawing/2014/main" id="{E606E141-6CD3-4BCA-A85C-61EDE9499069}"/>
                </a:ext>
              </a:extLst>
            </p:cNvPr>
            <p:cNvSpPr/>
            <p:nvPr userDrawn="1">
              <p:custDataLst>
                <p:tags r:id="rId44"/>
              </p:custDataLst>
            </p:nvPr>
          </p:nvSpPr>
          <p:spPr bwMode="auto">
            <a:xfrm>
              <a:off x="6501" y="2074"/>
              <a:ext cx="103" cy="139"/>
            </a:xfrm>
            <a:custGeom>
              <a:avLst/>
              <a:gdLst>
                <a:gd name="T0" fmla="*/ 0 w 80"/>
                <a:gd name="T1" fmla="*/ 79 h 107"/>
                <a:gd name="T2" fmla="*/ 6 w 80"/>
                <a:gd name="T3" fmla="*/ 79 h 107"/>
                <a:gd name="T4" fmla="*/ 39 w 80"/>
                <a:gd name="T5" fmla="*/ 94 h 107"/>
                <a:gd name="T6" fmla="*/ 64 w 80"/>
                <a:gd name="T7" fmla="*/ 78 h 107"/>
                <a:gd name="T8" fmla="*/ 1 w 80"/>
                <a:gd name="T9" fmla="*/ 29 h 107"/>
                <a:gd name="T10" fmla="*/ 42 w 80"/>
                <a:gd name="T11" fmla="*/ 0 h 107"/>
                <a:gd name="T12" fmla="*/ 74 w 80"/>
                <a:gd name="T13" fmla="*/ 8 h 107"/>
                <a:gd name="T14" fmla="*/ 74 w 80"/>
                <a:gd name="T15" fmla="*/ 24 h 107"/>
                <a:gd name="T16" fmla="*/ 70 w 80"/>
                <a:gd name="T17" fmla="*/ 24 h 107"/>
                <a:gd name="T18" fmla="*/ 42 w 80"/>
                <a:gd name="T19" fmla="*/ 12 h 107"/>
                <a:gd name="T20" fmla="*/ 17 w 80"/>
                <a:gd name="T21" fmla="*/ 26 h 107"/>
                <a:gd name="T22" fmla="*/ 80 w 80"/>
                <a:gd name="T23" fmla="*/ 77 h 107"/>
                <a:gd name="T24" fmla="*/ 39 w 80"/>
                <a:gd name="T25" fmla="*/ 107 h 107"/>
                <a:gd name="T26" fmla="*/ 0 w 80"/>
                <a:gd name="T27" fmla="*/ 95 h 107"/>
                <a:gd name="T28" fmla="*/ 0 w 80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7">
                  <a:moveTo>
                    <a:pt x="0" y="79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1" y="87"/>
                    <a:pt x="26" y="94"/>
                    <a:pt x="39" y="94"/>
                  </a:cubicBezTo>
                  <a:cubicBezTo>
                    <a:pt x="55" y="94"/>
                    <a:pt x="64" y="89"/>
                    <a:pt x="64" y="78"/>
                  </a:cubicBezTo>
                  <a:cubicBezTo>
                    <a:pt x="64" y="57"/>
                    <a:pt x="1" y="64"/>
                    <a:pt x="1" y="29"/>
                  </a:cubicBezTo>
                  <a:cubicBezTo>
                    <a:pt x="1" y="11"/>
                    <a:pt x="14" y="0"/>
                    <a:pt x="42" y="0"/>
                  </a:cubicBezTo>
                  <a:cubicBezTo>
                    <a:pt x="57" y="0"/>
                    <a:pt x="69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6" y="20"/>
                    <a:pt x="56" y="12"/>
                    <a:pt x="42" y="12"/>
                  </a:cubicBezTo>
                  <a:cubicBezTo>
                    <a:pt x="24" y="12"/>
                    <a:pt x="17" y="18"/>
                    <a:pt x="17" y="26"/>
                  </a:cubicBezTo>
                  <a:cubicBezTo>
                    <a:pt x="17" y="51"/>
                    <a:pt x="80" y="41"/>
                    <a:pt x="80" y="77"/>
                  </a:cubicBezTo>
                  <a:cubicBezTo>
                    <a:pt x="80" y="96"/>
                    <a:pt x="68" y="107"/>
                    <a:pt x="39" y="107"/>
                  </a:cubicBezTo>
                  <a:cubicBezTo>
                    <a:pt x="23" y="107"/>
                    <a:pt x="10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6">
              <a:extLst>
                <a:ext uri="{FF2B5EF4-FFF2-40B4-BE49-F238E27FC236}">
                  <a16:creationId xmlns:a16="http://schemas.microsoft.com/office/drawing/2014/main" id="{6FBB0053-2684-4B3B-BAA0-8E1636BD921D}"/>
                </a:ext>
              </a:extLst>
            </p:cNvPr>
            <p:cNvSpPr>
              <a:spLocks noEditPoints="1"/>
            </p:cNvSpPr>
            <p:nvPr userDrawn="1">
              <p:custDataLst>
                <p:tags r:id="rId45"/>
              </p:custDataLst>
            </p:nvPr>
          </p:nvSpPr>
          <p:spPr bwMode="auto">
            <a:xfrm>
              <a:off x="6621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8 w 97"/>
                <a:gd name="T9" fmla="*/ 83 h 108"/>
                <a:gd name="T10" fmla="*/ 92 w 97"/>
                <a:gd name="T11" fmla="*/ 83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4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3"/>
                    <a:pt x="17" y="68"/>
                    <a:pt x="19" y="72"/>
                  </a:cubicBezTo>
                  <a:cubicBezTo>
                    <a:pt x="25" y="86"/>
                    <a:pt x="36" y="94"/>
                    <a:pt x="55" y="94"/>
                  </a:cubicBezTo>
                  <a:cubicBezTo>
                    <a:pt x="65" y="94"/>
                    <a:pt x="78" y="90"/>
                    <a:pt x="88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4"/>
                    <a:pt x="49" y="14"/>
                  </a:cubicBezTo>
                  <a:cubicBezTo>
                    <a:pt x="30" y="14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7">
              <a:extLst>
                <a:ext uri="{FF2B5EF4-FFF2-40B4-BE49-F238E27FC236}">
                  <a16:creationId xmlns:a16="http://schemas.microsoft.com/office/drawing/2014/main" id="{AE1E62A9-6E7A-4416-BC70-6B1FABB3B9E0}"/>
                </a:ext>
              </a:extLst>
            </p:cNvPr>
            <p:cNvSpPr/>
            <p:nvPr userDrawn="1">
              <p:custDataLst>
                <p:tags r:id="rId46"/>
              </p:custDataLst>
            </p:nvPr>
          </p:nvSpPr>
          <p:spPr bwMode="auto">
            <a:xfrm>
              <a:off x="6841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8">
              <a:extLst>
                <a:ext uri="{FF2B5EF4-FFF2-40B4-BE49-F238E27FC236}">
                  <a16:creationId xmlns:a16="http://schemas.microsoft.com/office/drawing/2014/main" id="{2702F10D-7C32-455E-ABAD-1DC888D3C617}"/>
                </a:ext>
              </a:extLst>
            </p:cNvPr>
            <p:cNvSpPr/>
            <p:nvPr userDrawn="1">
              <p:custDataLst>
                <p:tags r:id="rId47"/>
              </p:custDataLst>
            </p:nvPr>
          </p:nvSpPr>
          <p:spPr bwMode="auto">
            <a:xfrm>
              <a:off x="6995" y="2074"/>
              <a:ext cx="101" cy="139"/>
            </a:xfrm>
            <a:custGeom>
              <a:avLst/>
              <a:gdLst>
                <a:gd name="T0" fmla="*/ 0 w 79"/>
                <a:gd name="T1" fmla="*/ 79 h 107"/>
                <a:gd name="T2" fmla="*/ 5 w 79"/>
                <a:gd name="T3" fmla="*/ 79 h 107"/>
                <a:gd name="T4" fmla="*/ 38 w 79"/>
                <a:gd name="T5" fmla="*/ 94 h 107"/>
                <a:gd name="T6" fmla="*/ 63 w 79"/>
                <a:gd name="T7" fmla="*/ 78 h 107"/>
                <a:gd name="T8" fmla="*/ 0 w 79"/>
                <a:gd name="T9" fmla="*/ 29 h 107"/>
                <a:gd name="T10" fmla="*/ 41 w 79"/>
                <a:gd name="T11" fmla="*/ 0 h 107"/>
                <a:gd name="T12" fmla="*/ 74 w 79"/>
                <a:gd name="T13" fmla="*/ 8 h 107"/>
                <a:gd name="T14" fmla="*/ 74 w 79"/>
                <a:gd name="T15" fmla="*/ 24 h 107"/>
                <a:gd name="T16" fmla="*/ 69 w 79"/>
                <a:gd name="T17" fmla="*/ 24 h 107"/>
                <a:gd name="T18" fmla="*/ 41 w 79"/>
                <a:gd name="T19" fmla="*/ 12 h 107"/>
                <a:gd name="T20" fmla="*/ 16 w 79"/>
                <a:gd name="T21" fmla="*/ 26 h 107"/>
                <a:gd name="T22" fmla="*/ 79 w 79"/>
                <a:gd name="T23" fmla="*/ 77 h 107"/>
                <a:gd name="T24" fmla="*/ 38 w 79"/>
                <a:gd name="T25" fmla="*/ 107 h 107"/>
                <a:gd name="T26" fmla="*/ 0 w 79"/>
                <a:gd name="T27" fmla="*/ 95 h 107"/>
                <a:gd name="T28" fmla="*/ 0 w 79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7">
                  <a:moveTo>
                    <a:pt x="0" y="79"/>
                  </a:moveTo>
                  <a:cubicBezTo>
                    <a:pt x="5" y="79"/>
                    <a:pt x="5" y="79"/>
                    <a:pt x="5" y="79"/>
                  </a:cubicBezTo>
                  <a:cubicBezTo>
                    <a:pt x="11" y="87"/>
                    <a:pt x="25" y="94"/>
                    <a:pt x="38" y="94"/>
                  </a:cubicBezTo>
                  <a:cubicBezTo>
                    <a:pt x="55" y="94"/>
                    <a:pt x="63" y="89"/>
                    <a:pt x="63" y="78"/>
                  </a:cubicBezTo>
                  <a:cubicBezTo>
                    <a:pt x="63" y="57"/>
                    <a:pt x="0" y="64"/>
                    <a:pt x="0" y="29"/>
                  </a:cubicBezTo>
                  <a:cubicBezTo>
                    <a:pt x="0" y="11"/>
                    <a:pt x="13" y="0"/>
                    <a:pt x="41" y="0"/>
                  </a:cubicBezTo>
                  <a:cubicBezTo>
                    <a:pt x="57" y="0"/>
                    <a:pt x="68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5" y="20"/>
                    <a:pt x="56" y="12"/>
                    <a:pt x="41" y="12"/>
                  </a:cubicBezTo>
                  <a:cubicBezTo>
                    <a:pt x="24" y="12"/>
                    <a:pt x="16" y="18"/>
                    <a:pt x="16" y="26"/>
                  </a:cubicBezTo>
                  <a:cubicBezTo>
                    <a:pt x="16" y="51"/>
                    <a:pt x="79" y="41"/>
                    <a:pt x="79" y="77"/>
                  </a:cubicBezTo>
                  <a:cubicBezTo>
                    <a:pt x="79" y="96"/>
                    <a:pt x="67" y="107"/>
                    <a:pt x="38" y="107"/>
                  </a:cubicBezTo>
                  <a:cubicBezTo>
                    <a:pt x="23" y="107"/>
                    <a:pt x="9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9">
              <a:extLst>
                <a:ext uri="{FF2B5EF4-FFF2-40B4-BE49-F238E27FC236}">
                  <a16:creationId xmlns:a16="http://schemas.microsoft.com/office/drawing/2014/main" id="{C8F38CCF-328A-4FC0-8BC4-D061B102FA29}"/>
                </a:ext>
              </a:extLst>
            </p:cNvPr>
            <p:cNvSpPr/>
            <p:nvPr userDrawn="1">
              <p:custDataLst>
                <p:tags r:id="rId48"/>
              </p:custDataLst>
            </p:nvPr>
          </p:nvSpPr>
          <p:spPr bwMode="auto">
            <a:xfrm>
              <a:off x="71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2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50">
              <a:extLst>
                <a:ext uri="{FF2B5EF4-FFF2-40B4-BE49-F238E27FC236}">
                  <a16:creationId xmlns:a16="http://schemas.microsoft.com/office/drawing/2014/main" id="{C5004C74-5F44-41EE-9D0B-D848C2572B69}"/>
                </a:ext>
              </a:extLst>
            </p:cNvPr>
            <p:cNvSpPr>
              <a:spLocks noEditPoints="1"/>
            </p:cNvSpPr>
            <p:nvPr userDrawn="1">
              <p:custDataLst>
                <p:tags r:id="rId49"/>
              </p:custDataLst>
            </p:nvPr>
          </p:nvSpPr>
          <p:spPr bwMode="auto">
            <a:xfrm>
              <a:off x="7203" y="2073"/>
              <a:ext cx="134" cy="140"/>
            </a:xfrm>
            <a:custGeom>
              <a:avLst/>
              <a:gdLst>
                <a:gd name="T0" fmla="*/ 51 w 104"/>
                <a:gd name="T1" fmla="*/ 0 h 108"/>
                <a:gd name="T2" fmla="*/ 104 w 104"/>
                <a:gd name="T3" fmla="*/ 53 h 108"/>
                <a:gd name="T4" fmla="*/ 51 w 104"/>
                <a:gd name="T5" fmla="*/ 108 h 108"/>
                <a:gd name="T6" fmla="*/ 0 w 104"/>
                <a:gd name="T7" fmla="*/ 54 h 108"/>
                <a:gd name="T8" fmla="*/ 51 w 104"/>
                <a:gd name="T9" fmla="*/ 0 h 108"/>
                <a:gd name="T10" fmla="*/ 51 w 104"/>
                <a:gd name="T11" fmla="*/ 94 h 108"/>
                <a:gd name="T12" fmla="*/ 87 w 104"/>
                <a:gd name="T13" fmla="*/ 54 h 108"/>
                <a:gd name="T14" fmla="*/ 51 w 104"/>
                <a:gd name="T15" fmla="*/ 13 h 108"/>
                <a:gd name="T16" fmla="*/ 16 w 104"/>
                <a:gd name="T17" fmla="*/ 54 h 108"/>
                <a:gd name="T18" fmla="*/ 51 w 104"/>
                <a:gd name="T19" fmla="*/ 9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8">
                  <a:moveTo>
                    <a:pt x="51" y="0"/>
                  </a:moveTo>
                  <a:cubicBezTo>
                    <a:pt x="83" y="0"/>
                    <a:pt x="104" y="21"/>
                    <a:pt x="104" y="53"/>
                  </a:cubicBezTo>
                  <a:cubicBezTo>
                    <a:pt x="104" y="87"/>
                    <a:pt x="84" y="108"/>
                    <a:pt x="51" y="108"/>
                  </a:cubicBezTo>
                  <a:cubicBezTo>
                    <a:pt x="20" y="108"/>
                    <a:pt x="0" y="86"/>
                    <a:pt x="0" y="54"/>
                  </a:cubicBezTo>
                  <a:cubicBezTo>
                    <a:pt x="0" y="21"/>
                    <a:pt x="20" y="0"/>
                    <a:pt x="51" y="0"/>
                  </a:cubicBezTo>
                  <a:close/>
                  <a:moveTo>
                    <a:pt x="51" y="94"/>
                  </a:moveTo>
                  <a:cubicBezTo>
                    <a:pt x="71" y="94"/>
                    <a:pt x="87" y="79"/>
                    <a:pt x="87" y="54"/>
                  </a:cubicBezTo>
                  <a:cubicBezTo>
                    <a:pt x="87" y="28"/>
                    <a:pt x="72" y="13"/>
                    <a:pt x="51" y="13"/>
                  </a:cubicBezTo>
                  <a:cubicBezTo>
                    <a:pt x="33" y="13"/>
                    <a:pt x="16" y="28"/>
                    <a:pt x="16" y="54"/>
                  </a:cubicBezTo>
                  <a:cubicBezTo>
                    <a:pt x="16" y="79"/>
                    <a:pt x="33" y="94"/>
                    <a:pt x="51" y="94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51">
              <a:extLst>
                <a:ext uri="{FF2B5EF4-FFF2-40B4-BE49-F238E27FC236}">
                  <a16:creationId xmlns:a16="http://schemas.microsoft.com/office/drawing/2014/main" id="{3D814459-82CC-46C5-99D5-73261B39F505}"/>
                </a:ext>
              </a:extLst>
            </p:cNvPr>
            <p:cNvSpPr/>
            <p:nvPr userDrawn="1">
              <p:custDataLst>
                <p:tags r:id="rId50"/>
              </p:custDataLst>
            </p:nvPr>
          </p:nvSpPr>
          <p:spPr bwMode="auto">
            <a:xfrm>
              <a:off x="7364" y="2074"/>
              <a:ext cx="119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3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5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52">
              <a:extLst>
                <a:ext uri="{FF2B5EF4-FFF2-40B4-BE49-F238E27FC236}">
                  <a16:creationId xmlns:a16="http://schemas.microsoft.com/office/drawing/2014/main" id="{91039616-88E9-4AA8-9F24-6FFBFB806664}"/>
                </a:ext>
              </a:extLst>
            </p:cNvPr>
            <p:cNvSpPr>
              <a:spLocks noEditPoints="1"/>
            </p:cNvSpPr>
            <p:nvPr userDrawn="1">
              <p:custDataLst>
                <p:tags r:id="rId51"/>
              </p:custDataLst>
            </p:nvPr>
          </p:nvSpPr>
          <p:spPr bwMode="auto">
            <a:xfrm>
              <a:off x="7516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53">
              <a:extLst>
                <a:ext uri="{FF2B5EF4-FFF2-40B4-BE49-F238E27FC236}">
                  <a16:creationId xmlns:a16="http://schemas.microsoft.com/office/drawing/2014/main" id="{B6C626BA-7E91-4BC1-BDEF-F18763E6EB0E}"/>
                </a:ext>
              </a:extLst>
            </p:cNvPr>
            <p:cNvSpPr>
              <a:spLocks noEditPoints="1"/>
            </p:cNvSpPr>
            <p:nvPr userDrawn="1">
              <p:custDataLst>
                <p:tags r:id="rId52"/>
              </p:custDataLst>
            </p:nvPr>
          </p:nvSpPr>
          <p:spPr bwMode="auto">
            <a:xfrm>
              <a:off x="7565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5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4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6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50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8"/>
                    <a:pt x="40" y="42"/>
                  </a:cubicBezTo>
                  <a:cubicBezTo>
                    <a:pt x="47" y="40"/>
                    <a:pt x="63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5"/>
                    <a:pt x="44" y="15"/>
                  </a:cubicBezTo>
                  <a:cubicBezTo>
                    <a:pt x="29" y="15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4" y="53"/>
                    <a:pt x="51" y="55"/>
                    <a:pt x="46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74887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Full_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  <p:custDataLst>
              <p:tags r:id="rId1"/>
            </p:custDataLst>
          </p:nvPr>
        </p:nvSpPr>
        <p:spPr>
          <a:xfrm>
            <a:off x="609600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3887" y="658801"/>
            <a:ext cx="5111750" cy="974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  <p:custDataLst>
              <p:tags r:id="rId3"/>
            </p:custDataLst>
          </p:nvPr>
        </p:nvSpPr>
        <p:spPr>
          <a:xfrm>
            <a:off x="623887" y="1633439"/>
            <a:ext cx="5111750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  <p:custDataLst>
              <p:tags r:id="rId4"/>
            </p:custDataLst>
          </p:nvPr>
        </p:nvSpPr>
        <p:spPr>
          <a:xfrm>
            <a:off x="623888" y="3994150"/>
            <a:ext cx="5111750" cy="2243138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 level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22BE6A-BF46-417C-8758-C28B140D579B}"/>
              </a:ext>
            </a:extLst>
          </p:cNvPr>
          <p:cNvSpPr>
            <a:spLocks noGrp="1"/>
          </p:cNvSpPr>
          <p:nvPr>
            <p:ph type="body" sz="quarter" idx="14" hasCustomPrompt="1"/>
            <p:custDataLst>
              <p:tags r:id="rId5"/>
            </p:custDataLst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27B4F34-EF64-4E30-AF79-32B1E356F7F3}"/>
              </a:ext>
            </a:extLst>
          </p:cNvPr>
          <p:cNvGrpSpPr>
            <a:grpSpLocks noChangeAspect="1"/>
          </p:cNvGrpSpPr>
          <p:nvPr userDrawn="1">
            <p:custDataLst>
              <p:tags r:id="rId6"/>
            </p:custDataLst>
          </p:nvPr>
        </p:nvGrpSpPr>
        <p:grpSpPr>
          <a:xfrm>
            <a:off x="7913089" y="6466809"/>
            <a:ext cx="4015386" cy="154800"/>
            <a:chOff x="1" y="2013"/>
            <a:chExt cx="7678" cy="296"/>
          </a:xfrm>
        </p:grpSpPr>
        <p:sp>
          <p:nvSpPr>
            <p:cNvPr id="30" name="Freeform 5">
              <a:extLst>
                <a:ext uri="{FF2B5EF4-FFF2-40B4-BE49-F238E27FC236}">
                  <a16:creationId xmlns:a16="http://schemas.microsoft.com/office/drawing/2014/main" id="{90386AF5-C4E6-4063-8C41-65206C4F0585}"/>
                </a:ext>
              </a:extLst>
            </p:cNvPr>
            <p:cNvSpPr/>
            <p:nvPr userDrawn="1">
              <p:custDataLst>
                <p:tags r:id="rId7"/>
              </p:custDataLst>
            </p:nvPr>
          </p:nvSpPr>
          <p:spPr bwMode="auto">
            <a:xfrm>
              <a:off x="1184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6">
              <a:extLst>
                <a:ext uri="{FF2B5EF4-FFF2-40B4-BE49-F238E27FC236}">
                  <a16:creationId xmlns:a16="http://schemas.microsoft.com/office/drawing/2014/main" id="{D153234F-05FE-4253-B8C1-4B81002ACC7F}"/>
                </a:ext>
              </a:extLst>
            </p:cNvPr>
            <p:cNvSpPr/>
            <p:nvPr userDrawn="1">
              <p:custDataLst>
                <p:tags r:id="rId8"/>
              </p:custDataLst>
            </p:nvPr>
          </p:nvSpPr>
          <p:spPr bwMode="auto">
            <a:xfrm>
              <a:off x="132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7">
              <a:extLst>
                <a:ext uri="{FF2B5EF4-FFF2-40B4-BE49-F238E27FC236}">
                  <a16:creationId xmlns:a16="http://schemas.microsoft.com/office/drawing/2014/main" id="{89391D5F-01B7-45A8-8A14-8124DBB516B5}"/>
                </a:ext>
              </a:extLst>
            </p:cNvPr>
            <p:cNvSpPr/>
            <p:nvPr userDrawn="1">
              <p:custDataLst>
                <p:tags r:id="rId9"/>
              </p:custDataLst>
            </p:nvPr>
          </p:nvSpPr>
          <p:spPr bwMode="auto">
            <a:xfrm>
              <a:off x="14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8">
              <a:extLst>
                <a:ext uri="{FF2B5EF4-FFF2-40B4-BE49-F238E27FC236}">
                  <a16:creationId xmlns:a16="http://schemas.microsoft.com/office/drawing/2014/main" id="{60F33550-C436-4442-8035-74A385918FF7}"/>
                </a:ext>
              </a:extLst>
            </p:cNvPr>
            <p:cNvSpPr>
              <a:spLocks noEditPoint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1504" y="2073"/>
              <a:ext cx="124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4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8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5" y="108"/>
                    <a:pt x="54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8" y="13"/>
                  </a:cubicBezTo>
                  <a:cubicBezTo>
                    <a:pt x="29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9">
              <a:extLst>
                <a:ext uri="{FF2B5EF4-FFF2-40B4-BE49-F238E27FC236}">
                  <a16:creationId xmlns:a16="http://schemas.microsoft.com/office/drawing/2014/main" id="{3392AEEE-0229-460D-9A76-AA511C8A85F4}"/>
                </a:ext>
              </a:extLst>
            </p:cNvPr>
            <p:cNvSpPr/>
            <p:nvPr userDrawn="1">
              <p:custDataLst>
                <p:tags r:id="rId11"/>
              </p:custDataLst>
            </p:nvPr>
          </p:nvSpPr>
          <p:spPr bwMode="auto">
            <a:xfrm>
              <a:off x="1638" y="2076"/>
              <a:ext cx="134" cy="133"/>
            </a:xfrm>
            <a:custGeom>
              <a:avLst/>
              <a:gdLst>
                <a:gd name="T0" fmla="*/ 134 w 134"/>
                <a:gd name="T1" fmla="*/ 0 h 133"/>
                <a:gd name="T2" fmla="*/ 134 w 134"/>
                <a:gd name="T3" fmla="*/ 6 h 133"/>
                <a:gd name="T4" fmla="*/ 79 w 134"/>
                <a:gd name="T5" fmla="*/ 133 h 133"/>
                <a:gd name="T6" fmla="*/ 54 w 134"/>
                <a:gd name="T7" fmla="*/ 133 h 133"/>
                <a:gd name="T8" fmla="*/ 0 w 134"/>
                <a:gd name="T9" fmla="*/ 6 h 133"/>
                <a:gd name="T10" fmla="*/ 0 w 134"/>
                <a:gd name="T11" fmla="*/ 0 h 133"/>
                <a:gd name="T12" fmla="*/ 20 w 134"/>
                <a:gd name="T13" fmla="*/ 0 h 133"/>
                <a:gd name="T14" fmla="*/ 60 w 134"/>
                <a:gd name="T15" fmla="*/ 100 h 133"/>
                <a:gd name="T16" fmla="*/ 64 w 134"/>
                <a:gd name="T17" fmla="*/ 114 h 133"/>
                <a:gd name="T18" fmla="*/ 68 w 134"/>
                <a:gd name="T19" fmla="*/ 114 h 133"/>
                <a:gd name="T20" fmla="*/ 73 w 134"/>
                <a:gd name="T21" fmla="*/ 101 h 133"/>
                <a:gd name="T22" fmla="*/ 113 w 134"/>
                <a:gd name="T23" fmla="*/ 0 h 133"/>
                <a:gd name="T24" fmla="*/ 134 w 134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3">
                  <a:moveTo>
                    <a:pt x="134" y="0"/>
                  </a:moveTo>
                  <a:lnTo>
                    <a:pt x="134" y="6"/>
                  </a:lnTo>
                  <a:lnTo>
                    <a:pt x="79" y="133"/>
                  </a:lnTo>
                  <a:lnTo>
                    <a:pt x="54" y="133"/>
                  </a:lnTo>
                  <a:lnTo>
                    <a:pt x="0" y="6"/>
                  </a:lnTo>
                  <a:lnTo>
                    <a:pt x="0" y="0"/>
                  </a:lnTo>
                  <a:lnTo>
                    <a:pt x="20" y="0"/>
                  </a:lnTo>
                  <a:lnTo>
                    <a:pt x="60" y="100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3" y="101"/>
                  </a:lnTo>
                  <a:lnTo>
                    <a:pt x="113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0">
              <a:extLst>
                <a:ext uri="{FF2B5EF4-FFF2-40B4-BE49-F238E27FC236}">
                  <a16:creationId xmlns:a16="http://schemas.microsoft.com/office/drawing/2014/main" id="{895A968B-83DF-4110-9024-3DCB8E6B8F0D}"/>
                </a:ext>
              </a:extLst>
            </p:cNvPr>
            <p:cNvSpPr>
              <a:spLocks noEditPoint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1781" y="2017"/>
              <a:ext cx="134" cy="196"/>
            </a:xfrm>
            <a:custGeom>
              <a:avLst/>
              <a:gdLst>
                <a:gd name="T0" fmla="*/ 52 w 104"/>
                <a:gd name="T1" fmla="*/ 43 h 151"/>
                <a:gd name="T2" fmla="*/ 104 w 104"/>
                <a:gd name="T3" fmla="*/ 96 h 151"/>
                <a:gd name="T4" fmla="*/ 52 w 104"/>
                <a:gd name="T5" fmla="*/ 151 h 151"/>
                <a:gd name="T6" fmla="*/ 0 w 104"/>
                <a:gd name="T7" fmla="*/ 97 h 151"/>
                <a:gd name="T8" fmla="*/ 52 w 104"/>
                <a:gd name="T9" fmla="*/ 43 h 151"/>
                <a:gd name="T10" fmla="*/ 52 w 104"/>
                <a:gd name="T11" fmla="*/ 137 h 151"/>
                <a:gd name="T12" fmla="*/ 87 w 104"/>
                <a:gd name="T13" fmla="*/ 97 h 151"/>
                <a:gd name="T14" fmla="*/ 52 w 104"/>
                <a:gd name="T15" fmla="*/ 56 h 151"/>
                <a:gd name="T16" fmla="*/ 17 w 104"/>
                <a:gd name="T17" fmla="*/ 97 h 151"/>
                <a:gd name="T18" fmla="*/ 52 w 104"/>
                <a:gd name="T19" fmla="*/ 137 h 151"/>
                <a:gd name="T20" fmla="*/ 67 w 104"/>
                <a:gd name="T21" fmla="*/ 10 h 151"/>
                <a:gd name="T22" fmla="*/ 75 w 104"/>
                <a:gd name="T23" fmla="*/ 2 h 151"/>
                <a:gd name="T24" fmla="*/ 86 w 104"/>
                <a:gd name="T25" fmla="*/ 5 h 151"/>
                <a:gd name="T26" fmla="*/ 66 w 104"/>
                <a:gd name="T27" fmla="*/ 22 h 151"/>
                <a:gd name="T28" fmla="*/ 38 w 104"/>
                <a:gd name="T29" fmla="*/ 12 h 151"/>
                <a:gd name="T30" fmla="*/ 28 w 104"/>
                <a:gd name="T31" fmla="*/ 20 h 151"/>
                <a:gd name="T32" fmla="*/ 18 w 104"/>
                <a:gd name="T33" fmla="*/ 15 h 151"/>
                <a:gd name="T34" fmla="*/ 39 w 104"/>
                <a:gd name="T35" fmla="*/ 0 h 151"/>
                <a:gd name="T36" fmla="*/ 67 w 104"/>
                <a:gd name="T37" fmla="*/ 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1">
                  <a:moveTo>
                    <a:pt x="52" y="43"/>
                  </a:moveTo>
                  <a:cubicBezTo>
                    <a:pt x="83" y="43"/>
                    <a:pt x="104" y="64"/>
                    <a:pt x="104" y="96"/>
                  </a:cubicBezTo>
                  <a:cubicBezTo>
                    <a:pt x="104" y="130"/>
                    <a:pt x="84" y="151"/>
                    <a:pt x="52" y="151"/>
                  </a:cubicBezTo>
                  <a:cubicBezTo>
                    <a:pt x="20" y="151"/>
                    <a:pt x="0" y="129"/>
                    <a:pt x="0" y="97"/>
                  </a:cubicBezTo>
                  <a:cubicBezTo>
                    <a:pt x="0" y="64"/>
                    <a:pt x="21" y="43"/>
                    <a:pt x="52" y="43"/>
                  </a:cubicBezTo>
                  <a:close/>
                  <a:moveTo>
                    <a:pt x="52" y="137"/>
                  </a:moveTo>
                  <a:cubicBezTo>
                    <a:pt x="72" y="137"/>
                    <a:pt x="87" y="122"/>
                    <a:pt x="87" y="97"/>
                  </a:cubicBezTo>
                  <a:cubicBezTo>
                    <a:pt x="87" y="71"/>
                    <a:pt x="72" y="56"/>
                    <a:pt x="52" y="56"/>
                  </a:cubicBezTo>
                  <a:cubicBezTo>
                    <a:pt x="33" y="56"/>
                    <a:pt x="17" y="71"/>
                    <a:pt x="17" y="97"/>
                  </a:cubicBezTo>
                  <a:cubicBezTo>
                    <a:pt x="17" y="122"/>
                    <a:pt x="33" y="137"/>
                    <a:pt x="52" y="137"/>
                  </a:cubicBezTo>
                  <a:close/>
                  <a:moveTo>
                    <a:pt x="67" y="10"/>
                  </a:moveTo>
                  <a:cubicBezTo>
                    <a:pt x="70" y="10"/>
                    <a:pt x="74" y="7"/>
                    <a:pt x="75" y="2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3" y="16"/>
                    <a:pt x="76" y="22"/>
                    <a:pt x="66" y="22"/>
                  </a:cubicBezTo>
                  <a:cubicBezTo>
                    <a:pt x="51" y="22"/>
                    <a:pt x="47" y="12"/>
                    <a:pt x="38" y="12"/>
                  </a:cubicBezTo>
                  <a:cubicBezTo>
                    <a:pt x="35" y="12"/>
                    <a:pt x="30" y="12"/>
                    <a:pt x="28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3"/>
                    <a:pt x="30" y="0"/>
                    <a:pt x="39" y="0"/>
                  </a:cubicBezTo>
                  <a:cubicBezTo>
                    <a:pt x="52" y="0"/>
                    <a:pt x="56" y="10"/>
                    <a:pt x="67" y="10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C87C6946-5B4A-4169-9D1C-8EE06D74AE99}"/>
                </a:ext>
              </a:extLst>
            </p:cNvPr>
            <p:cNvSpPr/>
            <p:nvPr userDrawn="1">
              <p:custDataLst>
                <p:tags r:id="rId13"/>
              </p:custDataLst>
            </p:nvPr>
          </p:nvSpPr>
          <p:spPr bwMode="auto">
            <a:xfrm>
              <a:off x="1929" y="2030"/>
              <a:ext cx="72" cy="179"/>
            </a:xfrm>
            <a:custGeom>
              <a:avLst/>
              <a:gdLst>
                <a:gd name="T0" fmla="*/ 32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2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2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2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12">
              <a:extLst>
                <a:ext uri="{FF2B5EF4-FFF2-40B4-BE49-F238E27FC236}">
                  <a16:creationId xmlns:a16="http://schemas.microsoft.com/office/drawing/2014/main" id="{654B023B-8CB6-499B-A91D-4068C80E377F}"/>
                </a:ext>
              </a:extLst>
            </p:cNvPr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2030" y="2013"/>
              <a:ext cx="21" cy="196"/>
            </a:xfrm>
            <a:prstGeom prst="rect">
              <a:avLst/>
            </a:pr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94CFCFB1-7108-4F47-AC56-D0AE40CD5597}"/>
                </a:ext>
              </a:extLst>
            </p:cNvPr>
            <p:cNvSpPr/>
            <p:nvPr userDrawn="1">
              <p:custDataLst>
                <p:tags r:id="rId15"/>
              </p:custDataLst>
            </p:nvPr>
          </p:nvSpPr>
          <p:spPr bwMode="auto">
            <a:xfrm>
              <a:off x="2086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40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4">
              <a:extLst>
                <a:ext uri="{FF2B5EF4-FFF2-40B4-BE49-F238E27FC236}">
                  <a16:creationId xmlns:a16="http://schemas.microsoft.com/office/drawing/2014/main" id="{7A71F197-7368-47A3-9323-097707B9E103}"/>
                </a:ext>
              </a:extLst>
            </p:cNvPr>
            <p:cNvSpPr/>
            <p:nvPr userDrawn="1">
              <p:custDataLst>
                <p:tags r:id="rId16"/>
              </p:custDataLst>
            </p:nvPr>
          </p:nvSpPr>
          <p:spPr bwMode="auto">
            <a:xfrm>
              <a:off x="2234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5">
              <a:extLst>
                <a:ext uri="{FF2B5EF4-FFF2-40B4-BE49-F238E27FC236}">
                  <a16:creationId xmlns:a16="http://schemas.microsoft.com/office/drawing/2014/main" id="{5EE1F2F9-A6A9-4399-9540-FC0D19E0B8CC}"/>
                </a:ext>
              </a:extLst>
            </p:cNvPr>
            <p:cNvSpPr>
              <a:spLocks noEditPoint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2353" y="2073"/>
              <a:ext cx="126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2 h 108"/>
                <a:gd name="T10" fmla="*/ 93 w 98"/>
                <a:gd name="T11" fmla="*/ 82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3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2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3"/>
                    <a:pt x="49" y="13"/>
                  </a:cubicBezTo>
                  <a:cubicBezTo>
                    <a:pt x="30" y="13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6">
              <a:extLst>
                <a:ext uri="{FF2B5EF4-FFF2-40B4-BE49-F238E27FC236}">
                  <a16:creationId xmlns:a16="http://schemas.microsoft.com/office/drawing/2014/main" id="{30331F9C-BE1E-41D8-9633-3B595B9F4B16}"/>
                </a:ext>
              </a:extLst>
            </p:cNvPr>
            <p:cNvSpPr>
              <a:spLocks noEditPoint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2561" y="2020"/>
              <a:ext cx="174" cy="189"/>
            </a:xfrm>
            <a:custGeom>
              <a:avLst/>
              <a:gdLst>
                <a:gd name="T0" fmla="*/ 70 w 174"/>
                <a:gd name="T1" fmla="*/ 0 h 189"/>
                <a:gd name="T2" fmla="*/ 105 w 174"/>
                <a:gd name="T3" fmla="*/ 0 h 189"/>
                <a:gd name="T4" fmla="*/ 174 w 174"/>
                <a:gd name="T5" fmla="*/ 183 h 189"/>
                <a:gd name="T6" fmla="*/ 174 w 174"/>
                <a:gd name="T7" fmla="*/ 189 h 189"/>
                <a:gd name="T8" fmla="*/ 152 w 174"/>
                <a:gd name="T9" fmla="*/ 189 h 189"/>
                <a:gd name="T10" fmla="*/ 127 w 174"/>
                <a:gd name="T11" fmla="*/ 122 h 189"/>
                <a:gd name="T12" fmla="*/ 45 w 174"/>
                <a:gd name="T13" fmla="*/ 122 h 189"/>
                <a:gd name="T14" fmla="*/ 21 w 174"/>
                <a:gd name="T15" fmla="*/ 189 h 189"/>
                <a:gd name="T16" fmla="*/ 0 w 174"/>
                <a:gd name="T17" fmla="*/ 189 h 189"/>
                <a:gd name="T18" fmla="*/ 0 w 174"/>
                <a:gd name="T19" fmla="*/ 183 h 189"/>
                <a:gd name="T20" fmla="*/ 70 w 174"/>
                <a:gd name="T21" fmla="*/ 0 h 189"/>
                <a:gd name="T22" fmla="*/ 53 w 174"/>
                <a:gd name="T23" fmla="*/ 102 h 189"/>
                <a:gd name="T24" fmla="*/ 119 w 174"/>
                <a:gd name="T25" fmla="*/ 102 h 189"/>
                <a:gd name="T26" fmla="*/ 90 w 174"/>
                <a:gd name="T27" fmla="*/ 27 h 189"/>
                <a:gd name="T28" fmla="*/ 87 w 174"/>
                <a:gd name="T29" fmla="*/ 15 h 189"/>
                <a:gd name="T30" fmla="*/ 85 w 174"/>
                <a:gd name="T31" fmla="*/ 15 h 189"/>
                <a:gd name="T32" fmla="*/ 81 w 174"/>
                <a:gd name="T33" fmla="*/ 27 h 189"/>
                <a:gd name="T34" fmla="*/ 53 w 174"/>
                <a:gd name="T35" fmla="*/ 10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189">
                  <a:moveTo>
                    <a:pt x="70" y="0"/>
                  </a:moveTo>
                  <a:lnTo>
                    <a:pt x="105" y="0"/>
                  </a:lnTo>
                  <a:lnTo>
                    <a:pt x="174" y="183"/>
                  </a:lnTo>
                  <a:lnTo>
                    <a:pt x="174" y="189"/>
                  </a:lnTo>
                  <a:lnTo>
                    <a:pt x="152" y="189"/>
                  </a:lnTo>
                  <a:lnTo>
                    <a:pt x="127" y="122"/>
                  </a:lnTo>
                  <a:lnTo>
                    <a:pt x="45" y="122"/>
                  </a:lnTo>
                  <a:lnTo>
                    <a:pt x="21" y="189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70" y="0"/>
                  </a:lnTo>
                  <a:close/>
                  <a:moveTo>
                    <a:pt x="53" y="102"/>
                  </a:moveTo>
                  <a:lnTo>
                    <a:pt x="119" y="102"/>
                  </a:lnTo>
                  <a:lnTo>
                    <a:pt x="90" y="27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1" y="27"/>
                  </a:lnTo>
                  <a:lnTo>
                    <a:pt x="53" y="102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7">
              <a:extLst>
                <a:ext uri="{FF2B5EF4-FFF2-40B4-BE49-F238E27FC236}">
                  <a16:creationId xmlns:a16="http://schemas.microsoft.com/office/drawing/2014/main" id="{15149790-152A-4B8C-BCFD-A63E73DA32EA}"/>
                </a:ext>
              </a:extLst>
            </p:cNvPr>
            <p:cNvSpPr/>
            <p:nvPr userDrawn="1">
              <p:custDataLst>
                <p:tags r:id="rId19"/>
              </p:custDataLst>
            </p:nvPr>
          </p:nvSpPr>
          <p:spPr bwMode="auto">
            <a:xfrm>
              <a:off x="2761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7 w 56"/>
                <a:gd name="T3" fmla="*/ 1 h 104"/>
                <a:gd name="T4" fmla="*/ 17 w 56"/>
                <a:gd name="T5" fmla="*/ 19 h 104"/>
                <a:gd name="T6" fmla="*/ 20 w 56"/>
                <a:gd name="T7" fmla="*/ 19 h 104"/>
                <a:gd name="T8" fmla="*/ 42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2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7"/>
                    <a:pt x="3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0" y="15"/>
                    <a:pt x="19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8">
              <a:extLst>
                <a:ext uri="{FF2B5EF4-FFF2-40B4-BE49-F238E27FC236}">
                  <a16:creationId xmlns:a16="http://schemas.microsoft.com/office/drawing/2014/main" id="{18AC3071-647B-469A-B4DE-A00E3997D48A}"/>
                </a:ext>
              </a:extLst>
            </p:cNvPr>
            <p:cNvSpPr>
              <a:spLocks noEditPoint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2840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9">
              <a:extLst>
                <a:ext uri="{FF2B5EF4-FFF2-40B4-BE49-F238E27FC236}">
                  <a16:creationId xmlns:a16="http://schemas.microsoft.com/office/drawing/2014/main" id="{5A66BD5A-C519-4A82-8445-0AF50196E43B}"/>
                </a:ext>
              </a:extLst>
            </p:cNvPr>
            <p:cNvSpPr/>
            <p:nvPr userDrawn="1">
              <p:custDataLst>
                <p:tags r:id="rId21"/>
              </p:custDataLst>
            </p:nvPr>
          </p:nvSpPr>
          <p:spPr bwMode="auto">
            <a:xfrm>
              <a:off x="2992" y="2074"/>
              <a:ext cx="117" cy="135"/>
            </a:xfrm>
            <a:custGeom>
              <a:avLst/>
              <a:gdLst>
                <a:gd name="T0" fmla="*/ 75 w 91"/>
                <a:gd name="T1" fmla="*/ 40 h 104"/>
                <a:gd name="T2" fmla="*/ 46 w 91"/>
                <a:gd name="T3" fmla="*/ 14 h 104"/>
                <a:gd name="T4" fmla="*/ 16 w 91"/>
                <a:gd name="T5" fmla="*/ 38 h 104"/>
                <a:gd name="T6" fmla="*/ 16 w 91"/>
                <a:gd name="T7" fmla="*/ 104 h 104"/>
                <a:gd name="T8" fmla="*/ 0 w 91"/>
                <a:gd name="T9" fmla="*/ 104 h 104"/>
                <a:gd name="T10" fmla="*/ 0 w 91"/>
                <a:gd name="T11" fmla="*/ 1 h 104"/>
                <a:gd name="T12" fmla="*/ 15 w 91"/>
                <a:gd name="T13" fmla="*/ 1 h 104"/>
                <a:gd name="T14" fmla="*/ 15 w 91"/>
                <a:gd name="T15" fmla="*/ 19 h 104"/>
                <a:gd name="T16" fmla="*/ 18 w 91"/>
                <a:gd name="T17" fmla="*/ 19 h 104"/>
                <a:gd name="T18" fmla="*/ 52 w 91"/>
                <a:gd name="T19" fmla="*/ 0 h 104"/>
                <a:gd name="T20" fmla="*/ 91 w 91"/>
                <a:gd name="T21" fmla="*/ 38 h 104"/>
                <a:gd name="T22" fmla="*/ 91 w 91"/>
                <a:gd name="T23" fmla="*/ 104 h 104"/>
                <a:gd name="T24" fmla="*/ 75 w 91"/>
                <a:gd name="T25" fmla="*/ 104 h 104"/>
                <a:gd name="T26" fmla="*/ 75 w 91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4">
                  <a:moveTo>
                    <a:pt x="75" y="40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4" y="14"/>
                    <a:pt x="16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8" y="0"/>
                    <a:pt x="52" y="0"/>
                  </a:cubicBezTo>
                  <a:cubicBezTo>
                    <a:pt x="75" y="0"/>
                    <a:pt x="91" y="11"/>
                    <a:pt x="91" y="38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0">
              <a:extLst>
                <a:ext uri="{FF2B5EF4-FFF2-40B4-BE49-F238E27FC236}">
                  <a16:creationId xmlns:a16="http://schemas.microsoft.com/office/drawing/2014/main" id="{2D510DE7-E1D7-4C7F-B7E0-6C1B39E042FE}"/>
                </a:ext>
              </a:extLst>
            </p:cNvPr>
            <p:cNvSpPr>
              <a:spLocks noEditPoint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3136" y="2015"/>
              <a:ext cx="129" cy="197"/>
            </a:xfrm>
            <a:custGeom>
              <a:avLst/>
              <a:gdLst>
                <a:gd name="T0" fmla="*/ 100 w 100"/>
                <a:gd name="T1" fmla="*/ 0 h 152"/>
                <a:gd name="T2" fmla="*/ 100 w 100"/>
                <a:gd name="T3" fmla="*/ 150 h 152"/>
                <a:gd name="T4" fmla="*/ 83 w 100"/>
                <a:gd name="T5" fmla="*/ 150 h 152"/>
                <a:gd name="T6" fmla="*/ 83 w 100"/>
                <a:gd name="T7" fmla="*/ 137 h 152"/>
                <a:gd name="T8" fmla="*/ 80 w 100"/>
                <a:gd name="T9" fmla="*/ 137 h 152"/>
                <a:gd name="T10" fmla="*/ 49 w 100"/>
                <a:gd name="T11" fmla="*/ 152 h 152"/>
                <a:gd name="T12" fmla="*/ 0 w 100"/>
                <a:gd name="T13" fmla="*/ 100 h 152"/>
                <a:gd name="T14" fmla="*/ 52 w 100"/>
                <a:gd name="T15" fmla="*/ 45 h 152"/>
                <a:gd name="T16" fmla="*/ 83 w 100"/>
                <a:gd name="T17" fmla="*/ 61 h 152"/>
                <a:gd name="T18" fmla="*/ 83 w 100"/>
                <a:gd name="T19" fmla="*/ 0 h 152"/>
                <a:gd name="T20" fmla="*/ 100 w 100"/>
                <a:gd name="T21" fmla="*/ 0 h 152"/>
                <a:gd name="T22" fmla="*/ 83 w 100"/>
                <a:gd name="T23" fmla="*/ 109 h 152"/>
                <a:gd name="T24" fmla="*/ 83 w 100"/>
                <a:gd name="T25" fmla="*/ 81 h 152"/>
                <a:gd name="T26" fmla="*/ 54 w 100"/>
                <a:gd name="T27" fmla="*/ 59 h 152"/>
                <a:gd name="T28" fmla="*/ 17 w 100"/>
                <a:gd name="T29" fmla="*/ 99 h 152"/>
                <a:gd name="T30" fmla="*/ 54 w 100"/>
                <a:gd name="T31" fmla="*/ 138 h 152"/>
                <a:gd name="T32" fmla="*/ 83 w 100"/>
                <a:gd name="T33" fmla="*/ 10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52">
                  <a:moveTo>
                    <a:pt x="100" y="0"/>
                  </a:moveTo>
                  <a:cubicBezTo>
                    <a:pt x="100" y="150"/>
                    <a:pt x="100" y="150"/>
                    <a:pt x="100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72" y="147"/>
                    <a:pt x="62" y="152"/>
                    <a:pt x="49" y="152"/>
                  </a:cubicBezTo>
                  <a:cubicBezTo>
                    <a:pt x="21" y="152"/>
                    <a:pt x="0" y="131"/>
                    <a:pt x="0" y="100"/>
                  </a:cubicBezTo>
                  <a:cubicBezTo>
                    <a:pt x="0" y="66"/>
                    <a:pt x="24" y="45"/>
                    <a:pt x="52" y="45"/>
                  </a:cubicBezTo>
                  <a:cubicBezTo>
                    <a:pt x="64" y="45"/>
                    <a:pt x="80" y="51"/>
                    <a:pt x="83" y="61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100" y="0"/>
                  </a:lnTo>
                  <a:close/>
                  <a:moveTo>
                    <a:pt x="83" y="109"/>
                  </a:moveTo>
                  <a:cubicBezTo>
                    <a:pt x="83" y="81"/>
                    <a:pt x="83" y="81"/>
                    <a:pt x="83" y="81"/>
                  </a:cubicBezTo>
                  <a:cubicBezTo>
                    <a:pt x="83" y="67"/>
                    <a:pt x="70" y="59"/>
                    <a:pt x="54" y="59"/>
                  </a:cubicBezTo>
                  <a:cubicBezTo>
                    <a:pt x="36" y="59"/>
                    <a:pt x="17" y="72"/>
                    <a:pt x="17" y="99"/>
                  </a:cubicBezTo>
                  <a:cubicBezTo>
                    <a:pt x="17" y="124"/>
                    <a:pt x="35" y="138"/>
                    <a:pt x="54" y="138"/>
                  </a:cubicBezTo>
                  <a:cubicBezTo>
                    <a:pt x="69" y="138"/>
                    <a:pt x="83" y="125"/>
                    <a:pt x="83" y="109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1">
              <a:extLst>
                <a:ext uri="{FF2B5EF4-FFF2-40B4-BE49-F238E27FC236}">
                  <a16:creationId xmlns:a16="http://schemas.microsoft.com/office/drawing/2014/main" id="{6664582F-9C21-41FC-B7A3-C989764F4C77}"/>
                </a:ext>
              </a:extLst>
            </p:cNvPr>
            <p:cNvSpPr>
              <a:spLocks noEditPoint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3293" y="2073"/>
              <a:ext cx="113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3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49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6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2">
              <a:extLst>
                <a:ext uri="{FF2B5EF4-FFF2-40B4-BE49-F238E27FC236}">
                  <a16:creationId xmlns:a16="http://schemas.microsoft.com/office/drawing/2014/main" id="{3BFF093D-5DB0-4A73-9F45-1ECF75FE34E8}"/>
                </a:ext>
              </a:extLst>
            </p:cNvPr>
            <p:cNvSpPr/>
            <p:nvPr userDrawn="1">
              <p:custDataLst>
                <p:tags r:id="rId24"/>
              </p:custDataLst>
            </p:nvPr>
          </p:nvSpPr>
          <p:spPr bwMode="auto">
            <a:xfrm>
              <a:off x="3441" y="2074"/>
              <a:ext cx="213" cy="135"/>
            </a:xfrm>
            <a:custGeom>
              <a:avLst/>
              <a:gdLst>
                <a:gd name="T0" fmla="*/ 75 w 165"/>
                <a:gd name="T1" fmla="*/ 38 h 104"/>
                <a:gd name="T2" fmla="*/ 46 w 165"/>
                <a:gd name="T3" fmla="*/ 14 h 104"/>
                <a:gd name="T4" fmla="*/ 16 w 165"/>
                <a:gd name="T5" fmla="*/ 38 h 104"/>
                <a:gd name="T6" fmla="*/ 16 w 165"/>
                <a:gd name="T7" fmla="*/ 104 h 104"/>
                <a:gd name="T8" fmla="*/ 0 w 165"/>
                <a:gd name="T9" fmla="*/ 104 h 104"/>
                <a:gd name="T10" fmla="*/ 0 w 165"/>
                <a:gd name="T11" fmla="*/ 1 h 104"/>
                <a:gd name="T12" fmla="*/ 16 w 165"/>
                <a:gd name="T13" fmla="*/ 1 h 104"/>
                <a:gd name="T14" fmla="*/ 16 w 165"/>
                <a:gd name="T15" fmla="*/ 19 h 104"/>
                <a:gd name="T16" fmla="*/ 18 w 165"/>
                <a:gd name="T17" fmla="*/ 19 h 104"/>
                <a:gd name="T18" fmla="*/ 51 w 165"/>
                <a:gd name="T19" fmla="*/ 0 h 104"/>
                <a:gd name="T20" fmla="*/ 86 w 165"/>
                <a:gd name="T21" fmla="*/ 21 h 104"/>
                <a:gd name="T22" fmla="*/ 89 w 165"/>
                <a:gd name="T23" fmla="*/ 21 h 104"/>
                <a:gd name="T24" fmla="*/ 125 w 165"/>
                <a:gd name="T25" fmla="*/ 0 h 104"/>
                <a:gd name="T26" fmla="*/ 165 w 165"/>
                <a:gd name="T27" fmla="*/ 37 h 104"/>
                <a:gd name="T28" fmla="*/ 165 w 165"/>
                <a:gd name="T29" fmla="*/ 104 h 104"/>
                <a:gd name="T30" fmla="*/ 149 w 165"/>
                <a:gd name="T31" fmla="*/ 104 h 104"/>
                <a:gd name="T32" fmla="*/ 149 w 165"/>
                <a:gd name="T33" fmla="*/ 38 h 104"/>
                <a:gd name="T34" fmla="*/ 121 w 165"/>
                <a:gd name="T35" fmla="*/ 14 h 104"/>
                <a:gd name="T36" fmla="*/ 91 w 165"/>
                <a:gd name="T37" fmla="*/ 39 h 104"/>
                <a:gd name="T38" fmla="*/ 91 w 165"/>
                <a:gd name="T39" fmla="*/ 104 h 104"/>
                <a:gd name="T40" fmla="*/ 75 w 165"/>
                <a:gd name="T41" fmla="*/ 104 h 104"/>
                <a:gd name="T42" fmla="*/ 75 w 165"/>
                <a:gd name="T43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104">
                  <a:moveTo>
                    <a:pt x="75" y="38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5" y="5"/>
                    <a:pt x="39" y="0"/>
                    <a:pt x="51" y="0"/>
                  </a:cubicBezTo>
                  <a:cubicBezTo>
                    <a:pt x="72" y="0"/>
                    <a:pt x="82" y="9"/>
                    <a:pt x="86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7"/>
                    <a:pt x="112" y="0"/>
                    <a:pt x="125" y="0"/>
                  </a:cubicBezTo>
                  <a:cubicBezTo>
                    <a:pt x="149" y="0"/>
                    <a:pt x="165" y="11"/>
                    <a:pt x="165" y="37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9" y="23"/>
                    <a:pt x="137" y="14"/>
                    <a:pt x="121" y="14"/>
                  </a:cubicBezTo>
                  <a:cubicBezTo>
                    <a:pt x="110" y="14"/>
                    <a:pt x="91" y="24"/>
                    <a:pt x="91" y="3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38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3">
              <a:extLst>
                <a:ext uri="{FF2B5EF4-FFF2-40B4-BE49-F238E27FC236}">
                  <a16:creationId xmlns:a16="http://schemas.microsoft.com/office/drawing/2014/main" id="{14D3E3F8-B4FF-430A-A9E4-68AE639105D9}"/>
                </a:ext>
              </a:extLst>
            </p:cNvPr>
            <p:cNvSpPr>
              <a:spLocks noEditPoints="1"/>
            </p:cNvSpPr>
            <p:nvPr userDrawn="1">
              <p:custDataLst>
                <p:tags r:id="rId25"/>
              </p:custDataLst>
            </p:nvPr>
          </p:nvSpPr>
          <p:spPr bwMode="auto">
            <a:xfrm>
              <a:off x="3687" y="2016"/>
              <a:ext cx="22" cy="193"/>
            </a:xfrm>
            <a:custGeom>
              <a:avLst/>
              <a:gdLst>
                <a:gd name="T0" fmla="*/ 0 w 22"/>
                <a:gd name="T1" fmla="*/ 27 h 193"/>
                <a:gd name="T2" fmla="*/ 0 w 22"/>
                <a:gd name="T3" fmla="*/ 0 h 193"/>
                <a:gd name="T4" fmla="*/ 22 w 22"/>
                <a:gd name="T5" fmla="*/ 0 h 193"/>
                <a:gd name="T6" fmla="*/ 22 w 22"/>
                <a:gd name="T7" fmla="*/ 27 h 193"/>
                <a:gd name="T8" fmla="*/ 0 w 22"/>
                <a:gd name="T9" fmla="*/ 27 h 193"/>
                <a:gd name="T10" fmla="*/ 0 w 22"/>
                <a:gd name="T11" fmla="*/ 193 h 193"/>
                <a:gd name="T12" fmla="*/ 0 w 22"/>
                <a:gd name="T13" fmla="*/ 60 h 193"/>
                <a:gd name="T14" fmla="*/ 22 w 22"/>
                <a:gd name="T15" fmla="*/ 60 h 193"/>
                <a:gd name="T16" fmla="*/ 22 w 22"/>
                <a:gd name="T17" fmla="*/ 193 h 193"/>
                <a:gd name="T18" fmla="*/ 0 w 22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3">
                  <a:moveTo>
                    <a:pt x="0" y="2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2" y="60"/>
                  </a:lnTo>
                  <a:lnTo>
                    <a:pt x="22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4">
              <a:extLst>
                <a:ext uri="{FF2B5EF4-FFF2-40B4-BE49-F238E27FC236}">
                  <a16:creationId xmlns:a16="http://schemas.microsoft.com/office/drawing/2014/main" id="{33B03642-8888-43DF-B254-1AE9CB7D50A1}"/>
                </a:ext>
              </a:extLst>
            </p:cNvPr>
            <p:cNvSpPr/>
            <p:nvPr userDrawn="1">
              <p:custDataLst>
                <p:tags r:id="rId26"/>
              </p:custDataLst>
            </p:nvPr>
          </p:nvSpPr>
          <p:spPr bwMode="auto">
            <a:xfrm>
              <a:off x="3739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5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9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5">
              <a:extLst>
                <a:ext uri="{FF2B5EF4-FFF2-40B4-BE49-F238E27FC236}">
                  <a16:creationId xmlns:a16="http://schemas.microsoft.com/office/drawing/2014/main" id="{9C9C9DFB-04C1-46D3-A05F-E2D084B65DAE}"/>
                </a:ext>
              </a:extLst>
            </p:cNvPr>
            <p:cNvSpPr>
              <a:spLocks noEditPoints="1"/>
            </p:cNvSpPr>
            <p:nvPr userDrawn="1">
              <p:custDataLst>
                <p:tags r:id="rId27"/>
              </p:custDataLst>
            </p:nvPr>
          </p:nvSpPr>
          <p:spPr bwMode="auto">
            <a:xfrm>
              <a:off x="3857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9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9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80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5" y="94"/>
                    <a:pt x="78" y="90"/>
                    <a:pt x="89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6">
              <a:extLst>
                <a:ext uri="{FF2B5EF4-FFF2-40B4-BE49-F238E27FC236}">
                  <a16:creationId xmlns:a16="http://schemas.microsoft.com/office/drawing/2014/main" id="{E159C915-E3FD-4A17-92A7-40258422E223}"/>
                </a:ext>
              </a:extLst>
            </p:cNvPr>
            <p:cNvSpPr/>
            <p:nvPr userDrawn="1">
              <p:custDataLst>
                <p:tags r:id="rId28"/>
              </p:custDataLst>
            </p:nvPr>
          </p:nvSpPr>
          <p:spPr bwMode="auto">
            <a:xfrm>
              <a:off x="4070" y="2017"/>
              <a:ext cx="146" cy="196"/>
            </a:xfrm>
            <a:custGeom>
              <a:avLst/>
              <a:gdLst>
                <a:gd name="T0" fmla="*/ 0 w 113"/>
                <a:gd name="T1" fmla="*/ 111 h 151"/>
                <a:gd name="T2" fmla="*/ 4 w 113"/>
                <a:gd name="T3" fmla="*/ 111 h 151"/>
                <a:gd name="T4" fmla="*/ 60 w 113"/>
                <a:gd name="T5" fmla="*/ 135 h 151"/>
                <a:gd name="T6" fmla="*/ 96 w 113"/>
                <a:gd name="T7" fmla="*/ 111 h 151"/>
                <a:gd name="T8" fmla="*/ 56 w 113"/>
                <a:gd name="T9" fmla="*/ 84 h 151"/>
                <a:gd name="T10" fmla="*/ 2 w 113"/>
                <a:gd name="T11" fmla="*/ 41 h 151"/>
                <a:gd name="T12" fmla="*/ 59 w 113"/>
                <a:gd name="T13" fmla="*/ 0 h 151"/>
                <a:gd name="T14" fmla="*/ 108 w 113"/>
                <a:gd name="T15" fmla="*/ 16 h 151"/>
                <a:gd name="T16" fmla="*/ 108 w 113"/>
                <a:gd name="T17" fmla="*/ 32 h 151"/>
                <a:gd name="T18" fmla="*/ 103 w 113"/>
                <a:gd name="T19" fmla="*/ 32 h 151"/>
                <a:gd name="T20" fmla="*/ 55 w 113"/>
                <a:gd name="T21" fmla="*/ 15 h 151"/>
                <a:gd name="T22" fmla="*/ 19 w 113"/>
                <a:gd name="T23" fmla="*/ 41 h 151"/>
                <a:gd name="T24" fmla="*/ 58 w 113"/>
                <a:gd name="T25" fmla="*/ 68 h 151"/>
                <a:gd name="T26" fmla="*/ 113 w 113"/>
                <a:gd name="T27" fmla="*/ 111 h 151"/>
                <a:gd name="T28" fmla="*/ 60 w 113"/>
                <a:gd name="T29" fmla="*/ 151 h 151"/>
                <a:gd name="T30" fmla="*/ 0 w 113"/>
                <a:gd name="T31" fmla="*/ 131 h 151"/>
                <a:gd name="T32" fmla="*/ 0 w 113"/>
                <a:gd name="T33" fmla="*/ 11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" h="151">
                  <a:moveTo>
                    <a:pt x="0" y="111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18" y="125"/>
                    <a:pt x="41" y="135"/>
                    <a:pt x="60" y="135"/>
                  </a:cubicBezTo>
                  <a:cubicBezTo>
                    <a:pt x="84" y="135"/>
                    <a:pt x="96" y="122"/>
                    <a:pt x="96" y="111"/>
                  </a:cubicBezTo>
                  <a:cubicBezTo>
                    <a:pt x="96" y="93"/>
                    <a:pt x="76" y="88"/>
                    <a:pt x="56" y="84"/>
                  </a:cubicBezTo>
                  <a:cubicBezTo>
                    <a:pt x="31" y="78"/>
                    <a:pt x="2" y="72"/>
                    <a:pt x="2" y="41"/>
                  </a:cubicBezTo>
                  <a:cubicBezTo>
                    <a:pt x="2" y="18"/>
                    <a:pt x="23" y="0"/>
                    <a:pt x="59" y="0"/>
                  </a:cubicBezTo>
                  <a:cubicBezTo>
                    <a:pt x="80" y="0"/>
                    <a:pt x="99" y="8"/>
                    <a:pt x="108" y="16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93" y="23"/>
                    <a:pt x="76" y="15"/>
                    <a:pt x="55" y="15"/>
                  </a:cubicBezTo>
                  <a:cubicBezTo>
                    <a:pt x="33" y="15"/>
                    <a:pt x="19" y="27"/>
                    <a:pt x="19" y="41"/>
                  </a:cubicBezTo>
                  <a:cubicBezTo>
                    <a:pt x="19" y="58"/>
                    <a:pt x="39" y="63"/>
                    <a:pt x="58" y="68"/>
                  </a:cubicBezTo>
                  <a:cubicBezTo>
                    <a:pt x="83" y="74"/>
                    <a:pt x="113" y="79"/>
                    <a:pt x="113" y="111"/>
                  </a:cubicBezTo>
                  <a:cubicBezTo>
                    <a:pt x="113" y="133"/>
                    <a:pt x="94" y="151"/>
                    <a:pt x="60" y="151"/>
                  </a:cubicBezTo>
                  <a:cubicBezTo>
                    <a:pt x="36" y="151"/>
                    <a:pt x="18" y="145"/>
                    <a:pt x="0" y="13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7">
              <a:extLst>
                <a:ext uri="{FF2B5EF4-FFF2-40B4-BE49-F238E27FC236}">
                  <a16:creationId xmlns:a16="http://schemas.microsoft.com/office/drawing/2014/main" id="{001F4316-9EB8-4F87-98D3-00104942C976}"/>
                </a:ext>
              </a:extLst>
            </p:cNvPr>
            <p:cNvSpPr>
              <a:spLocks noEditPoints="1"/>
            </p:cNvSpPr>
            <p:nvPr userDrawn="1">
              <p:custDataLst>
                <p:tags r:id="rId29"/>
              </p:custDataLst>
            </p:nvPr>
          </p:nvSpPr>
          <p:spPr bwMode="auto">
            <a:xfrm>
              <a:off x="4243" y="2016"/>
              <a:ext cx="20" cy="193"/>
            </a:xfrm>
            <a:custGeom>
              <a:avLst/>
              <a:gdLst>
                <a:gd name="T0" fmla="*/ 0 w 20"/>
                <a:gd name="T1" fmla="*/ 27 h 193"/>
                <a:gd name="T2" fmla="*/ 0 w 20"/>
                <a:gd name="T3" fmla="*/ 0 h 193"/>
                <a:gd name="T4" fmla="*/ 20 w 20"/>
                <a:gd name="T5" fmla="*/ 0 h 193"/>
                <a:gd name="T6" fmla="*/ 20 w 20"/>
                <a:gd name="T7" fmla="*/ 27 h 193"/>
                <a:gd name="T8" fmla="*/ 0 w 20"/>
                <a:gd name="T9" fmla="*/ 27 h 193"/>
                <a:gd name="T10" fmla="*/ 0 w 20"/>
                <a:gd name="T11" fmla="*/ 193 h 193"/>
                <a:gd name="T12" fmla="*/ 0 w 20"/>
                <a:gd name="T13" fmla="*/ 60 h 193"/>
                <a:gd name="T14" fmla="*/ 20 w 20"/>
                <a:gd name="T15" fmla="*/ 60 h 193"/>
                <a:gd name="T16" fmla="*/ 20 w 20"/>
                <a:gd name="T17" fmla="*/ 193 h 193"/>
                <a:gd name="T18" fmla="*/ 0 w 20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3">
                  <a:moveTo>
                    <a:pt x="0" y="27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0" y="60"/>
                  </a:lnTo>
                  <a:lnTo>
                    <a:pt x="20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8">
              <a:extLst>
                <a:ext uri="{FF2B5EF4-FFF2-40B4-BE49-F238E27FC236}">
                  <a16:creationId xmlns:a16="http://schemas.microsoft.com/office/drawing/2014/main" id="{3AB781D2-F6B5-4AB9-86AA-01A7D6DA699E}"/>
                </a:ext>
              </a:extLst>
            </p:cNvPr>
            <p:cNvSpPr/>
            <p:nvPr userDrawn="1">
              <p:custDataLst>
                <p:tags r:id="rId30"/>
              </p:custDataLst>
            </p:nvPr>
          </p:nvSpPr>
          <p:spPr bwMode="auto">
            <a:xfrm>
              <a:off x="4301" y="2013"/>
              <a:ext cx="116" cy="196"/>
            </a:xfrm>
            <a:custGeom>
              <a:avLst/>
              <a:gdLst>
                <a:gd name="T0" fmla="*/ 74 w 90"/>
                <a:gd name="T1" fmla="*/ 87 h 151"/>
                <a:gd name="T2" fmla="*/ 46 w 90"/>
                <a:gd name="T3" fmla="*/ 61 h 151"/>
                <a:gd name="T4" fmla="*/ 16 w 90"/>
                <a:gd name="T5" fmla="*/ 85 h 151"/>
                <a:gd name="T6" fmla="*/ 16 w 90"/>
                <a:gd name="T7" fmla="*/ 151 h 151"/>
                <a:gd name="T8" fmla="*/ 0 w 90"/>
                <a:gd name="T9" fmla="*/ 151 h 151"/>
                <a:gd name="T10" fmla="*/ 0 w 90"/>
                <a:gd name="T11" fmla="*/ 0 h 151"/>
                <a:gd name="T12" fmla="*/ 16 w 90"/>
                <a:gd name="T13" fmla="*/ 0 h 151"/>
                <a:gd name="T14" fmla="*/ 16 w 90"/>
                <a:gd name="T15" fmla="*/ 66 h 151"/>
                <a:gd name="T16" fmla="*/ 18 w 90"/>
                <a:gd name="T17" fmla="*/ 66 h 151"/>
                <a:gd name="T18" fmla="*/ 51 w 90"/>
                <a:gd name="T19" fmla="*/ 47 h 151"/>
                <a:gd name="T20" fmla="*/ 90 w 90"/>
                <a:gd name="T21" fmla="*/ 85 h 151"/>
                <a:gd name="T22" fmla="*/ 90 w 90"/>
                <a:gd name="T23" fmla="*/ 151 h 151"/>
                <a:gd name="T24" fmla="*/ 74 w 90"/>
                <a:gd name="T25" fmla="*/ 151 h 151"/>
                <a:gd name="T26" fmla="*/ 74 w 90"/>
                <a:gd name="T27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51">
                  <a:moveTo>
                    <a:pt x="74" y="87"/>
                  </a:moveTo>
                  <a:cubicBezTo>
                    <a:pt x="74" y="70"/>
                    <a:pt x="62" y="61"/>
                    <a:pt x="46" y="61"/>
                  </a:cubicBezTo>
                  <a:cubicBezTo>
                    <a:pt x="34" y="61"/>
                    <a:pt x="17" y="70"/>
                    <a:pt x="16" y="8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52"/>
                    <a:pt x="37" y="47"/>
                    <a:pt x="51" y="47"/>
                  </a:cubicBezTo>
                  <a:cubicBezTo>
                    <a:pt x="74" y="47"/>
                    <a:pt x="90" y="58"/>
                    <a:pt x="90" y="85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74" y="151"/>
                    <a:pt x="74" y="151"/>
                    <a:pt x="74" y="151"/>
                  </a:cubicBezTo>
                  <a:lnTo>
                    <a:pt x="74" y="87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9">
              <a:extLst>
                <a:ext uri="{FF2B5EF4-FFF2-40B4-BE49-F238E27FC236}">
                  <a16:creationId xmlns:a16="http://schemas.microsoft.com/office/drawing/2014/main" id="{84F5F55B-46A1-4DF0-BF6C-5105C92998E6}"/>
                </a:ext>
              </a:extLst>
            </p:cNvPr>
            <p:cNvSpPr/>
            <p:nvPr userDrawn="1">
              <p:custDataLst>
                <p:tags r:id="rId31"/>
              </p:custDataLst>
            </p:nvPr>
          </p:nvSpPr>
          <p:spPr bwMode="auto">
            <a:xfrm>
              <a:off x="4433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0">
              <a:extLst>
                <a:ext uri="{FF2B5EF4-FFF2-40B4-BE49-F238E27FC236}">
                  <a16:creationId xmlns:a16="http://schemas.microsoft.com/office/drawing/2014/main" id="{3C69F63A-B939-4F6C-8BF7-B8E6EF33F0A6}"/>
                </a:ext>
              </a:extLst>
            </p:cNvPr>
            <p:cNvSpPr>
              <a:spLocks noEditPoints="1"/>
            </p:cNvSpPr>
            <p:nvPr userDrawn="1">
              <p:custDataLst>
                <p:tags r:id="rId32"/>
              </p:custDataLst>
            </p:nvPr>
          </p:nvSpPr>
          <p:spPr bwMode="auto">
            <a:xfrm>
              <a:off x="4527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5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69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0 w 88"/>
                <a:gd name="T17" fmla="*/ 28 h 108"/>
                <a:gd name="T18" fmla="*/ 7 w 88"/>
                <a:gd name="T19" fmla="*/ 28 h 108"/>
                <a:gd name="T20" fmla="*/ 7 w 88"/>
                <a:gd name="T21" fmla="*/ 13 h 108"/>
                <a:gd name="T22" fmla="*/ 44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6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0" y="103"/>
                    <a:pt x="49" y="108"/>
                    <a:pt x="35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69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6" y="6"/>
                    <a:pt x="28" y="0"/>
                    <a:pt x="44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6" y="65"/>
                    <a:pt x="16" y="77"/>
                  </a:cubicBezTo>
                  <a:cubicBezTo>
                    <a:pt x="16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1">
              <a:extLst>
                <a:ext uri="{FF2B5EF4-FFF2-40B4-BE49-F238E27FC236}">
                  <a16:creationId xmlns:a16="http://schemas.microsoft.com/office/drawing/2014/main" id="{A86E8B26-DFAE-4D88-A338-23B2AEBDBDF3}"/>
                </a:ext>
              </a:extLst>
            </p:cNvPr>
            <p:cNvSpPr/>
            <p:nvPr userDrawn="1">
              <p:custDataLst>
                <p:tags r:id="rId33"/>
              </p:custDataLst>
            </p:nvPr>
          </p:nvSpPr>
          <p:spPr bwMode="auto">
            <a:xfrm>
              <a:off x="4670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9 w 79"/>
                <a:gd name="T5" fmla="*/ 95 h 108"/>
                <a:gd name="T6" fmla="*/ 64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0" y="64"/>
                    <a:pt x="0" y="29"/>
                  </a:cubicBezTo>
                  <a:cubicBezTo>
                    <a:pt x="0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2">
              <a:extLst>
                <a:ext uri="{FF2B5EF4-FFF2-40B4-BE49-F238E27FC236}">
                  <a16:creationId xmlns:a16="http://schemas.microsoft.com/office/drawing/2014/main" id="{74E77DB5-595B-4132-832C-F48728346164}"/>
                </a:ext>
              </a:extLst>
            </p:cNvPr>
            <p:cNvSpPr/>
            <p:nvPr userDrawn="1">
              <p:custDataLst>
                <p:tags r:id="rId34"/>
              </p:custDataLst>
            </p:nvPr>
          </p:nvSpPr>
          <p:spPr bwMode="auto">
            <a:xfrm>
              <a:off x="4799" y="2076"/>
              <a:ext cx="119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6 w 92"/>
                <a:gd name="T13" fmla="*/ 103 h 104"/>
                <a:gd name="T14" fmla="*/ 76 w 92"/>
                <a:gd name="T15" fmla="*/ 85 h 104"/>
                <a:gd name="T16" fmla="*/ 74 w 92"/>
                <a:gd name="T17" fmla="*/ 85 h 104"/>
                <a:gd name="T18" fmla="*/ 39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39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3">
              <a:extLst>
                <a:ext uri="{FF2B5EF4-FFF2-40B4-BE49-F238E27FC236}">
                  <a16:creationId xmlns:a16="http://schemas.microsoft.com/office/drawing/2014/main" id="{ABC5DDF1-82BD-4FC0-93A5-8A61561A367C}"/>
                </a:ext>
              </a:extLst>
            </p:cNvPr>
            <p:cNvSpPr/>
            <p:nvPr userDrawn="1">
              <p:custDataLst>
                <p:tags r:id="rId35"/>
              </p:custDataLst>
            </p:nvPr>
          </p:nvSpPr>
          <p:spPr bwMode="auto">
            <a:xfrm>
              <a:off x="493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4">
              <a:extLst>
                <a:ext uri="{FF2B5EF4-FFF2-40B4-BE49-F238E27FC236}">
                  <a16:creationId xmlns:a16="http://schemas.microsoft.com/office/drawing/2014/main" id="{096867D0-3BDA-460A-859B-E903E5417111}"/>
                </a:ext>
              </a:extLst>
            </p:cNvPr>
            <p:cNvSpPr/>
            <p:nvPr userDrawn="1">
              <p:custDataLst>
                <p:tags r:id="rId36"/>
              </p:custDataLst>
            </p:nvPr>
          </p:nvSpPr>
          <p:spPr bwMode="auto">
            <a:xfrm>
              <a:off x="5038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9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8" y="99"/>
                    <a:pt x="54" y="104"/>
                    <a:pt x="40" y="104"/>
                  </a:cubicBezTo>
                  <a:cubicBezTo>
                    <a:pt x="17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5">
              <a:extLst>
                <a:ext uri="{FF2B5EF4-FFF2-40B4-BE49-F238E27FC236}">
                  <a16:creationId xmlns:a16="http://schemas.microsoft.com/office/drawing/2014/main" id="{59413DFA-7A29-4988-A8BF-AA54C3BD572B}"/>
                </a:ext>
              </a:extLst>
            </p:cNvPr>
            <p:cNvSpPr/>
            <p:nvPr userDrawn="1">
              <p:custDataLst>
                <p:tags r:id="rId37"/>
              </p:custDataLst>
            </p:nvPr>
          </p:nvSpPr>
          <p:spPr bwMode="auto">
            <a:xfrm>
              <a:off x="5186" y="2073"/>
              <a:ext cx="103" cy="140"/>
            </a:xfrm>
            <a:custGeom>
              <a:avLst/>
              <a:gdLst>
                <a:gd name="T0" fmla="*/ 0 w 80"/>
                <a:gd name="T1" fmla="*/ 80 h 108"/>
                <a:gd name="T2" fmla="*/ 6 w 80"/>
                <a:gd name="T3" fmla="*/ 80 h 108"/>
                <a:gd name="T4" fmla="*/ 39 w 80"/>
                <a:gd name="T5" fmla="*/ 95 h 108"/>
                <a:gd name="T6" fmla="*/ 64 w 80"/>
                <a:gd name="T7" fmla="*/ 79 h 108"/>
                <a:gd name="T8" fmla="*/ 1 w 80"/>
                <a:gd name="T9" fmla="*/ 29 h 108"/>
                <a:gd name="T10" fmla="*/ 41 w 80"/>
                <a:gd name="T11" fmla="*/ 0 h 108"/>
                <a:gd name="T12" fmla="*/ 74 w 80"/>
                <a:gd name="T13" fmla="*/ 9 h 108"/>
                <a:gd name="T14" fmla="*/ 74 w 80"/>
                <a:gd name="T15" fmla="*/ 25 h 108"/>
                <a:gd name="T16" fmla="*/ 70 w 80"/>
                <a:gd name="T17" fmla="*/ 25 h 108"/>
                <a:gd name="T18" fmla="*/ 41 w 80"/>
                <a:gd name="T19" fmla="*/ 13 h 108"/>
                <a:gd name="T20" fmla="*/ 16 w 80"/>
                <a:gd name="T21" fmla="*/ 27 h 108"/>
                <a:gd name="T22" fmla="*/ 80 w 80"/>
                <a:gd name="T23" fmla="*/ 78 h 108"/>
                <a:gd name="T24" fmla="*/ 39 w 80"/>
                <a:gd name="T25" fmla="*/ 108 h 108"/>
                <a:gd name="T26" fmla="*/ 0 w 80"/>
                <a:gd name="T27" fmla="*/ 96 h 108"/>
                <a:gd name="T28" fmla="*/ 0 w 80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8">
                  <a:moveTo>
                    <a:pt x="0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1" y="64"/>
                    <a:pt x="1" y="29"/>
                  </a:cubicBezTo>
                  <a:cubicBezTo>
                    <a:pt x="1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80" y="42"/>
                    <a:pt x="80" y="78"/>
                  </a:cubicBezTo>
                  <a:cubicBezTo>
                    <a:pt x="80" y="96"/>
                    <a:pt x="68" y="108"/>
                    <a:pt x="39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36">
              <a:extLst>
                <a:ext uri="{FF2B5EF4-FFF2-40B4-BE49-F238E27FC236}">
                  <a16:creationId xmlns:a16="http://schemas.microsoft.com/office/drawing/2014/main" id="{D129DCAC-FF39-4D1F-BD9F-FFC24D8EA0EE}"/>
                </a:ext>
              </a:extLst>
            </p:cNvPr>
            <p:cNvSpPr>
              <a:spLocks noEditPoints="1"/>
            </p:cNvSpPr>
            <p:nvPr userDrawn="1">
              <p:custDataLst>
                <p:tags r:id="rId38"/>
              </p:custDataLst>
            </p:nvPr>
          </p:nvSpPr>
          <p:spPr bwMode="auto">
            <a:xfrm>
              <a:off x="1" y="2017"/>
              <a:ext cx="938" cy="292"/>
            </a:xfrm>
            <a:custGeom>
              <a:avLst/>
              <a:gdLst>
                <a:gd name="T0" fmla="*/ 638 w 728"/>
                <a:gd name="T1" fmla="*/ 215 h 225"/>
                <a:gd name="T2" fmla="*/ 636 w 728"/>
                <a:gd name="T3" fmla="*/ 192 h 225"/>
                <a:gd name="T4" fmla="*/ 148 w 728"/>
                <a:gd name="T5" fmla="*/ 120 h 225"/>
                <a:gd name="T6" fmla="*/ 213 w 728"/>
                <a:gd name="T7" fmla="*/ 119 h 225"/>
                <a:gd name="T8" fmla="*/ 202 w 728"/>
                <a:gd name="T9" fmla="*/ 105 h 225"/>
                <a:gd name="T10" fmla="*/ 180 w 728"/>
                <a:gd name="T11" fmla="*/ 127 h 225"/>
                <a:gd name="T12" fmla="*/ 194 w 728"/>
                <a:gd name="T13" fmla="*/ 138 h 225"/>
                <a:gd name="T14" fmla="*/ 648 w 728"/>
                <a:gd name="T15" fmla="*/ 204 h 225"/>
                <a:gd name="T16" fmla="*/ 584 w 728"/>
                <a:gd name="T17" fmla="*/ 200 h 225"/>
                <a:gd name="T18" fmla="*/ 580 w 728"/>
                <a:gd name="T19" fmla="*/ 215 h 225"/>
                <a:gd name="T20" fmla="*/ 13 w 728"/>
                <a:gd name="T21" fmla="*/ 185 h 225"/>
                <a:gd name="T22" fmla="*/ 41 w 728"/>
                <a:gd name="T23" fmla="*/ 108 h 225"/>
                <a:gd name="T24" fmla="*/ 32 w 728"/>
                <a:gd name="T25" fmla="*/ 127 h 225"/>
                <a:gd name="T26" fmla="*/ 56 w 728"/>
                <a:gd name="T27" fmla="*/ 73 h 225"/>
                <a:gd name="T28" fmla="*/ 27 w 728"/>
                <a:gd name="T29" fmla="*/ 91 h 225"/>
                <a:gd name="T30" fmla="*/ 674 w 728"/>
                <a:gd name="T31" fmla="*/ 0 h 225"/>
                <a:gd name="T32" fmla="*/ 675 w 728"/>
                <a:gd name="T33" fmla="*/ 150 h 225"/>
                <a:gd name="T34" fmla="*/ 724 w 728"/>
                <a:gd name="T35" fmla="*/ 200 h 225"/>
                <a:gd name="T36" fmla="*/ 728 w 728"/>
                <a:gd name="T37" fmla="*/ 201 h 225"/>
                <a:gd name="T38" fmla="*/ 724 w 728"/>
                <a:gd name="T39" fmla="*/ 208 h 225"/>
                <a:gd name="T40" fmla="*/ 183 w 728"/>
                <a:gd name="T41" fmla="*/ 85 h 225"/>
                <a:gd name="T42" fmla="*/ 169 w 728"/>
                <a:gd name="T43" fmla="*/ 75 h 225"/>
                <a:gd name="T44" fmla="*/ 677 w 728"/>
                <a:gd name="T45" fmla="*/ 215 h 225"/>
                <a:gd name="T46" fmla="*/ 501 w 728"/>
                <a:gd name="T47" fmla="*/ 196 h 225"/>
                <a:gd name="T48" fmla="*/ 509 w 728"/>
                <a:gd name="T49" fmla="*/ 195 h 225"/>
                <a:gd name="T50" fmla="*/ 513 w 728"/>
                <a:gd name="T51" fmla="*/ 215 h 225"/>
                <a:gd name="T52" fmla="*/ 606 w 728"/>
                <a:gd name="T53" fmla="*/ 147 h 225"/>
                <a:gd name="T54" fmla="*/ 540 w 728"/>
                <a:gd name="T55" fmla="*/ 23 h 225"/>
                <a:gd name="T56" fmla="*/ 469 w 728"/>
                <a:gd name="T57" fmla="*/ 225 h 225"/>
                <a:gd name="T58" fmla="*/ 473 w 728"/>
                <a:gd name="T59" fmla="*/ 208 h 225"/>
                <a:gd name="T60" fmla="*/ 513 w 728"/>
                <a:gd name="T61" fmla="*/ 181 h 225"/>
                <a:gd name="T62" fmla="*/ 564 w 728"/>
                <a:gd name="T63" fmla="*/ 210 h 225"/>
                <a:gd name="T64" fmla="*/ 548 w 728"/>
                <a:gd name="T65" fmla="*/ 201 h 225"/>
                <a:gd name="T66" fmla="*/ 523 w 728"/>
                <a:gd name="T67" fmla="*/ 198 h 225"/>
                <a:gd name="T68" fmla="*/ 526 w 728"/>
                <a:gd name="T69" fmla="*/ 198 h 225"/>
                <a:gd name="T70" fmla="*/ 363 w 728"/>
                <a:gd name="T71" fmla="*/ 197 h 225"/>
                <a:gd name="T72" fmla="*/ 456 w 728"/>
                <a:gd name="T73" fmla="*/ 192 h 225"/>
                <a:gd name="T74" fmla="*/ 462 w 728"/>
                <a:gd name="T75" fmla="*/ 192 h 225"/>
                <a:gd name="T76" fmla="*/ 101 w 728"/>
                <a:gd name="T77" fmla="*/ 131 h 225"/>
                <a:gd name="T78" fmla="*/ 209 w 728"/>
                <a:gd name="T79" fmla="*/ 222 h 225"/>
                <a:gd name="T80" fmla="*/ 227 w 728"/>
                <a:gd name="T81" fmla="*/ 46 h 225"/>
                <a:gd name="T82" fmla="*/ 217 w 728"/>
                <a:gd name="T83" fmla="*/ 60 h 225"/>
                <a:gd name="T84" fmla="*/ 204 w 728"/>
                <a:gd name="T85" fmla="*/ 33 h 225"/>
                <a:gd name="T86" fmla="*/ 158 w 728"/>
                <a:gd name="T87" fmla="*/ 77 h 225"/>
                <a:gd name="T88" fmla="*/ 136 w 728"/>
                <a:gd name="T89" fmla="*/ 71 h 225"/>
                <a:gd name="T90" fmla="*/ 134 w 728"/>
                <a:gd name="T91" fmla="*/ 167 h 225"/>
                <a:gd name="T92" fmla="*/ 146 w 728"/>
                <a:gd name="T93" fmla="*/ 152 h 225"/>
                <a:gd name="T94" fmla="*/ 107 w 728"/>
                <a:gd name="T95" fmla="*/ 85 h 225"/>
                <a:gd name="T96" fmla="*/ 152 w 728"/>
                <a:gd name="T97" fmla="*/ 130 h 225"/>
                <a:gd name="T98" fmla="*/ 158 w 728"/>
                <a:gd name="T99" fmla="*/ 178 h 225"/>
                <a:gd name="T100" fmla="*/ 242 w 728"/>
                <a:gd name="T101" fmla="*/ 156 h 225"/>
                <a:gd name="T102" fmla="*/ 229 w 728"/>
                <a:gd name="T103" fmla="*/ 141 h 225"/>
                <a:gd name="T104" fmla="*/ 255 w 728"/>
                <a:gd name="T105" fmla="*/ 125 h 225"/>
                <a:gd name="T106" fmla="*/ 209 w 728"/>
                <a:gd name="T107" fmla="*/ 84 h 225"/>
                <a:gd name="T108" fmla="*/ 376 w 728"/>
                <a:gd name="T109" fmla="*/ 66 h 225"/>
                <a:gd name="T110" fmla="*/ 399 w 728"/>
                <a:gd name="T111" fmla="*/ 192 h 225"/>
                <a:gd name="T112" fmla="*/ 397 w 728"/>
                <a:gd name="T113" fmla="*/ 195 h 225"/>
                <a:gd name="T114" fmla="*/ 426 w 728"/>
                <a:gd name="T115" fmla="*/ 203 h 225"/>
                <a:gd name="T116" fmla="*/ 430 w 728"/>
                <a:gd name="T117" fmla="*/ 204 h 225"/>
                <a:gd name="T118" fmla="*/ 624 w 728"/>
                <a:gd name="T119" fmla="*/ 197 h 225"/>
                <a:gd name="T120" fmla="*/ 608 w 728"/>
                <a:gd name="T121" fmla="*/ 210 h 225"/>
                <a:gd name="T122" fmla="*/ 411 w 728"/>
                <a:gd name="T123" fmla="*/ 192 h 225"/>
                <a:gd name="T124" fmla="*/ 418 w 728"/>
                <a:gd name="T125" fmla="*/ 20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8" h="225">
                  <a:moveTo>
                    <a:pt x="636" y="184"/>
                  </a:moveTo>
                  <a:cubicBezTo>
                    <a:pt x="632" y="184"/>
                    <a:pt x="632" y="184"/>
                    <a:pt x="632" y="184"/>
                  </a:cubicBezTo>
                  <a:cubicBezTo>
                    <a:pt x="632" y="192"/>
                    <a:pt x="632" y="192"/>
                    <a:pt x="632" y="192"/>
                  </a:cubicBezTo>
                  <a:cubicBezTo>
                    <a:pt x="628" y="192"/>
                    <a:pt x="628" y="192"/>
                    <a:pt x="628" y="192"/>
                  </a:cubicBezTo>
                  <a:cubicBezTo>
                    <a:pt x="628" y="195"/>
                    <a:pt x="628" y="195"/>
                    <a:pt x="628" y="195"/>
                  </a:cubicBezTo>
                  <a:cubicBezTo>
                    <a:pt x="632" y="195"/>
                    <a:pt x="632" y="195"/>
                    <a:pt x="632" y="195"/>
                  </a:cubicBezTo>
                  <a:cubicBezTo>
                    <a:pt x="632" y="208"/>
                    <a:pt x="632" y="208"/>
                    <a:pt x="632" y="208"/>
                  </a:cubicBezTo>
                  <a:cubicBezTo>
                    <a:pt x="632" y="214"/>
                    <a:pt x="634" y="215"/>
                    <a:pt x="638" y="215"/>
                  </a:cubicBezTo>
                  <a:cubicBezTo>
                    <a:pt x="641" y="215"/>
                    <a:pt x="641" y="215"/>
                    <a:pt x="641" y="215"/>
                  </a:cubicBezTo>
                  <a:cubicBezTo>
                    <a:pt x="641" y="212"/>
                    <a:pt x="641" y="212"/>
                    <a:pt x="641" y="212"/>
                  </a:cubicBezTo>
                  <a:cubicBezTo>
                    <a:pt x="639" y="212"/>
                    <a:pt x="639" y="212"/>
                    <a:pt x="639" y="212"/>
                  </a:cubicBezTo>
                  <a:cubicBezTo>
                    <a:pt x="637" y="212"/>
                    <a:pt x="636" y="212"/>
                    <a:pt x="636" y="209"/>
                  </a:cubicBezTo>
                  <a:cubicBezTo>
                    <a:pt x="636" y="195"/>
                    <a:pt x="636" y="195"/>
                    <a:pt x="636" y="195"/>
                  </a:cubicBezTo>
                  <a:cubicBezTo>
                    <a:pt x="641" y="195"/>
                    <a:pt x="641" y="195"/>
                    <a:pt x="641" y="195"/>
                  </a:cubicBezTo>
                  <a:cubicBezTo>
                    <a:pt x="641" y="192"/>
                    <a:pt x="641" y="192"/>
                    <a:pt x="641" y="192"/>
                  </a:cubicBezTo>
                  <a:cubicBezTo>
                    <a:pt x="636" y="192"/>
                    <a:pt x="636" y="192"/>
                    <a:pt x="636" y="192"/>
                  </a:cubicBezTo>
                  <a:lnTo>
                    <a:pt x="636" y="184"/>
                  </a:lnTo>
                  <a:close/>
                  <a:moveTo>
                    <a:pt x="150" y="94"/>
                  </a:moveTo>
                  <a:cubicBezTo>
                    <a:pt x="149" y="93"/>
                    <a:pt x="147" y="93"/>
                    <a:pt x="146" y="94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35" y="106"/>
                    <a:pt x="135" y="107"/>
                  </a:cubicBezTo>
                  <a:cubicBezTo>
                    <a:pt x="135" y="107"/>
                    <a:pt x="136" y="108"/>
                    <a:pt x="136" y="108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7" y="119"/>
                    <a:pt x="148" y="120"/>
                    <a:pt x="148" y="120"/>
                  </a:cubicBezTo>
                  <a:cubicBezTo>
                    <a:pt x="149" y="120"/>
                    <a:pt x="150" y="119"/>
                    <a:pt x="150" y="11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7"/>
                    <a:pt x="161" y="107"/>
                  </a:cubicBezTo>
                  <a:cubicBezTo>
                    <a:pt x="161" y="106"/>
                    <a:pt x="161" y="105"/>
                    <a:pt x="161" y="105"/>
                  </a:cubicBezTo>
                  <a:lnTo>
                    <a:pt x="150" y="94"/>
                  </a:lnTo>
                  <a:close/>
                  <a:moveTo>
                    <a:pt x="202" y="107"/>
                  </a:moveTo>
                  <a:cubicBezTo>
                    <a:pt x="202" y="107"/>
                    <a:pt x="202" y="108"/>
                    <a:pt x="202" y="108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213" y="119"/>
                    <a:pt x="214" y="120"/>
                    <a:pt x="215" y="120"/>
                  </a:cubicBezTo>
                  <a:cubicBezTo>
                    <a:pt x="215" y="120"/>
                    <a:pt x="216" y="119"/>
                    <a:pt x="217" y="119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8" y="107"/>
                    <a:pt x="228" y="106"/>
                    <a:pt x="227" y="105"/>
                  </a:cubicBezTo>
                  <a:cubicBezTo>
                    <a:pt x="217" y="94"/>
                    <a:pt x="217" y="94"/>
                    <a:pt x="217" y="94"/>
                  </a:cubicBezTo>
                  <a:cubicBezTo>
                    <a:pt x="216" y="94"/>
                    <a:pt x="215" y="93"/>
                    <a:pt x="215" y="93"/>
                  </a:cubicBezTo>
                  <a:cubicBezTo>
                    <a:pt x="214" y="93"/>
                    <a:pt x="213" y="94"/>
                    <a:pt x="213" y="94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5"/>
                    <a:pt x="202" y="106"/>
                    <a:pt x="202" y="107"/>
                  </a:cubicBezTo>
                  <a:close/>
                  <a:moveTo>
                    <a:pt x="700" y="215"/>
                  </a:moveTo>
                  <a:cubicBezTo>
                    <a:pt x="704" y="215"/>
                    <a:pt x="704" y="215"/>
                    <a:pt x="704" y="215"/>
                  </a:cubicBezTo>
                  <a:cubicBezTo>
                    <a:pt x="704" y="192"/>
                    <a:pt x="704" y="192"/>
                    <a:pt x="704" y="192"/>
                  </a:cubicBezTo>
                  <a:cubicBezTo>
                    <a:pt x="700" y="192"/>
                    <a:pt x="700" y="192"/>
                    <a:pt x="700" y="192"/>
                  </a:cubicBezTo>
                  <a:lnTo>
                    <a:pt x="700" y="215"/>
                  </a:lnTo>
                  <a:close/>
                  <a:moveTo>
                    <a:pt x="183" y="127"/>
                  </a:moveTo>
                  <a:cubicBezTo>
                    <a:pt x="182" y="126"/>
                    <a:pt x="181" y="126"/>
                    <a:pt x="180" y="127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9" y="138"/>
                    <a:pt x="168" y="139"/>
                    <a:pt x="168" y="140"/>
                  </a:cubicBezTo>
                  <a:cubicBezTo>
                    <a:pt x="168" y="140"/>
                    <a:pt x="169" y="141"/>
                    <a:pt x="169" y="141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1" y="153"/>
                    <a:pt x="182" y="153"/>
                  </a:cubicBezTo>
                  <a:cubicBezTo>
                    <a:pt x="182" y="153"/>
                    <a:pt x="183" y="152"/>
                    <a:pt x="183" y="152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39"/>
                    <a:pt x="194" y="138"/>
                  </a:cubicBezTo>
                  <a:lnTo>
                    <a:pt x="183" y="127"/>
                  </a:lnTo>
                  <a:close/>
                  <a:moveTo>
                    <a:pt x="656" y="191"/>
                  </a:moveTo>
                  <a:cubicBezTo>
                    <a:pt x="649" y="191"/>
                    <a:pt x="644" y="196"/>
                    <a:pt x="644" y="204"/>
                  </a:cubicBezTo>
                  <a:cubicBezTo>
                    <a:pt x="644" y="211"/>
                    <a:pt x="649" y="216"/>
                    <a:pt x="656" y="216"/>
                  </a:cubicBezTo>
                  <a:cubicBezTo>
                    <a:pt x="663" y="216"/>
                    <a:pt x="668" y="211"/>
                    <a:pt x="668" y="204"/>
                  </a:cubicBezTo>
                  <a:cubicBezTo>
                    <a:pt x="668" y="196"/>
                    <a:pt x="663" y="191"/>
                    <a:pt x="656" y="191"/>
                  </a:cubicBezTo>
                  <a:close/>
                  <a:moveTo>
                    <a:pt x="656" y="213"/>
                  </a:moveTo>
                  <a:cubicBezTo>
                    <a:pt x="651" y="213"/>
                    <a:pt x="648" y="209"/>
                    <a:pt x="648" y="204"/>
                  </a:cubicBezTo>
                  <a:cubicBezTo>
                    <a:pt x="648" y="198"/>
                    <a:pt x="651" y="194"/>
                    <a:pt x="656" y="194"/>
                  </a:cubicBezTo>
                  <a:cubicBezTo>
                    <a:pt x="660" y="194"/>
                    <a:pt x="664" y="198"/>
                    <a:pt x="664" y="204"/>
                  </a:cubicBezTo>
                  <a:cubicBezTo>
                    <a:pt x="664" y="209"/>
                    <a:pt x="660" y="213"/>
                    <a:pt x="656" y="213"/>
                  </a:cubicBezTo>
                  <a:close/>
                  <a:moveTo>
                    <a:pt x="580" y="215"/>
                  </a:moveTo>
                  <a:cubicBezTo>
                    <a:pt x="603" y="215"/>
                    <a:pt x="603" y="215"/>
                    <a:pt x="603" y="215"/>
                  </a:cubicBezTo>
                  <a:cubicBezTo>
                    <a:pt x="603" y="212"/>
                    <a:pt x="603" y="212"/>
                    <a:pt x="603" y="212"/>
                  </a:cubicBezTo>
                  <a:cubicBezTo>
                    <a:pt x="584" y="212"/>
                    <a:pt x="584" y="212"/>
                    <a:pt x="584" y="212"/>
                  </a:cubicBezTo>
                  <a:cubicBezTo>
                    <a:pt x="584" y="200"/>
                    <a:pt x="584" y="200"/>
                    <a:pt x="584" y="200"/>
                  </a:cubicBezTo>
                  <a:cubicBezTo>
                    <a:pt x="601" y="200"/>
                    <a:pt x="601" y="200"/>
                    <a:pt x="601" y="200"/>
                  </a:cubicBezTo>
                  <a:cubicBezTo>
                    <a:pt x="601" y="197"/>
                    <a:pt x="601" y="197"/>
                    <a:pt x="601" y="197"/>
                  </a:cubicBezTo>
                  <a:cubicBezTo>
                    <a:pt x="584" y="197"/>
                    <a:pt x="584" y="197"/>
                    <a:pt x="584" y="197"/>
                  </a:cubicBezTo>
                  <a:cubicBezTo>
                    <a:pt x="584" y="185"/>
                    <a:pt x="584" y="185"/>
                    <a:pt x="584" y="185"/>
                  </a:cubicBezTo>
                  <a:cubicBezTo>
                    <a:pt x="603" y="185"/>
                    <a:pt x="603" y="185"/>
                    <a:pt x="603" y="185"/>
                  </a:cubicBezTo>
                  <a:cubicBezTo>
                    <a:pt x="603" y="182"/>
                    <a:pt x="603" y="182"/>
                    <a:pt x="603" y="182"/>
                  </a:cubicBezTo>
                  <a:cubicBezTo>
                    <a:pt x="580" y="182"/>
                    <a:pt x="580" y="182"/>
                    <a:pt x="580" y="182"/>
                  </a:cubicBezTo>
                  <a:lnTo>
                    <a:pt x="580" y="215"/>
                  </a:lnTo>
                  <a:close/>
                  <a:moveTo>
                    <a:pt x="41" y="108"/>
                  </a:moveTo>
                  <a:cubicBezTo>
                    <a:pt x="37" y="105"/>
                    <a:pt x="31" y="105"/>
                    <a:pt x="27" y="108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5"/>
                    <a:pt x="0" y="137"/>
                    <a:pt x="0" y="140"/>
                  </a:cubicBezTo>
                  <a:cubicBezTo>
                    <a:pt x="0" y="142"/>
                    <a:pt x="1" y="145"/>
                    <a:pt x="3" y="147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10" y="175"/>
                    <a:pt x="10" y="181"/>
                    <a:pt x="13" y="185"/>
                  </a:cubicBezTo>
                  <a:cubicBezTo>
                    <a:pt x="15" y="187"/>
                    <a:pt x="18" y="188"/>
                    <a:pt x="21" y="188"/>
                  </a:cubicBezTo>
                  <a:cubicBezTo>
                    <a:pt x="23" y="188"/>
                    <a:pt x="26" y="187"/>
                    <a:pt x="28" y="185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7" y="145"/>
                    <a:pt x="68" y="142"/>
                    <a:pt x="68" y="140"/>
                  </a:cubicBezTo>
                  <a:cubicBezTo>
                    <a:pt x="68" y="137"/>
                    <a:pt x="67" y="135"/>
                    <a:pt x="66" y="133"/>
                  </a:cubicBezTo>
                  <a:lnTo>
                    <a:pt x="41" y="108"/>
                  </a:lnTo>
                  <a:close/>
                  <a:moveTo>
                    <a:pt x="47" y="141"/>
                  </a:move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5" y="152"/>
                    <a:pt x="34" y="152"/>
                  </a:cubicBezTo>
                  <a:cubicBezTo>
                    <a:pt x="34" y="152"/>
                    <a:pt x="33" y="152"/>
                    <a:pt x="32" y="152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1" y="141"/>
                    <a:pt x="21" y="140"/>
                    <a:pt x="21" y="139"/>
                  </a:cubicBezTo>
                  <a:cubicBezTo>
                    <a:pt x="21" y="139"/>
                    <a:pt x="21" y="138"/>
                    <a:pt x="22" y="13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6"/>
                    <a:pt x="35" y="126"/>
                    <a:pt x="36" y="12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9"/>
                    <a:pt x="48" y="140"/>
                    <a:pt x="47" y="141"/>
                  </a:cubicBezTo>
                  <a:close/>
                  <a:moveTo>
                    <a:pt x="27" y="91"/>
                  </a:moveTo>
                  <a:cubicBezTo>
                    <a:pt x="29" y="93"/>
                    <a:pt x="32" y="94"/>
                    <a:pt x="34" y="94"/>
                  </a:cubicBezTo>
                  <a:cubicBezTo>
                    <a:pt x="37" y="94"/>
                    <a:pt x="39" y="93"/>
                    <a:pt x="41" y="91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5" y="78"/>
                    <a:pt x="56" y="75"/>
                    <a:pt x="56" y="73"/>
                  </a:cubicBezTo>
                  <a:cubicBezTo>
                    <a:pt x="56" y="70"/>
                    <a:pt x="55" y="68"/>
                    <a:pt x="53" y="66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9" y="52"/>
                    <a:pt x="37" y="51"/>
                    <a:pt x="34" y="51"/>
                  </a:cubicBezTo>
                  <a:cubicBezTo>
                    <a:pt x="32" y="51"/>
                    <a:pt x="29" y="52"/>
                    <a:pt x="27" y="5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4" y="68"/>
                    <a:pt x="13" y="70"/>
                    <a:pt x="13" y="73"/>
                  </a:cubicBezTo>
                  <a:cubicBezTo>
                    <a:pt x="13" y="75"/>
                    <a:pt x="14" y="78"/>
                    <a:pt x="16" y="80"/>
                  </a:cubicBezTo>
                  <a:lnTo>
                    <a:pt x="27" y="91"/>
                  </a:lnTo>
                  <a:close/>
                  <a:moveTo>
                    <a:pt x="728" y="111"/>
                  </a:moveTo>
                  <a:cubicBezTo>
                    <a:pt x="728" y="79"/>
                    <a:pt x="698" y="73"/>
                    <a:pt x="674" y="67"/>
                  </a:cubicBezTo>
                  <a:cubicBezTo>
                    <a:pt x="654" y="62"/>
                    <a:pt x="635" y="58"/>
                    <a:pt x="635" y="41"/>
                  </a:cubicBezTo>
                  <a:cubicBezTo>
                    <a:pt x="635" y="27"/>
                    <a:pt x="648" y="15"/>
                    <a:pt x="670" y="15"/>
                  </a:cubicBezTo>
                  <a:cubicBezTo>
                    <a:pt x="691" y="15"/>
                    <a:pt x="708" y="23"/>
                    <a:pt x="718" y="32"/>
                  </a:cubicBezTo>
                  <a:cubicBezTo>
                    <a:pt x="723" y="32"/>
                    <a:pt x="723" y="32"/>
                    <a:pt x="723" y="32"/>
                  </a:cubicBezTo>
                  <a:cubicBezTo>
                    <a:pt x="723" y="16"/>
                    <a:pt x="723" y="16"/>
                    <a:pt x="723" y="16"/>
                  </a:cubicBezTo>
                  <a:cubicBezTo>
                    <a:pt x="714" y="8"/>
                    <a:pt x="695" y="0"/>
                    <a:pt x="674" y="0"/>
                  </a:cubicBezTo>
                  <a:cubicBezTo>
                    <a:pt x="638" y="0"/>
                    <a:pt x="617" y="18"/>
                    <a:pt x="617" y="41"/>
                  </a:cubicBezTo>
                  <a:cubicBezTo>
                    <a:pt x="617" y="72"/>
                    <a:pt x="647" y="77"/>
                    <a:pt x="672" y="83"/>
                  </a:cubicBezTo>
                  <a:cubicBezTo>
                    <a:pt x="691" y="88"/>
                    <a:pt x="711" y="93"/>
                    <a:pt x="711" y="111"/>
                  </a:cubicBezTo>
                  <a:cubicBezTo>
                    <a:pt x="711" y="121"/>
                    <a:pt x="699" y="134"/>
                    <a:pt x="675" y="134"/>
                  </a:cubicBezTo>
                  <a:cubicBezTo>
                    <a:pt x="657" y="134"/>
                    <a:pt x="633" y="124"/>
                    <a:pt x="620" y="110"/>
                  </a:cubicBezTo>
                  <a:cubicBezTo>
                    <a:pt x="615" y="110"/>
                    <a:pt x="615" y="110"/>
                    <a:pt x="615" y="110"/>
                  </a:cubicBezTo>
                  <a:cubicBezTo>
                    <a:pt x="615" y="130"/>
                    <a:pt x="615" y="130"/>
                    <a:pt x="615" y="130"/>
                  </a:cubicBezTo>
                  <a:cubicBezTo>
                    <a:pt x="633" y="144"/>
                    <a:pt x="652" y="150"/>
                    <a:pt x="675" y="150"/>
                  </a:cubicBezTo>
                  <a:cubicBezTo>
                    <a:pt x="709" y="150"/>
                    <a:pt x="728" y="132"/>
                    <a:pt x="728" y="111"/>
                  </a:cubicBezTo>
                  <a:close/>
                  <a:moveTo>
                    <a:pt x="718" y="191"/>
                  </a:moveTo>
                  <a:cubicBezTo>
                    <a:pt x="714" y="191"/>
                    <a:pt x="712" y="193"/>
                    <a:pt x="710" y="194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3" y="196"/>
                    <a:pt x="715" y="195"/>
                    <a:pt x="718" y="195"/>
                  </a:cubicBezTo>
                  <a:cubicBezTo>
                    <a:pt x="721" y="195"/>
                    <a:pt x="723" y="197"/>
                    <a:pt x="724" y="199"/>
                  </a:cubicBezTo>
                  <a:cubicBezTo>
                    <a:pt x="724" y="200"/>
                    <a:pt x="724" y="200"/>
                    <a:pt x="724" y="200"/>
                  </a:cubicBezTo>
                  <a:cubicBezTo>
                    <a:pt x="722" y="200"/>
                    <a:pt x="719" y="201"/>
                    <a:pt x="717" y="201"/>
                  </a:cubicBezTo>
                  <a:cubicBezTo>
                    <a:pt x="712" y="202"/>
                    <a:pt x="708" y="204"/>
                    <a:pt x="708" y="209"/>
                  </a:cubicBezTo>
                  <a:cubicBezTo>
                    <a:pt x="708" y="213"/>
                    <a:pt x="711" y="216"/>
                    <a:pt x="716" y="216"/>
                  </a:cubicBezTo>
                  <a:cubicBezTo>
                    <a:pt x="719" y="216"/>
                    <a:pt x="722" y="215"/>
                    <a:pt x="724" y="212"/>
                  </a:cubicBezTo>
                  <a:cubicBezTo>
                    <a:pt x="724" y="212"/>
                    <a:pt x="724" y="212"/>
                    <a:pt x="724" y="212"/>
                  </a:cubicBezTo>
                  <a:cubicBezTo>
                    <a:pt x="724" y="215"/>
                    <a:pt x="724" y="215"/>
                    <a:pt x="724" y="215"/>
                  </a:cubicBezTo>
                  <a:cubicBezTo>
                    <a:pt x="728" y="215"/>
                    <a:pt x="728" y="215"/>
                    <a:pt x="728" y="215"/>
                  </a:cubicBezTo>
                  <a:cubicBezTo>
                    <a:pt x="728" y="210"/>
                    <a:pt x="728" y="206"/>
                    <a:pt x="728" y="201"/>
                  </a:cubicBezTo>
                  <a:cubicBezTo>
                    <a:pt x="728" y="195"/>
                    <a:pt x="724" y="191"/>
                    <a:pt x="718" y="191"/>
                  </a:cubicBezTo>
                  <a:close/>
                  <a:moveTo>
                    <a:pt x="724" y="208"/>
                  </a:moveTo>
                  <a:cubicBezTo>
                    <a:pt x="724" y="208"/>
                    <a:pt x="724" y="208"/>
                    <a:pt x="724" y="208"/>
                  </a:cubicBezTo>
                  <a:cubicBezTo>
                    <a:pt x="724" y="211"/>
                    <a:pt x="720" y="213"/>
                    <a:pt x="718" y="213"/>
                  </a:cubicBezTo>
                  <a:cubicBezTo>
                    <a:pt x="714" y="213"/>
                    <a:pt x="712" y="211"/>
                    <a:pt x="712" y="209"/>
                  </a:cubicBezTo>
                  <a:cubicBezTo>
                    <a:pt x="712" y="206"/>
                    <a:pt x="714" y="205"/>
                    <a:pt x="718" y="204"/>
                  </a:cubicBezTo>
                  <a:cubicBezTo>
                    <a:pt x="720" y="204"/>
                    <a:pt x="722" y="203"/>
                    <a:pt x="724" y="203"/>
                  </a:cubicBezTo>
                  <a:lnTo>
                    <a:pt x="724" y="208"/>
                  </a:lnTo>
                  <a:close/>
                  <a:moveTo>
                    <a:pt x="700" y="186"/>
                  </a:moveTo>
                  <a:cubicBezTo>
                    <a:pt x="704" y="186"/>
                    <a:pt x="704" y="186"/>
                    <a:pt x="704" y="186"/>
                  </a:cubicBezTo>
                  <a:cubicBezTo>
                    <a:pt x="704" y="181"/>
                    <a:pt x="704" y="181"/>
                    <a:pt x="704" y="181"/>
                  </a:cubicBezTo>
                  <a:cubicBezTo>
                    <a:pt x="700" y="181"/>
                    <a:pt x="700" y="181"/>
                    <a:pt x="700" y="181"/>
                  </a:cubicBezTo>
                  <a:lnTo>
                    <a:pt x="700" y="186"/>
                  </a:lnTo>
                  <a:close/>
                  <a:moveTo>
                    <a:pt x="180" y="85"/>
                  </a:moveTo>
                  <a:cubicBezTo>
                    <a:pt x="180" y="86"/>
                    <a:pt x="181" y="86"/>
                    <a:pt x="182" y="86"/>
                  </a:cubicBezTo>
                  <a:cubicBezTo>
                    <a:pt x="182" y="86"/>
                    <a:pt x="183" y="86"/>
                    <a:pt x="183" y="8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5" y="74"/>
                    <a:pt x="195" y="72"/>
                    <a:pt x="194" y="7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0"/>
                    <a:pt x="182" y="60"/>
                    <a:pt x="182" y="60"/>
                  </a:cubicBezTo>
                  <a:cubicBezTo>
                    <a:pt x="181" y="60"/>
                    <a:pt x="180" y="60"/>
                    <a:pt x="180" y="61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69" y="72"/>
                    <a:pt x="168" y="72"/>
                    <a:pt x="168" y="73"/>
                  </a:cubicBezTo>
                  <a:cubicBezTo>
                    <a:pt x="168" y="74"/>
                    <a:pt x="169" y="75"/>
                    <a:pt x="169" y="75"/>
                  </a:cubicBezTo>
                  <a:lnTo>
                    <a:pt x="180" y="85"/>
                  </a:lnTo>
                  <a:close/>
                  <a:moveTo>
                    <a:pt x="685" y="192"/>
                  </a:moveTo>
                  <a:cubicBezTo>
                    <a:pt x="682" y="192"/>
                    <a:pt x="678" y="193"/>
                    <a:pt x="677" y="196"/>
                  </a:cubicBezTo>
                  <a:cubicBezTo>
                    <a:pt x="676" y="196"/>
                    <a:pt x="676" y="196"/>
                    <a:pt x="676" y="196"/>
                  </a:cubicBezTo>
                  <a:cubicBezTo>
                    <a:pt x="676" y="192"/>
                    <a:pt x="676" y="192"/>
                    <a:pt x="676" y="192"/>
                  </a:cubicBezTo>
                  <a:cubicBezTo>
                    <a:pt x="673" y="192"/>
                    <a:pt x="673" y="192"/>
                    <a:pt x="673" y="192"/>
                  </a:cubicBezTo>
                  <a:cubicBezTo>
                    <a:pt x="673" y="215"/>
                    <a:pt x="673" y="215"/>
                    <a:pt x="673" y="215"/>
                  </a:cubicBezTo>
                  <a:cubicBezTo>
                    <a:pt x="677" y="215"/>
                    <a:pt x="677" y="215"/>
                    <a:pt x="677" y="215"/>
                  </a:cubicBezTo>
                  <a:cubicBezTo>
                    <a:pt x="677" y="200"/>
                    <a:pt x="677" y="200"/>
                    <a:pt x="677" y="200"/>
                  </a:cubicBezTo>
                  <a:cubicBezTo>
                    <a:pt x="677" y="197"/>
                    <a:pt x="681" y="195"/>
                    <a:pt x="684" y="195"/>
                  </a:cubicBezTo>
                  <a:cubicBezTo>
                    <a:pt x="687" y="195"/>
                    <a:pt x="690" y="197"/>
                    <a:pt x="690" y="201"/>
                  </a:cubicBezTo>
                  <a:cubicBezTo>
                    <a:pt x="690" y="215"/>
                    <a:pt x="690" y="215"/>
                    <a:pt x="690" y="215"/>
                  </a:cubicBezTo>
                  <a:cubicBezTo>
                    <a:pt x="694" y="215"/>
                    <a:pt x="694" y="215"/>
                    <a:pt x="694" y="215"/>
                  </a:cubicBezTo>
                  <a:cubicBezTo>
                    <a:pt x="694" y="200"/>
                    <a:pt x="694" y="200"/>
                    <a:pt x="694" y="200"/>
                  </a:cubicBezTo>
                  <a:cubicBezTo>
                    <a:pt x="694" y="194"/>
                    <a:pt x="690" y="192"/>
                    <a:pt x="685" y="192"/>
                  </a:cubicBezTo>
                  <a:close/>
                  <a:moveTo>
                    <a:pt x="501" y="196"/>
                  </a:moveTo>
                  <a:cubicBezTo>
                    <a:pt x="500" y="196"/>
                    <a:pt x="500" y="196"/>
                    <a:pt x="500" y="196"/>
                  </a:cubicBezTo>
                  <a:cubicBezTo>
                    <a:pt x="500" y="192"/>
                    <a:pt x="500" y="192"/>
                    <a:pt x="500" y="192"/>
                  </a:cubicBezTo>
                  <a:cubicBezTo>
                    <a:pt x="496" y="192"/>
                    <a:pt x="496" y="192"/>
                    <a:pt x="496" y="192"/>
                  </a:cubicBezTo>
                  <a:cubicBezTo>
                    <a:pt x="496" y="215"/>
                    <a:pt x="496" y="215"/>
                    <a:pt x="496" y="215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501" y="198"/>
                    <a:pt x="503" y="195"/>
                    <a:pt x="506" y="195"/>
                  </a:cubicBezTo>
                  <a:cubicBezTo>
                    <a:pt x="509" y="195"/>
                    <a:pt x="509" y="195"/>
                    <a:pt x="509" y="195"/>
                  </a:cubicBezTo>
                  <a:cubicBezTo>
                    <a:pt x="509" y="192"/>
                    <a:pt x="509" y="192"/>
                    <a:pt x="509" y="192"/>
                  </a:cubicBezTo>
                  <a:cubicBezTo>
                    <a:pt x="506" y="192"/>
                    <a:pt x="506" y="192"/>
                    <a:pt x="506" y="192"/>
                  </a:cubicBezTo>
                  <a:cubicBezTo>
                    <a:pt x="503" y="192"/>
                    <a:pt x="501" y="193"/>
                    <a:pt x="501" y="196"/>
                  </a:cubicBezTo>
                  <a:close/>
                  <a:moveTo>
                    <a:pt x="513" y="215"/>
                  </a:moveTo>
                  <a:cubicBezTo>
                    <a:pt x="517" y="215"/>
                    <a:pt x="517" y="215"/>
                    <a:pt x="517" y="215"/>
                  </a:cubicBezTo>
                  <a:cubicBezTo>
                    <a:pt x="517" y="192"/>
                    <a:pt x="517" y="192"/>
                    <a:pt x="517" y="192"/>
                  </a:cubicBezTo>
                  <a:cubicBezTo>
                    <a:pt x="513" y="192"/>
                    <a:pt x="513" y="192"/>
                    <a:pt x="513" y="192"/>
                  </a:cubicBezTo>
                  <a:lnTo>
                    <a:pt x="513" y="215"/>
                  </a:lnTo>
                  <a:close/>
                  <a:moveTo>
                    <a:pt x="525" y="2"/>
                  </a:moveTo>
                  <a:cubicBezTo>
                    <a:pt x="472" y="142"/>
                    <a:pt x="472" y="142"/>
                    <a:pt x="472" y="142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506" y="95"/>
                    <a:pt x="506" y="95"/>
                    <a:pt x="506" y="95"/>
                  </a:cubicBezTo>
                  <a:cubicBezTo>
                    <a:pt x="569" y="95"/>
                    <a:pt x="569" y="95"/>
                    <a:pt x="569" y="95"/>
                  </a:cubicBezTo>
                  <a:cubicBezTo>
                    <a:pt x="589" y="147"/>
                    <a:pt x="589" y="147"/>
                    <a:pt x="589" y="147"/>
                  </a:cubicBezTo>
                  <a:cubicBezTo>
                    <a:pt x="606" y="147"/>
                    <a:pt x="606" y="147"/>
                    <a:pt x="606" y="147"/>
                  </a:cubicBezTo>
                  <a:cubicBezTo>
                    <a:pt x="606" y="142"/>
                    <a:pt x="606" y="142"/>
                    <a:pt x="606" y="142"/>
                  </a:cubicBezTo>
                  <a:cubicBezTo>
                    <a:pt x="551" y="2"/>
                    <a:pt x="551" y="2"/>
                    <a:pt x="551" y="2"/>
                  </a:cubicBezTo>
                  <a:lnTo>
                    <a:pt x="525" y="2"/>
                  </a:lnTo>
                  <a:close/>
                  <a:moveTo>
                    <a:pt x="512" y="81"/>
                  </a:moveTo>
                  <a:cubicBezTo>
                    <a:pt x="534" y="23"/>
                    <a:pt x="534" y="23"/>
                    <a:pt x="534" y="23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40" y="23"/>
                    <a:pt x="540" y="23"/>
                    <a:pt x="540" y="23"/>
                  </a:cubicBezTo>
                  <a:cubicBezTo>
                    <a:pt x="563" y="81"/>
                    <a:pt x="563" y="81"/>
                    <a:pt x="563" y="81"/>
                  </a:cubicBezTo>
                  <a:lnTo>
                    <a:pt x="512" y="81"/>
                  </a:lnTo>
                  <a:close/>
                  <a:moveTo>
                    <a:pt x="480" y="191"/>
                  </a:moveTo>
                  <a:cubicBezTo>
                    <a:pt x="477" y="191"/>
                    <a:pt x="474" y="193"/>
                    <a:pt x="473" y="195"/>
                  </a:cubicBezTo>
                  <a:cubicBezTo>
                    <a:pt x="473" y="195"/>
                    <a:pt x="473" y="195"/>
                    <a:pt x="473" y="195"/>
                  </a:cubicBezTo>
                  <a:cubicBezTo>
                    <a:pt x="473" y="192"/>
                    <a:pt x="473" y="192"/>
                    <a:pt x="473" y="192"/>
                  </a:cubicBezTo>
                  <a:cubicBezTo>
                    <a:pt x="469" y="192"/>
                    <a:pt x="469" y="192"/>
                    <a:pt x="469" y="192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4" y="214"/>
                    <a:pt x="477" y="216"/>
                    <a:pt x="480" y="216"/>
                  </a:cubicBezTo>
                  <a:cubicBezTo>
                    <a:pt x="486" y="216"/>
                    <a:pt x="491" y="211"/>
                    <a:pt x="491" y="203"/>
                  </a:cubicBezTo>
                  <a:cubicBezTo>
                    <a:pt x="491" y="196"/>
                    <a:pt x="487" y="191"/>
                    <a:pt x="480" y="191"/>
                  </a:cubicBezTo>
                  <a:close/>
                  <a:moveTo>
                    <a:pt x="479" y="212"/>
                  </a:moveTo>
                  <a:cubicBezTo>
                    <a:pt x="476" y="212"/>
                    <a:pt x="473" y="211"/>
                    <a:pt x="473" y="208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473" y="197"/>
                    <a:pt x="476" y="195"/>
                    <a:pt x="479" y="195"/>
                  </a:cubicBezTo>
                  <a:cubicBezTo>
                    <a:pt x="484" y="195"/>
                    <a:pt x="488" y="198"/>
                    <a:pt x="488" y="203"/>
                  </a:cubicBezTo>
                  <a:cubicBezTo>
                    <a:pt x="488" y="209"/>
                    <a:pt x="484" y="212"/>
                    <a:pt x="479" y="212"/>
                  </a:cubicBezTo>
                  <a:close/>
                  <a:moveTo>
                    <a:pt x="513" y="186"/>
                  </a:moveTo>
                  <a:cubicBezTo>
                    <a:pt x="517" y="186"/>
                    <a:pt x="517" y="186"/>
                    <a:pt x="517" y="186"/>
                  </a:cubicBezTo>
                  <a:cubicBezTo>
                    <a:pt x="517" y="181"/>
                    <a:pt x="517" y="181"/>
                    <a:pt x="517" y="181"/>
                  </a:cubicBezTo>
                  <a:cubicBezTo>
                    <a:pt x="513" y="181"/>
                    <a:pt x="513" y="181"/>
                    <a:pt x="513" y="181"/>
                  </a:cubicBezTo>
                  <a:lnTo>
                    <a:pt x="513" y="186"/>
                  </a:lnTo>
                  <a:close/>
                  <a:moveTo>
                    <a:pt x="566" y="204"/>
                  </a:moveTo>
                  <a:cubicBezTo>
                    <a:pt x="566" y="197"/>
                    <a:pt x="563" y="191"/>
                    <a:pt x="555" y="191"/>
                  </a:cubicBezTo>
                  <a:cubicBezTo>
                    <a:pt x="548" y="191"/>
                    <a:pt x="544" y="197"/>
                    <a:pt x="544" y="203"/>
                  </a:cubicBezTo>
                  <a:cubicBezTo>
                    <a:pt x="544" y="212"/>
                    <a:pt x="549" y="216"/>
                    <a:pt x="557" y="216"/>
                  </a:cubicBezTo>
                  <a:cubicBezTo>
                    <a:pt x="559" y="216"/>
                    <a:pt x="563" y="215"/>
                    <a:pt x="565" y="213"/>
                  </a:cubicBezTo>
                  <a:cubicBezTo>
                    <a:pt x="565" y="210"/>
                    <a:pt x="565" y="210"/>
                    <a:pt x="565" y="210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62" y="212"/>
                    <a:pt x="559" y="213"/>
                    <a:pt x="557" y="213"/>
                  </a:cubicBezTo>
                  <a:cubicBezTo>
                    <a:pt x="552" y="213"/>
                    <a:pt x="550" y="211"/>
                    <a:pt x="549" y="208"/>
                  </a:cubicBezTo>
                  <a:cubicBezTo>
                    <a:pt x="548" y="207"/>
                    <a:pt x="548" y="206"/>
                    <a:pt x="548" y="204"/>
                  </a:cubicBezTo>
                  <a:cubicBezTo>
                    <a:pt x="548" y="204"/>
                    <a:pt x="548" y="204"/>
                    <a:pt x="548" y="204"/>
                  </a:cubicBezTo>
                  <a:lnTo>
                    <a:pt x="566" y="204"/>
                  </a:lnTo>
                  <a:close/>
                  <a:moveTo>
                    <a:pt x="555" y="194"/>
                  </a:moveTo>
                  <a:cubicBezTo>
                    <a:pt x="559" y="194"/>
                    <a:pt x="562" y="197"/>
                    <a:pt x="562" y="201"/>
                  </a:cubicBezTo>
                  <a:cubicBezTo>
                    <a:pt x="548" y="201"/>
                    <a:pt x="548" y="201"/>
                    <a:pt x="548" y="201"/>
                  </a:cubicBezTo>
                  <a:cubicBezTo>
                    <a:pt x="549" y="197"/>
                    <a:pt x="551" y="194"/>
                    <a:pt x="555" y="194"/>
                  </a:cubicBezTo>
                  <a:close/>
                  <a:moveTo>
                    <a:pt x="526" y="198"/>
                  </a:moveTo>
                  <a:cubicBezTo>
                    <a:pt x="526" y="196"/>
                    <a:pt x="528" y="194"/>
                    <a:pt x="532" y="194"/>
                  </a:cubicBezTo>
                  <a:cubicBezTo>
                    <a:pt x="536" y="194"/>
                    <a:pt x="538" y="196"/>
                    <a:pt x="539" y="197"/>
                  </a:cubicBezTo>
                  <a:cubicBezTo>
                    <a:pt x="540" y="197"/>
                    <a:pt x="540" y="197"/>
                    <a:pt x="540" y="197"/>
                  </a:cubicBezTo>
                  <a:cubicBezTo>
                    <a:pt x="540" y="193"/>
                    <a:pt x="540" y="193"/>
                    <a:pt x="540" y="193"/>
                  </a:cubicBezTo>
                  <a:cubicBezTo>
                    <a:pt x="538" y="193"/>
                    <a:pt x="536" y="192"/>
                    <a:pt x="532" y="192"/>
                  </a:cubicBezTo>
                  <a:cubicBezTo>
                    <a:pt x="526" y="192"/>
                    <a:pt x="523" y="194"/>
                    <a:pt x="523" y="198"/>
                  </a:cubicBezTo>
                  <a:cubicBezTo>
                    <a:pt x="523" y="206"/>
                    <a:pt x="537" y="204"/>
                    <a:pt x="537" y="209"/>
                  </a:cubicBezTo>
                  <a:cubicBezTo>
                    <a:pt x="537" y="212"/>
                    <a:pt x="535" y="213"/>
                    <a:pt x="532" y="213"/>
                  </a:cubicBezTo>
                  <a:cubicBezTo>
                    <a:pt x="529" y="213"/>
                    <a:pt x="525" y="211"/>
                    <a:pt x="524" y="210"/>
                  </a:cubicBezTo>
                  <a:cubicBezTo>
                    <a:pt x="523" y="210"/>
                    <a:pt x="523" y="210"/>
                    <a:pt x="523" y="210"/>
                  </a:cubicBezTo>
                  <a:cubicBezTo>
                    <a:pt x="523" y="213"/>
                    <a:pt x="523" y="213"/>
                    <a:pt x="523" y="213"/>
                  </a:cubicBezTo>
                  <a:cubicBezTo>
                    <a:pt x="525" y="215"/>
                    <a:pt x="528" y="216"/>
                    <a:pt x="531" y="216"/>
                  </a:cubicBezTo>
                  <a:cubicBezTo>
                    <a:pt x="538" y="216"/>
                    <a:pt x="541" y="213"/>
                    <a:pt x="541" y="209"/>
                  </a:cubicBezTo>
                  <a:cubicBezTo>
                    <a:pt x="541" y="201"/>
                    <a:pt x="526" y="203"/>
                    <a:pt x="526" y="198"/>
                  </a:cubicBezTo>
                  <a:close/>
                  <a:moveTo>
                    <a:pt x="359" y="215"/>
                  </a:moveTo>
                  <a:cubicBezTo>
                    <a:pt x="382" y="215"/>
                    <a:pt x="382" y="215"/>
                    <a:pt x="382" y="215"/>
                  </a:cubicBezTo>
                  <a:cubicBezTo>
                    <a:pt x="382" y="212"/>
                    <a:pt x="382" y="212"/>
                    <a:pt x="382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63" y="200"/>
                    <a:pt x="363" y="200"/>
                    <a:pt x="363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197"/>
                    <a:pt x="381" y="197"/>
                    <a:pt x="381" y="197"/>
                  </a:cubicBezTo>
                  <a:cubicBezTo>
                    <a:pt x="363" y="197"/>
                    <a:pt x="363" y="197"/>
                    <a:pt x="363" y="197"/>
                  </a:cubicBezTo>
                  <a:cubicBezTo>
                    <a:pt x="363" y="185"/>
                    <a:pt x="363" y="185"/>
                    <a:pt x="363" y="185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82" y="182"/>
                    <a:pt x="382" y="182"/>
                    <a:pt x="382" y="182"/>
                  </a:cubicBezTo>
                  <a:cubicBezTo>
                    <a:pt x="359" y="182"/>
                    <a:pt x="359" y="182"/>
                    <a:pt x="359" y="182"/>
                  </a:cubicBezTo>
                  <a:lnTo>
                    <a:pt x="359" y="215"/>
                  </a:lnTo>
                  <a:close/>
                  <a:moveTo>
                    <a:pt x="457" y="196"/>
                  </a:moveTo>
                  <a:cubicBezTo>
                    <a:pt x="456" y="196"/>
                    <a:pt x="456" y="196"/>
                    <a:pt x="456" y="196"/>
                  </a:cubicBezTo>
                  <a:cubicBezTo>
                    <a:pt x="456" y="192"/>
                    <a:pt x="456" y="192"/>
                    <a:pt x="456" y="192"/>
                  </a:cubicBezTo>
                  <a:cubicBezTo>
                    <a:pt x="453" y="192"/>
                    <a:pt x="453" y="192"/>
                    <a:pt x="453" y="192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02"/>
                    <a:pt x="457" y="202"/>
                    <a:pt x="457" y="202"/>
                  </a:cubicBezTo>
                  <a:cubicBezTo>
                    <a:pt x="457" y="198"/>
                    <a:pt x="459" y="195"/>
                    <a:pt x="462" y="195"/>
                  </a:cubicBezTo>
                  <a:cubicBezTo>
                    <a:pt x="465" y="195"/>
                    <a:pt x="465" y="195"/>
                    <a:pt x="465" y="195"/>
                  </a:cubicBezTo>
                  <a:cubicBezTo>
                    <a:pt x="465" y="192"/>
                    <a:pt x="465" y="192"/>
                    <a:pt x="465" y="192"/>
                  </a:cubicBezTo>
                  <a:cubicBezTo>
                    <a:pt x="462" y="192"/>
                    <a:pt x="462" y="192"/>
                    <a:pt x="462" y="192"/>
                  </a:cubicBezTo>
                  <a:cubicBezTo>
                    <a:pt x="459" y="192"/>
                    <a:pt x="458" y="193"/>
                    <a:pt x="457" y="196"/>
                  </a:cubicBezTo>
                  <a:close/>
                  <a:moveTo>
                    <a:pt x="302" y="8"/>
                  </a:moveTo>
                  <a:cubicBezTo>
                    <a:pt x="301" y="4"/>
                    <a:pt x="297" y="2"/>
                    <a:pt x="293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2"/>
                    <a:pt x="159" y="3"/>
                    <a:pt x="157" y="5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69" y="92"/>
                    <a:pt x="69" y="99"/>
                    <a:pt x="73" y="103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5" y="147"/>
                    <a:pt x="85" y="153"/>
                    <a:pt x="89" y="157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5" y="203"/>
                    <a:pt x="141" y="203"/>
                    <a:pt x="145" y="199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95" y="222"/>
                    <a:pt x="195" y="222"/>
                    <a:pt x="195" y="222"/>
                  </a:cubicBezTo>
                  <a:cubicBezTo>
                    <a:pt x="197" y="224"/>
                    <a:pt x="199" y="225"/>
                    <a:pt x="202" y="225"/>
                  </a:cubicBezTo>
                  <a:cubicBezTo>
                    <a:pt x="204" y="225"/>
                    <a:pt x="207" y="224"/>
                    <a:pt x="209" y="222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00" y="131"/>
                    <a:pt x="301" y="128"/>
                    <a:pt x="301" y="126"/>
                  </a:cubicBezTo>
                  <a:cubicBezTo>
                    <a:pt x="301" y="123"/>
                    <a:pt x="300" y="120"/>
                    <a:pt x="298" y="119"/>
                  </a:cubicBezTo>
                  <a:cubicBezTo>
                    <a:pt x="249" y="69"/>
                    <a:pt x="249" y="69"/>
                    <a:pt x="249" y="69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3" y="16"/>
                    <a:pt x="304" y="12"/>
                    <a:pt x="302" y="8"/>
                  </a:cubicBezTo>
                  <a:close/>
                  <a:moveTo>
                    <a:pt x="217" y="57"/>
                  </a:moveTo>
                  <a:cubicBezTo>
                    <a:pt x="227" y="46"/>
                    <a:pt x="227" y="46"/>
                    <a:pt x="227" y="46"/>
                  </a:cubicBezTo>
                  <a:cubicBezTo>
                    <a:pt x="228" y="46"/>
                    <a:pt x="229" y="45"/>
                    <a:pt x="229" y="45"/>
                  </a:cubicBezTo>
                  <a:cubicBezTo>
                    <a:pt x="230" y="45"/>
                    <a:pt x="231" y="46"/>
                    <a:pt x="231" y="46"/>
                  </a:cubicBezTo>
                  <a:cubicBezTo>
                    <a:pt x="242" y="57"/>
                    <a:pt x="242" y="57"/>
                    <a:pt x="242" y="57"/>
                  </a:cubicBezTo>
                  <a:cubicBezTo>
                    <a:pt x="243" y="58"/>
                    <a:pt x="243" y="59"/>
                    <a:pt x="242" y="60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1"/>
                    <a:pt x="230" y="72"/>
                    <a:pt x="229" y="72"/>
                  </a:cubicBezTo>
                  <a:cubicBezTo>
                    <a:pt x="229" y="72"/>
                    <a:pt x="228" y="71"/>
                    <a:pt x="227" y="7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6" y="60"/>
                    <a:pt x="216" y="59"/>
                    <a:pt x="216" y="59"/>
                  </a:cubicBezTo>
                  <a:cubicBezTo>
                    <a:pt x="216" y="58"/>
                    <a:pt x="216" y="57"/>
                    <a:pt x="217" y="57"/>
                  </a:cubicBezTo>
                  <a:close/>
                  <a:moveTo>
                    <a:pt x="158" y="35"/>
                  </a:moveTo>
                  <a:cubicBezTo>
                    <a:pt x="158" y="34"/>
                    <a:pt x="158" y="33"/>
                    <a:pt x="160" y="33"/>
                  </a:cubicBezTo>
                  <a:cubicBezTo>
                    <a:pt x="161" y="32"/>
                    <a:pt x="162" y="32"/>
                    <a:pt x="163" y="3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1" y="32"/>
                    <a:pt x="202" y="32"/>
                    <a:pt x="204" y="33"/>
                  </a:cubicBezTo>
                  <a:cubicBezTo>
                    <a:pt x="205" y="33"/>
                    <a:pt x="205" y="34"/>
                    <a:pt x="205" y="35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9"/>
                    <a:pt x="204" y="7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1"/>
                    <a:pt x="182" y="101"/>
                    <a:pt x="182" y="101"/>
                  </a:cubicBezTo>
                  <a:cubicBezTo>
                    <a:pt x="181" y="101"/>
                    <a:pt x="180" y="101"/>
                    <a:pt x="179" y="100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8" y="79"/>
                    <a:pt x="158" y="78"/>
                    <a:pt x="158" y="77"/>
                  </a:cubicBezTo>
                  <a:lnTo>
                    <a:pt x="158" y="35"/>
                  </a:lnTo>
                  <a:close/>
                  <a:moveTo>
                    <a:pt x="121" y="57"/>
                  </a:moveTo>
                  <a:cubicBezTo>
                    <a:pt x="132" y="46"/>
                    <a:pt x="132" y="46"/>
                    <a:pt x="132" y="46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4" y="45"/>
                    <a:pt x="135" y="46"/>
                    <a:pt x="136" y="4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7" y="58"/>
                    <a:pt x="147" y="59"/>
                    <a:pt x="146" y="6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71"/>
                    <a:pt x="134" y="72"/>
                    <a:pt x="134" y="72"/>
                  </a:cubicBezTo>
                  <a:cubicBezTo>
                    <a:pt x="133" y="72"/>
                    <a:pt x="132" y="71"/>
                    <a:pt x="132" y="71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1" y="59"/>
                    <a:pt x="121" y="59"/>
                  </a:cubicBezTo>
                  <a:cubicBezTo>
                    <a:pt x="121" y="58"/>
                    <a:pt x="121" y="57"/>
                    <a:pt x="121" y="57"/>
                  </a:cubicBezTo>
                  <a:close/>
                  <a:moveTo>
                    <a:pt x="146" y="156"/>
                  </a:moveTo>
                  <a:cubicBezTo>
                    <a:pt x="136" y="166"/>
                    <a:pt x="136" y="166"/>
                    <a:pt x="136" y="166"/>
                  </a:cubicBezTo>
                  <a:cubicBezTo>
                    <a:pt x="135" y="167"/>
                    <a:pt x="134" y="167"/>
                    <a:pt x="134" y="167"/>
                  </a:cubicBezTo>
                  <a:cubicBezTo>
                    <a:pt x="133" y="167"/>
                    <a:pt x="132" y="167"/>
                    <a:pt x="132" y="16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3"/>
                    <a:pt x="121" y="153"/>
                    <a:pt x="121" y="1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1"/>
                    <a:pt x="133" y="141"/>
                    <a:pt x="134" y="141"/>
                  </a:cubicBezTo>
                  <a:cubicBezTo>
                    <a:pt x="134" y="141"/>
                    <a:pt x="135" y="141"/>
                    <a:pt x="136" y="142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7" y="153"/>
                    <a:pt x="147" y="155"/>
                    <a:pt x="146" y="156"/>
                  </a:cubicBezTo>
                  <a:close/>
                  <a:moveTo>
                    <a:pt x="152" y="130"/>
                  </a:moveTo>
                  <a:cubicBezTo>
                    <a:pt x="110" y="130"/>
                    <a:pt x="110" y="130"/>
                    <a:pt x="110" y="130"/>
                  </a:cubicBezTo>
                  <a:cubicBezTo>
                    <a:pt x="109" y="130"/>
                    <a:pt x="108" y="130"/>
                    <a:pt x="107" y="129"/>
                  </a:cubicBezTo>
                  <a:cubicBezTo>
                    <a:pt x="107" y="127"/>
                    <a:pt x="107" y="126"/>
                    <a:pt x="108" y="125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87"/>
                    <a:pt x="107" y="86"/>
                    <a:pt x="107" y="85"/>
                  </a:cubicBezTo>
                  <a:cubicBezTo>
                    <a:pt x="108" y="83"/>
                    <a:pt x="109" y="83"/>
                    <a:pt x="110" y="83"/>
                  </a:cubicBezTo>
                  <a:cubicBezTo>
                    <a:pt x="152" y="83"/>
                    <a:pt x="152" y="83"/>
                    <a:pt x="152" y="83"/>
                  </a:cubicBezTo>
                  <a:cubicBezTo>
                    <a:pt x="153" y="83"/>
                    <a:pt x="153" y="83"/>
                    <a:pt x="154" y="84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5"/>
                    <a:pt x="176" y="106"/>
                    <a:pt x="176" y="107"/>
                  </a:cubicBezTo>
                  <a:cubicBezTo>
                    <a:pt x="176" y="107"/>
                    <a:pt x="175" y="108"/>
                    <a:pt x="175" y="109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3" y="130"/>
                    <a:pt x="153" y="130"/>
                    <a:pt x="152" y="130"/>
                  </a:cubicBezTo>
                  <a:close/>
                  <a:moveTo>
                    <a:pt x="205" y="178"/>
                  </a:moveTo>
                  <a:cubicBezTo>
                    <a:pt x="205" y="179"/>
                    <a:pt x="205" y="180"/>
                    <a:pt x="204" y="181"/>
                  </a:cubicBezTo>
                  <a:cubicBezTo>
                    <a:pt x="203" y="181"/>
                    <a:pt x="203" y="181"/>
                    <a:pt x="202" y="181"/>
                  </a:cubicBezTo>
                  <a:cubicBezTo>
                    <a:pt x="202" y="181"/>
                    <a:pt x="201" y="181"/>
                    <a:pt x="200" y="180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1" y="181"/>
                    <a:pt x="160" y="181"/>
                  </a:cubicBezTo>
                  <a:cubicBezTo>
                    <a:pt x="158" y="180"/>
                    <a:pt x="158" y="179"/>
                    <a:pt x="158" y="178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5"/>
                    <a:pt x="159" y="134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1" y="112"/>
                    <a:pt x="182" y="112"/>
                    <a:pt x="184" y="113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5" y="135"/>
                    <a:pt x="205" y="136"/>
                    <a:pt x="205" y="136"/>
                  </a:cubicBezTo>
                  <a:lnTo>
                    <a:pt x="205" y="178"/>
                  </a:lnTo>
                  <a:close/>
                  <a:moveTo>
                    <a:pt x="242" y="156"/>
                  </a:moveTo>
                  <a:cubicBezTo>
                    <a:pt x="231" y="166"/>
                    <a:pt x="231" y="166"/>
                    <a:pt x="231" y="166"/>
                  </a:cubicBezTo>
                  <a:cubicBezTo>
                    <a:pt x="231" y="167"/>
                    <a:pt x="230" y="167"/>
                    <a:pt x="229" y="167"/>
                  </a:cubicBezTo>
                  <a:cubicBezTo>
                    <a:pt x="229" y="167"/>
                    <a:pt x="228" y="167"/>
                    <a:pt x="227" y="166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6" y="155"/>
                    <a:pt x="216" y="155"/>
                    <a:pt x="216" y="154"/>
                  </a:cubicBezTo>
                  <a:cubicBezTo>
                    <a:pt x="216" y="153"/>
                    <a:pt x="216" y="153"/>
                    <a:pt x="217" y="15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8" y="141"/>
                    <a:pt x="229" y="141"/>
                    <a:pt x="229" y="141"/>
                  </a:cubicBezTo>
                  <a:cubicBezTo>
                    <a:pt x="230" y="141"/>
                    <a:pt x="231" y="141"/>
                    <a:pt x="231" y="142"/>
                  </a:cubicBezTo>
                  <a:cubicBezTo>
                    <a:pt x="242" y="152"/>
                    <a:pt x="242" y="152"/>
                    <a:pt x="242" y="152"/>
                  </a:cubicBezTo>
                  <a:cubicBezTo>
                    <a:pt x="243" y="153"/>
                    <a:pt x="243" y="155"/>
                    <a:pt x="242" y="156"/>
                  </a:cubicBezTo>
                  <a:close/>
                  <a:moveTo>
                    <a:pt x="253" y="83"/>
                  </a:moveTo>
                  <a:cubicBezTo>
                    <a:pt x="254" y="83"/>
                    <a:pt x="255" y="83"/>
                    <a:pt x="256" y="85"/>
                  </a:cubicBezTo>
                  <a:cubicBezTo>
                    <a:pt x="256" y="86"/>
                    <a:pt x="256" y="87"/>
                    <a:pt x="255" y="88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6"/>
                    <a:pt x="256" y="127"/>
                    <a:pt x="256" y="129"/>
                  </a:cubicBezTo>
                  <a:cubicBezTo>
                    <a:pt x="255" y="130"/>
                    <a:pt x="254" y="130"/>
                    <a:pt x="253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0" y="130"/>
                    <a:pt x="210" y="130"/>
                    <a:pt x="209" y="13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7" y="107"/>
                    <a:pt x="187" y="107"/>
                  </a:cubicBezTo>
                  <a:cubicBezTo>
                    <a:pt x="187" y="106"/>
                    <a:pt x="188" y="105"/>
                    <a:pt x="188" y="104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0" y="83"/>
                    <a:pt x="210" y="83"/>
                    <a:pt x="211" y="83"/>
                  </a:cubicBezTo>
                  <a:lnTo>
                    <a:pt x="253" y="83"/>
                  </a:lnTo>
                  <a:close/>
                  <a:moveTo>
                    <a:pt x="458" y="132"/>
                  </a:moveTo>
                  <a:cubicBezTo>
                    <a:pt x="376" y="132"/>
                    <a:pt x="376" y="132"/>
                    <a:pt x="376" y="132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2" y="66"/>
                    <a:pt x="452" y="66"/>
                    <a:pt x="452" y="66"/>
                  </a:cubicBezTo>
                  <a:cubicBezTo>
                    <a:pt x="376" y="66"/>
                    <a:pt x="376" y="66"/>
                    <a:pt x="376" y="66"/>
                  </a:cubicBezTo>
                  <a:cubicBezTo>
                    <a:pt x="376" y="17"/>
                    <a:pt x="376" y="17"/>
                    <a:pt x="376" y="17"/>
                  </a:cubicBezTo>
                  <a:cubicBezTo>
                    <a:pt x="458" y="17"/>
                    <a:pt x="458" y="17"/>
                    <a:pt x="458" y="17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147"/>
                    <a:pt x="359" y="147"/>
                    <a:pt x="359" y="147"/>
                  </a:cubicBezTo>
                  <a:cubicBezTo>
                    <a:pt x="458" y="147"/>
                    <a:pt x="458" y="147"/>
                    <a:pt x="458" y="147"/>
                  </a:cubicBezTo>
                  <a:lnTo>
                    <a:pt x="458" y="132"/>
                  </a:lnTo>
                  <a:close/>
                  <a:moveTo>
                    <a:pt x="399" y="192"/>
                  </a:moveTo>
                  <a:cubicBezTo>
                    <a:pt x="395" y="192"/>
                    <a:pt x="392" y="193"/>
                    <a:pt x="391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90" y="215"/>
                    <a:pt x="390" y="215"/>
                    <a:pt x="390" y="215"/>
                  </a:cubicBezTo>
                  <a:cubicBezTo>
                    <a:pt x="390" y="200"/>
                    <a:pt x="390" y="200"/>
                    <a:pt x="390" y="200"/>
                  </a:cubicBezTo>
                  <a:cubicBezTo>
                    <a:pt x="391" y="197"/>
                    <a:pt x="395" y="195"/>
                    <a:pt x="397" y="195"/>
                  </a:cubicBezTo>
                  <a:cubicBezTo>
                    <a:pt x="401" y="195"/>
                    <a:pt x="404" y="197"/>
                    <a:pt x="404" y="201"/>
                  </a:cubicBezTo>
                  <a:cubicBezTo>
                    <a:pt x="404" y="215"/>
                    <a:pt x="404" y="215"/>
                    <a:pt x="404" y="215"/>
                  </a:cubicBezTo>
                  <a:cubicBezTo>
                    <a:pt x="408" y="215"/>
                    <a:pt x="408" y="215"/>
                    <a:pt x="408" y="215"/>
                  </a:cubicBezTo>
                  <a:cubicBezTo>
                    <a:pt x="408" y="200"/>
                    <a:pt x="408" y="200"/>
                    <a:pt x="408" y="200"/>
                  </a:cubicBezTo>
                  <a:cubicBezTo>
                    <a:pt x="408" y="194"/>
                    <a:pt x="404" y="192"/>
                    <a:pt x="399" y="192"/>
                  </a:cubicBezTo>
                  <a:close/>
                  <a:moveTo>
                    <a:pt x="448" y="204"/>
                  </a:moveTo>
                  <a:cubicBezTo>
                    <a:pt x="448" y="197"/>
                    <a:pt x="445" y="191"/>
                    <a:pt x="437" y="191"/>
                  </a:cubicBezTo>
                  <a:cubicBezTo>
                    <a:pt x="430" y="191"/>
                    <a:pt x="426" y="197"/>
                    <a:pt x="426" y="203"/>
                  </a:cubicBezTo>
                  <a:cubicBezTo>
                    <a:pt x="426" y="212"/>
                    <a:pt x="431" y="216"/>
                    <a:pt x="439" y="216"/>
                  </a:cubicBezTo>
                  <a:cubicBezTo>
                    <a:pt x="441" y="216"/>
                    <a:pt x="445" y="215"/>
                    <a:pt x="447" y="213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4" y="212"/>
                    <a:pt x="441" y="213"/>
                    <a:pt x="439" y="213"/>
                  </a:cubicBezTo>
                  <a:cubicBezTo>
                    <a:pt x="435" y="213"/>
                    <a:pt x="432" y="211"/>
                    <a:pt x="431" y="208"/>
                  </a:cubicBezTo>
                  <a:cubicBezTo>
                    <a:pt x="430" y="207"/>
                    <a:pt x="430" y="206"/>
                    <a:pt x="430" y="204"/>
                  </a:cubicBezTo>
                  <a:cubicBezTo>
                    <a:pt x="430" y="204"/>
                    <a:pt x="430" y="204"/>
                    <a:pt x="430" y="204"/>
                  </a:cubicBezTo>
                  <a:lnTo>
                    <a:pt x="448" y="204"/>
                  </a:lnTo>
                  <a:close/>
                  <a:moveTo>
                    <a:pt x="437" y="194"/>
                  </a:moveTo>
                  <a:cubicBezTo>
                    <a:pt x="442" y="194"/>
                    <a:pt x="444" y="197"/>
                    <a:pt x="444" y="201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1" y="197"/>
                    <a:pt x="433" y="194"/>
                    <a:pt x="437" y="194"/>
                  </a:cubicBezTo>
                  <a:close/>
                  <a:moveTo>
                    <a:pt x="612" y="198"/>
                  </a:moveTo>
                  <a:cubicBezTo>
                    <a:pt x="612" y="196"/>
                    <a:pt x="614" y="194"/>
                    <a:pt x="617" y="194"/>
                  </a:cubicBezTo>
                  <a:cubicBezTo>
                    <a:pt x="621" y="194"/>
                    <a:pt x="623" y="196"/>
                    <a:pt x="624" y="197"/>
                  </a:cubicBezTo>
                  <a:cubicBezTo>
                    <a:pt x="625" y="197"/>
                    <a:pt x="625" y="197"/>
                    <a:pt x="625" y="197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4" y="193"/>
                    <a:pt x="621" y="192"/>
                    <a:pt x="617" y="192"/>
                  </a:cubicBezTo>
                  <a:cubicBezTo>
                    <a:pt x="611" y="192"/>
                    <a:pt x="608" y="194"/>
                    <a:pt x="608" y="198"/>
                  </a:cubicBezTo>
                  <a:cubicBezTo>
                    <a:pt x="608" y="206"/>
                    <a:pt x="622" y="204"/>
                    <a:pt x="622" y="209"/>
                  </a:cubicBezTo>
                  <a:cubicBezTo>
                    <a:pt x="622" y="212"/>
                    <a:pt x="621" y="213"/>
                    <a:pt x="617" y="213"/>
                  </a:cubicBezTo>
                  <a:cubicBezTo>
                    <a:pt x="614" y="213"/>
                    <a:pt x="611" y="211"/>
                    <a:pt x="609" y="210"/>
                  </a:cubicBezTo>
                  <a:cubicBezTo>
                    <a:pt x="608" y="210"/>
                    <a:pt x="608" y="210"/>
                    <a:pt x="608" y="210"/>
                  </a:cubicBezTo>
                  <a:cubicBezTo>
                    <a:pt x="608" y="213"/>
                    <a:pt x="608" y="213"/>
                    <a:pt x="608" y="213"/>
                  </a:cubicBezTo>
                  <a:cubicBezTo>
                    <a:pt x="610" y="215"/>
                    <a:pt x="613" y="216"/>
                    <a:pt x="617" y="216"/>
                  </a:cubicBezTo>
                  <a:cubicBezTo>
                    <a:pt x="623" y="216"/>
                    <a:pt x="626" y="213"/>
                    <a:pt x="626" y="209"/>
                  </a:cubicBezTo>
                  <a:cubicBezTo>
                    <a:pt x="626" y="201"/>
                    <a:pt x="612" y="203"/>
                    <a:pt x="612" y="198"/>
                  </a:cubicBezTo>
                  <a:close/>
                  <a:moveTo>
                    <a:pt x="418" y="184"/>
                  </a:moveTo>
                  <a:cubicBezTo>
                    <a:pt x="415" y="184"/>
                    <a:pt x="415" y="184"/>
                    <a:pt x="415" y="184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1" y="192"/>
                    <a:pt x="411" y="192"/>
                    <a:pt x="411" y="192"/>
                  </a:cubicBezTo>
                  <a:cubicBezTo>
                    <a:pt x="411" y="195"/>
                    <a:pt x="411" y="195"/>
                    <a:pt x="411" y="195"/>
                  </a:cubicBezTo>
                  <a:cubicBezTo>
                    <a:pt x="415" y="195"/>
                    <a:pt x="415" y="195"/>
                    <a:pt x="415" y="195"/>
                  </a:cubicBezTo>
                  <a:cubicBezTo>
                    <a:pt x="414" y="208"/>
                    <a:pt x="414" y="208"/>
                    <a:pt x="414" y="208"/>
                  </a:cubicBezTo>
                  <a:cubicBezTo>
                    <a:pt x="414" y="214"/>
                    <a:pt x="416" y="215"/>
                    <a:pt x="420" y="215"/>
                  </a:cubicBezTo>
                  <a:cubicBezTo>
                    <a:pt x="423" y="215"/>
                    <a:pt x="423" y="215"/>
                    <a:pt x="423" y="215"/>
                  </a:cubicBezTo>
                  <a:cubicBezTo>
                    <a:pt x="423" y="212"/>
                    <a:pt x="423" y="212"/>
                    <a:pt x="423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9" y="212"/>
                    <a:pt x="418" y="212"/>
                    <a:pt x="418" y="209"/>
                  </a:cubicBezTo>
                  <a:cubicBezTo>
                    <a:pt x="418" y="195"/>
                    <a:pt x="418" y="195"/>
                    <a:pt x="418" y="195"/>
                  </a:cubicBezTo>
                  <a:cubicBezTo>
                    <a:pt x="424" y="195"/>
                    <a:pt x="424" y="195"/>
                    <a:pt x="424" y="195"/>
                  </a:cubicBezTo>
                  <a:cubicBezTo>
                    <a:pt x="424" y="192"/>
                    <a:pt x="424" y="192"/>
                    <a:pt x="424" y="192"/>
                  </a:cubicBezTo>
                  <a:cubicBezTo>
                    <a:pt x="418" y="192"/>
                    <a:pt x="418" y="192"/>
                    <a:pt x="418" y="192"/>
                  </a:cubicBezTo>
                  <a:lnTo>
                    <a:pt x="418" y="18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37">
              <a:extLst>
                <a:ext uri="{FF2B5EF4-FFF2-40B4-BE49-F238E27FC236}">
                  <a16:creationId xmlns:a16="http://schemas.microsoft.com/office/drawing/2014/main" id="{1F1B8B6D-882B-4B9A-8245-9E4207D5B0DC}"/>
                </a:ext>
              </a:extLst>
            </p:cNvPr>
            <p:cNvSpPr/>
            <p:nvPr userDrawn="1">
              <p:custDataLst>
                <p:tags r:id="rId39"/>
              </p:custDataLst>
            </p:nvPr>
          </p:nvSpPr>
          <p:spPr bwMode="auto">
            <a:xfrm>
              <a:off x="5568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0 w 129"/>
                <a:gd name="T13" fmla="*/ 83 h 189"/>
                <a:gd name="T14" fmla="*/ 120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8 w 129"/>
                <a:gd name="T21" fmla="*/ 170 h 189"/>
                <a:gd name="T22" fmla="*/ 128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0" y="83"/>
                  </a:lnTo>
                  <a:lnTo>
                    <a:pt x="120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8" y="170"/>
                  </a:lnTo>
                  <a:lnTo>
                    <a:pt x="128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8">
              <a:extLst>
                <a:ext uri="{FF2B5EF4-FFF2-40B4-BE49-F238E27FC236}">
                  <a16:creationId xmlns:a16="http://schemas.microsoft.com/office/drawing/2014/main" id="{1128BD3A-AB48-440F-AF32-2984E752E0E7}"/>
                </a:ext>
              </a:extLst>
            </p:cNvPr>
            <p:cNvSpPr/>
            <p:nvPr userDrawn="1">
              <p:custDataLst>
                <p:tags r:id="rId40"/>
              </p:custDataLst>
            </p:nvPr>
          </p:nvSpPr>
          <p:spPr bwMode="auto">
            <a:xfrm>
              <a:off x="5726" y="2074"/>
              <a:ext cx="118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4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6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39">
              <a:extLst>
                <a:ext uri="{FF2B5EF4-FFF2-40B4-BE49-F238E27FC236}">
                  <a16:creationId xmlns:a16="http://schemas.microsoft.com/office/drawing/2014/main" id="{4AE02B46-6B13-4A38-B27C-DE6CAB67FBDE}"/>
                </a:ext>
              </a:extLst>
            </p:cNvPr>
            <p:cNvSpPr/>
            <p:nvPr userDrawn="1">
              <p:custDataLst>
                <p:tags r:id="rId41"/>
              </p:custDataLst>
            </p:nvPr>
          </p:nvSpPr>
          <p:spPr bwMode="auto">
            <a:xfrm>
              <a:off x="5860" y="2030"/>
              <a:ext cx="73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7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7 w 57"/>
                <a:gd name="T27" fmla="*/ 35 h 138"/>
                <a:gd name="T28" fmla="*/ 17 w 57"/>
                <a:gd name="T29" fmla="*/ 0 h 138"/>
                <a:gd name="T30" fmla="*/ 33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2"/>
                    <a:pt x="16" y="10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0">
              <a:extLst>
                <a:ext uri="{FF2B5EF4-FFF2-40B4-BE49-F238E27FC236}">
                  <a16:creationId xmlns:a16="http://schemas.microsoft.com/office/drawing/2014/main" id="{3524C161-7E39-45DE-BA81-B635CD924D5B}"/>
                </a:ext>
              </a:extLst>
            </p:cNvPr>
            <p:cNvSpPr>
              <a:spLocks noEditPoints="1"/>
            </p:cNvSpPr>
            <p:nvPr userDrawn="1">
              <p:custDataLst>
                <p:tags r:id="rId42"/>
              </p:custDataLst>
            </p:nvPr>
          </p:nvSpPr>
          <p:spPr bwMode="auto">
            <a:xfrm>
              <a:off x="5952" y="2073"/>
              <a:ext cx="127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3 h 108"/>
                <a:gd name="T10" fmla="*/ 93 w 98"/>
                <a:gd name="T11" fmla="*/ 83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4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3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4"/>
                    <a:pt x="49" y="14"/>
                  </a:cubicBezTo>
                  <a:cubicBezTo>
                    <a:pt x="30" y="14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1">
              <a:extLst>
                <a:ext uri="{FF2B5EF4-FFF2-40B4-BE49-F238E27FC236}">
                  <a16:creationId xmlns:a16="http://schemas.microsoft.com/office/drawing/2014/main" id="{575D769C-1CA7-4A8C-98F7-701FB211F2D8}"/>
                </a:ext>
              </a:extLst>
            </p:cNvPr>
            <p:cNvSpPr/>
            <p:nvPr userDrawn="1">
              <p:custDataLst>
                <p:tags r:id="rId43"/>
              </p:custDataLst>
            </p:nvPr>
          </p:nvSpPr>
          <p:spPr bwMode="auto">
            <a:xfrm>
              <a:off x="6106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2">
              <a:extLst>
                <a:ext uri="{FF2B5EF4-FFF2-40B4-BE49-F238E27FC236}">
                  <a16:creationId xmlns:a16="http://schemas.microsoft.com/office/drawing/2014/main" id="{4F79F58E-D13D-45FD-9665-3769823C4B2A}"/>
                </a:ext>
              </a:extLst>
            </p:cNvPr>
            <p:cNvSpPr>
              <a:spLocks noEditPoints="1"/>
            </p:cNvSpPr>
            <p:nvPr userDrawn="1">
              <p:custDataLst>
                <p:tags r:id="rId44"/>
              </p:custDataLst>
            </p:nvPr>
          </p:nvSpPr>
          <p:spPr bwMode="auto">
            <a:xfrm>
              <a:off x="6200" y="2073"/>
              <a:ext cx="129" cy="193"/>
            </a:xfrm>
            <a:custGeom>
              <a:avLst/>
              <a:gdLst>
                <a:gd name="T0" fmla="*/ 0 w 100"/>
                <a:gd name="T1" fmla="*/ 2 h 149"/>
                <a:gd name="T2" fmla="*/ 17 w 100"/>
                <a:gd name="T3" fmla="*/ 2 h 149"/>
                <a:gd name="T4" fmla="*/ 17 w 100"/>
                <a:gd name="T5" fmla="*/ 15 h 149"/>
                <a:gd name="T6" fmla="*/ 19 w 100"/>
                <a:gd name="T7" fmla="*/ 15 h 149"/>
                <a:gd name="T8" fmla="*/ 50 w 100"/>
                <a:gd name="T9" fmla="*/ 0 h 149"/>
                <a:gd name="T10" fmla="*/ 100 w 100"/>
                <a:gd name="T11" fmla="*/ 52 h 149"/>
                <a:gd name="T12" fmla="*/ 49 w 100"/>
                <a:gd name="T13" fmla="*/ 107 h 149"/>
                <a:gd name="T14" fmla="*/ 19 w 100"/>
                <a:gd name="T15" fmla="*/ 90 h 149"/>
                <a:gd name="T16" fmla="*/ 17 w 100"/>
                <a:gd name="T17" fmla="*/ 90 h 149"/>
                <a:gd name="T18" fmla="*/ 17 w 100"/>
                <a:gd name="T19" fmla="*/ 149 h 149"/>
                <a:gd name="T20" fmla="*/ 0 w 100"/>
                <a:gd name="T21" fmla="*/ 149 h 149"/>
                <a:gd name="T22" fmla="*/ 0 w 100"/>
                <a:gd name="T23" fmla="*/ 2 h 149"/>
                <a:gd name="T24" fmla="*/ 17 w 100"/>
                <a:gd name="T25" fmla="*/ 42 h 149"/>
                <a:gd name="T26" fmla="*/ 17 w 100"/>
                <a:gd name="T27" fmla="*/ 72 h 149"/>
                <a:gd name="T28" fmla="*/ 46 w 100"/>
                <a:gd name="T29" fmla="*/ 93 h 149"/>
                <a:gd name="T30" fmla="*/ 83 w 100"/>
                <a:gd name="T31" fmla="*/ 52 h 149"/>
                <a:gd name="T32" fmla="*/ 47 w 100"/>
                <a:gd name="T33" fmla="*/ 14 h 149"/>
                <a:gd name="T34" fmla="*/ 17 w 100"/>
                <a:gd name="T35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49">
                  <a:moveTo>
                    <a:pt x="0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4" y="6"/>
                    <a:pt x="36" y="0"/>
                    <a:pt x="50" y="0"/>
                  </a:cubicBezTo>
                  <a:cubicBezTo>
                    <a:pt x="80" y="0"/>
                    <a:pt x="100" y="21"/>
                    <a:pt x="100" y="52"/>
                  </a:cubicBezTo>
                  <a:cubicBezTo>
                    <a:pt x="100" y="85"/>
                    <a:pt x="77" y="107"/>
                    <a:pt x="49" y="107"/>
                  </a:cubicBezTo>
                  <a:cubicBezTo>
                    <a:pt x="38" y="107"/>
                    <a:pt x="24" y="101"/>
                    <a:pt x="19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0" y="2"/>
                  </a:lnTo>
                  <a:close/>
                  <a:moveTo>
                    <a:pt x="17" y="42"/>
                  </a:moveTo>
                  <a:cubicBezTo>
                    <a:pt x="17" y="72"/>
                    <a:pt x="17" y="72"/>
                    <a:pt x="17" y="72"/>
                  </a:cubicBezTo>
                  <a:cubicBezTo>
                    <a:pt x="17" y="85"/>
                    <a:pt x="32" y="93"/>
                    <a:pt x="46" y="93"/>
                  </a:cubicBezTo>
                  <a:cubicBezTo>
                    <a:pt x="66" y="93"/>
                    <a:pt x="83" y="80"/>
                    <a:pt x="83" y="52"/>
                  </a:cubicBezTo>
                  <a:cubicBezTo>
                    <a:pt x="83" y="28"/>
                    <a:pt x="67" y="14"/>
                    <a:pt x="47" y="14"/>
                  </a:cubicBezTo>
                  <a:cubicBezTo>
                    <a:pt x="32" y="14"/>
                    <a:pt x="17" y="26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3">
              <a:extLst>
                <a:ext uri="{FF2B5EF4-FFF2-40B4-BE49-F238E27FC236}">
                  <a16:creationId xmlns:a16="http://schemas.microsoft.com/office/drawing/2014/main" id="{DE1512AC-9844-419F-AA88-07C77AC18E13}"/>
                </a:ext>
              </a:extLst>
            </p:cNvPr>
            <p:cNvSpPr/>
            <p:nvPr userDrawn="1">
              <p:custDataLst>
                <p:tags r:id="rId45"/>
              </p:custDataLst>
            </p:nvPr>
          </p:nvSpPr>
          <p:spPr bwMode="auto">
            <a:xfrm>
              <a:off x="6357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4">
              <a:extLst>
                <a:ext uri="{FF2B5EF4-FFF2-40B4-BE49-F238E27FC236}">
                  <a16:creationId xmlns:a16="http://schemas.microsoft.com/office/drawing/2014/main" id="{36DADD86-70A5-432D-A4DF-BE4FE84B4B39}"/>
                </a:ext>
              </a:extLst>
            </p:cNvPr>
            <p:cNvSpPr>
              <a:spLocks noEditPoints="1"/>
            </p:cNvSpPr>
            <p:nvPr userDrawn="1">
              <p:custDataLst>
                <p:tags r:id="rId46"/>
              </p:custDataLst>
            </p:nvPr>
          </p:nvSpPr>
          <p:spPr bwMode="auto">
            <a:xfrm>
              <a:off x="6451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5">
              <a:extLst>
                <a:ext uri="{FF2B5EF4-FFF2-40B4-BE49-F238E27FC236}">
                  <a16:creationId xmlns:a16="http://schemas.microsoft.com/office/drawing/2014/main" id="{FACDA6F0-3395-4AF1-9210-2157D12C128A}"/>
                </a:ext>
              </a:extLst>
            </p:cNvPr>
            <p:cNvSpPr/>
            <p:nvPr userDrawn="1">
              <p:custDataLst>
                <p:tags r:id="rId47"/>
              </p:custDataLst>
            </p:nvPr>
          </p:nvSpPr>
          <p:spPr bwMode="auto">
            <a:xfrm>
              <a:off x="6501" y="2074"/>
              <a:ext cx="103" cy="139"/>
            </a:xfrm>
            <a:custGeom>
              <a:avLst/>
              <a:gdLst>
                <a:gd name="T0" fmla="*/ 0 w 80"/>
                <a:gd name="T1" fmla="*/ 79 h 107"/>
                <a:gd name="T2" fmla="*/ 6 w 80"/>
                <a:gd name="T3" fmla="*/ 79 h 107"/>
                <a:gd name="T4" fmla="*/ 39 w 80"/>
                <a:gd name="T5" fmla="*/ 94 h 107"/>
                <a:gd name="T6" fmla="*/ 64 w 80"/>
                <a:gd name="T7" fmla="*/ 78 h 107"/>
                <a:gd name="T8" fmla="*/ 1 w 80"/>
                <a:gd name="T9" fmla="*/ 29 h 107"/>
                <a:gd name="T10" fmla="*/ 42 w 80"/>
                <a:gd name="T11" fmla="*/ 0 h 107"/>
                <a:gd name="T12" fmla="*/ 74 w 80"/>
                <a:gd name="T13" fmla="*/ 8 h 107"/>
                <a:gd name="T14" fmla="*/ 74 w 80"/>
                <a:gd name="T15" fmla="*/ 24 h 107"/>
                <a:gd name="T16" fmla="*/ 70 w 80"/>
                <a:gd name="T17" fmla="*/ 24 h 107"/>
                <a:gd name="T18" fmla="*/ 42 w 80"/>
                <a:gd name="T19" fmla="*/ 12 h 107"/>
                <a:gd name="T20" fmla="*/ 17 w 80"/>
                <a:gd name="T21" fmla="*/ 26 h 107"/>
                <a:gd name="T22" fmla="*/ 80 w 80"/>
                <a:gd name="T23" fmla="*/ 77 h 107"/>
                <a:gd name="T24" fmla="*/ 39 w 80"/>
                <a:gd name="T25" fmla="*/ 107 h 107"/>
                <a:gd name="T26" fmla="*/ 0 w 80"/>
                <a:gd name="T27" fmla="*/ 95 h 107"/>
                <a:gd name="T28" fmla="*/ 0 w 80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7">
                  <a:moveTo>
                    <a:pt x="0" y="79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1" y="87"/>
                    <a:pt x="26" y="94"/>
                    <a:pt x="39" y="94"/>
                  </a:cubicBezTo>
                  <a:cubicBezTo>
                    <a:pt x="55" y="94"/>
                    <a:pt x="64" y="89"/>
                    <a:pt x="64" y="78"/>
                  </a:cubicBezTo>
                  <a:cubicBezTo>
                    <a:pt x="64" y="57"/>
                    <a:pt x="1" y="64"/>
                    <a:pt x="1" y="29"/>
                  </a:cubicBezTo>
                  <a:cubicBezTo>
                    <a:pt x="1" y="11"/>
                    <a:pt x="14" y="0"/>
                    <a:pt x="42" y="0"/>
                  </a:cubicBezTo>
                  <a:cubicBezTo>
                    <a:pt x="57" y="0"/>
                    <a:pt x="69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6" y="20"/>
                    <a:pt x="56" y="12"/>
                    <a:pt x="42" y="12"/>
                  </a:cubicBezTo>
                  <a:cubicBezTo>
                    <a:pt x="24" y="12"/>
                    <a:pt x="17" y="18"/>
                    <a:pt x="17" y="26"/>
                  </a:cubicBezTo>
                  <a:cubicBezTo>
                    <a:pt x="17" y="51"/>
                    <a:pt x="80" y="41"/>
                    <a:pt x="80" y="77"/>
                  </a:cubicBezTo>
                  <a:cubicBezTo>
                    <a:pt x="80" y="96"/>
                    <a:pt x="68" y="107"/>
                    <a:pt x="39" y="107"/>
                  </a:cubicBezTo>
                  <a:cubicBezTo>
                    <a:pt x="23" y="107"/>
                    <a:pt x="10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46">
              <a:extLst>
                <a:ext uri="{FF2B5EF4-FFF2-40B4-BE49-F238E27FC236}">
                  <a16:creationId xmlns:a16="http://schemas.microsoft.com/office/drawing/2014/main" id="{0004DACC-C0EA-48BF-BDC8-6982EDF991BF}"/>
                </a:ext>
              </a:extLst>
            </p:cNvPr>
            <p:cNvSpPr>
              <a:spLocks noEditPoints="1"/>
            </p:cNvSpPr>
            <p:nvPr userDrawn="1">
              <p:custDataLst>
                <p:tags r:id="rId48"/>
              </p:custDataLst>
            </p:nvPr>
          </p:nvSpPr>
          <p:spPr bwMode="auto">
            <a:xfrm>
              <a:off x="6621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8 w 97"/>
                <a:gd name="T9" fmla="*/ 83 h 108"/>
                <a:gd name="T10" fmla="*/ 92 w 97"/>
                <a:gd name="T11" fmla="*/ 83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4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3"/>
                    <a:pt x="17" y="68"/>
                    <a:pt x="19" y="72"/>
                  </a:cubicBezTo>
                  <a:cubicBezTo>
                    <a:pt x="25" y="86"/>
                    <a:pt x="36" y="94"/>
                    <a:pt x="55" y="94"/>
                  </a:cubicBezTo>
                  <a:cubicBezTo>
                    <a:pt x="65" y="94"/>
                    <a:pt x="78" y="90"/>
                    <a:pt x="88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4"/>
                    <a:pt x="49" y="14"/>
                  </a:cubicBezTo>
                  <a:cubicBezTo>
                    <a:pt x="30" y="14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47">
              <a:extLst>
                <a:ext uri="{FF2B5EF4-FFF2-40B4-BE49-F238E27FC236}">
                  <a16:creationId xmlns:a16="http://schemas.microsoft.com/office/drawing/2014/main" id="{610EC943-A812-41ED-825D-3A5889776A17}"/>
                </a:ext>
              </a:extLst>
            </p:cNvPr>
            <p:cNvSpPr/>
            <p:nvPr userDrawn="1">
              <p:custDataLst>
                <p:tags r:id="rId49"/>
              </p:custDataLst>
            </p:nvPr>
          </p:nvSpPr>
          <p:spPr bwMode="auto">
            <a:xfrm>
              <a:off x="6841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48">
              <a:extLst>
                <a:ext uri="{FF2B5EF4-FFF2-40B4-BE49-F238E27FC236}">
                  <a16:creationId xmlns:a16="http://schemas.microsoft.com/office/drawing/2014/main" id="{36765DBD-4E40-441F-A894-F6B252F84EFB}"/>
                </a:ext>
              </a:extLst>
            </p:cNvPr>
            <p:cNvSpPr/>
            <p:nvPr userDrawn="1">
              <p:custDataLst>
                <p:tags r:id="rId50"/>
              </p:custDataLst>
            </p:nvPr>
          </p:nvSpPr>
          <p:spPr bwMode="auto">
            <a:xfrm>
              <a:off x="6995" y="2074"/>
              <a:ext cx="101" cy="139"/>
            </a:xfrm>
            <a:custGeom>
              <a:avLst/>
              <a:gdLst>
                <a:gd name="T0" fmla="*/ 0 w 79"/>
                <a:gd name="T1" fmla="*/ 79 h 107"/>
                <a:gd name="T2" fmla="*/ 5 w 79"/>
                <a:gd name="T3" fmla="*/ 79 h 107"/>
                <a:gd name="T4" fmla="*/ 38 w 79"/>
                <a:gd name="T5" fmla="*/ 94 h 107"/>
                <a:gd name="T6" fmla="*/ 63 w 79"/>
                <a:gd name="T7" fmla="*/ 78 h 107"/>
                <a:gd name="T8" fmla="*/ 0 w 79"/>
                <a:gd name="T9" fmla="*/ 29 h 107"/>
                <a:gd name="T10" fmla="*/ 41 w 79"/>
                <a:gd name="T11" fmla="*/ 0 h 107"/>
                <a:gd name="T12" fmla="*/ 74 w 79"/>
                <a:gd name="T13" fmla="*/ 8 h 107"/>
                <a:gd name="T14" fmla="*/ 74 w 79"/>
                <a:gd name="T15" fmla="*/ 24 h 107"/>
                <a:gd name="T16" fmla="*/ 69 w 79"/>
                <a:gd name="T17" fmla="*/ 24 h 107"/>
                <a:gd name="T18" fmla="*/ 41 w 79"/>
                <a:gd name="T19" fmla="*/ 12 h 107"/>
                <a:gd name="T20" fmla="*/ 16 w 79"/>
                <a:gd name="T21" fmla="*/ 26 h 107"/>
                <a:gd name="T22" fmla="*/ 79 w 79"/>
                <a:gd name="T23" fmla="*/ 77 h 107"/>
                <a:gd name="T24" fmla="*/ 38 w 79"/>
                <a:gd name="T25" fmla="*/ 107 h 107"/>
                <a:gd name="T26" fmla="*/ 0 w 79"/>
                <a:gd name="T27" fmla="*/ 95 h 107"/>
                <a:gd name="T28" fmla="*/ 0 w 79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7">
                  <a:moveTo>
                    <a:pt x="0" y="79"/>
                  </a:moveTo>
                  <a:cubicBezTo>
                    <a:pt x="5" y="79"/>
                    <a:pt x="5" y="79"/>
                    <a:pt x="5" y="79"/>
                  </a:cubicBezTo>
                  <a:cubicBezTo>
                    <a:pt x="11" y="87"/>
                    <a:pt x="25" y="94"/>
                    <a:pt x="38" y="94"/>
                  </a:cubicBezTo>
                  <a:cubicBezTo>
                    <a:pt x="55" y="94"/>
                    <a:pt x="63" y="89"/>
                    <a:pt x="63" y="78"/>
                  </a:cubicBezTo>
                  <a:cubicBezTo>
                    <a:pt x="63" y="57"/>
                    <a:pt x="0" y="64"/>
                    <a:pt x="0" y="29"/>
                  </a:cubicBezTo>
                  <a:cubicBezTo>
                    <a:pt x="0" y="11"/>
                    <a:pt x="13" y="0"/>
                    <a:pt x="41" y="0"/>
                  </a:cubicBezTo>
                  <a:cubicBezTo>
                    <a:pt x="57" y="0"/>
                    <a:pt x="68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5" y="20"/>
                    <a:pt x="56" y="12"/>
                    <a:pt x="41" y="12"/>
                  </a:cubicBezTo>
                  <a:cubicBezTo>
                    <a:pt x="24" y="12"/>
                    <a:pt x="16" y="18"/>
                    <a:pt x="16" y="26"/>
                  </a:cubicBezTo>
                  <a:cubicBezTo>
                    <a:pt x="16" y="51"/>
                    <a:pt x="79" y="41"/>
                    <a:pt x="79" y="77"/>
                  </a:cubicBezTo>
                  <a:cubicBezTo>
                    <a:pt x="79" y="96"/>
                    <a:pt x="67" y="107"/>
                    <a:pt x="38" y="107"/>
                  </a:cubicBezTo>
                  <a:cubicBezTo>
                    <a:pt x="23" y="107"/>
                    <a:pt x="9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49">
              <a:extLst>
                <a:ext uri="{FF2B5EF4-FFF2-40B4-BE49-F238E27FC236}">
                  <a16:creationId xmlns:a16="http://schemas.microsoft.com/office/drawing/2014/main" id="{0D6F9D0E-815D-45B6-91C7-CA105D4E4A87}"/>
                </a:ext>
              </a:extLst>
            </p:cNvPr>
            <p:cNvSpPr/>
            <p:nvPr userDrawn="1">
              <p:custDataLst>
                <p:tags r:id="rId51"/>
              </p:custDataLst>
            </p:nvPr>
          </p:nvSpPr>
          <p:spPr bwMode="auto">
            <a:xfrm>
              <a:off x="71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2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50">
              <a:extLst>
                <a:ext uri="{FF2B5EF4-FFF2-40B4-BE49-F238E27FC236}">
                  <a16:creationId xmlns:a16="http://schemas.microsoft.com/office/drawing/2014/main" id="{CE324ADB-5660-4C53-9FB2-66A9A8B23296}"/>
                </a:ext>
              </a:extLst>
            </p:cNvPr>
            <p:cNvSpPr>
              <a:spLocks noEditPoints="1"/>
            </p:cNvSpPr>
            <p:nvPr userDrawn="1">
              <p:custDataLst>
                <p:tags r:id="rId52"/>
              </p:custDataLst>
            </p:nvPr>
          </p:nvSpPr>
          <p:spPr bwMode="auto">
            <a:xfrm>
              <a:off x="7203" y="2073"/>
              <a:ext cx="134" cy="140"/>
            </a:xfrm>
            <a:custGeom>
              <a:avLst/>
              <a:gdLst>
                <a:gd name="T0" fmla="*/ 51 w 104"/>
                <a:gd name="T1" fmla="*/ 0 h 108"/>
                <a:gd name="T2" fmla="*/ 104 w 104"/>
                <a:gd name="T3" fmla="*/ 53 h 108"/>
                <a:gd name="T4" fmla="*/ 51 w 104"/>
                <a:gd name="T5" fmla="*/ 108 h 108"/>
                <a:gd name="T6" fmla="*/ 0 w 104"/>
                <a:gd name="T7" fmla="*/ 54 h 108"/>
                <a:gd name="T8" fmla="*/ 51 w 104"/>
                <a:gd name="T9" fmla="*/ 0 h 108"/>
                <a:gd name="T10" fmla="*/ 51 w 104"/>
                <a:gd name="T11" fmla="*/ 94 h 108"/>
                <a:gd name="T12" fmla="*/ 87 w 104"/>
                <a:gd name="T13" fmla="*/ 54 h 108"/>
                <a:gd name="T14" fmla="*/ 51 w 104"/>
                <a:gd name="T15" fmla="*/ 13 h 108"/>
                <a:gd name="T16" fmla="*/ 16 w 104"/>
                <a:gd name="T17" fmla="*/ 54 h 108"/>
                <a:gd name="T18" fmla="*/ 51 w 104"/>
                <a:gd name="T19" fmla="*/ 9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8">
                  <a:moveTo>
                    <a:pt x="51" y="0"/>
                  </a:moveTo>
                  <a:cubicBezTo>
                    <a:pt x="83" y="0"/>
                    <a:pt x="104" y="21"/>
                    <a:pt x="104" y="53"/>
                  </a:cubicBezTo>
                  <a:cubicBezTo>
                    <a:pt x="104" y="87"/>
                    <a:pt x="84" y="108"/>
                    <a:pt x="51" y="108"/>
                  </a:cubicBezTo>
                  <a:cubicBezTo>
                    <a:pt x="20" y="108"/>
                    <a:pt x="0" y="86"/>
                    <a:pt x="0" y="54"/>
                  </a:cubicBezTo>
                  <a:cubicBezTo>
                    <a:pt x="0" y="21"/>
                    <a:pt x="20" y="0"/>
                    <a:pt x="51" y="0"/>
                  </a:cubicBezTo>
                  <a:close/>
                  <a:moveTo>
                    <a:pt x="51" y="94"/>
                  </a:moveTo>
                  <a:cubicBezTo>
                    <a:pt x="71" y="94"/>
                    <a:pt x="87" y="79"/>
                    <a:pt x="87" y="54"/>
                  </a:cubicBezTo>
                  <a:cubicBezTo>
                    <a:pt x="87" y="28"/>
                    <a:pt x="72" y="13"/>
                    <a:pt x="51" y="13"/>
                  </a:cubicBezTo>
                  <a:cubicBezTo>
                    <a:pt x="33" y="13"/>
                    <a:pt x="16" y="28"/>
                    <a:pt x="16" y="54"/>
                  </a:cubicBezTo>
                  <a:cubicBezTo>
                    <a:pt x="16" y="79"/>
                    <a:pt x="33" y="94"/>
                    <a:pt x="51" y="94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51">
              <a:extLst>
                <a:ext uri="{FF2B5EF4-FFF2-40B4-BE49-F238E27FC236}">
                  <a16:creationId xmlns:a16="http://schemas.microsoft.com/office/drawing/2014/main" id="{B0C4DB54-31CF-4924-845E-BF347BC75480}"/>
                </a:ext>
              </a:extLst>
            </p:cNvPr>
            <p:cNvSpPr/>
            <p:nvPr userDrawn="1">
              <p:custDataLst>
                <p:tags r:id="rId53"/>
              </p:custDataLst>
            </p:nvPr>
          </p:nvSpPr>
          <p:spPr bwMode="auto">
            <a:xfrm>
              <a:off x="7364" y="2074"/>
              <a:ext cx="119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3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5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52">
              <a:extLst>
                <a:ext uri="{FF2B5EF4-FFF2-40B4-BE49-F238E27FC236}">
                  <a16:creationId xmlns:a16="http://schemas.microsoft.com/office/drawing/2014/main" id="{157B9D17-36DB-4811-83C5-FBC5B620E242}"/>
                </a:ext>
              </a:extLst>
            </p:cNvPr>
            <p:cNvSpPr>
              <a:spLocks noEditPoints="1"/>
            </p:cNvSpPr>
            <p:nvPr userDrawn="1">
              <p:custDataLst>
                <p:tags r:id="rId54"/>
              </p:custDataLst>
            </p:nvPr>
          </p:nvSpPr>
          <p:spPr bwMode="auto">
            <a:xfrm>
              <a:off x="7516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53">
              <a:extLst>
                <a:ext uri="{FF2B5EF4-FFF2-40B4-BE49-F238E27FC236}">
                  <a16:creationId xmlns:a16="http://schemas.microsoft.com/office/drawing/2014/main" id="{DF51A4F0-BEE9-4176-B5A0-A2745904ACCF}"/>
                </a:ext>
              </a:extLst>
            </p:cNvPr>
            <p:cNvSpPr>
              <a:spLocks noEditPoints="1"/>
            </p:cNvSpPr>
            <p:nvPr userDrawn="1">
              <p:custDataLst>
                <p:tags r:id="rId55"/>
              </p:custDataLst>
            </p:nvPr>
          </p:nvSpPr>
          <p:spPr bwMode="auto">
            <a:xfrm>
              <a:off x="7565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5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4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6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50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8"/>
                    <a:pt x="40" y="42"/>
                  </a:cubicBezTo>
                  <a:cubicBezTo>
                    <a:pt x="47" y="40"/>
                    <a:pt x="63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5"/>
                    <a:pt x="44" y="15"/>
                  </a:cubicBezTo>
                  <a:cubicBezTo>
                    <a:pt x="29" y="15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4" y="53"/>
                    <a:pt x="51" y="55"/>
                    <a:pt x="46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03679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_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A1F15EB4-2BA8-4FAB-9FDD-CE1746C11BF7}"/>
              </a:ext>
            </a:extLst>
          </p:cNvPr>
          <p:cNvSpPr>
            <a:spLocks noGrp="1"/>
          </p:cNvSpPr>
          <p:nvPr>
            <p:ph type="pic" sz="quarter" idx="13" hasCustomPrompt="1"/>
            <p:custDataLst>
              <p:tags r:id="rId1"/>
            </p:custDataLst>
          </p:nvPr>
        </p:nvSpPr>
        <p:spPr>
          <a:xfrm>
            <a:off x="609600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3888" y="658801"/>
            <a:ext cx="5111750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  <p:custDataLst>
              <p:tags r:id="rId3"/>
            </p:custDataLst>
          </p:nvPr>
        </p:nvSpPr>
        <p:spPr>
          <a:xfrm>
            <a:off x="623888" y="2276475"/>
            <a:ext cx="5111750" cy="3960813"/>
          </a:xfrm>
        </p:spPr>
        <p:txBody>
          <a:bodyPr wrap="square" bIns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 level</a:t>
            </a:r>
            <a:endParaRPr lang="en-GB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46CE165-5786-4FD8-B859-19F1A06E8899}"/>
              </a:ext>
            </a:extLst>
          </p:cNvPr>
          <p:cNvSpPr>
            <a:spLocks noGrp="1"/>
          </p:cNvSpPr>
          <p:nvPr>
            <p:ph type="body" sz="quarter" idx="14" hasCustomPrompt="1"/>
            <p:custDataLst>
              <p:tags r:id="rId4"/>
            </p:custDataLst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9FEC451-8138-4CC3-B204-29546A94B1A3}"/>
              </a:ext>
            </a:extLst>
          </p:cNvPr>
          <p:cNvGrpSpPr>
            <a:grpSpLocks noChangeAspect="1"/>
          </p:cNvGrpSpPr>
          <p:nvPr userDrawn="1">
            <p:custDataLst>
              <p:tags r:id="rId5"/>
            </p:custDataLst>
          </p:nvPr>
        </p:nvGrpSpPr>
        <p:grpSpPr>
          <a:xfrm>
            <a:off x="7913089" y="6466809"/>
            <a:ext cx="4015386" cy="154800"/>
            <a:chOff x="1" y="2013"/>
            <a:chExt cx="7678" cy="296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BE1E83AD-42C2-44C6-B507-BA2AD790FFA2}"/>
                </a:ext>
              </a:extLst>
            </p:cNvPr>
            <p:cNvSpPr/>
            <p:nvPr userDrawn="1">
              <p:custDataLst>
                <p:tags r:id="rId6"/>
              </p:custDataLst>
            </p:nvPr>
          </p:nvSpPr>
          <p:spPr bwMode="auto">
            <a:xfrm>
              <a:off x="1184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C2F036E1-1F95-459F-AF55-D2B19C3AB161}"/>
                </a:ext>
              </a:extLst>
            </p:cNvPr>
            <p:cNvSpPr/>
            <p:nvPr userDrawn="1">
              <p:custDataLst>
                <p:tags r:id="rId7"/>
              </p:custDataLst>
            </p:nvPr>
          </p:nvSpPr>
          <p:spPr bwMode="auto">
            <a:xfrm>
              <a:off x="132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5264B4BB-EB66-42AC-8785-7C8B680AF621}"/>
                </a:ext>
              </a:extLst>
            </p:cNvPr>
            <p:cNvSpPr/>
            <p:nvPr userDrawn="1">
              <p:custDataLst>
                <p:tags r:id="rId8"/>
              </p:custDataLst>
            </p:nvPr>
          </p:nvSpPr>
          <p:spPr bwMode="auto">
            <a:xfrm>
              <a:off x="14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006BBD97-7106-4C6D-8852-08931CCC3750}"/>
                </a:ext>
              </a:extLst>
            </p:cNvPr>
            <p:cNvSpPr>
              <a:spLocks noEditPoint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1504" y="2073"/>
              <a:ext cx="124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4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8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5" y="108"/>
                    <a:pt x="54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8" y="13"/>
                  </a:cubicBezTo>
                  <a:cubicBezTo>
                    <a:pt x="29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9">
              <a:extLst>
                <a:ext uri="{FF2B5EF4-FFF2-40B4-BE49-F238E27FC236}">
                  <a16:creationId xmlns:a16="http://schemas.microsoft.com/office/drawing/2014/main" id="{EBE14CB4-F463-40B8-9E4F-3838DA6C9B8B}"/>
                </a:ext>
              </a:extLst>
            </p:cNvPr>
            <p:cNvSpPr/>
            <p:nvPr userDrawn="1">
              <p:custDataLst>
                <p:tags r:id="rId10"/>
              </p:custDataLst>
            </p:nvPr>
          </p:nvSpPr>
          <p:spPr bwMode="auto">
            <a:xfrm>
              <a:off x="1638" y="2076"/>
              <a:ext cx="134" cy="133"/>
            </a:xfrm>
            <a:custGeom>
              <a:avLst/>
              <a:gdLst>
                <a:gd name="T0" fmla="*/ 134 w 134"/>
                <a:gd name="T1" fmla="*/ 0 h 133"/>
                <a:gd name="T2" fmla="*/ 134 w 134"/>
                <a:gd name="T3" fmla="*/ 6 h 133"/>
                <a:gd name="T4" fmla="*/ 79 w 134"/>
                <a:gd name="T5" fmla="*/ 133 h 133"/>
                <a:gd name="T6" fmla="*/ 54 w 134"/>
                <a:gd name="T7" fmla="*/ 133 h 133"/>
                <a:gd name="T8" fmla="*/ 0 w 134"/>
                <a:gd name="T9" fmla="*/ 6 h 133"/>
                <a:gd name="T10" fmla="*/ 0 w 134"/>
                <a:gd name="T11" fmla="*/ 0 h 133"/>
                <a:gd name="T12" fmla="*/ 20 w 134"/>
                <a:gd name="T13" fmla="*/ 0 h 133"/>
                <a:gd name="T14" fmla="*/ 60 w 134"/>
                <a:gd name="T15" fmla="*/ 100 h 133"/>
                <a:gd name="T16" fmla="*/ 64 w 134"/>
                <a:gd name="T17" fmla="*/ 114 h 133"/>
                <a:gd name="T18" fmla="*/ 68 w 134"/>
                <a:gd name="T19" fmla="*/ 114 h 133"/>
                <a:gd name="T20" fmla="*/ 73 w 134"/>
                <a:gd name="T21" fmla="*/ 101 h 133"/>
                <a:gd name="T22" fmla="*/ 113 w 134"/>
                <a:gd name="T23" fmla="*/ 0 h 133"/>
                <a:gd name="T24" fmla="*/ 134 w 134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3">
                  <a:moveTo>
                    <a:pt x="134" y="0"/>
                  </a:moveTo>
                  <a:lnTo>
                    <a:pt x="134" y="6"/>
                  </a:lnTo>
                  <a:lnTo>
                    <a:pt x="79" y="133"/>
                  </a:lnTo>
                  <a:lnTo>
                    <a:pt x="54" y="133"/>
                  </a:lnTo>
                  <a:lnTo>
                    <a:pt x="0" y="6"/>
                  </a:lnTo>
                  <a:lnTo>
                    <a:pt x="0" y="0"/>
                  </a:lnTo>
                  <a:lnTo>
                    <a:pt x="20" y="0"/>
                  </a:lnTo>
                  <a:lnTo>
                    <a:pt x="60" y="100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3" y="101"/>
                  </a:lnTo>
                  <a:lnTo>
                    <a:pt x="113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0">
              <a:extLst>
                <a:ext uri="{FF2B5EF4-FFF2-40B4-BE49-F238E27FC236}">
                  <a16:creationId xmlns:a16="http://schemas.microsoft.com/office/drawing/2014/main" id="{CA6D8C38-0332-42B8-A1FA-BFA848764A22}"/>
                </a:ext>
              </a:extLst>
            </p:cNvPr>
            <p:cNvSpPr>
              <a:spLocks noEditPoint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1781" y="2017"/>
              <a:ext cx="134" cy="196"/>
            </a:xfrm>
            <a:custGeom>
              <a:avLst/>
              <a:gdLst>
                <a:gd name="T0" fmla="*/ 52 w 104"/>
                <a:gd name="T1" fmla="*/ 43 h 151"/>
                <a:gd name="T2" fmla="*/ 104 w 104"/>
                <a:gd name="T3" fmla="*/ 96 h 151"/>
                <a:gd name="T4" fmla="*/ 52 w 104"/>
                <a:gd name="T5" fmla="*/ 151 h 151"/>
                <a:gd name="T6" fmla="*/ 0 w 104"/>
                <a:gd name="T7" fmla="*/ 97 h 151"/>
                <a:gd name="T8" fmla="*/ 52 w 104"/>
                <a:gd name="T9" fmla="*/ 43 h 151"/>
                <a:gd name="T10" fmla="*/ 52 w 104"/>
                <a:gd name="T11" fmla="*/ 137 h 151"/>
                <a:gd name="T12" fmla="*/ 87 w 104"/>
                <a:gd name="T13" fmla="*/ 97 h 151"/>
                <a:gd name="T14" fmla="*/ 52 w 104"/>
                <a:gd name="T15" fmla="*/ 56 h 151"/>
                <a:gd name="T16" fmla="*/ 17 w 104"/>
                <a:gd name="T17" fmla="*/ 97 h 151"/>
                <a:gd name="T18" fmla="*/ 52 w 104"/>
                <a:gd name="T19" fmla="*/ 137 h 151"/>
                <a:gd name="T20" fmla="*/ 67 w 104"/>
                <a:gd name="T21" fmla="*/ 10 h 151"/>
                <a:gd name="T22" fmla="*/ 75 w 104"/>
                <a:gd name="T23" fmla="*/ 2 h 151"/>
                <a:gd name="T24" fmla="*/ 86 w 104"/>
                <a:gd name="T25" fmla="*/ 5 h 151"/>
                <a:gd name="T26" fmla="*/ 66 w 104"/>
                <a:gd name="T27" fmla="*/ 22 h 151"/>
                <a:gd name="T28" fmla="*/ 38 w 104"/>
                <a:gd name="T29" fmla="*/ 12 h 151"/>
                <a:gd name="T30" fmla="*/ 28 w 104"/>
                <a:gd name="T31" fmla="*/ 20 h 151"/>
                <a:gd name="T32" fmla="*/ 18 w 104"/>
                <a:gd name="T33" fmla="*/ 15 h 151"/>
                <a:gd name="T34" fmla="*/ 39 w 104"/>
                <a:gd name="T35" fmla="*/ 0 h 151"/>
                <a:gd name="T36" fmla="*/ 67 w 104"/>
                <a:gd name="T37" fmla="*/ 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1">
                  <a:moveTo>
                    <a:pt x="52" y="43"/>
                  </a:moveTo>
                  <a:cubicBezTo>
                    <a:pt x="83" y="43"/>
                    <a:pt x="104" y="64"/>
                    <a:pt x="104" y="96"/>
                  </a:cubicBezTo>
                  <a:cubicBezTo>
                    <a:pt x="104" y="130"/>
                    <a:pt x="84" y="151"/>
                    <a:pt x="52" y="151"/>
                  </a:cubicBezTo>
                  <a:cubicBezTo>
                    <a:pt x="20" y="151"/>
                    <a:pt x="0" y="129"/>
                    <a:pt x="0" y="97"/>
                  </a:cubicBezTo>
                  <a:cubicBezTo>
                    <a:pt x="0" y="64"/>
                    <a:pt x="21" y="43"/>
                    <a:pt x="52" y="43"/>
                  </a:cubicBezTo>
                  <a:close/>
                  <a:moveTo>
                    <a:pt x="52" y="137"/>
                  </a:moveTo>
                  <a:cubicBezTo>
                    <a:pt x="72" y="137"/>
                    <a:pt x="87" y="122"/>
                    <a:pt x="87" y="97"/>
                  </a:cubicBezTo>
                  <a:cubicBezTo>
                    <a:pt x="87" y="71"/>
                    <a:pt x="72" y="56"/>
                    <a:pt x="52" y="56"/>
                  </a:cubicBezTo>
                  <a:cubicBezTo>
                    <a:pt x="33" y="56"/>
                    <a:pt x="17" y="71"/>
                    <a:pt x="17" y="97"/>
                  </a:cubicBezTo>
                  <a:cubicBezTo>
                    <a:pt x="17" y="122"/>
                    <a:pt x="33" y="137"/>
                    <a:pt x="52" y="137"/>
                  </a:cubicBezTo>
                  <a:close/>
                  <a:moveTo>
                    <a:pt x="67" y="10"/>
                  </a:moveTo>
                  <a:cubicBezTo>
                    <a:pt x="70" y="10"/>
                    <a:pt x="74" y="7"/>
                    <a:pt x="75" y="2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3" y="16"/>
                    <a:pt x="76" y="22"/>
                    <a:pt x="66" y="22"/>
                  </a:cubicBezTo>
                  <a:cubicBezTo>
                    <a:pt x="51" y="22"/>
                    <a:pt x="47" y="12"/>
                    <a:pt x="38" y="12"/>
                  </a:cubicBezTo>
                  <a:cubicBezTo>
                    <a:pt x="35" y="12"/>
                    <a:pt x="30" y="12"/>
                    <a:pt x="28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3"/>
                    <a:pt x="30" y="0"/>
                    <a:pt x="39" y="0"/>
                  </a:cubicBezTo>
                  <a:cubicBezTo>
                    <a:pt x="52" y="0"/>
                    <a:pt x="56" y="10"/>
                    <a:pt x="67" y="10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1">
              <a:extLst>
                <a:ext uri="{FF2B5EF4-FFF2-40B4-BE49-F238E27FC236}">
                  <a16:creationId xmlns:a16="http://schemas.microsoft.com/office/drawing/2014/main" id="{6696641F-4786-4C81-9D16-DB78FBB49924}"/>
                </a:ext>
              </a:extLst>
            </p:cNvPr>
            <p:cNvSpPr/>
            <p:nvPr userDrawn="1">
              <p:custDataLst>
                <p:tags r:id="rId12"/>
              </p:custDataLst>
            </p:nvPr>
          </p:nvSpPr>
          <p:spPr bwMode="auto">
            <a:xfrm>
              <a:off x="1929" y="2030"/>
              <a:ext cx="72" cy="179"/>
            </a:xfrm>
            <a:custGeom>
              <a:avLst/>
              <a:gdLst>
                <a:gd name="T0" fmla="*/ 32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2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2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2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12">
              <a:extLst>
                <a:ext uri="{FF2B5EF4-FFF2-40B4-BE49-F238E27FC236}">
                  <a16:creationId xmlns:a16="http://schemas.microsoft.com/office/drawing/2014/main" id="{8589DB1D-54CE-40C2-BD6D-1BAE474EA582}"/>
                </a:ext>
              </a:extLst>
            </p:cNvPr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2030" y="2013"/>
              <a:ext cx="21" cy="196"/>
            </a:xfrm>
            <a:prstGeom prst="rect">
              <a:avLst/>
            </a:pr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3">
              <a:extLst>
                <a:ext uri="{FF2B5EF4-FFF2-40B4-BE49-F238E27FC236}">
                  <a16:creationId xmlns:a16="http://schemas.microsoft.com/office/drawing/2014/main" id="{CBE53151-1CA3-4B54-BD93-24021578FB2A}"/>
                </a:ext>
              </a:extLst>
            </p:cNvPr>
            <p:cNvSpPr/>
            <p:nvPr userDrawn="1">
              <p:custDataLst>
                <p:tags r:id="rId14"/>
              </p:custDataLst>
            </p:nvPr>
          </p:nvSpPr>
          <p:spPr bwMode="auto">
            <a:xfrm>
              <a:off x="2086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40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4">
              <a:extLst>
                <a:ext uri="{FF2B5EF4-FFF2-40B4-BE49-F238E27FC236}">
                  <a16:creationId xmlns:a16="http://schemas.microsoft.com/office/drawing/2014/main" id="{1FF33BB1-F9D8-46C4-982F-FDBDED39955F}"/>
                </a:ext>
              </a:extLst>
            </p:cNvPr>
            <p:cNvSpPr/>
            <p:nvPr userDrawn="1">
              <p:custDataLst>
                <p:tags r:id="rId15"/>
              </p:custDataLst>
            </p:nvPr>
          </p:nvSpPr>
          <p:spPr bwMode="auto">
            <a:xfrm>
              <a:off x="2234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5">
              <a:extLst>
                <a:ext uri="{FF2B5EF4-FFF2-40B4-BE49-F238E27FC236}">
                  <a16:creationId xmlns:a16="http://schemas.microsoft.com/office/drawing/2014/main" id="{9D3E828D-6096-46DF-84D1-79C645AD0E69}"/>
                </a:ext>
              </a:extLst>
            </p:cNvPr>
            <p:cNvSpPr>
              <a:spLocks noEditPoint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2353" y="2073"/>
              <a:ext cx="126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2 h 108"/>
                <a:gd name="T10" fmla="*/ 93 w 98"/>
                <a:gd name="T11" fmla="*/ 82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3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2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3"/>
                    <a:pt x="49" y="13"/>
                  </a:cubicBezTo>
                  <a:cubicBezTo>
                    <a:pt x="30" y="13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637019E5-EBCA-4857-84E2-514191A2283D}"/>
                </a:ext>
              </a:extLst>
            </p:cNvPr>
            <p:cNvSpPr>
              <a:spLocks noEditPoint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2561" y="2020"/>
              <a:ext cx="174" cy="189"/>
            </a:xfrm>
            <a:custGeom>
              <a:avLst/>
              <a:gdLst>
                <a:gd name="T0" fmla="*/ 70 w 174"/>
                <a:gd name="T1" fmla="*/ 0 h 189"/>
                <a:gd name="T2" fmla="*/ 105 w 174"/>
                <a:gd name="T3" fmla="*/ 0 h 189"/>
                <a:gd name="T4" fmla="*/ 174 w 174"/>
                <a:gd name="T5" fmla="*/ 183 h 189"/>
                <a:gd name="T6" fmla="*/ 174 w 174"/>
                <a:gd name="T7" fmla="*/ 189 h 189"/>
                <a:gd name="T8" fmla="*/ 152 w 174"/>
                <a:gd name="T9" fmla="*/ 189 h 189"/>
                <a:gd name="T10" fmla="*/ 127 w 174"/>
                <a:gd name="T11" fmla="*/ 122 h 189"/>
                <a:gd name="T12" fmla="*/ 45 w 174"/>
                <a:gd name="T13" fmla="*/ 122 h 189"/>
                <a:gd name="T14" fmla="*/ 21 w 174"/>
                <a:gd name="T15" fmla="*/ 189 h 189"/>
                <a:gd name="T16" fmla="*/ 0 w 174"/>
                <a:gd name="T17" fmla="*/ 189 h 189"/>
                <a:gd name="T18" fmla="*/ 0 w 174"/>
                <a:gd name="T19" fmla="*/ 183 h 189"/>
                <a:gd name="T20" fmla="*/ 70 w 174"/>
                <a:gd name="T21" fmla="*/ 0 h 189"/>
                <a:gd name="T22" fmla="*/ 53 w 174"/>
                <a:gd name="T23" fmla="*/ 102 h 189"/>
                <a:gd name="T24" fmla="*/ 119 w 174"/>
                <a:gd name="T25" fmla="*/ 102 h 189"/>
                <a:gd name="T26" fmla="*/ 90 w 174"/>
                <a:gd name="T27" fmla="*/ 27 h 189"/>
                <a:gd name="T28" fmla="*/ 87 w 174"/>
                <a:gd name="T29" fmla="*/ 15 h 189"/>
                <a:gd name="T30" fmla="*/ 85 w 174"/>
                <a:gd name="T31" fmla="*/ 15 h 189"/>
                <a:gd name="T32" fmla="*/ 81 w 174"/>
                <a:gd name="T33" fmla="*/ 27 h 189"/>
                <a:gd name="T34" fmla="*/ 53 w 174"/>
                <a:gd name="T35" fmla="*/ 10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189">
                  <a:moveTo>
                    <a:pt x="70" y="0"/>
                  </a:moveTo>
                  <a:lnTo>
                    <a:pt x="105" y="0"/>
                  </a:lnTo>
                  <a:lnTo>
                    <a:pt x="174" y="183"/>
                  </a:lnTo>
                  <a:lnTo>
                    <a:pt x="174" y="189"/>
                  </a:lnTo>
                  <a:lnTo>
                    <a:pt x="152" y="189"/>
                  </a:lnTo>
                  <a:lnTo>
                    <a:pt x="127" y="122"/>
                  </a:lnTo>
                  <a:lnTo>
                    <a:pt x="45" y="122"/>
                  </a:lnTo>
                  <a:lnTo>
                    <a:pt x="21" y="189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70" y="0"/>
                  </a:lnTo>
                  <a:close/>
                  <a:moveTo>
                    <a:pt x="53" y="102"/>
                  </a:moveTo>
                  <a:lnTo>
                    <a:pt x="119" y="102"/>
                  </a:lnTo>
                  <a:lnTo>
                    <a:pt x="90" y="27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1" y="27"/>
                  </a:lnTo>
                  <a:lnTo>
                    <a:pt x="53" y="102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7">
              <a:extLst>
                <a:ext uri="{FF2B5EF4-FFF2-40B4-BE49-F238E27FC236}">
                  <a16:creationId xmlns:a16="http://schemas.microsoft.com/office/drawing/2014/main" id="{1B35954A-F9A5-4905-AD9D-AE0B8248A90A}"/>
                </a:ext>
              </a:extLst>
            </p:cNvPr>
            <p:cNvSpPr/>
            <p:nvPr userDrawn="1">
              <p:custDataLst>
                <p:tags r:id="rId18"/>
              </p:custDataLst>
            </p:nvPr>
          </p:nvSpPr>
          <p:spPr bwMode="auto">
            <a:xfrm>
              <a:off x="2761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7 w 56"/>
                <a:gd name="T3" fmla="*/ 1 h 104"/>
                <a:gd name="T4" fmla="*/ 17 w 56"/>
                <a:gd name="T5" fmla="*/ 19 h 104"/>
                <a:gd name="T6" fmla="*/ 20 w 56"/>
                <a:gd name="T7" fmla="*/ 19 h 104"/>
                <a:gd name="T8" fmla="*/ 42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2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7"/>
                    <a:pt x="3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0" y="15"/>
                    <a:pt x="19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8">
              <a:extLst>
                <a:ext uri="{FF2B5EF4-FFF2-40B4-BE49-F238E27FC236}">
                  <a16:creationId xmlns:a16="http://schemas.microsoft.com/office/drawing/2014/main" id="{08A6F20B-2349-49A8-A93F-FF150FD006B0}"/>
                </a:ext>
              </a:extLst>
            </p:cNvPr>
            <p:cNvSpPr>
              <a:spLocks noEditPoint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2840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9">
              <a:extLst>
                <a:ext uri="{FF2B5EF4-FFF2-40B4-BE49-F238E27FC236}">
                  <a16:creationId xmlns:a16="http://schemas.microsoft.com/office/drawing/2014/main" id="{473968F0-1BF0-4276-BA32-27C8FB41BE7C}"/>
                </a:ext>
              </a:extLst>
            </p:cNvPr>
            <p:cNvSpPr/>
            <p:nvPr userDrawn="1">
              <p:custDataLst>
                <p:tags r:id="rId20"/>
              </p:custDataLst>
            </p:nvPr>
          </p:nvSpPr>
          <p:spPr bwMode="auto">
            <a:xfrm>
              <a:off x="2992" y="2074"/>
              <a:ext cx="117" cy="135"/>
            </a:xfrm>
            <a:custGeom>
              <a:avLst/>
              <a:gdLst>
                <a:gd name="T0" fmla="*/ 75 w 91"/>
                <a:gd name="T1" fmla="*/ 40 h 104"/>
                <a:gd name="T2" fmla="*/ 46 w 91"/>
                <a:gd name="T3" fmla="*/ 14 h 104"/>
                <a:gd name="T4" fmla="*/ 16 w 91"/>
                <a:gd name="T5" fmla="*/ 38 h 104"/>
                <a:gd name="T6" fmla="*/ 16 w 91"/>
                <a:gd name="T7" fmla="*/ 104 h 104"/>
                <a:gd name="T8" fmla="*/ 0 w 91"/>
                <a:gd name="T9" fmla="*/ 104 h 104"/>
                <a:gd name="T10" fmla="*/ 0 w 91"/>
                <a:gd name="T11" fmla="*/ 1 h 104"/>
                <a:gd name="T12" fmla="*/ 15 w 91"/>
                <a:gd name="T13" fmla="*/ 1 h 104"/>
                <a:gd name="T14" fmla="*/ 15 w 91"/>
                <a:gd name="T15" fmla="*/ 19 h 104"/>
                <a:gd name="T16" fmla="*/ 18 w 91"/>
                <a:gd name="T17" fmla="*/ 19 h 104"/>
                <a:gd name="T18" fmla="*/ 52 w 91"/>
                <a:gd name="T19" fmla="*/ 0 h 104"/>
                <a:gd name="T20" fmla="*/ 91 w 91"/>
                <a:gd name="T21" fmla="*/ 38 h 104"/>
                <a:gd name="T22" fmla="*/ 91 w 91"/>
                <a:gd name="T23" fmla="*/ 104 h 104"/>
                <a:gd name="T24" fmla="*/ 75 w 91"/>
                <a:gd name="T25" fmla="*/ 104 h 104"/>
                <a:gd name="T26" fmla="*/ 75 w 91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4">
                  <a:moveTo>
                    <a:pt x="75" y="40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4" y="14"/>
                    <a:pt x="16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8" y="0"/>
                    <a:pt x="52" y="0"/>
                  </a:cubicBezTo>
                  <a:cubicBezTo>
                    <a:pt x="75" y="0"/>
                    <a:pt x="91" y="11"/>
                    <a:pt x="91" y="38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0">
              <a:extLst>
                <a:ext uri="{FF2B5EF4-FFF2-40B4-BE49-F238E27FC236}">
                  <a16:creationId xmlns:a16="http://schemas.microsoft.com/office/drawing/2014/main" id="{5EBA072A-C867-4335-B468-7A8C907E4A5D}"/>
                </a:ext>
              </a:extLst>
            </p:cNvPr>
            <p:cNvSpPr>
              <a:spLocks noEditPoint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3136" y="2015"/>
              <a:ext cx="129" cy="197"/>
            </a:xfrm>
            <a:custGeom>
              <a:avLst/>
              <a:gdLst>
                <a:gd name="T0" fmla="*/ 100 w 100"/>
                <a:gd name="T1" fmla="*/ 0 h 152"/>
                <a:gd name="T2" fmla="*/ 100 w 100"/>
                <a:gd name="T3" fmla="*/ 150 h 152"/>
                <a:gd name="T4" fmla="*/ 83 w 100"/>
                <a:gd name="T5" fmla="*/ 150 h 152"/>
                <a:gd name="T6" fmla="*/ 83 w 100"/>
                <a:gd name="T7" fmla="*/ 137 h 152"/>
                <a:gd name="T8" fmla="*/ 80 w 100"/>
                <a:gd name="T9" fmla="*/ 137 h 152"/>
                <a:gd name="T10" fmla="*/ 49 w 100"/>
                <a:gd name="T11" fmla="*/ 152 h 152"/>
                <a:gd name="T12" fmla="*/ 0 w 100"/>
                <a:gd name="T13" fmla="*/ 100 h 152"/>
                <a:gd name="T14" fmla="*/ 52 w 100"/>
                <a:gd name="T15" fmla="*/ 45 h 152"/>
                <a:gd name="T16" fmla="*/ 83 w 100"/>
                <a:gd name="T17" fmla="*/ 61 h 152"/>
                <a:gd name="T18" fmla="*/ 83 w 100"/>
                <a:gd name="T19" fmla="*/ 0 h 152"/>
                <a:gd name="T20" fmla="*/ 100 w 100"/>
                <a:gd name="T21" fmla="*/ 0 h 152"/>
                <a:gd name="T22" fmla="*/ 83 w 100"/>
                <a:gd name="T23" fmla="*/ 109 h 152"/>
                <a:gd name="T24" fmla="*/ 83 w 100"/>
                <a:gd name="T25" fmla="*/ 81 h 152"/>
                <a:gd name="T26" fmla="*/ 54 w 100"/>
                <a:gd name="T27" fmla="*/ 59 h 152"/>
                <a:gd name="T28" fmla="*/ 17 w 100"/>
                <a:gd name="T29" fmla="*/ 99 h 152"/>
                <a:gd name="T30" fmla="*/ 54 w 100"/>
                <a:gd name="T31" fmla="*/ 138 h 152"/>
                <a:gd name="T32" fmla="*/ 83 w 100"/>
                <a:gd name="T33" fmla="*/ 10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52">
                  <a:moveTo>
                    <a:pt x="100" y="0"/>
                  </a:moveTo>
                  <a:cubicBezTo>
                    <a:pt x="100" y="150"/>
                    <a:pt x="100" y="150"/>
                    <a:pt x="100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72" y="147"/>
                    <a:pt x="62" y="152"/>
                    <a:pt x="49" y="152"/>
                  </a:cubicBezTo>
                  <a:cubicBezTo>
                    <a:pt x="21" y="152"/>
                    <a:pt x="0" y="131"/>
                    <a:pt x="0" y="100"/>
                  </a:cubicBezTo>
                  <a:cubicBezTo>
                    <a:pt x="0" y="66"/>
                    <a:pt x="24" y="45"/>
                    <a:pt x="52" y="45"/>
                  </a:cubicBezTo>
                  <a:cubicBezTo>
                    <a:pt x="64" y="45"/>
                    <a:pt x="80" y="51"/>
                    <a:pt x="83" y="61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100" y="0"/>
                  </a:lnTo>
                  <a:close/>
                  <a:moveTo>
                    <a:pt x="83" y="109"/>
                  </a:moveTo>
                  <a:cubicBezTo>
                    <a:pt x="83" y="81"/>
                    <a:pt x="83" y="81"/>
                    <a:pt x="83" y="81"/>
                  </a:cubicBezTo>
                  <a:cubicBezTo>
                    <a:pt x="83" y="67"/>
                    <a:pt x="70" y="59"/>
                    <a:pt x="54" y="59"/>
                  </a:cubicBezTo>
                  <a:cubicBezTo>
                    <a:pt x="36" y="59"/>
                    <a:pt x="17" y="72"/>
                    <a:pt x="17" y="99"/>
                  </a:cubicBezTo>
                  <a:cubicBezTo>
                    <a:pt x="17" y="124"/>
                    <a:pt x="35" y="138"/>
                    <a:pt x="54" y="138"/>
                  </a:cubicBezTo>
                  <a:cubicBezTo>
                    <a:pt x="69" y="138"/>
                    <a:pt x="83" y="125"/>
                    <a:pt x="83" y="109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1">
              <a:extLst>
                <a:ext uri="{FF2B5EF4-FFF2-40B4-BE49-F238E27FC236}">
                  <a16:creationId xmlns:a16="http://schemas.microsoft.com/office/drawing/2014/main" id="{77C56B0F-C3FE-4A1A-9856-2A9E34D0AE82}"/>
                </a:ext>
              </a:extLst>
            </p:cNvPr>
            <p:cNvSpPr>
              <a:spLocks noEditPoint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3293" y="2073"/>
              <a:ext cx="113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3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49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6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2">
              <a:extLst>
                <a:ext uri="{FF2B5EF4-FFF2-40B4-BE49-F238E27FC236}">
                  <a16:creationId xmlns:a16="http://schemas.microsoft.com/office/drawing/2014/main" id="{05738E08-3019-4C13-837B-CF916BCC6DD7}"/>
                </a:ext>
              </a:extLst>
            </p:cNvPr>
            <p:cNvSpPr/>
            <p:nvPr userDrawn="1">
              <p:custDataLst>
                <p:tags r:id="rId23"/>
              </p:custDataLst>
            </p:nvPr>
          </p:nvSpPr>
          <p:spPr bwMode="auto">
            <a:xfrm>
              <a:off x="3441" y="2074"/>
              <a:ext cx="213" cy="135"/>
            </a:xfrm>
            <a:custGeom>
              <a:avLst/>
              <a:gdLst>
                <a:gd name="T0" fmla="*/ 75 w 165"/>
                <a:gd name="T1" fmla="*/ 38 h 104"/>
                <a:gd name="T2" fmla="*/ 46 w 165"/>
                <a:gd name="T3" fmla="*/ 14 h 104"/>
                <a:gd name="T4" fmla="*/ 16 w 165"/>
                <a:gd name="T5" fmla="*/ 38 h 104"/>
                <a:gd name="T6" fmla="*/ 16 w 165"/>
                <a:gd name="T7" fmla="*/ 104 h 104"/>
                <a:gd name="T8" fmla="*/ 0 w 165"/>
                <a:gd name="T9" fmla="*/ 104 h 104"/>
                <a:gd name="T10" fmla="*/ 0 w 165"/>
                <a:gd name="T11" fmla="*/ 1 h 104"/>
                <a:gd name="T12" fmla="*/ 16 w 165"/>
                <a:gd name="T13" fmla="*/ 1 h 104"/>
                <a:gd name="T14" fmla="*/ 16 w 165"/>
                <a:gd name="T15" fmla="*/ 19 h 104"/>
                <a:gd name="T16" fmla="*/ 18 w 165"/>
                <a:gd name="T17" fmla="*/ 19 h 104"/>
                <a:gd name="T18" fmla="*/ 51 w 165"/>
                <a:gd name="T19" fmla="*/ 0 h 104"/>
                <a:gd name="T20" fmla="*/ 86 w 165"/>
                <a:gd name="T21" fmla="*/ 21 h 104"/>
                <a:gd name="T22" fmla="*/ 89 w 165"/>
                <a:gd name="T23" fmla="*/ 21 h 104"/>
                <a:gd name="T24" fmla="*/ 125 w 165"/>
                <a:gd name="T25" fmla="*/ 0 h 104"/>
                <a:gd name="T26" fmla="*/ 165 w 165"/>
                <a:gd name="T27" fmla="*/ 37 h 104"/>
                <a:gd name="T28" fmla="*/ 165 w 165"/>
                <a:gd name="T29" fmla="*/ 104 h 104"/>
                <a:gd name="T30" fmla="*/ 149 w 165"/>
                <a:gd name="T31" fmla="*/ 104 h 104"/>
                <a:gd name="T32" fmla="*/ 149 w 165"/>
                <a:gd name="T33" fmla="*/ 38 h 104"/>
                <a:gd name="T34" fmla="*/ 121 w 165"/>
                <a:gd name="T35" fmla="*/ 14 h 104"/>
                <a:gd name="T36" fmla="*/ 91 w 165"/>
                <a:gd name="T37" fmla="*/ 39 h 104"/>
                <a:gd name="T38" fmla="*/ 91 w 165"/>
                <a:gd name="T39" fmla="*/ 104 h 104"/>
                <a:gd name="T40" fmla="*/ 75 w 165"/>
                <a:gd name="T41" fmla="*/ 104 h 104"/>
                <a:gd name="T42" fmla="*/ 75 w 165"/>
                <a:gd name="T43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104">
                  <a:moveTo>
                    <a:pt x="75" y="38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5" y="5"/>
                    <a:pt x="39" y="0"/>
                    <a:pt x="51" y="0"/>
                  </a:cubicBezTo>
                  <a:cubicBezTo>
                    <a:pt x="72" y="0"/>
                    <a:pt x="82" y="9"/>
                    <a:pt x="86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7"/>
                    <a:pt x="112" y="0"/>
                    <a:pt x="125" y="0"/>
                  </a:cubicBezTo>
                  <a:cubicBezTo>
                    <a:pt x="149" y="0"/>
                    <a:pt x="165" y="11"/>
                    <a:pt x="165" y="37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9" y="23"/>
                    <a:pt x="137" y="14"/>
                    <a:pt x="121" y="14"/>
                  </a:cubicBezTo>
                  <a:cubicBezTo>
                    <a:pt x="110" y="14"/>
                    <a:pt x="91" y="24"/>
                    <a:pt x="91" y="3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38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3">
              <a:extLst>
                <a:ext uri="{FF2B5EF4-FFF2-40B4-BE49-F238E27FC236}">
                  <a16:creationId xmlns:a16="http://schemas.microsoft.com/office/drawing/2014/main" id="{94C6AFF1-8FFC-4585-BD73-26328F466926}"/>
                </a:ext>
              </a:extLst>
            </p:cNvPr>
            <p:cNvSpPr>
              <a:spLocks noEditPoint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3687" y="2016"/>
              <a:ext cx="22" cy="193"/>
            </a:xfrm>
            <a:custGeom>
              <a:avLst/>
              <a:gdLst>
                <a:gd name="T0" fmla="*/ 0 w 22"/>
                <a:gd name="T1" fmla="*/ 27 h 193"/>
                <a:gd name="T2" fmla="*/ 0 w 22"/>
                <a:gd name="T3" fmla="*/ 0 h 193"/>
                <a:gd name="T4" fmla="*/ 22 w 22"/>
                <a:gd name="T5" fmla="*/ 0 h 193"/>
                <a:gd name="T6" fmla="*/ 22 w 22"/>
                <a:gd name="T7" fmla="*/ 27 h 193"/>
                <a:gd name="T8" fmla="*/ 0 w 22"/>
                <a:gd name="T9" fmla="*/ 27 h 193"/>
                <a:gd name="T10" fmla="*/ 0 w 22"/>
                <a:gd name="T11" fmla="*/ 193 h 193"/>
                <a:gd name="T12" fmla="*/ 0 w 22"/>
                <a:gd name="T13" fmla="*/ 60 h 193"/>
                <a:gd name="T14" fmla="*/ 22 w 22"/>
                <a:gd name="T15" fmla="*/ 60 h 193"/>
                <a:gd name="T16" fmla="*/ 22 w 22"/>
                <a:gd name="T17" fmla="*/ 193 h 193"/>
                <a:gd name="T18" fmla="*/ 0 w 22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3">
                  <a:moveTo>
                    <a:pt x="0" y="2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2" y="60"/>
                  </a:lnTo>
                  <a:lnTo>
                    <a:pt x="22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4">
              <a:extLst>
                <a:ext uri="{FF2B5EF4-FFF2-40B4-BE49-F238E27FC236}">
                  <a16:creationId xmlns:a16="http://schemas.microsoft.com/office/drawing/2014/main" id="{D6117100-67CA-4539-8DAA-BB8FD17BDD78}"/>
                </a:ext>
              </a:extLst>
            </p:cNvPr>
            <p:cNvSpPr/>
            <p:nvPr userDrawn="1">
              <p:custDataLst>
                <p:tags r:id="rId25"/>
              </p:custDataLst>
            </p:nvPr>
          </p:nvSpPr>
          <p:spPr bwMode="auto">
            <a:xfrm>
              <a:off x="3739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5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9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5">
              <a:extLst>
                <a:ext uri="{FF2B5EF4-FFF2-40B4-BE49-F238E27FC236}">
                  <a16:creationId xmlns:a16="http://schemas.microsoft.com/office/drawing/2014/main" id="{9097CAAE-D1BB-4855-BA01-12B02A6D7EC6}"/>
                </a:ext>
              </a:extLst>
            </p:cNvPr>
            <p:cNvSpPr>
              <a:spLocks noEditPoint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3857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9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9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80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5" y="94"/>
                    <a:pt x="78" y="90"/>
                    <a:pt x="89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6">
              <a:extLst>
                <a:ext uri="{FF2B5EF4-FFF2-40B4-BE49-F238E27FC236}">
                  <a16:creationId xmlns:a16="http://schemas.microsoft.com/office/drawing/2014/main" id="{5D20B3E1-A129-4AC8-9DD6-9B37DAD28953}"/>
                </a:ext>
              </a:extLst>
            </p:cNvPr>
            <p:cNvSpPr/>
            <p:nvPr userDrawn="1">
              <p:custDataLst>
                <p:tags r:id="rId27"/>
              </p:custDataLst>
            </p:nvPr>
          </p:nvSpPr>
          <p:spPr bwMode="auto">
            <a:xfrm>
              <a:off x="4070" y="2017"/>
              <a:ext cx="146" cy="196"/>
            </a:xfrm>
            <a:custGeom>
              <a:avLst/>
              <a:gdLst>
                <a:gd name="T0" fmla="*/ 0 w 113"/>
                <a:gd name="T1" fmla="*/ 111 h 151"/>
                <a:gd name="T2" fmla="*/ 4 w 113"/>
                <a:gd name="T3" fmla="*/ 111 h 151"/>
                <a:gd name="T4" fmla="*/ 60 w 113"/>
                <a:gd name="T5" fmla="*/ 135 h 151"/>
                <a:gd name="T6" fmla="*/ 96 w 113"/>
                <a:gd name="T7" fmla="*/ 111 h 151"/>
                <a:gd name="T8" fmla="*/ 56 w 113"/>
                <a:gd name="T9" fmla="*/ 84 h 151"/>
                <a:gd name="T10" fmla="*/ 2 w 113"/>
                <a:gd name="T11" fmla="*/ 41 h 151"/>
                <a:gd name="T12" fmla="*/ 59 w 113"/>
                <a:gd name="T13" fmla="*/ 0 h 151"/>
                <a:gd name="T14" fmla="*/ 108 w 113"/>
                <a:gd name="T15" fmla="*/ 16 h 151"/>
                <a:gd name="T16" fmla="*/ 108 w 113"/>
                <a:gd name="T17" fmla="*/ 32 h 151"/>
                <a:gd name="T18" fmla="*/ 103 w 113"/>
                <a:gd name="T19" fmla="*/ 32 h 151"/>
                <a:gd name="T20" fmla="*/ 55 w 113"/>
                <a:gd name="T21" fmla="*/ 15 h 151"/>
                <a:gd name="T22" fmla="*/ 19 w 113"/>
                <a:gd name="T23" fmla="*/ 41 h 151"/>
                <a:gd name="T24" fmla="*/ 58 w 113"/>
                <a:gd name="T25" fmla="*/ 68 h 151"/>
                <a:gd name="T26" fmla="*/ 113 w 113"/>
                <a:gd name="T27" fmla="*/ 111 h 151"/>
                <a:gd name="T28" fmla="*/ 60 w 113"/>
                <a:gd name="T29" fmla="*/ 151 h 151"/>
                <a:gd name="T30" fmla="*/ 0 w 113"/>
                <a:gd name="T31" fmla="*/ 131 h 151"/>
                <a:gd name="T32" fmla="*/ 0 w 113"/>
                <a:gd name="T33" fmla="*/ 11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" h="151">
                  <a:moveTo>
                    <a:pt x="0" y="111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18" y="125"/>
                    <a:pt x="41" y="135"/>
                    <a:pt x="60" y="135"/>
                  </a:cubicBezTo>
                  <a:cubicBezTo>
                    <a:pt x="84" y="135"/>
                    <a:pt x="96" y="122"/>
                    <a:pt x="96" y="111"/>
                  </a:cubicBezTo>
                  <a:cubicBezTo>
                    <a:pt x="96" y="93"/>
                    <a:pt x="76" y="88"/>
                    <a:pt x="56" y="84"/>
                  </a:cubicBezTo>
                  <a:cubicBezTo>
                    <a:pt x="31" y="78"/>
                    <a:pt x="2" y="72"/>
                    <a:pt x="2" y="41"/>
                  </a:cubicBezTo>
                  <a:cubicBezTo>
                    <a:pt x="2" y="18"/>
                    <a:pt x="23" y="0"/>
                    <a:pt x="59" y="0"/>
                  </a:cubicBezTo>
                  <a:cubicBezTo>
                    <a:pt x="80" y="0"/>
                    <a:pt x="99" y="8"/>
                    <a:pt x="108" y="16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93" y="23"/>
                    <a:pt x="76" y="15"/>
                    <a:pt x="55" y="15"/>
                  </a:cubicBezTo>
                  <a:cubicBezTo>
                    <a:pt x="33" y="15"/>
                    <a:pt x="19" y="27"/>
                    <a:pt x="19" y="41"/>
                  </a:cubicBezTo>
                  <a:cubicBezTo>
                    <a:pt x="19" y="58"/>
                    <a:pt x="39" y="63"/>
                    <a:pt x="58" y="68"/>
                  </a:cubicBezTo>
                  <a:cubicBezTo>
                    <a:pt x="83" y="74"/>
                    <a:pt x="113" y="79"/>
                    <a:pt x="113" y="111"/>
                  </a:cubicBezTo>
                  <a:cubicBezTo>
                    <a:pt x="113" y="133"/>
                    <a:pt x="94" y="151"/>
                    <a:pt x="60" y="151"/>
                  </a:cubicBezTo>
                  <a:cubicBezTo>
                    <a:pt x="36" y="151"/>
                    <a:pt x="18" y="145"/>
                    <a:pt x="0" y="13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7">
              <a:extLst>
                <a:ext uri="{FF2B5EF4-FFF2-40B4-BE49-F238E27FC236}">
                  <a16:creationId xmlns:a16="http://schemas.microsoft.com/office/drawing/2014/main" id="{1FAB7834-B4E8-477A-B849-8C510A59830A}"/>
                </a:ext>
              </a:extLst>
            </p:cNvPr>
            <p:cNvSpPr>
              <a:spLocks noEditPoints="1"/>
            </p:cNvSpPr>
            <p:nvPr userDrawn="1">
              <p:custDataLst>
                <p:tags r:id="rId28"/>
              </p:custDataLst>
            </p:nvPr>
          </p:nvSpPr>
          <p:spPr bwMode="auto">
            <a:xfrm>
              <a:off x="4243" y="2016"/>
              <a:ext cx="20" cy="193"/>
            </a:xfrm>
            <a:custGeom>
              <a:avLst/>
              <a:gdLst>
                <a:gd name="T0" fmla="*/ 0 w 20"/>
                <a:gd name="T1" fmla="*/ 27 h 193"/>
                <a:gd name="T2" fmla="*/ 0 w 20"/>
                <a:gd name="T3" fmla="*/ 0 h 193"/>
                <a:gd name="T4" fmla="*/ 20 w 20"/>
                <a:gd name="T5" fmla="*/ 0 h 193"/>
                <a:gd name="T6" fmla="*/ 20 w 20"/>
                <a:gd name="T7" fmla="*/ 27 h 193"/>
                <a:gd name="T8" fmla="*/ 0 w 20"/>
                <a:gd name="T9" fmla="*/ 27 h 193"/>
                <a:gd name="T10" fmla="*/ 0 w 20"/>
                <a:gd name="T11" fmla="*/ 193 h 193"/>
                <a:gd name="T12" fmla="*/ 0 w 20"/>
                <a:gd name="T13" fmla="*/ 60 h 193"/>
                <a:gd name="T14" fmla="*/ 20 w 20"/>
                <a:gd name="T15" fmla="*/ 60 h 193"/>
                <a:gd name="T16" fmla="*/ 20 w 20"/>
                <a:gd name="T17" fmla="*/ 193 h 193"/>
                <a:gd name="T18" fmla="*/ 0 w 20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3">
                  <a:moveTo>
                    <a:pt x="0" y="27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0" y="60"/>
                  </a:lnTo>
                  <a:lnTo>
                    <a:pt x="20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8">
              <a:extLst>
                <a:ext uri="{FF2B5EF4-FFF2-40B4-BE49-F238E27FC236}">
                  <a16:creationId xmlns:a16="http://schemas.microsoft.com/office/drawing/2014/main" id="{B1AB88B9-607C-498C-A3AA-DA2CB0851A64}"/>
                </a:ext>
              </a:extLst>
            </p:cNvPr>
            <p:cNvSpPr/>
            <p:nvPr userDrawn="1">
              <p:custDataLst>
                <p:tags r:id="rId29"/>
              </p:custDataLst>
            </p:nvPr>
          </p:nvSpPr>
          <p:spPr bwMode="auto">
            <a:xfrm>
              <a:off x="4301" y="2013"/>
              <a:ext cx="116" cy="196"/>
            </a:xfrm>
            <a:custGeom>
              <a:avLst/>
              <a:gdLst>
                <a:gd name="T0" fmla="*/ 74 w 90"/>
                <a:gd name="T1" fmla="*/ 87 h 151"/>
                <a:gd name="T2" fmla="*/ 46 w 90"/>
                <a:gd name="T3" fmla="*/ 61 h 151"/>
                <a:gd name="T4" fmla="*/ 16 w 90"/>
                <a:gd name="T5" fmla="*/ 85 h 151"/>
                <a:gd name="T6" fmla="*/ 16 w 90"/>
                <a:gd name="T7" fmla="*/ 151 h 151"/>
                <a:gd name="T8" fmla="*/ 0 w 90"/>
                <a:gd name="T9" fmla="*/ 151 h 151"/>
                <a:gd name="T10" fmla="*/ 0 w 90"/>
                <a:gd name="T11" fmla="*/ 0 h 151"/>
                <a:gd name="T12" fmla="*/ 16 w 90"/>
                <a:gd name="T13" fmla="*/ 0 h 151"/>
                <a:gd name="T14" fmla="*/ 16 w 90"/>
                <a:gd name="T15" fmla="*/ 66 h 151"/>
                <a:gd name="T16" fmla="*/ 18 w 90"/>
                <a:gd name="T17" fmla="*/ 66 h 151"/>
                <a:gd name="T18" fmla="*/ 51 w 90"/>
                <a:gd name="T19" fmla="*/ 47 h 151"/>
                <a:gd name="T20" fmla="*/ 90 w 90"/>
                <a:gd name="T21" fmla="*/ 85 h 151"/>
                <a:gd name="T22" fmla="*/ 90 w 90"/>
                <a:gd name="T23" fmla="*/ 151 h 151"/>
                <a:gd name="T24" fmla="*/ 74 w 90"/>
                <a:gd name="T25" fmla="*/ 151 h 151"/>
                <a:gd name="T26" fmla="*/ 74 w 90"/>
                <a:gd name="T27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51">
                  <a:moveTo>
                    <a:pt x="74" y="87"/>
                  </a:moveTo>
                  <a:cubicBezTo>
                    <a:pt x="74" y="70"/>
                    <a:pt x="62" y="61"/>
                    <a:pt x="46" y="61"/>
                  </a:cubicBezTo>
                  <a:cubicBezTo>
                    <a:pt x="34" y="61"/>
                    <a:pt x="17" y="70"/>
                    <a:pt x="16" y="8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52"/>
                    <a:pt x="37" y="47"/>
                    <a:pt x="51" y="47"/>
                  </a:cubicBezTo>
                  <a:cubicBezTo>
                    <a:pt x="74" y="47"/>
                    <a:pt x="90" y="58"/>
                    <a:pt x="90" y="85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74" y="151"/>
                    <a:pt x="74" y="151"/>
                    <a:pt x="74" y="151"/>
                  </a:cubicBezTo>
                  <a:lnTo>
                    <a:pt x="74" y="87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9">
              <a:extLst>
                <a:ext uri="{FF2B5EF4-FFF2-40B4-BE49-F238E27FC236}">
                  <a16:creationId xmlns:a16="http://schemas.microsoft.com/office/drawing/2014/main" id="{54F71C9C-0ECE-4FD2-9AF3-4986955004C3}"/>
                </a:ext>
              </a:extLst>
            </p:cNvPr>
            <p:cNvSpPr/>
            <p:nvPr userDrawn="1">
              <p:custDataLst>
                <p:tags r:id="rId30"/>
              </p:custDataLst>
            </p:nvPr>
          </p:nvSpPr>
          <p:spPr bwMode="auto">
            <a:xfrm>
              <a:off x="4433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0">
              <a:extLst>
                <a:ext uri="{FF2B5EF4-FFF2-40B4-BE49-F238E27FC236}">
                  <a16:creationId xmlns:a16="http://schemas.microsoft.com/office/drawing/2014/main" id="{A22B5C97-403E-43F2-98D3-B4920BE1AED7}"/>
                </a:ext>
              </a:extLst>
            </p:cNvPr>
            <p:cNvSpPr>
              <a:spLocks noEditPoints="1"/>
            </p:cNvSpPr>
            <p:nvPr userDrawn="1">
              <p:custDataLst>
                <p:tags r:id="rId31"/>
              </p:custDataLst>
            </p:nvPr>
          </p:nvSpPr>
          <p:spPr bwMode="auto">
            <a:xfrm>
              <a:off x="4527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5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69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0 w 88"/>
                <a:gd name="T17" fmla="*/ 28 h 108"/>
                <a:gd name="T18" fmla="*/ 7 w 88"/>
                <a:gd name="T19" fmla="*/ 28 h 108"/>
                <a:gd name="T20" fmla="*/ 7 w 88"/>
                <a:gd name="T21" fmla="*/ 13 h 108"/>
                <a:gd name="T22" fmla="*/ 44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6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0" y="103"/>
                    <a:pt x="49" y="108"/>
                    <a:pt x="35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69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6" y="6"/>
                    <a:pt x="28" y="0"/>
                    <a:pt x="44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6" y="65"/>
                    <a:pt x="16" y="77"/>
                  </a:cubicBezTo>
                  <a:cubicBezTo>
                    <a:pt x="16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1">
              <a:extLst>
                <a:ext uri="{FF2B5EF4-FFF2-40B4-BE49-F238E27FC236}">
                  <a16:creationId xmlns:a16="http://schemas.microsoft.com/office/drawing/2014/main" id="{5D503F32-FD1E-40FA-989C-84944D817E26}"/>
                </a:ext>
              </a:extLst>
            </p:cNvPr>
            <p:cNvSpPr/>
            <p:nvPr userDrawn="1">
              <p:custDataLst>
                <p:tags r:id="rId32"/>
              </p:custDataLst>
            </p:nvPr>
          </p:nvSpPr>
          <p:spPr bwMode="auto">
            <a:xfrm>
              <a:off x="4670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9 w 79"/>
                <a:gd name="T5" fmla="*/ 95 h 108"/>
                <a:gd name="T6" fmla="*/ 64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0" y="64"/>
                    <a:pt x="0" y="29"/>
                  </a:cubicBezTo>
                  <a:cubicBezTo>
                    <a:pt x="0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2">
              <a:extLst>
                <a:ext uri="{FF2B5EF4-FFF2-40B4-BE49-F238E27FC236}">
                  <a16:creationId xmlns:a16="http://schemas.microsoft.com/office/drawing/2014/main" id="{77C20FAF-871B-4AFF-B850-D0A60CFE022C}"/>
                </a:ext>
              </a:extLst>
            </p:cNvPr>
            <p:cNvSpPr/>
            <p:nvPr userDrawn="1">
              <p:custDataLst>
                <p:tags r:id="rId33"/>
              </p:custDataLst>
            </p:nvPr>
          </p:nvSpPr>
          <p:spPr bwMode="auto">
            <a:xfrm>
              <a:off x="4799" y="2076"/>
              <a:ext cx="119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6 w 92"/>
                <a:gd name="T13" fmla="*/ 103 h 104"/>
                <a:gd name="T14" fmla="*/ 76 w 92"/>
                <a:gd name="T15" fmla="*/ 85 h 104"/>
                <a:gd name="T16" fmla="*/ 74 w 92"/>
                <a:gd name="T17" fmla="*/ 85 h 104"/>
                <a:gd name="T18" fmla="*/ 39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39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3">
              <a:extLst>
                <a:ext uri="{FF2B5EF4-FFF2-40B4-BE49-F238E27FC236}">
                  <a16:creationId xmlns:a16="http://schemas.microsoft.com/office/drawing/2014/main" id="{778B50C4-8657-488F-AFCC-3D97F4EDFEF7}"/>
                </a:ext>
              </a:extLst>
            </p:cNvPr>
            <p:cNvSpPr/>
            <p:nvPr userDrawn="1">
              <p:custDataLst>
                <p:tags r:id="rId34"/>
              </p:custDataLst>
            </p:nvPr>
          </p:nvSpPr>
          <p:spPr bwMode="auto">
            <a:xfrm>
              <a:off x="493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4">
              <a:extLst>
                <a:ext uri="{FF2B5EF4-FFF2-40B4-BE49-F238E27FC236}">
                  <a16:creationId xmlns:a16="http://schemas.microsoft.com/office/drawing/2014/main" id="{B9580D3D-6D71-405F-950D-F7D481C29FAA}"/>
                </a:ext>
              </a:extLst>
            </p:cNvPr>
            <p:cNvSpPr/>
            <p:nvPr userDrawn="1">
              <p:custDataLst>
                <p:tags r:id="rId35"/>
              </p:custDataLst>
            </p:nvPr>
          </p:nvSpPr>
          <p:spPr bwMode="auto">
            <a:xfrm>
              <a:off x="5038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9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8" y="99"/>
                    <a:pt x="54" y="104"/>
                    <a:pt x="40" y="104"/>
                  </a:cubicBezTo>
                  <a:cubicBezTo>
                    <a:pt x="17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5">
              <a:extLst>
                <a:ext uri="{FF2B5EF4-FFF2-40B4-BE49-F238E27FC236}">
                  <a16:creationId xmlns:a16="http://schemas.microsoft.com/office/drawing/2014/main" id="{1EF407D6-2A8F-487A-9A96-16C28D0D1E1F}"/>
                </a:ext>
              </a:extLst>
            </p:cNvPr>
            <p:cNvSpPr/>
            <p:nvPr userDrawn="1">
              <p:custDataLst>
                <p:tags r:id="rId36"/>
              </p:custDataLst>
            </p:nvPr>
          </p:nvSpPr>
          <p:spPr bwMode="auto">
            <a:xfrm>
              <a:off x="5186" y="2073"/>
              <a:ext cx="103" cy="140"/>
            </a:xfrm>
            <a:custGeom>
              <a:avLst/>
              <a:gdLst>
                <a:gd name="T0" fmla="*/ 0 w 80"/>
                <a:gd name="T1" fmla="*/ 80 h 108"/>
                <a:gd name="T2" fmla="*/ 6 w 80"/>
                <a:gd name="T3" fmla="*/ 80 h 108"/>
                <a:gd name="T4" fmla="*/ 39 w 80"/>
                <a:gd name="T5" fmla="*/ 95 h 108"/>
                <a:gd name="T6" fmla="*/ 64 w 80"/>
                <a:gd name="T7" fmla="*/ 79 h 108"/>
                <a:gd name="T8" fmla="*/ 1 w 80"/>
                <a:gd name="T9" fmla="*/ 29 h 108"/>
                <a:gd name="T10" fmla="*/ 41 w 80"/>
                <a:gd name="T11" fmla="*/ 0 h 108"/>
                <a:gd name="T12" fmla="*/ 74 w 80"/>
                <a:gd name="T13" fmla="*/ 9 h 108"/>
                <a:gd name="T14" fmla="*/ 74 w 80"/>
                <a:gd name="T15" fmla="*/ 25 h 108"/>
                <a:gd name="T16" fmla="*/ 70 w 80"/>
                <a:gd name="T17" fmla="*/ 25 h 108"/>
                <a:gd name="T18" fmla="*/ 41 w 80"/>
                <a:gd name="T19" fmla="*/ 13 h 108"/>
                <a:gd name="T20" fmla="*/ 16 w 80"/>
                <a:gd name="T21" fmla="*/ 27 h 108"/>
                <a:gd name="T22" fmla="*/ 80 w 80"/>
                <a:gd name="T23" fmla="*/ 78 h 108"/>
                <a:gd name="T24" fmla="*/ 39 w 80"/>
                <a:gd name="T25" fmla="*/ 108 h 108"/>
                <a:gd name="T26" fmla="*/ 0 w 80"/>
                <a:gd name="T27" fmla="*/ 96 h 108"/>
                <a:gd name="T28" fmla="*/ 0 w 80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8">
                  <a:moveTo>
                    <a:pt x="0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1" y="64"/>
                    <a:pt x="1" y="29"/>
                  </a:cubicBezTo>
                  <a:cubicBezTo>
                    <a:pt x="1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80" y="42"/>
                    <a:pt x="80" y="78"/>
                  </a:cubicBezTo>
                  <a:cubicBezTo>
                    <a:pt x="80" y="96"/>
                    <a:pt x="68" y="108"/>
                    <a:pt x="39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6">
              <a:extLst>
                <a:ext uri="{FF2B5EF4-FFF2-40B4-BE49-F238E27FC236}">
                  <a16:creationId xmlns:a16="http://schemas.microsoft.com/office/drawing/2014/main" id="{3EEA5282-5D17-45B1-B32F-E14845F40605}"/>
                </a:ext>
              </a:extLst>
            </p:cNvPr>
            <p:cNvSpPr>
              <a:spLocks noEditPoints="1"/>
            </p:cNvSpPr>
            <p:nvPr userDrawn="1">
              <p:custDataLst>
                <p:tags r:id="rId37"/>
              </p:custDataLst>
            </p:nvPr>
          </p:nvSpPr>
          <p:spPr bwMode="auto">
            <a:xfrm>
              <a:off x="1" y="2017"/>
              <a:ext cx="938" cy="292"/>
            </a:xfrm>
            <a:custGeom>
              <a:avLst/>
              <a:gdLst>
                <a:gd name="T0" fmla="*/ 638 w 728"/>
                <a:gd name="T1" fmla="*/ 215 h 225"/>
                <a:gd name="T2" fmla="*/ 636 w 728"/>
                <a:gd name="T3" fmla="*/ 192 h 225"/>
                <a:gd name="T4" fmla="*/ 148 w 728"/>
                <a:gd name="T5" fmla="*/ 120 h 225"/>
                <a:gd name="T6" fmla="*/ 213 w 728"/>
                <a:gd name="T7" fmla="*/ 119 h 225"/>
                <a:gd name="T8" fmla="*/ 202 w 728"/>
                <a:gd name="T9" fmla="*/ 105 h 225"/>
                <a:gd name="T10" fmla="*/ 180 w 728"/>
                <a:gd name="T11" fmla="*/ 127 h 225"/>
                <a:gd name="T12" fmla="*/ 194 w 728"/>
                <a:gd name="T13" fmla="*/ 138 h 225"/>
                <a:gd name="T14" fmla="*/ 648 w 728"/>
                <a:gd name="T15" fmla="*/ 204 h 225"/>
                <a:gd name="T16" fmla="*/ 584 w 728"/>
                <a:gd name="T17" fmla="*/ 200 h 225"/>
                <a:gd name="T18" fmla="*/ 580 w 728"/>
                <a:gd name="T19" fmla="*/ 215 h 225"/>
                <a:gd name="T20" fmla="*/ 13 w 728"/>
                <a:gd name="T21" fmla="*/ 185 h 225"/>
                <a:gd name="T22" fmla="*/ 41 w 728"/>
                <a:gd name="T23" fmla="*/ 108 h 225"/>
                <a:gd name="T24" fmla="*/ 32 w 728"/>
                <a:gd name="T25" fmla="*/ 127 h 225"/>
                <a:gd name="T26" fmla="*/ 56 w 728"/>
                <a:gd name="T27" fmla="*/ 73 h 225"/>
                <a:gd name="T28" fmla="*/ 27 w 728"/>
                <a:gd name="T29" fmla="*/ 91 h 225"/>
                <a:gd name="T30" fmla="*/ 674 w 728"/>
                <a:gd name="T31" fmla="*/ 0 h 225"/>
                <a:gd name="T32" fmla="*/ 675 w 728"/>
                <a:gd name="T33" fmla="*/ 150 h 225"/>
                <a:gd name="T34" fmla="*/ 724 w 728"/>
                <a:gd name="T35" fmla="*/ 200 h 225"/>
                <a:gd name="T36" fmla="*/ 728 w 728"/>
                <a:gd name="T37" fmla="*/ 201 h 225"/>
                <a:gd name="T38" fmla="*/ 724 w 728"/>
                <a:gd name="T39" fmla="*/ 208 h 225"/>
                <a:gd name="T40" fmla="*/ 183 w 728"/>
                <a:gd name="T41" fmla="*/ 85 h 225"/>
                <a:gd name="T42" fmla="*/ 169 w 728"/>
                <a:gd name="T43" fmla="*/ 75 h 225"/>
                <a:gd name="T44" fmla="*/ 677 w 728"/>
                <a:gd name="T45" fmla="*/ 215 h 225"/>
                <a:gd name="T46" fmla="*/ 501 w 728"/>
                <a:gd name="T47" fmla="*/ 196 h 225"/>
                <a:gd name="T48" fmla="*/ 509 w 728"/>
                <a:gd name="T49" fmla="*/ 195 h 225"/>
                <a:gd name="T50" fmla="*/ 513 w 728"/>
                <a:gd name="T51" fmla="*/ 215 h 225"/>
                <a:gd name="T52" fmla="*/ 606 w 728"/>
                <a:gd name="T53" fmla="*/ 147 h 225"/>
                <a:gd name="T54" fmla="*/ 540 w 728"/>
                <a:gd name="T55" fmla="*/ 23 h 225"/>
                <a:gd name="T56" fmla="*/ 469 w 728"/>
                <a:gd name="T57" fmla="*/ 225 h 225"/>
                <a:gd name="T58" fmla="*/ 473 w 728"/>
                <a:gd name="T59" fmla="*/ 208 h 225"/>
                <a:gd name="T60" fmla="*/ 513 w 728"/>
                <a:gd name="T61" fmla="*/ 181 h 225"/>
                <a:gd name="T62" fmla="*/ 564 w 728"/>
                <a:gd name="T63" fmla="*/ 210 h 225"/>
                <a:gd name="T64" fmla="*/ 548 w 728"/>
                <a:gd name="T65" fmla="*/ 201 h 225"/>
                <a:gd name="T66" fmla="*/ 523 w 728"/>
                <a:gd name="T67" fmla="*/ 198 h 225"/>
                <a:gd name="T68" fmla="*/ 526 w 728"/>
                <a:gd name="T69" fmla="*/ 198 h 225"/>
                <a:gd name="T70" fmla="*/ 363 w 728"/>
                <a:gd name="T71" fmla="*/ 197 h 225"/>
                <a:gd name="T72" fmla="*/ 456 w 728"/>
                <a:gd name="T73" fmla="*/ 192 h 225"/>
                <a:gd name="T74" fmla="*/ 462 w 728"/>
                <a:gd name="T75" fmla="*/ 192 h 225"/>
                <a:gd name="T76" fmla="*/ 101 w 728"/>
                <a:gd name="T77" fmla="*/ 131 h 225"/>
                <a:gd name="T78" fmla="*/ 209 w 728"/>
                <a:gd name="T79" fmla="*/ 222 h 225"/>
                <a:gd name="T80" fmla="*/ 227 w 728"/>
                <a:gd name="T81" fmla="*/ 46 h 225"/>
                <a:gd name="T82" fmla="*/ 217 w 728"/>
                <a:gd name="T83" fmla="*/ 60 h 225"/>
                <a:gd name="T84" fmla="*/ 204 w 728"/>
                <a:gd name="T85" fmla="*/ 33 h 225"/>
                <a:gd name="T86" fmla="*/ 158 w 728"/>
                <a:gd name="T87" fmla="*/ 77 h 225"/>
                <a:gd name="T88" fmla="*/ 136 w 728"/>
                <a:gd name="T89" fmla="*/ 71 h 225"/>
                <a:gd name="T90" fmla="*/ 134 w 728"/>
                <a:gd name="T91" fmla="*/ 167 h 225"/>
                <a:gd name="T92" fmla="*/ 146 w 728"/>
                <a:gd name="T93" fmla="*/ 152 h 225"/>
                <a:gd name="T94" fmla="*/ 107 w 728"/>
                <a:gd name="T95" fmla="*/ 85 h 225"/>
                <a:gd name="T96" fmla="*/ 152 w 728"/>
                <a:gd name="T97" fmla="*/ 130 h 225"/>
                <a:gd name="T98" fmla="*/ 158 w 728"/>
                <a:gd name="T99" fmla="*/ 178 h 225"/>
                <a:gd name="T100" fmla="*/ 242 w 728"/>
                <a:gd name="T101" fmla="*/ 156 h 225"/>
                <a:gd name="T102" fmla="*/ 229 w 728"/>
                <a:gd name="T103" fmla="*/ 141 h 225"/>
                <a:gd name="T104" fmla="*/ 255 w 728"/>
                <a:gd name="T105" fmla="*/ 125 h 225"/>
                <a:gd name="T106" fmla="*/ 209 w 728"/>
                <a:gd name="T107" fmla="*/ 84 h 225"/>
                <a:gd name="T108" fmla="*/ 376 w 728"/>
                <a:gd name="T109" fmla="*/ 66 h 225"/>
                <a:gd name="T110" fmla="*/ 399 w 728"/>
                <a:gd name="T111" fmla="*/ 192 h 225"/>
                <a:gd name="T112" fmla="*/ 397 w 728"/>
                <a:gd name="T113" fmla="*/ 195 h 225"/>
                <a:gd name="T114" fmla="*/ 426 w 728"/>
                <a:gd name="T115" fmla="*/ 203 h 225"/>
                <a:gd name="T116" fmla="*/ 430 w 728"/>
                <a:gd name="T117" fmla="*/ 204 h 225"/>
                <a:gd name="T118" fmla="*/ 624 w 728"/>
                <a:gd name="T119" fmla="*/ 197 h 225"/>
                <a:gd name="T120" fmla="*/ 608 w 728"/>
                <a:gd name="T121" fmla="*/ 210 h 225"/>
                <a:gd name="T122" fmla="*/ 411 w 728"/>
                <a:gd name="T123" fmla="*/ 192 h 225"/>
                <a:gd name="T124" fmla="*/ 418 w 728"/>
                <a:gd name="T125" fmla="*/ 20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8" h="225">
                  <a:moveTo>
                    <a:pt x="636" y="184"/>
                  </a:moveTo>
                  <a:cubicBezTo>
                    <a:pt x="632" y="184"/>
                    <a:pt x="632" y="184"/>
                    <a:pt x="632" y="184"/>
                  </a:cubicBezTo>
                  <a:cubicBezTo>
                    <a:pt x="632" y="192"/>
                    <a:pt x="632" y="192"/>
                    <a:pt x="632" y="192"/>
                  </a:cubicBezTo>
                  <a:cubicBezTo>
                    <a:pt x="628" y="192"/>
                    <a:pt x="628" y="192"/>
                    <a:pt x="628" y="192"/>
                  </a:cubicBezTo>
                  <a:cubicBezTo>
                    <a:pt x="628" y="195"/>
                    <a:pt x="628" y="195"/>
                    <a:pt x="628" y="195"/>
                  </a:cubicBezTo>
                  <a:cubicBezTo>
                    <a:pt x="632" y="195"/>
                    <a:pt x="632" y="195"/>
                    <a:pt x="632" y="195"/>
                  </a:cubicBezTo>
                  <a:cubicBezTo>
                    <a:pt x="632" y="208"/>
                    <a:pt x="632" y="208"/>
                    <a:pt x="632" y="208"/>
                  </a:cubicBezTo>
                  <a:cubicBezTo>
                    <a:pt x="632" y="214"/>
                    <a:pt x="634" y="215"/>
                    <a:pt x="638" y="215"/>
                  </a:cubicBezTo>
                  <a:cubicBezTo>
                    <a:pt x="641" y="215"/>
                    <a:pt x="641" y="215"/>
                    <a:pt x="641" y="215"/>
                  </a:cubicBezTo>
                  <a:cubicBezTo>
                    <a:pt x="641" y="212"/>
                    <a:pt x="641" y="212"/>
                    <a:pt x="641" y="212"/>
                  </a:cubicBezTo>
                  <a:cubicBezTo>
                    <a:pt x="639" y="212"/>
                    <a:pt x="639" y="212"/>
                    <a:pt x="639" y="212"/>
                  </a:cubicBezTo>
                  <a:cubicBezTo>
                    <a:pt x="637" y="212"/>
                    <a:pt x="636" y="212"/>
                    <a:pt x="636" y="209"/>
                  </a:cubicBezTo>
                  <a:cubicBezTo>
                    <a:pt x="636" y="195"/>
                    <a:pt x="636" y="195"/>
                    <a:pt x="636" y="195"/>
                  </a:cubicBezTo>
                  <a:cubicBezTo>
                    <a:pt x="641" y="195"/>
                    <a:pt x="641" y="195"/>
                    <a:pt x="641" y="195"/>
                  </a:cubicBezTo>
                  <a:cubicBezTo>
                    <a:pt x="641" y="192"/>
                    <a:pt x="641" y="192"/>
                    <a:pt x="641" y="192"/>
                  </a:cubicBezTo>
                  <a:cubicBezTo>
                    <a:pt x="636" y="192"/>
                    <a:pt x="636" y="192"/>
                    <a:pt x="636" y="192"/>
                  </a:cubicBezTo>
                  <a:lnTo>
                    <a:pt x="636" y="184"/>
                  </a:lnTo>
                  <a:close/>
                  <a:moveTo>
                    <a:pt x="150" y="94"/>
                  </a:moveTo>
                  <a:cubicBezTo>
                    <a:pt x="149" y="93"/>
                    <a:pt x="147" y="93"/>
                    <a:pt x="146" y="94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35" y="106"/>
                    <a:pt x="135" y="107"/>
                  </a:cubicBezTo>
                  <a:cubicBezTo>
                    <a:pt x="135" y="107"/>
                    <a:pt x="136" y="108"/>
                    <a:pt x="136" y="108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7" y="119"/>
                    <a:pt x="148" y="120"/>
                    <a:pt x="148" y="120"/>
                  </a:cubicBezTo>
                  <a:cubicBezTo>
                    <a:pt x="149" y="120"/>
                    <a:pt x="150" y="119"/>
                    <a:pt x="150" y="11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7"/>
                    <a:pt x="161" y="107"/>
                  </a:cubicBezTo>
                  <a:cubicBezTo>
                    <a:pt x="161" y="106"/>
                    <a:pt x="161" y="105"/>
                    <a:pt x="161" y="105"/>
                  </a:cubicBezTo>
                  <a:lnTo>
                    <a:pt x="150" y="94"/>
                  </a:lnTo>
                  <a:close/>
                  <a:moveTo>
                    <a:pt x="202" y="107"/>
                  </a:moveTo>
                  <a:cubicBezTo>
                    <a:pt x="202" y="107"/>
                    <a:pt x="202" y="108"/>
                    <a:pt x="202" y="108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213" y="119"/>
                    <a:pt x="214" y="120"/>
                    <a:pt x="215" y="120"/>
                  </a:cubicBezTo>
                  <a:cubicBezTo>
                    <a:pt x="215" y="120"/>
                    <a:pt x="216" y="119"/>
                    <a:pt x="217" y="119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8" y="107"/>
                    <a:pt x="228" y="106"/>
                    <a:pt x="227" y="105"/>
                  </a:cubicBezTo>
                  <a:cubicBezTo>
                    <a:pt x="217" y="94"/>
                    <a:pt x="217" y="94"/>
                    <a:pt x="217" y="94"/>
                  </a:cubicBezTo>
                  <a:cubicBezTo>
                    <a:pt x="216" y="94"/>
                    <a:pt x="215" y="93"/>
                    <a:pt x="215" y="93"/>
                  </a:cubicBezTo>
                  <a:cubicBezTo>
                    <a:pt x="214" y="93"/>
                    <a:pt x="213" y="94"/>
                    <a:pt x="213" y="94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5"/>
                    <a:pt x="202" y="106"/>
                    <a:pt x="202" y="107"/>
                  </a:cubicBezTo>
                  <a:close/>
                  <a:moveTo>
                    <a:pt x="700" y="215"/>
                  </a:moveTo>
                  <a:cubicBezTo>
                    <a:pt x="704" y="215"/>
                    <a:pt x="704" y="215"/>
                    <a:pt x="704" y="215"/>
                  </a:cubicBezTo>
                  <a:cubicBezTo>
                    <a:pt x="704" y="192"/>
                    <a:pt x="704" y="192"/>
                    <a:pt x="704" y="192"/>
                  </a:cubicBezTo>
                  <a:cubicBezTo>
                    <a:pt x="700" y="192"/>
                    <a:pt x="700" y="192"/>
                    <a:pt x="700" y="192"/>
                  </a:cubicBezTo>
                  <a:lnTo>
                    <a:pt x="700" y="215"/>
                  </a:lnTo>
                  <a:close/>
                  <a:moveTo>
                    <a:pt x="183" y="127"/>
                  </a:moveTo>
                  <a:cubicBezTo>
                    <a:pt x="182" y="126"/>
                    <a:pt x="181" y="126"/>
                    <a:pt x="180" y="127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9" y="138"/>
                    <a:pt x="168" y="139"/>
                    <a:pt x="168" y="140"/>
                  </a:cubicBezTo>
                  <a:cubicBezTo>
                    <a:pt x="168" y="140"/>
                    <a:pt x="169" y="141"/>
                    <a:pt x="169" y="141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1" y="153"/>
                    <a:pt x="182" y="153"/>
                  </a:cubicBezTo>
                  <a:cubicBezTo>
                    <a:pt x="182" y="153"/>
                    <a:pt x="183" y="152"/>
                    <a:pt x="183" y="152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39"/>
                    <a:pt x="194" y="138"/>
                  </a:cubicBezTo>
                  <a:lnTo>
                    <a:pt x="183" y="127"/>
                  </a:lnTo>
                  <a:close/>
                  <a:moveTo>
                    <a:pt x="656" y="191"/>
                  </a:moveTo>
                  <a:cubicBezTo>
                    <a:pt x="649" y="191"/>
                    <a:pt x="644" y="196"/>
                    <a:pt x="644" y="204"/>
                  </a:cubicBezTo>
                  <a:cubicBezTo>
                    <a:pt x="644" y="211"/>
                    <a:pt x="649" y="216"/>
                    <a:pt x="656" y="216"/>
                  </a:cubicBezTo>
                  <a:cubicBezTo>
                    <a:pt x="663" y="216"/>
                    <a:pt x="668" y="211"/>
                    <a:pt x="668" y="204"/>
                  </a:cubicBezTo>
                  <a:cubicBezTo>
                    <a:pt x="668" y="196"/>
                    <a:pt x="663" y="191"/>
                    <a:pt x="656" y="191"/>
                  </a:cubicBezTo>
                  <a:close/>
                  <a:moveTo>
                    <a:pt x="656" y="213"/>
                  </a:moveTo>
                  <a:cubicBezTo>
                    <a:pt x="651" y="213"/>
                    <a:pt x="648" y="209"/>
                    <a:pt x="648" y="204"/>
                  </a:cubicBezTo>
                  <a:cubicBezTo>
                    <a:pt x="648" y="198"/>
                    <a:pt x="651" y="194"/>
                    <a:pt x="656" y="194"/>
                  </a:cubicBezTo>
                  <a:cubicBezTo>
                    <a:pt x="660" y="194"/>
                    <a:pt x="664" y="198"/>
                    <a:pt x="664" y="204"/>
                  </a:cubicBezTo>
                  <a:cubicBezTo>
                    <a:pt x="664" y="209"/>
                    <a:pt x="660" y="213"/>
                    <a:pt x="656" y="213"/>
                  </a:cubicBezTo>
                  <a:close/>
                  <a:moveTo>
                    <a:pt x="580" y="215"/>
                  </a:moveTo>
                  <a:cubicBezTo>
                    <a:pt x="603" y="215"/>
                    <a:pt x="603" y="215"/>
                    <a:pt x="603" y="215"/>
                  </a:cubicBezTo>
                  <a:cubicBezTo>
                    <a:pt x="603" y="212"/>
                    <a:pt x="603" y="212"/>
                    <a:pt x="603" y="212"/>
                  </a:cubicBezTo>
                  <a:cubicBezTo>
                    <a:pt x="584" y="212"/>
                    <a:pt x="584" y="212"/>
                    <a:pt x="584" y="212"/>
                  </a:cubicBezTo>
                  <a:cubicBezTo>
                    <a:pt x="584" y="200"/>
                    <a:pt x="584" y="200"/>
                    <a:pt x="584" y="200"/>
                  </a:cubicBezTo>
                  <a:cubicBezTo>
                    <a:pt x="601" y="200"/>
                    <a:pt x="601" y="200"/>
                    <a:pt x="601" y="200"/>
                  </a:cubicBezTo>
                  <a:cubicBezTo>
                    <a:pt x="601" y="197"/>
                    <a:pt x="601" y="197"/>
                    <a:pt x="601" y="197"/>
                  </a:cubicBezTo>
                  <a:cubicBezTo>
                    <a:pt x="584" y="197"/>
                    <a:pt x="584" y="197"/>
                    <a:pt x="584" y="197"/>
                  </a:cubicBezTo>
                  <a:cubicBezTo>
                    <a:pt x="584" y="185"/>
                    <a:pt x="584" y="185"/>
                    <a:pt x="584" y="185"/>
                  </a:cubicBezTo>
                  <a:cubicBezTo>
                    <a:pt x="603" y="185"/>
                    <a:pt x="603" y="185"/>
                    <a:pt x="603" y="185"/>
                  </a:cubicBezTo>
                  <a:cubicBezTo>
                    <a:pt x="603" y="182"/>
                    <a:pt x="603" y="182"/>
                    <a:pt x="603" y="182"/>
                  </a:cubicBezTo>
                  <a:cubicBezTo>
                    <a:pt x="580" y="182"/>
                    <a:pt x="580" y="182"/>
                    <a:pt x="580" y="182"/>
                  </a:cubicBezTo>
                  <a:lnTo>
                    <a:pt x="580" y="215"/>
                  </a:lnTo>
                  <a:close/>
                  <a:moveTo>
                    <a:pt x="41" y="108"/>
                  </a:moveTo>
                  <a:cubicBezTo>
                    <a:pt x="37" y="105"/>
                    <a:pt x="31" y="105"/>
                    <a:pt x="27" y="108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5"/>
                    <a:pt x="0" y="137"/>
                    <a:pt x="0" y="140"/>
                  </a:cubicBezTo>
                  <a:cubicBezTo>
                    <a:pt x="0" y="142"/>
                    <a:pt x="1" y="145"/>
                    <a:pt x="3" y="147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10" y="175"/>
                    <a:pt x="10" y="181"/>
                    <a:pt x="13" y="185"/>
                  </a:cubicBezTo>
                  <a:cubicBezTo>
                    <a:pt x="15" y="187"/>
                    <a:pt x="18" y="188"/>
                    <a:pt x="21" y="188"/>
                  </a:cubicBezTo>
                  <a:cubicBezTo>
                    <a:pt x="23" y="188"/>
                    <a:pt x="26" y="187"/>
                    <a:pt x="28" y="185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7" y="145"/>
                    <a:pt x="68" y="142"/>
                    <a:pt x="68" y="140"/>
                  </a:cubicBezTo>
                  <a:cubicBezTo>
                    <a:pt x="68" y="137"/>
                    <a:pt x="67" y="135"/>
                    <a:pt x="66" y="133"/>
                  </a:cubicBezTo>
                  <a:lnTo>
                    <a:pt x="41" y="108"/>
                  </a:lnTo>
                  <a:close/>
                  <a:moveTo>
                    <a:pt x="47" y="141"/>
                  </a:move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5" y="152"/>
                    <a:pt x="34" y="152"/>
                  </a:cubicBezTo>
                  <a:cubicBezTo>
                    <a:pt x="34" y="152"/>
                    <a:pt x="33" y="152"/>
                    <a:pt x="32" y="152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1" y="141"/>
                    <a:pt x="21" y="140"/>
                    <a:pt x="21" y="139"/>
                  </a:cubicBezTo>
                  <a:cubicBezTo>
                    <a:pt x="21" y="139"/>
                    <a:pt x="21" y="138"/>
                    <a:pt x="22" y="13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6"/>
                    <a:pt x="35" y="126"/>
                    <a:pt x="36" y="12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9"/>
                    <a:pt x="48" y="140"/>
                    <a:pt x="47" y="141"/>
                  </a:cubicBezTo>
                  <a:close/>
                  <a:moveTo>
                    <a:pt x="27" y="91"/>
                  </a:moveTo>
                  <a:cubicBezTo>
                    <a:pt x="29" y="93"/>
                    <a:pt x="32" y="94"/>
                    <a:pt x="34" y="94"/>
                  </a:cubicBezTo>
                  <a:cubicBezTo>
                    <a:pt x="37" y="94"/>
                    <a:pt x="39" y="93"/>
                    <a:pt x="41" y="91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5" y="78"/>
                    <a:pt x="56" y="75"/>
                    <a:pt x="56" y="73"/>
                  </a:cubicBezTo>
                  <a:cubicBezTo>
                    <a:pt x="56" y="70"/>
                    <a:pt x="55" y="68"/>
                    <a:pt x="53" y="66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9" y="52"/>
                    <a:pt x="37" y="51"/>
                    <a:pt x="34" y="51"/>
                  </a:cubicBezTo>
                  <a:cubicBezTo>
                    <a:pt x="32" y="51"/>
                    <a:pt x="29" y="52"/>
                    <a:pt x="27" y="5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4" y="68"/>
                    <a:pt x="13" y="70"/>
                    <a:pt x="13" y="73"/>
                  </a:cubicBezTo>
                  <a:cubicBezTo>
                    <a:pt x="13" y="75"/>
                    <a:pt x="14" y="78"/>
                    <a:pt x="16" y="80"/>
                  </a:cubicBezTo>
                  <a:lnTo>
                    <a:pt x="27" y="91"/>
                  </a:lnTo>
                  <a:close/>
                  <a:moveTo>
                    <a:pt x="728" y="111"/>
                  </a:moveTo>
                  <a:cubicBezTo>
                    <a:pt x="728" y="79"/>
                    <a:pt x="698" y="73"/>
                    <a:pt x="674" y="67"/>
                  </a:cubicBezTo>
                  <a:cubicBezTo>
                    <a:pt x="654" y="62"/>
                    <a:pt x="635" y="58"/>
                    <a:pt x="635" y="41"/>
                  </a:cubicBezTo>
                  <a:cubicBezTo>
                    <a:pt x="635" y="27"/>
                    <a:pt x="648" y="15"/>
                    <a:pt x="670" y="15"/>
                  </a:cubicBezTo>
                  <a:cubicBezTo>
                    <a:pt x="691" y="15"/>
                    <a:pt x="708" y="23"/>
                    <a:pt x="718" y="32"/>
                  </a:cubicBezTo>
                  <a:cubicBezTo>
                    <a:pt x="723" y="32"/>
                    <a:pt x="723" y="32"/>
                    <a:pt x="723" y="32"/>
                  </a:cubicBezTo>
                  <a:cubicBezTo>
                    <a:pt x="723" y="16"/>
                    <a:pt x="723" y="16"/>
                    <a:pt x="723" y="16"/>
                  </a:cubicBezTo>
                  <a:cubicBezTo>
                    <a:pt x="714" y="8"/>
                    <a:pt x="695" y="0"/>
                    <a:pt x="674" y="0"/>
                  </a:cubicBezTo>
                  <a:cubicBezTo>
                    <a:pt x="638" y="0"/>
                    <a:pt x="617" y="18"/>
                    <a:pt x="617" y="41"/>
                  </a:cubicBezTo>
                  <a:cubicBezTo>
                    <a:pt x="617" y="72"/>
                    <a:pt x="647" y="77"/>
                    <a:pt x="672" y="83"/>
                  </a:cubicBezTo>
                  <a:cubicBezTo>
                    <a:pt x="691" y="88"/>
                    <a:pt x="711" y="93"/>
                    <a:pt x="711" y="111"/>
                  </a:cubicBezTo>
                  <a:cubicBezTo>
                    <a:pt x="711" y="121"/>
                    <a:pt x="699" y="134"/>
                    <a:pt x="675" y="134"/>
                  </a:cubicBezTo>
                  <a:cubicBezTo>
                    <a:pt x="657" y="134"/>
                    <a:pt x="633" y="124"/>
                    <a:pt x="620" y="110"/>
                  </a:cubicBezTo>
                  <a:cubicBezTo>
                    <a:pt x="615" y="110"/>
                    <a:pt x="615" y="110"/>
                    <a:pt x="615" y="110"/>
                  </a:cubicBezTo>
                  <a:cubicBezTo>
                    <a:pt x="615" y="130"/>
                    <a:pt x="615" y="130"/>
                    <a:pt x="615" y="130"/>
                  </a:cubicBezTo>
                  <a:cubicBezTo>
                    <a:pt x="633" y="144"/>
                    <a:pt x="652" y="150"/>
                    <a:pt x="675" y="150"/>
                  </a:cubicBezTo>
                  <a:cubicBezTo>
                    <a:pt x="709" y="150"/>
                    <a:pt x="728" y="132"/>
                    <a:pt x="728" y="111"/>
                  </a:cubicBezTo>
                  <a:close/>
                  <a:moveTo>
                    <a:pt x="718" y="191"/>
                  </a:moveTo>
                  <a:cubicBezTo>
                    <a:pt x="714" y="191"/>
                    <a:pt x="712" y="193"/>
                    <a:pt x="710" y="194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3" y="196"/>
                    <a:pt x="715" y="195"/>
                    <a:pt x="718" y="195"/>
                  </a:cubicBezTo>
                  <a:cubicBezTo>
                    <a:pt x="721" y="195"/>
                    <a:pt x="723" y="197"/>
                    <a:pt x="724" y="199"/>
                  </a:cubicBezTo>
                  <a:cubicBezTo>
                    <a:pt x="724" y="200"/>
                    <a:pt x="724" y="200"/>
                    <a:pt x="724" y="200"/>
                  </a:cubicBezTo>
                  <a:cubicBezTo>
                    <a:pt x="722" y="200"/>
                    <a:pt x="719" y="201"/>
                    <a:pt x="717" y="201"/>
                  </a:cubicBezTo>
                  <a:cubicBezTo>
                    <a:pt x="712" y="202"/>
                    <a:pt x="708" y="204"/>
                    <a:pt x="708" y="209"/>
                  </a:cubicBezTo>
                  <a:cubicBezTo>
                    <a:pt x="708" y="213"/>
                    <a:pt x="711" y="216"/>
                    <a:pt x="716" y="216"/>
                  </a:cubicBezTo>
                  <a:cubicBezTo>
                    <a:pt x="719" y="216"/>
                    <a:pt x="722" y="215"/>
                    <a:pt x="724" y="212"/>
                  </a:cubicBezTo>
                  <a:cubicBezTo>
                    <a:pt x="724" y="212"/>
                    <a:pt x="724" y="212"/>
                    <a:pt x="724" y="212"/>
                  </a:cubicBezTo>
                  <a:cubicBezTo>
                    <a:pt x="724" y="215"/>
                    <a:pt x="724" y="215"/>
                    <a:pt x="724" y="215"/>
                  </a:cubicBezTo>
                  <a:cubicBezTo>
                    <a:pt x="728" y="215"/>
                    <a:pt x="728" y="215"/>
                    <a:pt x="728" y="215"/>
                  </a:cubicBezTo>
                  <a:cubicBezTo>
                    <a:pt x="728" y="210"/>
                    <a:pt x="728" y="206"/>
                    <a:pt x="728" y="201"/>
                  </a:cubicBezTo>
                  <a:cubicBezTo>
                    <a:pt x="728" y="195"/>
                    <a:pt x="724" y="191"/>
                    <a:pt x="718" y="191"/>
                  </a:cubicBezTo>
                  <a:close/>
                  <a:moveTo>
                    <a:pt x="724" y="208"/>
                  </a:moveTo>
                  <a:cubicBezTo>
                    <a:pt x="724" y="208"/>
                    <a:pt x="724" y="208"/>
                    <a:pt x="724" y="208"/>
                  </a:cubicBezTo>
                  <a:cubicBezTo>
                    <a:pt x="724" y="211"/>
                    <a:pt x="720" y="213"/>
                    <a:pt x="718" y="213"/>
                  </a:cubicBezTo>
                  <a:cubicBezTo>
                    <a:pt x="714" y="213"/>
                    <a:pt x="712" y="211"/>
                    <a:pt x="712" y="209"/>
                  </a:cubicBezTo>
                  <a:cubicBezTo>
                    <a:pt x="712" y="206"/>
                    <a:pt x="714" y="205"/>
                    <a:pt x="718" y="204"/>
                  </a:cubicBezTo>
                  <a:cubicBezTo>
                    <a:pt x="720" y="204"/>
                    <a:pt x="722" y="203"/>
                    <a:pt x="724" y="203"/>
                  </a:cubicBezTo>
                  <a:lnTo>
                    <a:pt x="724" y="208"/>
                  </a:lnTo>
                  <a:close/>
                  <a:moveTo>
                    <a:pt x="700" y="186"/>
                  </a:moveTo>
                  <a:cubicBezTo>
                    <a:pt x="704" y="186"/>
                    <a:pt x="704" y="186"/>
                    <a:pt x="704" y="186"/>
                  </a:cubicBezTo>
                  <a:cubicBezTo>
                    <a:pt x="704" y="181"/>
                    <a:pt x="704" y="181"/>
                    <a:pt x="704" y="181"/>
                  </a:cubicBezTo>
                  <a:cubicBezTo>
                    <a:pt x="700" y="181"/>
                    <a:pt x="700" y="181"/>
                    <a:pt x="700" y="181"/>
                  </a:cubicBezTo>
                  <a:lnTo>
                    <a:pt x="700" y="186"/>
                  </a:lnTo>
                  <a:close/>
                  <a:moveTo>
                    <a:pt x="180" y="85"/>
                  </a:moveTo>
                  <a:cubicBezTo>
                    <a:pt x="180" y="86"/>
                    <a:pt x="181" y="86"/>
                    <a:pt x="182" y="86"/>
                  </a:cubicBezTo>
                  <a:cubicBezTo>
                    <a:pt x="182" y="86"/>
                    <a:pt x="183" y="86"/>
                    <a:pt x="183" y="8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5" y="74"/>
                    <a:pt x="195" y="72"/>
                    <a:pt x="194" y="7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0"/>
                    <a:pt x="182" y="60"/>
                    <a:pt x="182" y="60"/>
                  </a:cubicBezTo>
                  <a:cubicBezTo>
                    <a:pt x="181" y="60"/>
                    <a:pt x="180" y="60"/>
                    <a:pt x="180" y="61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69" y="72"/>
                    <a:pt x="168" y="72"/>
                    <a:pt x="168" y="73"/>
                  </a:cubicBezTo>
                  <a:cubicBezTo>
                    <a:pt x="168" y="74"/>
                    <a:pt x="169" y="75"/>
                    <a:pt x="169" y="75"/>
                  </a:cubicBezTo>
                  <a:lnTo>
                    <a:pt x="180" y="85"/>
                  </a:lnTo>
                  <a:close/>
                  <a:moveTo>
                    <a:pt x="685" y="192"/>
                  </a:moveTo>
                  <a:cubicBezTo>
                    <a:pt x="682" y="192"/>
                    <a:pt x="678" y="193"/>
                    <a:pt x="677" y="196"/>
                  </a:cubicBezTo>
                  <a:cubicBezTo>
                    <a:pt x="676" y="196"/>
                    <a:pt x="676" y="196"/>
                    <a:pt x="676" y="196"/>
                  </a:cubicBezTo>
                  <a:cubicBezTo>
                    <a:pt x="676" y="192"/>
                    <a:pt x="676" y="192"/>
                    <a:pt x="676" y="192"/>
                  </a:cubicBezTo>
                  <a:cubicBezTo>
                    <a:pt x="673" y="192"/>
                    <a:pt x="673" y="192"/>
                    <a:pt x="673" y="192"/>
                  </a:cubicBezTo>
                  <a:cubicBezTo>
                    <a:pt x="673" y="215"/>
                    <a:pt x="673" y="215"/>
                    <a:pt x="673" y="215"/>
                  </a:cubicBezTo>
                  <a:cubicBezTo>
                    <a:pt x="677" y="215"/>
                    <a:pt x="677" y="215"/>
                    <a:pt x="677" y="215"/>
                  </a:cubicBezTo>
                  <a:cubicBezTo>
                    <a:pt x="677" y="200"/>
                    <a:pt x="677" y="200"/>
                    <a:pt x="677" y="200"/>
                  </a:cubicBezTo>
                  <a:cubicBezTo>
                    <a:pt x="677" y="197"/>
                    <a:pt x="681" y="195"/>
                    <a:pt x="684" y="195"/>
                  </a:cubicBezTo>
                  <a:cubicBezTo>
                    <a:pt x="687" y="195"/>
                    <a:pt x="690" y="197"/>
                    <a:pt x="690" y="201"/>
                  </a:cubicBezTo>
                  <a:cubicBezTo>
                    <a:pt x="690" y="215"/>
                    <a:pt x="690" y="215"/>
                    <a:pt x="690" y="215"/>
                  </a:cubicBezTo>
                  <a:cubicBezTo>
                    <a:pt x="694" y="215"/>
                    <a:pt x="694" y="215"/>
                    <a:pt x="694" y="215"/>
                  </a:cubicBezTo>
                  <a:cubicBezTo>
                    <a:pt x="694" y="200"/>
                    <a:pt x="694" y="200"/>
                    <a:pt x="694" y="200"/>
                  </a:cubicBezTo>
                  <a:cubicBezTo>
                    <a:pt x="694" y="194"/>
                    <a:pt x="690" y="192"/>
                    <a:pt x="685" y="192"/>
                  </a:cubicBezTo>
                  <a:close/>
                  <a:moveTo>
                    <a:pt x="501" y="196"/>
                  </a:moveTo>
                  <a:cubicBezTo>
                    <a:pt x="500" y="196"/>
                    <a:pt x="500" y="196"/>
                    <a:pt x="500" y="196"/>
                  </a:cubicBezTo>
                  <a:cubicBezTo>
                    <a:pt x="500" y="192"/>
                    <a:pt x="500" y="192"/>
                    <a:pt x="500" y="192"/>
                  </a:cubicBezTo>
                  <a:cubicBezTo>
                    <a:pt x="496" y="192"/>
                    <a:pt x="496" y="192"/>
                    <a:pt x="496" y="192"/>
                  </a:cubicBezTo>
                  <a:cubicBezTo>
                    <a:pt x="496" y="215"/>
                    <a:pt x="496" y="215"/>
                    <a:pt x="496" y="215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501" y="198"/>
                    <a:pt x="503" y="195"/>
                    <a:pt x="506" y="195"/>
                  </a:cubicBezTo>
                  <a:cubicBezTo>
                    <a:pt x="509" y="195"/>
                    <a:pt x="509" y="195"/>
                    <a:pt x="509" y="195"/>
                  </a:cubicBezTo>
                  <a:cubicBezTo>
                    <a:pt x="509" y="192"/>
                    <a:pt x="509" y="192"/>
                    <a:pt x="509" y="192"/>
                  </a:cubicBezTo>
                  <a:cubicBezTo>
                    <a:pt x="506" y="192"/>
                    <a:pt x="506" y="192"/>
                    <a:pt x="506" y="192"/>
                  </a:cubicBezTo>
                  <a:cubicBezTo>
                    <a:pt x="503" y="192"/>
                    <a:pt x="501" y="193"/>
                    <a:pt x="501" y="196"/>
                  </a:cubicBezTo>
                  <a:close/>
                  <a:moveTo>
                    <a:pt x="513" y="215"/>
                  </a:moveTo>
                  <a:cubicBezTo>
                    <a:pt x="517" y="215"/>
                    <a:pt x="517" y="215"/>
                    <a:pt x="517" y="215"/>
                  </a:cubicBezTo>
                  <a:cubicBezTo>
                    <a:pt x="517" y="192"/>
                    <a:pt x="517" y="192"/>
                    <a:pt x="517" y="192"/>
                  </a:cubicBezTo>
                  <a:cubicBezTo>
                    <a:pt x="513" y="192"/>
                    <a:pt x="513" y="192"/>
                    <a:pt x="513" y="192"/>
                  </a:cubicBezTo>
                  <a:lnTo>
                    <a:pt x="513" y="215"/>
                  </a:lnTo>
                  <a:close/>
                  <a:moveTo>
                    <a:pt x="525" y="2"/>
                  </a:moveTo>
                  <a:cubicBezTo>
                    <a:pt x="472" y="142"/>
                    <a:pt x="472" y="142"/>
                    <a:pt x="472" y="142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506" y="95"/>
                    <a:pt x="506" y="95"/>
                    <a:pt x="506" y="95"/>
                  </a:cubicBezTo>
                  <a:cubicBezTo>
                    <a:pt x="569" y="95"/>
                    <a:pt x="569" y="95"/>
                    <a:pt x="569" y="95"/>
                  </a:cubicBezTo>
                  <a:cubicBezTo>
                    <a:pt x="589" y="147"/>
                    <a:pt x="589" y="147"/>
                    <a:pt x="589" y="147"/>
                  </a:cubicBezTo>
                  <a:cubicBezTo>
                    <a:pt x="606" y="147"/>
                    <a:pt x="606" y="147"/>
                    <a:pt x="606" y="147"/>
                  </a:cubicBezTo>
                  <a:cubicBezTo>
                    <a:pt x="606" y="142"/>
                    <a:pt x="606" y="142"/>
                    <a:pt x="606" y="142"/>
                  </a:cubicBezTo>
                  <a:cubicBezTo>
                    <a:pt x="551" y="2"/>
                    <a:pt x="551" y="2"/>
                    <a:pt x="551" y="2"/>
                  </a:cubicBezTo>
                  <a:lnTo>
                    <a:pt x="525" y="2"/>
                  </a:lnTo>
                  <a:close/>
                  <a:moveTo>
                    <a:pt x="512" y="81"/>
                  </a:moveTo>
                  <a:cubicBezTo>
                    <a:pt x="534" y="23"/>
                    <a:pt x="534" y="23"/>
                    <a:pt x="534" y="23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40" y="23"/>
                    <a:pt x="540" y="23"/>
                    <a:pt x="540" y="23"/>
                  </a:cubicBezTo>
                  <a:cubicBezTo>
                    <a:pt x="563" y="81"/>
                    <a:pt x="563" y="81"/>
                    <a:pt x="563" y="81"/>
                  </a:cubicBezTo>
                  <a:lnTo>
                    <a:pt x="512" y="81"/>
                  </a:lnTo>
                  <a:close/>
                  <a:moveTo>
                    <a:pt x="480" y="191"/>
                  </a:moveTo>
                  <a:cubicBezTo>
                    <a:pt x="477" y="191"/>
                    <a:pt x="474" y="193"/>
                    <a:pt x="473" y="195"/>
                  </a:cubicBezTo>
                  <a:cubicBezTo>
                    <a:pt x="473" y="195"/>
                    <a:pt x="473" y="195"/>
                    <a:pt x="473" y="195"/>
                  </a:cubicBezTo>
                  <a:cubicBezTo>
                    <a:pt x="473" y="192"/>
                    <a:pt x="473" y="192"/>
                    <a:pt x="473" y="192"/>
                  </a:cubicBezTo>
                  <a:cubicBezTo>
                    <a:pt x="469" y="192"/>
                    <a:pt x="469" y="192"/>
                    <a:pt x="469" y="192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4" y="214"/>
                    <a:pt x="477" y="216"/>
                    <a:pt x="480" y="216"/>
                  </a:cubicBezTo>
                  <a:cubicBezTo>
                    <a:pt x="486" y="216"/>
                    <a:pt x="491" y="211"/>
                    <a:pt x="491" y="203"/>
                  </a:cubicBezTo>
                  <a:cubicBezTo>
                    <a:pt x="491" y="196"/>
                    <a:pt x="487" y="191"/>
                    <a:pt x="480" y="191"/>
                  </a:cubicBezTo>
                  <a:close/>
                  <a:moveTo>
                    <a:pt x="479" y="212"/>
                  </a:moveTo>
                  <a:cubicBezTo>
                    <a:pt x="476" y="212"/>
                    <a:pt x="473" y="211"/>
                    <a:pt x="473" y="208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473" y="197"/>
                    <a:pt x="476" y="195"/>
                    <a:pt x="479" y="195"/>
                  </a:cubicBezTo>
                  <a:cubicBezTo>
                    <a:pt x="484" y="195"/>
                    <a:pt x="488" y="198"/>
                    <a:pt x="488" y="203"/>
                  </a:cubicBezTo>
                  <a:cubicBezTo>
                    <a:pt x="488" y="209"/>
                    <a:pt x="484" y="212"/>
                    <a:pt x="479" y="212"/>
                  </a:cubicBezTo>
                  <a:close/>
                  <a:moveTo>
                    <a:pt x="513" y="186"/>
                  </a:moveTo>
                  <a:cubicBezTo>
                    <a:pt x="517" y="186"/>
                    <a:pt x="517" y="186"/>
                    <a:pt x="517" y="186"/>
                  </a:cubicBezTo>
                  <a:cubicBezTo>
                    <a:pt x="517" y="181"/>
                    <a:pt x="517" y="181"/>
                    <a:pt x="517" y="181"/>
                  </a:cubicBezTo>
                  <a:cubicBezTo>
                    <a:pt x="513" y="181"/>
                    <a:pt x="513" y="181"/>
                    <a:pt x="513" y="181"/>
                  </a:cubicBezTo>
                  <a:lnTo>
                    <a:pt x="513" y="186"/>
                  </a:lnTo>
                  <a:close/>
                  <a:moveTo>
                    <a:pt x="566" y="204"/>
                  </a:moveTo>
                  <a:cubicBezTo>
                    <a:pt x="566" y="197"/>
                    <a:pt x="563" y="191"/>
                    <a:pt x="555" y="191"/>
                  </a:cubicBezTo>
                  <a:cubicBezTo>
                    <a:pt x="548" y="191"/>
                    <a:pt x="544" y="197"/>
                    <a:pt x="544" y="203"/>
                  </a:cubicBezTo>
                  <a:cubicBezTo>
                    <a:pt x="544" y="212"/>
                    <a:pt x="549" y="216"/>
                    <a:pt x="557" y="216"/>
                  </a:cubicBezTo>
                  <a:cubicBezTo>
                    <a:pt x="559" y="216"/>
                    <a:pt x="563" y="215"/>
                    <a:pt x="565" y="213"/>
                  </a:cubicBezTo>
                  <a:cubicBezTo>
                    <a:pt x="565" y="210"/>
                    <a:pt x="565" y="210"/>
                    <a:pt x="565" y="210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62" y="212"/>
                    <a:pt x="559" y="213"/>
                    <a:pt x="557" y="213"/>
                  </a:cubicBezTo>
                  <a:cubicBezTo>
                    <a:pt x="552" y="213"/>
                    <a:pt x="550" y="211"/>
                    <a:pt x="549" y="208"/>
                  </a:cubicBezTo>
                  <a:cubicBezTo>
                    <a:pt x="548" y="207"/>
                    <a:pt x="548" y="206"/>
                    <a:pt x="548" y="204"/>
                  </a:cubicBezTo>
                  <a:cubicBezTo>
                    <a:pt x="548" y="204"/>
                    <a:pt x="548" y="204"/>
                    <a:pt x="548" y="204"/>
                  </a:cubicBezTo>
                  <a:lnTo>
                    <a:pt x="566" y="204"/>
                  </a:lnTo>
                  <a:close/>
                  <a:moveTo>
                    <a:pt x="555" y="194"/>
                  </a:moveTo>
                  <a:cubicBezTo>
                    <a:pt x="559" y="194"/>
                    <a:pt x="562" y="197"/>
                    <a:pt x="562" y="201"/>
                  </a:cubicBezTo>
                  <a:cubicBezTo>
                    <a:pt x="548" y="201"/>
                    <a:pt x="548" y="201"/>
                    <a:pt x="548" y="201"/>
                  </a:cubicBezTo>
                  <a:cubicBezTo>
                    <a:pt x="549" y="197"/>
                    <a:pt x="551" y="194"/>
                    <a:pt x="555" y="194"/>
                  </a:cubicBezTo>
                  <a:close/>
                  <a:moveTo>
                    <a:pt x="526" y="198"/>
                  </a:moveTo>
                  <a:cubicBezTo>
                    <a:pt x="526" y="196"/>
                    <a:pt x="528" y="194"/>
                    <a:pt x="532" y="194"/>
                  </a:cubicBezTo>
                  <a:cubicBezTo>
                    <a:pt x="536" y="194"/>
                    <a:pt x="538" y="196"/>
                    <a:pt x="539" y="197"/>
                  </a:cubicBezTo>
                  <a:cubicBezTo>
                    <a:pt x="540" y="197"/>
                    <a:pt x="540" y="197"/>
                    <a:pt x="540" y="197"/>
                  </a:cubicBezTo>
                  <a:cubicBezTo>
                    <a:pt x="540" y="193"/>
                    <a:pt x="540" y="193"/>
                    <a:pt x="540" y="193"/>
                  </a:cubicBezTo>
                  <a:cubicBezTo>
                    <a:pt x="538" y="193"/>
                    <a:pt x="536" y="192"/>
                    <a:pt x="532" y="192"/>
                  </a:cubicBezTo>
                  <a:cubicBezTo>
                    <a:pt x="526" y="192"/>
                    <a:pt x="523" y="194"/>
                    <a:pt x="523" y="198"/>
                  </a:cubicBezTo>
                  <a:cubicBezTo>
                    <a:pt x="523" y="206"/>
                    <a:pt x="537" y="204"/>
                    <a:pt x="537" y="209"/>
                  </a:cubicBezTo>
                  <a:cubicBezTo>
                    <a:pt x="537" y="212"/>
                    <a:pt x="535" y="213"/>
                    <a:pt x="532" y="213"/>
                  </a:cubicBezTo>
                  <a:cubicBezTo>
                    <a:pt x="529" y="213"/>
                    <a:pt x="525" y="211"/>
                    <a:pt x="524" y="210"/>
                  </a:cubicBezTo>
                  <a:cubicBezTo>
                    <a:pt x="523" y="210"/>
                    <a:pt x="523" y="210"/>
                    <a:pt x="523" y="210"/>
                  </a:cubicBezTo>
                  <a:cubicBezTo>
                    <a:pt x="523" y="213"/>
                    <a:pt x="523" y="213"/>
                    <a:pt x="523" y="213"/>
                  </a:cubicBezTo>
                  <a:cubicBezTo>
                    <a:pt x="525" y="215"/>
                    <a:pt x="528" y="216"/>
                    <a:pt x="531" y="216"/>
                  </a:cubicBezTo>
                  <a:cubicBezTo>
                    <a:pt x="538" y="216"/>
                    <a:pt x="541" y="213"/>
                    <a:pt x="541" y="209"/>
                  </a:cubicBezTo>
                  <a:cubicBezTo>
                    <a:pt x="541" y="201"/>
                    <a:pt x="526" y="203"/>
                    <a:pt x="526" y="198"/>
                  </a:cubicBezTo>
                  <a:close/>
                  <a:moveTo>
                    <a:pt x="359" y="215"/>
                  </a:moveTo>
                  <a:cubicBezTo>
                    <a:pt x="382" y="215"/>
                    <a:pt x="382" y="215"/>
                    <a:pt x="382" y="215"/>
                  </a:cubicBezTo>
                  <a:cubicBezTo>
                    <a:pt x="382" y="212"/>
                    <a:pt x="382" y="212"/>
                    <a:pt x="382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63" y="200"/>
                    <a:pt x="363" y="200"/>
                    <a:pt x="363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197"/>
                    <a:pt x="381" y="197"/>
                    <a:pt x="381" y="197"/>
                  </a:cubicBezTo>
                  <a:cubicBezTo>
                    <a:pt x="363" y="197"/>
                    <a:pt x="363" y="197"/>
                    <a:pt x="363" y="197"/>
                  </a:cubicBezTo>
                  <a:cubicBezTo>
                    <a:pt x="363" y="185"/>
                    <a:pt x="363" y="185"/>
                    <a:pt x="363" y="185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82" y="182"/>
                    <a:pt x="382" y="182"/>
                    <a:pt x="382" y="182"/>
                  </a:cubicBezTo>
                  <a:cubicBezTo>
                    <a:pt x="359" y="182"/>
                    <a:pt x="359" y="182"/>
                    <a:pt x="359" y="182"/>
                  </a:cubicBezTo>
                  <a:lnTo>
                    <a:pt x="359" y="215"/>
                  </a:lnTo>
                  <a:close/>
                  <a:moveTo>
                    <a:pt x="457" y="196"/>
                  </a:moveTo>
                  <a:cubicBezTo>
                    <a:pt x="456" y="196"/>
                    <a:pt x="456" y="196"/>
                    <a:pt x="456" y="196"/>
                  </a:cubicBezTo>
                  <a:cubicBezTo>
                    <a:pt x="456" y="192"/>
                    <a:pt x="456" y="192"/>
                    <a:pt x="456" y="192"/>
                  </a:cubicBezTo>
                  <a:cubicBezTo>
                    <a:pt x="453" y="192"/>
                    <a:pt x="453" y="192"/>
                    <a:pt x="453" y="192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02"/>
                    <a:pt x="457" y="202"/>
                    <a:pt x="457" y="202"/>
                  </a:cubicBezTo>
                  <a:cubicBezTo>
                    <a:pt x="457" y="198"/>
                    <a:pt x="459" y="195"/>
                    <a:pt x="462" y="195"/>
                  </a:cubicBezTo>
                  <a:cubicBezTo>
                    <a:pt x="465" y="195"/>
                    <a:pt x="465" y="195"/>
                    <a:pt x="465" y="195"/>
                  </a:cubicBezTo>
                  <a:cubicBezTo>
                    <a:pt x="465" y="192"/>
                    <a:pt x="465" y="192"/>
                    <a:pt x="465" y="192"/>
                  </a:cubicBezTo>
                  <a:cubicBezTo>
                    <a:pt x="462" y="192"/>
                    <a:pt x="462" y="192"/>
                    <a:pt x="462" y="192"/>
                  </a:cubicBezTo>
                  <a:cubicBezTo>
                    <a:pt x="459" y="192"/>
                    <a:pt x="458" y="193"/>
                    <a:pt x="457" y="196"/>
                  </a:cubicBezTo>
                  <a:close/>
                  <a:moveTo>
                    <a:pt x="302" y="8"/>
                  </a:moveTo>
                  <a:cubicBezTo>
                    <a:pt x="301" y="4"/>
                    <a:pt x="297" y="2"/>
                    <a:pt x="293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2"/>
                    <a:pt x="159" y="3"/>
                    <a:pt x="157" y="5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69" y="92"/>
                    <a:pt x="69" y="99"/>
                    <a:pt x="73" y="103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5" y="147"/>
                    <a:pt x="85" y="153"/>
                    <a:pt x="89" y="157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5" y="203"/>
                    <a:pt x="141" y="203"/>
                    <a:pt x="145" y="199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95" y="222"/>
                    <a:pt x="195" y="222"/>
                    <a:pt x="195" y="222"/>
                  </a:cubicBezTo>
                  <a:cubicBezTo>
                    <a:pt x="197" y="224"/>
                    <a:pt x="199" y="225"/>
                    <a:pt x="202" y="225"/>
                  </a:cubicBezTo>
                  <a:cubicBezTo>
                    <a:pt x="204" y="225"/>
                    <a:pt x="207" y="224"/>
                    <a:pt x="209" y="222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00" y="131"/>
                    <a:pt x="301" y="128"/>
                    <a:pt x="301" y="126"/>
                  </a:cubicBezTo>
                  <a:cubicBezTo>
                    <a:pt x="301" y="123"/>
                    <a:pt x="300" y="120"/>
                    <a:pt x="298" y="119"/>
                  </a:cubicBezTo>
                  <a:cubicBezTo>
                    <a:pt x="249" y="69"/>
                    <a:pt x="249" y="69"/>
                    <a:pt x="249" y="69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3" y="16"/>
                    <a:pt x="304" y="12"/>
                    <a:pt x="302" y="8"/>
                  </a:cubicBezTo>
                  <a:close/>
                  <a:moveTo>
                    <a:pt x="217" y="57"/>
                  </a:moveTo>
                  <a:cubicBezTo>
                    <a:pt x="227" y="46"/>
                    <a:pt x="227" y="46"/>
                    <a:pt x="227" y="46"/>
                  </a:cubicBezTo>
                  <a:cubicBezTo>
                    <a:pt x="228" y="46"/>
                    <a:pt x="229" y="45"/>
                    <a:pt x="229" y="45"/>
                  </a:cubicBezTo>
                  <a:cubicBezTo>
                    <a:pt x="230" y="45"/>
                    <a:pt x="231" y="46"/>
                    <a:pt x="231" y="46"/>
                  </a:cubicBezTo>
                  <a:cubicBezTo>
                    <a:pt x="242" y="57"/>
                    <a:pt x="242" y="57"/>
                    <a:pt x="242" y="57"/>
                  </a:cubicBezTo>
                  <a:cubicBezTo>
                    <a:pt x="243" y="58"/>
                    <a:pt x="243" y="59"/>
                    <a:pt x="242" y="60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1"/>
                    <a:pt x="230" y="72"/>
                    <a:pt x="229" y="72"/>
                  </a:cubicBezTo>
                  <a:cubicBezTo>
                    <a:pt x="229" y="72"/>
                    <a:pt x="228" y="71"/>
                    <a:pt x="227" y="7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6" y="60"/>
                    <a:pt x="216" y="59"/>
                    <a:pt x="216" y="59"/>
                  </a:cubicBezTo>
                  <a:cubicBezTo>
                    <a:pt x="216" y="58"/>
                    <a:pt x="216" y="57"/>
                    <a:pt x="217" y="57"/>
                  </a:cubicBezTo>
                  <a:close/>
                  <a:moveTo>
                    <a:pt x="158" y="35"/>
                  </a:moveTo>
                  <a:cubicBezTo>
                    <a:pt x="158" y="34"/>
                    <a:pt x="158" y="33"/>
                    <a:pt x="160" y="33"/>
                  </a:cubicBezTo>
                  <a:cubicBezTo>
                    <a:pt x="161" y="32"/>
                    <a:pt x="162" y="32"/>
                    <a:pt x="163" y="3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1" y="32"/>
                    <a:pt x="202" y="32"/>
                    <a:pt x="204" y="33"/>
                  </a:cubicBezTo>
                  <a:cubicBezTo>
                    <a:pt x="205" y="33"/>
                    <a:pt x="205" y="34"/>
                    <a:pt x="205" y="35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9"/>
                    <a:pt x="204" y="7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1"/>
                    <a:pt x="182" y="101"/>
                    <a:pt x="182" y="101"/>
                  </a:cubicBezTo>
                  <a:cubicBezTo>
                    <a:pt x="181" y="101"/>
                    <a:pt x="180" y="101"/>
                    <a:pt x="179" y="100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8" y="79"/>
                    <a:pt x="158" y="78"/>
                    <a:pt x="158" y="77"/>
                  </a:cubicBezTo>
                  <a:lnTo>
                    <a:pt x="158" y="35"/>
                  </a:lnTo>
                  <a:close/>
                  <a:moveTo>
                    <a:pt x="121" y="57"/>
                  </a:moveTo>
                  <a:cubicBezTo>
                    <a:pt x="132" y="46"/>
                    <a:pt x="132" y="46"/>
                    <a:pt x="132" y="46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4" y="45"/>
                    <a:pt x="135" y="46"/>
                    <a:pt x="136" y="4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7" y="58"/>
                    <a:pt x="147" y="59"/>
                    <a:pt x="146" y="6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71"/>
                    <a:pt x="134" y="72"/>
                    <a:pt x="134" y="72"/>
                  </a:cubicBezTo>
                  <a:cubicBezTo>
                    <a:pt x="133" y="72"/>
                    <a:pt x="132" y="71"/>
                    <a:pt x="132" y="71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1" y="59"/>
                    <a:pt x="121" y="59"/>
                  </a:cubicBezTo>
                  <a:cubicBezTo>
                    <a:pt x="121" y="58"/>
                    <a:pt x="121" y="57"/>
                    <a:pt x="121" y="57"/>
                  </a:cubicBezTo>
                  <a:close/>
                  <a:moveTo>
                    <a:pt x="146" y="156"/>
                  </a:moveTo>
                  <a:cubicBezTo>
                    <a:pt x="136" y="166"/>
                    <a:pt x="136" y="166"/>
                    <a:pt x="136" y="166"/>
                  </a:cubicBezTo>
                  <a:cubicBezTo>
                    <a:pt x="135" y="167"/>
                    <a:pt x="134" y="167"/>
                    <a:pt x="134" y="167"/>
                  </a:cubicBezTo>
                  <a:cubicBezTo>
                    <a:pt x="133" y="167"/>
                    <a:pt x="132" y="167"/>
                    <a:pt x="132" y="16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3"/>
                    <a:pt x="121" y="153"/>
                    <a:pt x="121" y="1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1"/>
                    <a:pt x="133" y="141"/>
                    <a:pt x="134" y="141"/>
                  </a:cubicBezTo>
                  <a:cubicBezTo>
                    <a:pt x="134" y="141"/>
                    <a:pt x="135" y="141"/>
                    <a:pt x="136" y="142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7" y="153"/>
                    <a:pt x="147" y="155"/>
                    <a:pt x="146" y="156"/>
                  </a:cubicBezTo>
                  <a:close/>
                  <a:moveTo>
                    <a:pt x="152" y="130"/>
                  </a:moveTo>
                  <a:cubicBezTo>
                    <a:pt x="110" y="130"/>
                    <a:pt x="110" y="130"/>
                    <a:pt x="110" y="130"/>
                  </a:cubicBezTo>
                  <a:cubicBezTo>
                    <a:pt x="109" y="130"/>
                    <a:pt x="108" y="130"/>
                    <a:pt x="107" y="129"/>
                  </a:cubicBezTo>
                  <a:cubicBezTo>
                    <a:pt x="107" y="127"/>
                    <a:pt x="107" y="126"/>
                    <a:pt x="108" y="125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87"/>
                    <a:pt x="107" y="86"/>
                    <a:pt x="107" y="85"/>
                  </a:cubicBezTo>
                  <a:cubicBezTo>
                    <a:pt x="108" y="83"/>
                    <a:pt x="109" y="83"/>
                    <a:pt x="110" y="83"/>
                  </a:cubicBezTo>
                  <a:cubicBezTo>
                    <a:pt x="152" y="83"/>
                    <a:pt x="152" y="83"/>
                    <a:pt x="152" y="83"/>
                  </a:cubicBezTo>
                  <a:cubicBezTo>
                    <a:pt x="153" y="83"/>
                    <a:pt x="153" y="83"/>
                    <a:pt x="154" y="84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5"/>
                    <a:pt x="176" y="106"/>
                    <a:pt x="176" y="107"/>
                  </a:cubicBezTo>
                  <a:cubicBezTo>
                    <a:pt x="176" y="107"/>
                    <a:pt x="175" y="108"/>
                    <a:pt x="175" y="109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3" y="130"/>
                    <a:pt x="153" y="130"/>
                    <a:pt x="152" y="130"/>
                  </a:cubicBezTo>
                  <a:close/>
                  <a:moveTo>
                    <a:pt x="205" y="178"/>
                  </a:moveTo>
                  <a:cubicBezTo>
                    <a:pt x="205" y="179"/>
                    <a:pt x="205" y="180"/>
                    <a:pt x="204" y="181"/>
                  </a:cubicBezTo>
                  <a:cubicBezTo>
                    <a:pt x="203" y="181"/>
                    <a:pt x="203" y="181"/>
                    <a:pt x="202" y="181"/>
                  </a:cubicBezTo>
                  <a:cubicBezTo>
                    <a:pt x="202" y="181"/>
                    <a:pt x="201" y="181"/>
                    <a:pt x="200" y="180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1" y="181"/>
                    <a:pt x="160" y="181"/>
                  </a:cubicBezTo>
                  <a:cubicBezTo>
                    <a:pt x="158" y="180"/>
                    <a:pt x="158" y="179"/>
                    <a:pt x="158" y="178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5"/>
                    <a:pt x="159" y="134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1" y="112"/>
                    <a:pt x="182" y="112"/>
                    <a:pt x="184" y="113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5" y="135"/>
                    <a:pt x="205" y="136"/>
                    <a:pt x="205" y="136"/>
                  </a:cubicBezTo>
                  <a:lnTo>
                    <a:pt x="205" y="178"/>
                  </a:lnTo>
                  <a:close/>
                  <a:moveTo>
                    <a:pt x="242" y="156"/>
                  </a:moveTo>
                  <a:cubicBezTo>
                    <a:pt x="231" y="166"/>
                    <a:pt x="231" y="166"/>
                    <a:pt x="231" y="166"/>
                  </a:cubicBezTo>
                  <a:cubicBezTo>
                    <a:pt x="231" y="167"/>
                    <a:pt x="230" y="167"/>
                    <a:pt x="229" y="167"/>
                  </a:cubicBezTo>
                  <a:cubicBezTo>
                    <a:pt x="229" y="167"/>
                    <a:pt x="228" y="167"/>
                    <a:pt x="227" y="166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6" y="155"/>
                    <a:pt x="216" y="155"/>
                    <a:pt x="216" y="154"/>
                  </a:cubicBezTo>
                  <a:cubicBezTo>
                    <a:pt x="216" y="153"/>
                    <a:pt x="216" y="153"/>
                    <a:pt x="217" y="15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8" y="141"/>
                    <a:pt x="229" y="141"/>
                    <a:pt x="229" y="141"/>
                  </a:cubicBezTo>
                  <a:cubicBezTo>
                    <a:pt x="230" y="141"/>
                    <a:pt x="231" y="141"/>
                    <a:pt x="231" y="142"/>
                  </a:cubicBezTo>
                  <a:cubicBezTo>
                    <a:pt x="242" y="152"/>
                    <a:pt x="242" y="152"/>
                    <a:pt x="242" y="152"/>
                  </a:cubicBezTo>
                  <a:cubicBezTo>
                    <a:pt x="243" y="153"/>
                    <a:pt x="243" y="155"/>
                    <a:pt x="242" y="156"/>
                  </a:cubicBezTo>
                  <a:close/>
                  <a:moveTo>
                    <a:pt x="253" y="83"/>
                  </a:moveTo>
                  <a:cubicBezTo>
                    <a:pt x="254" y="83"/>
                    <a:pt x="255" y="83"/>
                    <a:pt x="256" y="85"/>
                  </a:cubicBezTo>
                  <a:cubicBezTo>
                    <a:pt x="256" y="86"/>
                    <a:pt x="256" y="87"/>
                    <a:pt x="255" y="88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6"/>
                    <a:pt x="256" y="127"/>
                    <a:pt x="256" y="129"/>
                  </a:cubicBezTo>
                  <a:cubicBezTo>
                    <a:pt x="255" y="130"/>
                    <a:pt x="254" y="130"/>
                    <a:pt x="253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0" y="130"/>
                    <a:pt x="210" y="130"/>
                    <a:pt x="209" y="13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7" y="107"/>
                    <a:pt x="187" y="107"/>
                  </a:cubicBezTo>
                  <a:cubicBezTo>
                    <a:pt x="187" y="106"/>
                    <a:pt x="188" y="105"/>
                    <a:pt x="188" y="104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0" y="83"/>
                    <a:pt x="210" y="83"/>
                    <a:pt x="211" y="83"/>
                  </a:cubicBezTo>
                  <a:lnTo>
                    <a:pt x="253" y="83"/>
                  </a:lnTo>
                  <a:close/>
                  <a:moveTo>
                    <a:pt x="458" y="132"/>
                  </a:moveTo>
                  <a:cubicBezTo>
                    <a:pt x="376" y="132"/>
                    <a:pt x="376" y="132"/>
                    <a:pt x="376" y="132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2" y="66"/>
                    <a:pt x="452" y="66"/>
                    <a:pt x="452" y="66"/>
                  </a:cubicBezTo>
                  <a:cubicBezTo>
                    <a:pt x="376" y="66"/>
                    <a:pt x="376" y="66"/>
                    <a:pt x="376" y="66"/>
                  </a:cubicBezTo>
                  <a:cubicBezTo>
                    <a:pt x="376" y="17"/>
                    <a:pt x="376" y="17"/>
                    <a:pt x="376" y="17"/>
                  </a:cubicBezTo>
                  <a:cubicBezTo>
                    <a:pt x="458" y="17"/>
                    <a:pt x="458" y="17"/>
                    <a:pt x="458" y="17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147"/>
                    <a:pt x="359" y="147"/>
                    <a:pt x="359" y="147"/>
                  </a:cubicBezTo>
                  <a:cubicBezTo>
                    <a:pt x="458" y="147"/>
                    <a:pt x="458" y="147"/>
                    <a:pt x="458" y="147"/>
                  </a:cubicBezTo>
                  <a:lnTo>
                    <a:pt x="458" y="132"/>
                  </a:lnTo>
                  <a:close/>
                  <a:moveTo>
                    <a:pt x="399" y="192"/>
                  </a:moveTo>
                  <a:cubicBezTo>
                    <a:pt x="395" y="192"/>
                    <a:pt x="392" y="193"/>
                    <a:pt x="391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90" y="215"/>
                    <a:pt x="390" y="215"/>
                    <a:pt x="390" y="215"/>
                  </a:cubicBezTo>
                  <a:cubicBezTo>
                    <a:pt x="390" y="200"/>
                    <a:pt x="390" y="200"/>
                    <a:pt x="390" y="200"/>
                  </a:cubicBezTo>
                  <a:cubicBezTo>
                    <a:pt x="391" y="197"/>
                    <a:pt x="395" y="195"/>
                    <a:pt x="397" y="195"/>
                  </a:cubicBezTo>
                  <a:cubicBezTo>
                    <a:pt x="401" y="195"/>
                    <a:pt x="404" y="197"/>
                    <a:pt x="404" y="201"/>
                  </a:cubicBezTo>
                  <a:cubicBezTo>
                    <a:pt x="404" y="215"/>
                    <a:pt x="404" y="215"/>
                    <a:pt x="404" y="215"/>
                  </a:cubicBezTo>
                  <a:cubicBezTo>
                    <a:pt x="408" y="215"/>
                    <a:pt x="408" y="215"/>
                    <a:pt x="408" y="215"/>
                  </a:cubicBezTo>
                  <a:cubicBezTo>
                    <a:pt x="408" y="200"/>
                    <a:pt x="408" y="200"/>
                    <a:pt x="408" y="200"/>
                  </a:cubicBezTo>
                  <a:cubicBezTo>
                    <a:pt x="408" y="194"/>
                    <a:pt x="404" y="192"/>
                    <a:pt x="399" y="192"/>
                  </a:cubicBezTo>
                  <a:close/>
                  <a:moveTo>
                    <a:pt x="448" y="204"/>
                  </a:moveTo>
                  <a:cubicBezTo>
                    <a:pt x="448" y="197"/>
                    <a:pt x="445" y="191"/>
                    <a:pt x="437" y="191"/>
                  </a:cubicBezTo>
                  <a:cubicBezTo>
                    <a:pt x="430" y="191"/>
                    <a:pt x="426" y="197"/>
                    <a:pt x="426" y="203"/>
                  </a:cubicBezTo>
                  <a:cubicBezTo>
                    <a:pt x="426" y="212"/>
                    <a:pt x="431" y="216"/>
                    <a:pt x="439" y="216"/>
                  </a:cubicBezTo>
                  <a:cubicBezTo>
                    <a:pt x="441" y="216"/>
                    <a:pt x="445" y="215"/>
                    <a:pt x="447" y="213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4" y="212"/>
                    <a:pt x="441" y="213"/>
                    <a:pt x="439" y="213"/>
                  </a:cubicBezTo>
                  <a:cubicBezTo>
                    <a:pt x="435" y="213"/>
                    <a:pt x="432" y="211"/>
                    <a:pt x="431" y="208"/>
                  </a:cubicBezTo>
                  <a:cubicBezTo>
                    <a:pt x="430" y="207"/>
                    <a:pt x="430" y="206"/>
                    <a:pt x="430" y="204"/>
                  </a:cubicBezTo>
                  <a:cubicBezTo>
                    <a:pt x="430" y="204"/>
                    <a:pt x="430" y="204"/>
                    <a:pt x="430" y="204"/>
                  </a:cubicBezTo>
                  <a:lnTo>
                    <a:pt x="448" y="204"/>
                  </a:lnTo>
                  <a:close/>
                  <a:moveTo>
                    <a:pt x="437" y="194"/>
                  </a:moveTo>
                  <a:cubicBezTo>
                    <a:pt x="442" y="194"/>
                    <a:pt x="444" y="197"/>
                    <a:pt x="444" y="201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1" y="197"/>
                    <a:pt x="433" y="194"/>
                    <a:pt x="437" y="194"/>
                  </a:cubicBezTo>
                  <a:close/>
                  <a:moveTo>
                    <a:pt x="612" y="198"/>
                  </a:moveTo>
                  <a:cubicBezTo>
                    <a:pt x="612" y="196"/>
                    <a:pt x="614" y="194"/>
                    <a:pt x="617" y="194"/>
                  </a:cubicBezTo>
                  <a:cubicBezTo>
                    <a:pt x="621" y="194"/>
                    <a:pt x="623" y="196"/>
                    <a:pt x="624" y="197"/>
                  </a:cubicBezTo>
                  <a:cubicBezTo>
                    <a:pt x="625" y="197"/>
                    <a:pt x="625" y="197"/>
                    <a:pt x="625" y="197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4" y="193"/>
                    <a:pt x="621" y="192"/>
                    <a:pt x="617" y="192"/>
                  </a:cubicBezTo>
                  <a:cubicBezTo>
                    <a:pt x="611" y="192"/>
                    <a:pt x="608" y="194"/>
                    <a:pt x="608" y="198"/>
                  </a:cubicBezTo>
                  <a:cubicBezTo>
                    <a:pt x="608" y="206"/>
                    <a:pt x="622" y="204"/>
                    <a:pt x="622" y="209"/>
                  </a:cubicBezTo>
                  <a:cubicBezTo>
                    <a:pt x="622" y="212"/>
                    <a:pt x="621" y="213"/>
                    <a:pt x="617" y="213"/>
                  </a:cubicBezTo>
                  <a:cubicBezTo>
                    <a:pt x="614" y="213"/>
                    <a:pt x="611" y="211"/>
                    <a:pt x="609" y="210"/>
                  </a:cubicBezTo>
                  <a:cubicBezTo>
                    <a:pt x="608" y="210"/>
                    <a:pt x="608" y="210"/>
                    <a:pt x="608" y="210"/>
                  </a:cubicBezTo>
                  <a:cubicBezTo>
                    <a:pt x="608" y="213"/>
                    <a:pt x="608" y="213"/>
                    <a:pt x="608" y="213"/>
                  </a:cubicBezTo>
                  <a:cubicBezTo>
                    <a:pt x="610" y="215"/>
                    <a:pt x="613" y="216"/>
                    <a:pt x="617" y="216"/>
                  </a:cubicBezTo>
                  <a:cubicBezTo>
                    <a:pt x="623" y="216"/>
                    <a:pt x="626" y="213"/>
                    <a:pt x="626" y="209"/>
                  </a:cubicBezTo>
                  <a:cubicBezTo>
                    <a:pt x="626" y="201"/>
                    <a:pt x="612" y="203"/>
                    <a:pt x="612" y="198"/>
                  </a:cubicBezTo>
                  <a:close/>
                  <a:moveTo>
                    <a:pt x="418" y="184"/>
                  </a:moveTo>
                  <a:cubicBezTo>
                    <a:pt x="415" y="184"/>
                    <a:pt x="415" y="184"/>
                    <a:pt x="415" y="184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1" y="192"/>
                    <a:pt x="411" y="192"/>
                    <a:pt x="411" y="192"/>
                  </a:cubicBezTo>
                  <a:cubicBezTo>
                    <a:pt x="411" y="195"/>
                    <a:pt x="411" y="195"/>
                    <a:pt x="411" y="195"/>
                  </a:cubicBezTo>
                  <a:cubicBezTo>
                    <a:pt x="415" y="195"/>
                    <a:pt x="415" y="195"/>
                    <a:pt x="415" y="195"/>
                  </a:cubicBezTo>
                  <a:cubicBezTo>
                    <a:pt x="414" y="208"/>
                    <a:pt x="414" y="208"/>
                    <a:pt x="414" y="208"/>
                  </a:cubicBezTo>
                  <a:cubicBezTo>
                    <a:pt x="414" y="214"/>
                    <a:pt x="416" y="215"/>
                    <a:pt x="420" y="215"/>
                  </a:cubicBezTo>
                  <a:cubicBezTo>
                    <a:pt x="423" y="215"/>
                    <a:pt x="423" y="215"/>
                    <a:pt x="423" y="215"/>
                  </a:cubicBezTo>
                  <a:cubicBezTo>
                    <a:pt x="423" y="212"/>
                    <a:pt x="423" y="212"/>
                    <a:pt x="423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9" y="212"/>
                    <a:pt x="418" y="212"/>
                    <a:pt x="418" y="209"/>
                  </a:cubicBezTo>
                  <a:cubicBezTo>
                    <a:pt x="418" y="195"/>
                    <a:pt x="418" y="195"/>
                    <a:pt x="418" y="195"/>
                  </a:cubicBezTo>
                  <a:cubicBezTo>
                    <a:pt x="424" y="195"/>
                    <a:pt x="424" y="195"/>
                    <a:pt x="424" y="195"/>
                  </a:cubicBezTo>
                  <a:cubicBezTo>
                    <a:pt x="424" y="192"/>
                    <a:pt x="424" y="192"/>
                    <a:pt x="424" y="192"/>
                  </a:cubicBezTo>
                  <a:cubicBezTo>
                    <a:pt x="418" y="192"/>
                    <a:pt x="418" y="192"/>
                    <a:pt x="418" y="192"/>
                  </a:cubicBezTo>
                  <a:lnTo>
                    <a:pt x="418" y="18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37">
              <a:extLst>
                <a:ext uri="{FF2B5EF4-FFF2-40B4-BE49-F238E27FC236}">
                  <a16:creationId xmlns:a16="http://schemas.microsoft.com/office/drawing/2014/main" id="{9CC0EBAA-4462-4BA4-BBB4-6E70013426BD}"/>
                </a:ext>
              </a:extLst>
            </p:cNvPr>
            <p:cNvSpPr/>
            <p:nvPr userDrawn="1">
              <p:custDataLst>
                <p:tags r:id="rId38"/>
              </p:custDataLst>
            </p:nvPr>
          </p:nvSpPr>
          <p:spPr bwMode="auto">
            <a:xfrm>
              <a:off x="5568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0 w 129"/>
                <a:gd name="T13" fmla="*/ 83 h 189"/>
                <a:gd name="T14" fmla="*/ 120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8 w 129"/>
                <a:gd name="T21" fmla="*/ 170 h 189"/>
                <a:gd name="T22" fmla="*/ 128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0" y="83"/>
                  </a:lnTo>
                  <a:lnTo>
                    <a:pt x="120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8" y="170"/>
                  </a:lnTo>
                  <a:lnTo>
                    <a:pt x="128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38">
              <a:extLst>
                <a:ext uri="{FF2B5EF4-FFF2-40B4-BE49-F238E27FC236}">
                  <a16:creationId xmlns:a16="http://schemas.microsoft.com/office/drawing/2014/main" id="{8ED7C7B8-1058-464F-839A-F29AA6A60201}"/>
                </a:ext>
              </a:extLst>
            </p:cNvPr>
            <p:cNvSpPr/>
            <p:nvPr userDrawn="1">
              <p:custDataLst>
                <p:tags r:id="rId39"/>
              </p:custDataLst>
            </p:nvPr>
          </p:nvSpPr>
          <p:spPr bwMode="auto">
            <a:xfrm>
              <a:off x="5726" y="2074"/>
              <a:ext cx="118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4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6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9">
              <a:extLst>
                <a:ext uri="{FF2B5EF4-FFF2-40B4-BE49-F238E27FC236}">
                  <a16:creationId xmlns:a16="http://schemas.microsoft.com/office/drawing/2014/main" id="{DFEC83F7-B8C7-4C92-B10E-20198667459A}"/>
                </a:ext>
              </a:extLst>
            </p:cNvPr>
            <p:cNvSpPr/>
            <p:nvPr userDrawn="1">
              <p:custDataLst>
                <p:tags r:id="rId40"/>
              </p:custDataLst>
            </p:nvPr>
          </p:nvSpPr>
          <p:spPr bwMode="auto">
            <a:xfrm>
              <a:off x="5860" y="2030"/>
              <a:ext cx="73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7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7 w 57"/>
                <a:gd name="T27" fmla="*/ 35 h 138"/>
                <a:gd name="T28" fmla="*/ 17 w 57"/>
                <a:gd name="T29" fmla="*/ 0 h 138"/>
                <a:gd name="T30" fmla="*/ 33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2"/>
                    <a:pt x="16" y="10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0">
              <a:extLst>
                <a:ext uri="{FF2B5EF4-FFF2-40B4-BE49-F238E27FC236}">
                  <a16:creationId xmlns:a16="http://schemas.microsoft.com/office/drawing/2014/main" id="{C3EC221D-5260-45D7-B6E8-7DB0B679F3C9}"/>
                </a:ext>
              </a:extLst>
            </p:cNvPr>
            <p:cNvSpPr>
              <a:spLocks noEditPoints="1"/>
            </p:cNvSpPr>
            <p:nvPr userDrawn="1">
              <p:custDataLst>
                <p:tags r:id="rId41"/>
              </p:custDataLst>
            </p:nvPr>
          </p:nvSpPr>
          <p:spPr bwMode="auto">
            <a:xfrm>
              <a:off x="5952" y="2073"/>
              <a:ext cx="127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3 h 108"/>
                <a:gd name="T10" fmla="*/ 93 w 98"/>
                <a:gd name="T11" fmla="*/ 83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4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3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4"/>
                    <a:pt x="49" y="14"/>
                  </a:cubicBezTo>
                  <a:cubicBezTo>
                    <a:pt x="30" y="14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1">
              <a:extLst>
                <a:ext uri="{FF2B5EF4-FFF2-40B4-BE49-F238E27FC236}">
                  <a16:creationId xmlns:a16="http://schemas.microsoft.com/office/drawing/2014/main" id="{432F7083-247C-4CE8-87C5-1C6450AA927E}"/>
                </a:ext>
              </a:extLst>
            </p:cNvPr>
            <p:cNvSpPr/>
            <p:nvPr userDrawn="1">
              <p:custDataLst>
                <p:tags r:id="rId42"/>
              </p:custDataLst>
            </p:nvPr>
          </p:nvSpPr>
          <p:spPr bwMode="auto">
            <a:xfrm>
              <a:off x="6106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2">
              <a:extLst>
                <a:ext uri="{FF2B5EF4-FFF2-40B4-BE49-F238E27FC236}">
                  <a16:creationId xmlns:a16="http://schemas.microsoft.com/office/drawing/2014/main" id="{7A79E9E5-509F-446A-B9C8-35DD331940EA}"/>
                </a:ext>
              </a:extLst>
            </p:cNvPr>
            <p:cNvSpPr>
              <a:spLocks noEditPoints="1"/>
            </p:cNvSpPr>
            <p:nvPr userDrawn="1">
              <p:custDataLst>
                <p:tags r:id="rId43"/>
              </p:custDataLst>
            </p:nvPr>
          </p:nvSpPr>
          <p:spPr bwMode="auto">
            <a:xfrm>
              <a:off x="6200" y="2073"/>
              <a:ext cx="129" cy="193"/>
            </a:xfrm>
            <a:custGeom>
              <a:avLst/>
              <a:gdLst>
                <a:gd name="T0" fmla="*/ 0 w 100"/>
                <a:gd name="T1" fmla="*/ 2 h 149"/>
                <a:gd name="T2" fmla="*/ 17 w 100"/>
                <a:gd name="T3" fmla="*/ 2 h 149"/>
                <a:gd name="T4" fmla="*/ 17 w 100"/>
                <a:gd name="T5" fmla="*/ 15 h 149"/>
                <a:gd name="T6" fmla="*/ 19 w 100"/>
                <a:gd name="T7" fmla="*/ 15 h 149"/>
                <a:gd name="T8" fmla="*/ 50 w 100"/>
                <a:gd name="T9" fmla="*/ 0 h 149"/>
                <a:gd name="T10" fmla="*/ 100 w 100"/>
                <a:gd name="T11" fmla="*/ 52 h 149"/>
                <a:gd name="T12" fmla="*/ 49 w 100"/>
                <a:gd name="T13" fmla="*/ 107 h 149"/>
                <a:gd name="T14" fmla="*/ 19 w 100"/>
                <a:gd name="T15" fmla="*/ 90 h 149"/>
                <a:gd name="T16" fmla="*/ 17 w 100"/>
                <a:gd name="T17" fmla="*/ 90 h 149"/>
                <a:gd name="T18" fmla="*/ 17 w 100"/>
                <a:gd name="T19" fmla="*/ 149 h 149"/>
                <a:gd name="T20" fmla="*/ 0 w 100"/>
                <a:gd name="T21" fmla="*/ 149 h 149"/>
                <a:gd name="T22" fmla="*/ 0 w 100"/>
                <a:gd name="T23" fmla="*/ 2 h 149"/>
                <a:gd name="T24" fmla="*/ 17 w 100"/>
                <a:gd name="T25" fmla="*/ 42 h 149"/>
                <a:gd name="T26" fmla="*/ 17 w 100"/>
                <a:gd name="T27" fmla="*/ 72 h 149"/>
                <a:gd name="T28" fmla="*/ 46 w 100"/>
                <a:gd name="T29" fmla="*/ 93 h 149"/>
                <a:gd name="T30" fmla="*/ 83 w 100"/>
                <a:gd name="T31" fmla="*/ 52 h 149"/>
                <a:gd name="T32" fmla="*/ 47 w 100"/>
                <a:gd name="T33" fmla="*/ 14 h 149"/>
                <a:gd name="T34" fmla="*/ 17 w 100"/>
                <a:gd name="T35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49">
                  <a:moveTo>
                    <a:pt x="0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4" y="6"/>
                    <a:pt x="36" y="0"/>
                    <a:pt x="50" y="0"/>
                  </a:cubicBezTo>
                  <a:cubicBezTo>
                    <a:pt x="80" y="0"/>
                    <a:pt x="100" y="21"/>
                    <a:pt x="100" y="52"/>
                  </a:cubicBezTo>
                  <a:cubicBezTo>
                    <a:pt x="100" y="85"/>
                    <a:pt x="77" y="107"/>
                    <a:pt x="49" y="107"/>
                  </a:cubicBezTo>
                  <a:cubicBezTo>
                    <a:pt x="38" y="107"/>
                    <a:pt x="24" y="101"/>
                    <a:pt x="19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0" y="2"/>
                  </a:lnTo>
                  <a:close/>
                  <a:moveTo>
                    <a:pt x="17" y="42"/>
                  </a:moveTo>
                  <a:cubicBezTo>
                    <a:pt x="17" y="72"/>
                    <a:pt x="17" y="72"/>
                    <a:pt x="17" y="72"/>
                  </a:cubicBezTo>
                  <a:cubicBezTo>
                    <a:pt x="17" y="85"/>
                    <a:pt x="32" y="93"/>
                    <a:pt x="46" y="93"/>
                  </a:cubicBezTo>
                  <a:cubicBezTo>
                    <a:pt x="66" y="93"/>
                    <a:pt x="83" y="80"/>
                    <a:pt x="83" y="52"/>
                  </a:cubicBezTo>
                  <a:cubicBezTo>
                    <a:pt x="83" y="28"/>
                    <a:pt x="67" y="14"/>
                    <a:pt x="47" y="14"/>
                  </a:cubicBezTo>
                  <a:cubicBezTo>
                    <a:pt x="32" y="14"/>
                    <a:pt x="17" y="26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3">
              <a:extLst>
                <a:ext uri="{FF2B5EF4-FFF2-40B4-BE49-F238E27FC236}">
                  <a16:creationId xmlns:a16="http://schemas.microsoft.com/office/drawing/2014/main" id="{3820FDF0-F2AF-4F73-845B-31E72CF1AA90}"/>
                </a:ext>
              </a:extLst>
            </p:cNvPr>
            <p:cNvSpPr/>
            <p:nvPr userDrawn="1">
              <p:custDataLst>
                <p:tags r:id="rId44"/>
              </p:custDataLst>
            </p:nvPr>
          </p:nvSpPr>
          <p:spPr bwMode="auto">
            <a:xfrm>
              <a:off x="6357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4">
              <a:extLst>
                <a:ext uri="{FF2B5EF4-FFF2-40B4-BE49-F238E27FC236}">
                  <a16:creationId xmlns:a16="http://schemas.microsoft.com/office/drawing/2014/main" id="{C09EB035-E4AB-473C-94A8-E26C680089C8}"/>
                </a:ext>
              </a:extLst>
            </p:cNvPr>
            <p:cNvSpPr>
              <a:spLocks noEditPoints="1"/>
            </p:cNvSpPr>
            <p:nvPr userDrawn="1">
              <p:custDataLst>
                <p:tags r:id="rId45"/>
              </p:custDataLst>
            </p:nvPr>
          </p:nvSpPr>
          <p:spPr bwMode="auto">
            <a:xfrm>
              <a:off x="6451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5">
              <a:extLst>
                <a:ext uri="{FF2B5EF4-FFF2-40B4-BE49-F238E27FC236}">
                  <a16:creationId xmlns:a16="http://schemas.microsoft.com/office/drawing/2014/main" id="{3B8A0157-275E-40F2-954B-67B3E82E6E35}"/>
                </a:ext>
              </a:extLst>
            </p:cNvPr>
            <p:cNvSpPr/>
            <p:nvPr userDrawn="1">
              <p:custDataLst>
                <p:tags r:id="rId46"/>
              </p:custDataLst>
            </p:nvPr>
          </p:nvSpPr>
          <p:spPr bwMode="auto">
            <a:xfrm>
              <a:off x="6501" y="2074"/>
              <a:ext cx="103" cy="139"/>
            </a:xfrm>
            <a:custGeom>
              <a:avLst/>
              <a:gdLst>
                <a:gd name="T0" fmla="*/ 0 w 80"/>
                <a:gd name="T1" fmla="*/ 79 h 107"/>
                <a:gd name="T2" fmla="*/ 6 w 80"/>
                <a:gd name="T3" fmla="*/ 79 h 107"/>
                <a:gd name="T4" fmla="*/ 39 w 80"/>
                <a:gd name="T5" fmla="*/ 94 h 107"/>
                <a:gd name="T6" fmla="*/ 64 w 80"/>
                <a:gd name="T7" fmla="*/ 78 h 107"/>
                <a:gd name="T8" fmla="*/ 1 w 80"/>
                <a:gd name="T9" fmla="*/ 29 h 107"/>
                <a:gd name="T10" fmla="*/ 42 w 80"/>
                <a:gd name="T11" fmla="*/ 0 h 107"/>
                <a:gd name="T12" fmla="*/ 74 w 80"/>
                <a:gd name="T13" fmla="*/ 8 h 107"/>
                <a:gd name="T14" fmla="*/ 74 w 80"/>
                <a:gd name="T15" fmla="*/ 24 h 107"/>
                <a:gd name="T16" fmla="*/ 70 w 80"/>
                <a:gd name="T17" fmla="*/ 24 h 107"/>
                <a:gd name="T18" fmla="*/ 42 w 80"/>
                <a:gd name="T19" fmla="*/ 12 h 107"/>
                <a:gd name="T20" fmla="*/ 17 w 80"/>
                <a:gd name="T21" fmla="*/ 26 h 107"/>
                <a:gd name="T22" fmla="*/ 80 w 80"/>
                <a:gd name="T23" fmla="*/ 77 h 107"/>
                <a:gd name="T24" fmla="*/ 39 w 80"/>
                <a:gd name="T25" fmla="*/ 107 h 107"/>
                <a:gd name="T26" fmla="*/ 0 w 80"/>
                <a:gd name="T27" fmla="*/ 95 h 107"/>
                <a:gd name="T28" fmla="*/ 0 w 80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7">
                  <a:moveTo>
                    <a:pt x="0" y="79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1" y="87"/>
                    <a:pt x="26" y="94"/>
                    <a:pt x="39" y="94"/>
                  </a:cubicBezTo>
                  <a:cubicBezTo>
                    <a:pt x="55" y="94"/>
                    <a:pt x="64" y="89"/>
                    <a:pt x="64" y="78"/>
                  </a:cubicBezTo>
                  <a:cubicBezTo>
                    <a:pt x="64" y="57"/>
                    <a:pt x="1" y="64"/>
                    <a:pt x="1" y="29"/>
                  </a:cubicBezTo>
                  <a:cubicBezTo>
                    <a:pt x="1" y="11"/>
                    <a:pt x="14" y="0"/>
                    <a:pt x="42" y="0"/>
                  </a:cubicBezTo>
                  <a:cubicBezTo>
                    <a:pt x="57" y="0"/>
                    <a:pt x="69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6" y="20"/>
                    <a:pt x="56" y="12"/>
                    <a:pt x="42" y="12"/>
                  </a:cubicBezTo>
                  <a:cubicBezTo>
                    <a:pt x="24" y="12"/>
                    <a:pt x="17" y="18"/>
                    <a:pt x="17" y="26"/>
                  </a:cubicBezTo>
                  <a:cubicBezTo>
                    <a:pt x="17" y="51"/>
                    <a:pt x="80" y="41"/>
                    <a:pt x="80" y="77"/>
                  </a:cubicBezTo>
                  <a:cubicBezTo>
                    <a:pt x="80" y="96"/>
                    <a:pt x="68" y="107"/>
                    <a:pt x="39" y="107"/>
                  </a:cubicBezTo>
                  <a:cubicBezTo>
                    <a:pt x="23" y="107"/>
                    <a:pt x="10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6">
              <a:extLst>
                <a:ext uri="{FF2B5EF4-FFF2-40B4-BE49-F238E27FC236}">
                  <a16:creationId xmlns:a16="http://schemas.microsoft.com/office/drawing/2014/main" id="{33E1AA8F-8CE9-4FF5-8092-B15B348F3A9A}"/>
                </a:ext>
              </a:extLst>
            </p:cNvPr>
            <p:cNvSpPr>
              <a:spLocks noEditPoints="1"/>
            </p:cNvSpPr>
            <p:nvPr userDrawn="1">
              <p:custDataLst>
                <p:tags r:id="rId47"/>
              </p:custDataLst>
            </p:nvPr>
          </p:nvSpPr>
          <p:spPr bwMode="auto">
            <a:xfrm>
              <a:off x="6621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8 w 97"/>
                <a:gd name="T9" fmla="*/ 83 h 108"/>
                <a:gd name="T10" fmla="*/ 92 w 97"/>
                <a:gd name="T11" fmla="*/ 83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4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3"/>
                    <a:pt x="17" y="68"/>
                    <a:pt x="19" y="72"/>
                  </a:cubicBezTo>
                  <a:cubicBezTo>
                    <a:pt x="25" y="86"/>
                    <a:pt x="36" y="94"/>
                    <a:pt x="55" y="94"/>
                  </a:cubicBezTo>
                  <a:cubicBezTo>
                    <a:pt x="65" y="94"/>
                    <a:pt x="78" y="90"/>
                    <a:pt x="88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4"/>
                    <a:pt x="49" y="14"/>
                  </a:cubicBezTo>
                  <a:cubicBezTo>
                    <a:pt x="30" y="14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47">
              <a:extLst>
                <a:ext uri="{FF2B5EF4-FFF2-40B4-BE49-F238E27FC236}">
                  <a16:creationId xmlns:a16="http://schemas.microsoft.com/office/drawing/2014/main" id="{E123D8AE-EFEE-466B-A7FD-87B937AF1DFE}"/>
                </a:ext>
              </a:extLst>
            </p:cNvPr>
            <p:cNvSpPr/>
            <p:nvPr userDrawn="1">
              <p:custDataLst>
                <p:tags r:id="rId48"/>
              </p:custDataLst>
            </p:nvPr>
          </p:nvSpPr>
          <p:spPr bwMode="auto">
            <a:xfrm>
              <a:off x="6841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48">
              <a:extLst>
                <a:ext uri="{FF2B5EF4-FFF2-40B4-BE49-F238E27FC236}">
                  <a16:creationId xmlns:a16="http://schemas.microsoft.com/office/drawing/2014/main" id="{E64432E5-352D-4161-923E-2D9B1EE6DAD7}"/>
                </a:ext>
              </a:extLst>
            </p:cNvPr>
            <p:cNvSpPr/>
            <p:nvPr userDrawn="1">
              <p:custDataLst>
                <p:tags r:id="rId49"/>
              </p:custDataLst>
            </p:nvPr>
          </p:nvSpPr>
          <p:spPr bwMode="auto">
            <a:xfrm>
              <a:off x="6995" y="2074"/>
              <a:ext cx="101" cy="139"/>
            </a:xfrm>
            <a:custGeom>
              <a:avLst/>
              <a:gdLst>
                <a:gd name="T0" fmla="*/ 0 w 79"/>
                <a:gd name="T1" fmla="*/ 79 h 107"/>
                <a:gd name="T2" fmla="*/ 5 w 79"/>
                <a:gd name="T3" fmla="*/ 79 h 107"/>
                <a:gd name="T4" fmla="*/ 38 w 79"/>
                <a:gd name="T5" fmla="*/ 94 h 107"/>
                <a:gd name="T6" fmla="*/ 63 w 79"/>
                <a:gd name="T7" fmla="*/ 78 h 107"/>
                <a:gd name="T8" fmla="*/ 0 w 79"/>
                <a:gd name="T9" fmla="*/ 29 h 107"/>
                <a:gd name="T10" fmla="*/ 41 w 79"/>
                <a:gd name="T11" fmla="*/ 0 h 107"/>
                <a:gd name="T12" fmla="*/ 74 w 79"/>
                <a:gd name="T13" fmla="*/ 8 h 107"/>
                <a:gd name="T14" fmla="*/ 74 w 79"/>
                <a:gd name="T15" fmla="*/ 24 h 107"/>
                <a:gd name="T16" fmla="*/ 69 w 79"/>
                <a:gd name="T17" fmla="*/ 24 h 107"/>
                <a:gd name="T18" fmla="*/ 41 w 79"/>
                <a:gd name="T19" fmla="*/ 12 h 107"/>
                <a:gd name="T20" fmla="*/ 16 w 79"/>
                <a:gd name="T21" fmla="*/ 26 h 107"/>
                <a:gd name="T22" fmla="*/ 79 w 79"/>
                <a:gd name="T23" fmla="*/ 77 h 107"/>
                <a:gd name="T24" fmla="*/ 38 w 79"/>
                <a:gd name="T25" fmla="*/ 107 h 107"/>
                <a:gd name="T26" fmla="*/ 0 w 79"/>
                <a:gd name="T27" fmla="*/ 95 h 107"/>
                <a:gd name="T28" fmla="*/ 0 w 79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7">
                  <a:moveTo>
                    <a:pt x="0" y="79"/>
                  </a:moveTo>
                  <a:cubicBezTo>
                    <a:pt x="5" y="79"/>
                    <a:pt x="5" y="79"/>
                    <a:pt x="5" y="79"/>
                  </a:cubicBezTo>
                  <a:cubicBezTo>
                    <a:pt x="11" y="87"/>
                    <a:pt x="25" y="94"/>
                    <a:pt x="38" y="94"/>
                  </a:cubicBezTo>
                  <a:cubicBezTo>
                    <a:pt x="55" y="94"/>
                    <a:pt x="63" y="89"/>
                    <a:pt x="63" y="78"/>
                  </a:cubicBezTo>
                  <a:cubicBezTo>
                    <a:pt x="63" y="57"/>
                    <a:pt x="0" y="64"/>
                    <a:pt x="0" y="29"/>
                  </a:cubicBezTo>
                  <a:cubicBezTo>
                    <a:pt x="0" y="11"/>
                    <a:pt x="13" y="0"/>
                    <a:pt x="41" y="0"/>
                  </a:cubicBezTo>
                  <a:cubicBezTo>
                    <a:pt x="57" y="0"/>
                    <a:pt x="68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5" y="20"/>
                    <a:pt x="56" y="12"/>
                    <a:pt x="41" y="12"/>
                  </a:cubicBezTo>
                  <a:cubicBezTo>
                    <a:pt x="24" y="12"/>
                    <a:pt x="16" y="18"/>
                    <a:pt x="16" y="26"/>
                  </a:cubicBezTo>
                  <a:cubicBezTo>
                    <a:pt x="16" y="51"/>
                    <a:pt x="79" y="41"/>
                    <a:pt x="79" y="77"/>
                  </a:cubicBezTo>
                  <a:cubicBezTo>
                    <a:pt x="79" y="96"/>
                    <a:pt x="67" y="107"/>
                    <a:pt x="38" y="107"/>
                  </a:cubicBezTo>
                  <a:cubicBezTo>
                    <a:pt x="23" y="107"/>
                    <a:pt x="9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49">
              <a:extLst>
                <a:ext uri="{FF2B5EF4-FFF2-40B4-BE49-F238E27FC236}">
                  <a16:creationId xmlns:a16="http://schemas.microsoft.com/office/drawing/2014/main" id="{EFFAA58B-142C-4687-9EA9-D415C7AD049E}"/>
                </a:ext>
              </a:extLst>
            </p:cNvPr>
            <p:cNvSpPr/>
            <p:nvPr userDrawn="1">
              <p:custDataLst>
                <p:tags r:id="rId50"/>
              </p:custDataLst>
            </p:nvPr>
          </p:nvSpPr>
          <p:spPr bwMode="auto">
            <a:xfrm>
              <a:off x="71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2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50">
              <a:extLst>
                <a:ext uri="{FF2B5EF4-FFF2-40B4-BE49-F238E27FC236}">
                  <a16:creationId xmlns:a16="http://schemas.microsoft.com/office/drawing/2014/main" id="{51A632A4-7B03-4198-B7E1-8EED66CB61E6}"/>
                </a:ext>
              </a:extLst>
            </p:cNvPr>
            <p:cNvSpPr>
              <a:spLocks noEditPoints="1"/>
            </p:cNvSpPr>
            <p:nvPr userDrawn="1">
              <p:custDataLst>
                <p:tags r:id="rId51"/>
              </p:custDataLst>
            </p:nvPr>
          </p:nvSpPr>
          <p:spPr bwMode="auto">
            <a:xfrm>
              <a:off x="7203" y="2073"/>
              <a:ext cx="134" cy="140"/>
            </a:xfrm>
            <a:custGeom>
              <a:avLst/>
              <a:gdLst>
                <a:gd name="T0" fmla="*/ 51 w 104"/>
                <a:gd name="T1" fmla="*/ 0 h 108"/>
                <a:gd name="T2" fmla="*/ 104 w 104"/>
                <a:gd name="T3" fmla="*/ 53 h 108"/>
                <a:gd name="T4" fmla="*/ 51 w 104"/>
                <a:gd name="T5" fmla="*/ 108 h 108"/>
                <a:gd name="T6" fmla="*/ 0 w 104"/>
                <a:gd name="T7" fmla="*/ 54 h 108"/>
                <a:gd name="T8" fmla="*/ 51 w 104"/>
                <a:gd name="T9" fmla="*/ 0 h 108"/>
                <a:gd name="T10" fmla="*/ 51 w 104"/>
                <a:gd name="T11" fmla="*/ 94 h 108"/>
                <a:gd name="T12" fmla="*/ 87 w 104"/>
                <a:gd name="T13" fmla="*/ 54 h 108"/>
                <a:gd name="T14" fmla="*/ 51 w 104"/>
                <a:gd name="T15" fmla="*/ 13 h 108"/>
                <a:gd name="T16" fmla="*/ 16 w 104"/>
                <a:gd name="T17" fmla="*/ 54 h 108"/>
                <a:gd name="T18" fmla="*/ 51 w 104"/>
                <a:gd name="T19" fmla="*/ 9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8">
                  <a:moveTo>
                    <a:pt x="51" y="0"/>
                  </a:moveTo>
                  <a:cubicBezTo>
                    <a:pt x="83" y="0"/>
                    <a:pt x="104" y="21"/>
                    <a:pt x="104" y="53"/>
                  </a:cubicBezTo>
                  <a:cubicBezTo>
                    <a:pt x="104" y="87"/>
                    <a:pt x="84" y="108"/>
                    <a:pt x="51" y="108"/>
                  </a:cubicBezTo>
                  <a:cubicBezTo>
                    <a:pt x="20" y="108"/>
                    <a:pt x="0" y="86"/>
                    <a:pt x="0" y="54"/>
                  </a:cubicBezTo>
                  <a:cubicBezTo>
                    <a:pt x="0" y="21"/>
                    <a:pt x="20" y="0"/>
                    <a:pt x="51" y="0"/>
                  </a:cubicBezTo>
                  <a:close/>
                  <a:moveTo>
                    <a:pt x="51" y="94"/>
                  </a:moveTo>
                  <a:cubicBezTo>
                    <a:pt x="71" y="94"/>
                    <a:pt x="87" y="79"/>
                    <a:pt x="87" y="54"/>
                  </a:cubicBezTo>
                  <a:cubicBezTo>
                    <a:pt x="87" y="28"/>
                    <a:pt x="72" y="13"/>
                    <a:pt x="51" y="13"/>
                  </a:cubicBezTo>
                  <a:cubicBezTo>
                    <a:pt x="33" y="13"/>
                    <a:pt x="16" y="28"/>
                    <a:pt x="16" y="54"/>
                  </a:cubicBezTo>
                  <a:cubicBezTo>
                    <a:pt x="16" y="79"/>
                    <a:pt x="33" y="94"/>
                    <a:pt x="51" y="94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51">
              <a:extLst>
                <a:ext uri="{FF2B5EF4-FFF2-40B4-BE49-F238E27FC236}">
                  <a16:creationId xmlns:a16="http://schemas.microsoft.com/office/drawing/2014/main" id="{9EABEF5A-0E88-4105-A1B4-D581754CB459}"/>
                </a:ext>
              </a:extLst>
            </p:cNvPr>
            <p:cNvSpPr/>
            <p:nvPr userDrawn="1">
              <p:custDataLst>
                <p:tags r:id="rId52"/>
              </p:custDataLst>
            </p:nvPr>
          </p:nvSpPr>
          <p:spPr bwMode="auto">
            <a:xfrm>
              <a:off x="7364" y="2074"/>
              <a:ext cx="119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3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5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52">
              <a:extLst>
                <a:ext uri="{FF2B5EF4-FFF2-40B4-BE49-F238E27FC236}">
                  <a16:creationId xmlns:a16="http://schemas.microsoft.com/office/drawing/2014/main" id="{060576C3-4819-451F-86D6-2C98B4DCE8FF}"/>
                </a:ext>
              </a:extLst>
            </p:cNvPr>
            <p:cNvSpPr>
              <a:spLocks noEditPoints="1"/>
            </p:cNvSpPr>
            <p:nvPr userDrawn="1">
              <p:custDataLst>
                <p:tags r:id="rId53"/>
              </p:custDataLst>
            </p:nvPr>
          </p:nvSpPr>
          <p:spPr bwMode="auto">
            <a:xfrm>
              <a:off x="7516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53">
              <a:extLst>
                <a:ext uri="{FF2B5EF4-FFF2-40B4-BE49-F238E27FC236}">
                  <a16:creationId xmlns:a16="http://schemas.microsoft.com/office/drawing/2014/main" id="{4F9C60B8-8AF1-4D7D-9D81-3B6C6FCE748F}"/>
                </a:ext>
              </a:extLst>
            </p:cNvPr>
            <p:cNvSpPr>
              <a:spLocks noEditPoints="1"/>
            </p:cNvSpPr>
            <p:nvPr userDrawn="1">
              <p:custDataLst>
                <p:tags r:id="rId54"/>
              </p:custDataLst>
            </p:nvPr>
          </p:nvSpPr>
          <p:spPr bwMode="auto">
            <a:xfrm>
              <a:off x="7565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5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4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6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50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8"/>
                    <a:pt x="40" y="42"/>
                  </a:cubicBezTo>
                  <a:cubicBezTo>
                    <a:pt x="47" y="40"/>
                    <a:pt x="63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5"/>
                    <a:pt x="44" y="15"/>
                  </a:cubicBezTo>
                  <a:cubicBezTo>
                    <a:pt x="29" y="15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4" y="53"/>
                    <a:pt x="51" y="55"/>
                    <a:pt x="46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24495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y_Full_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  <p:custDataLst>
              <p:tags r:id="rId1"/>
            </p:custDataLst>
          </p:nvPr>
        </p:nvSpPr>
        <p:spPr>
          <a:xfrm>
            <a:off x="609600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3887" y="658801"/>
            <a:ext cx="5111750" cy="974638"/>
          </a:xfrm>
        </p:spPr>
        <p:txBody>
          <a:bodyPr/>
          <a:lstStyle>
            <a:lvl1pPr>
              <a:defRPr>
                <a:solidFill>
                  <a:srgbClr val="0000F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  <p:custDataLst>
              <p:tags r:id="rId3"/>
            </p:custDataLst>
          </p:nvPr>
        </p:nvSpPr>
        <p:spPr>
          <a:xfrm>
            <a:off x="623887" y="1633439"/>
            <a:ext cx="5111750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rgbClr val="0000F0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  <p:custDataLst>
              <p:tags r:id="rId4"/>
            </p:custDataLst>
          </p:nvPr>
        </p:nvSpPr>
        <p:spPr>
          <a:xfrm>
            <a:off x="623888" y="3994150"/>
            <a:ext cx="5111750" cy="2243138"/>
          </a:xfrm>
        </p:spPr>
        <p:txBody>
          <a:bodyPr wrap="square" bIns="0"/>
          <a:lstStyle>
            <a:lvl1pPr>
              <a:buClr>
                <a:srgbClr val="0000F0"/>
              </a:buClr>
              <a:defRPr>
                <a:solidFill>
                  <a:srgbClr val="0000F0"/>
                </a:solidFill>
              </a:defRPr>
            </a:lvl1pPr>
            <a:lvl2pPr>
              <a:buClr>
                <a:srgbClr val="0000F0"/>
              </a:buClr>
              <a:defRPr>
                <a:solidFill>
                  <a:srgbClr val="0000F0"/>
                </a:solidFill>
              </a:defRPr>
            </a:lvl2pPr>
            <a:lvl3pPr>
              <a:buClr>
                <a:srgbClr val="0000F0"/>
              </a:buClr>
              <a:defRPr>
                <a:solidFill>
                  <a:srgbClr val="0000F0"/>
                </a:solidFill>
              </a:defRPr>
            </a:lvl3pPr>
            <a:lvl4pPr>
              <a:buClr>
                <a:srgbClr val="0000F0"/>
              </a:buClr>
              <a:defRPr>
                <a:solidFill>
                  <a:srgbClr val="0000F0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 level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22BE6A-BF46-417C-8758-C28B140D579B}"/>
              </a:ext>
            </a:extLst>
          </p:cNvPr>
          <p:cNvSpPr>
            <a:spLocks noGrp="1"/>
          </p:cNvSpPr>
          <p:nvPr>
            <p:ph type="body" sz="quarter" idx="14" hasCustomPrompt="1"/>
            <p:custDataLst>
              <p:tags r:id="rId5"/>
            </p:custDataLst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D991A1B-BB6F-4F6B-B081-275467788C5C}"/>
              </a:ext>
            </a:extLst>
          </p:cNvPr>
          <p:cNvGrpSpPr>
            <a:grpSpLocks noChangeAspect="1"/>
          </p:cNvGrpSpPr>
          <p:nvPr userDrawn="1">
            <p:custDataLst>
              <p:tags r:id="rId6"/>
            </p:custDataLst>
          </p:nvPr>
        </p:nvGrpSpPr>
        <p:grpSpPr>
          <a:xfrm>
            <a:off x="7913089" y="6466809"/>
            <a:ext cx="4015386" cy="154800"/>
            <a:chOff x="1" y="2013"/>
            <a:chExt cx="7678" cy="296"/>
          </a:xfrm>
        </p:grpSpPr>
        <p:sp>
          <p:nvSpPr>
            <p:cNvPr id="30" name="Freeform 5">
              <a:extLst>
                <a:ext uri="{FF2B5EF4-FFF2-40B4-BE49-F238E27FC236}">
                  <a16:creationId xmlns:a16="http://schemas.microsoft.com/office/drawing/2014/main" id="{CB267CDF-BC30-45EF-9659-07388AE651DB}"/>
                </a:ext>
              </a:extLst>
            </p:cNvPr>
            <p:cNvSpPr/>
            <p:nvPr userDrawn="1">
              <p:custDataLst>
                <p:tags r:id="rId7"/>
              </p:custDataLst>
            </p:nvPr>
          </p:nvSpPr>
          <p:spPr bwMode="auto">
            <a:xfrm>
              <a:off x="1184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6">
              <a:extLst>
                <a:ext uri="{FF2B5EF4-FFF2-40B4-BE49-F238E27FC236}">
                  <a16:creationId xmlns:a16="http://schemas.microsoft.com/office/drawing/2014/main" id="{7E5BBDE1-ED5C-42DB-90CA-12D58BA6DD6D}"/>
                </a:ext>
              </a:extLst>
            </p:cNvPr>
            <p:cNvSpPr/>
            <p:nvPr userDrawn="1">
              <p:custDataLst>
                <p:tags r:id="rId8"/>
              </p:custDataLst>
            </p:nvPr>
          </p:nvSpPr>
          <p:spPr bwMode="auto">
            <a:xfrm>
              <a:off x="132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7">
              <a:extLst>
                <a:ext uri="{FF2B5EF4-FFF2-40B4-BE49-F238E27FC236}">
                  <a16:creationId xmlns:a16="http://schemas.microsoft.com/office/drawing/2014/main" id="{B3B27194-030B-417F-8BEB-BD7C87DF197B}"/>
                </a:ext>
              </a:extLst>
            </p:cNvPr>
            <p:cNvSpPr/>
            <p:nvPr userDrawn="1">
              <p:custDataLst>
                <p:tags r:id="rId9"/>
              </p:custDataLst>
            </p:nvPr>
          </p:nvSpPr>
          <p:spPr bwMode="auto">
            <a:xfrm>
              <a:off x="14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8">
              <a:extLst>
                <a:ext uri="{FF2B5EF4-FFF2-40B4-BE49-F238E27FC236}">
                  <a16:creationId xmlns:a16="http://schemas.microsoft.com/office/drawing/2014/main" id="{D1E084E4-3B9E-4C88-9D0A-22D7F5E0BEC7}"/>
                </a:ext>
              </a:extLst>
            </p:cNvPr>
            <p:cNvSpPr>
              <a:spLocks noEditPoint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1504" y="2073"/>
              <a:ext cx="124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4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8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5" y="108"/>
                    <a:pt x="54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8" y="13"/>
                  </a:cubicBezTo>
                  <a:cubicBezTo>
                    <a:pt x="29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9">
              <a:extLst>
                <a:ext uri="{FF2B5EF4-FFF2-40B4-BE49-F238E27FC236}">
                  <a16:creationId xmlns:a16="http://schemas.microsoft.com/office/drawing/2014/main" id="{7A14C07C-DB92-4CA5-A2FB-3A71E01F1442}"/>
                </a:ext>
              </a:extLst>
            </p:cNvPr>
            <p:cNvSpPr/>
            <p:nvPr userDrawn="1">
              <p:custDataLst>
                <p:tags r:id="rId11"/>
              </p:custDataLst>
            </p:nvPr>
          </p:nvSpPr>
          <p:spPr bwMode="auto">
            <a:xfrm>
              <a:off x="1638" y="2076"/>
              <a:ext cx="134" cy="133"/>
            </a:xfrm>
            <a:custGeom>
              <a:avLst/>
              <a:gdLst>
                <a:gd name="T0" fmla="*/ 134 w 134"/>
                <a:gd name="T1" fmla="*/ 0 h 133"/>
                <a:gd name="T2" fmla="*/ 134 w 134"/>
                <a:gd name="T3" fmla="*/ 6 h 133"/>
                <a:gd name="T4" fmla="*/ 79 w 134"/>
                <a:gd name="T5" fmla="*/ 133 h 133"/>
                <a:gd name="T6" fmla="*/ 54 w 134"/>
                <a:gd name="T7" fmla="*/ 133 h 133"/>
                <a:gd name="T8" fmla="*/ 0 w 134"/>
                <a:gd name="T9" fmla="*/ 6 h 133"/>
                <a:gd name="T10" fmla="*/ 0 w 134"/>
                <a:gd name="T11" fmla="*/ 0 h 133"/>
                <a:gd name="T12" fmla="*/ 20 w 134"/>
                <a:gd name="T13" fmla="*/ 0 h 133"/>
                <a:gd name="T14" fmla="*/ 60 w 134"/>
                <a:gd name="T15" fmla="*/ 100 h 133"/>
                <a:gd name="T16" fmla="*/ 64 w 134"/>
                <a:gd name="T17" fmla="*/ 114 h 133"/>
                <a:gd name="T18" fmla="*/ 68 w 134"/>
                <a:gd name="T19" fmla="*/ 114 h 133"/>
                <a:gd name="T20" fmla="*/ 73 w 134"/>
                <a:gd name="T21" fmla="*/ 101 h 133"/>
                <a:gd name="T22" fmla="*/ 113 w 134"/>
                <a:gd name="T23" fmla="*/ 0 h 133"/>
                <a:gd name="T24" fmla="*/ 134 w 134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3">
                  <a:moveTo>
                    <a:pt x="134" y="0"/>
                  </a:moveTo>
                  <a:lnTo>
                    <a:pt x="134" y="6"/>
                  </a:lnTo>
                  <a:lnTo>
                    <a:pt x="79" y="133"/>
                  </a:lnTo>
                  <a:lnTo>
                    <a:pt x="54" y="133"/>
                  </a:lnTo>
                  <a:lnTo>
                    <a:pt x="0" y="6"/>
                  </a:lnTo>
                  <a:lnTo>
                    <a:pt x="0" y="0"/>
                  </a:lnTo>
                  <a:lnTo>
                    <a:pt x="20" y="0"/>
                  </a:lnTo>
                  <a:lnTo>
                    <a:pt x="60" y="100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3" y="101"/>
                  </a:lnTo>
                  <a:lnTo>
                    <a:pt x="113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0">
              <a:extLst>
                <a:ext uri="{FF2B5EF4-FFF2-40B4-BE49-F238E27FC236}">
                  <a16:creationId xmlns:a16="http://schemas.microsoft.com/office/drawing/2014/main" id="{E17EA38F-A336-4C80-B20D-BD022E1103B5}"/>
                </a:ext>
              </a:extLst>
            </p:cNvPr>
            <p:cNvSpPr>
              <a:spLocks noEditPoint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1781" y="2017"/>
              <a:ext cx="134" cy="196"/>
            </a:xfrm>
            <a:custGeom>
              <a:avLst/>
              <a:gdLst>
                <a:gd name="T0" fmla="*/ 52 w 104"/>
                <a:gd name="T1" fmla="*/ 43 h 151"/>
                <a:gd name="T2" fmla="*/ 104 w 104"/>
                <a:gd name="T3" fmla="*/ 96 h 151"/>
                <a:gd name="T4" fmla="*/ 52 w 104"/>
                <a:gd name="T5" fmla="*/ 151 h 151"/>
                <a:gd name="T6" fmla="*/ 0 w 104"/>
                <a:gd name="T7" fmla="*/ 97 h 151"/>
                <a:gd name="T8" fmla="*/ 52 w 104"/>
                <a:gd name="T9" fmla="*/ 43 h 151"/>
                <a:gd name="T10" fmla="*/ 52 w 104"/>
                <a:gd name="T11" fmla="*/ 137 h 151"/>
                <a:gd name="T12" fmla="*/ 87 w 104"/>
                <a:gd name="T13" fmla="*/ 97 h 151"/>
                <a:gd name="T14" fmla="*/ 52 w 104"/>
                <a:gd name="T15" fmla="*/ 56 h 151"/>
                <a:gd name="T16" fmla="*/ 17 w 104"/>
                <a:gd name="T17" fmla="*/ 97 h 151"/>
                <a:gd name="T18" fmla="*/ 52 w 104"/>
                <a:gd name="T19" fmla="*/ 137 h 151"/>
                <a:gd name="T20" fmla="*/ 67 w 104"/>
                <a:gd name="T21" fmla="*/ 10 h 151"/>
                <a:gd name="T22" fmla="*/ 75 w 104"/>
                <a:gd name="T23" fmla="*/ 2 h 151"/>
                <a:gd name="T24" fmla="*/ 86 w 104"/>
                <a:gd name="T25" fmla="*/ 5 h 151"/>
                <a:gd name="T26" fmla="*/ 66 w 104"/>
                <a:gd name="T27" fmla="*/ 22 h 151"/>
                <a:gd name="T28" fmla="*/ 38 w 104"/>
                <a:gd name="T29" fmla="*/ 12 h 151"/>
                <a:gd name="T30" fmla="*/ 28 w 104"/>
                <a:gd name="T31" fmla="*/ 20 h 151"/>
                <a:gd name="T32" fmla="*/ 18 w 104"/>
                <a:gd name="T33" fmla="*/ 15 h 151"/>
                <a:gd name="T34" fmla="*/ 39 w 104"/>
                <a:gd name="T35" fmla="*/ 0 h 151"/>
                <a:gd name="T36" fmla="*/ 67 w 104"/>
                <a:gd name="T37" fmla="*/ 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1">
                  <a:moveTo>
                    <a:pt x="52" y="43"/>
                  </a:moveTo>
                  <a:cubicBezTo>
                    <a:pt x="83" y="43"/>
                    <a:pt x="104" y="64"/>
                    <a:pt x="104" y="96"/>
                  </a:cubicBezTo>
                  <a:cubicBezTo>
                    <a:pt x="104" y="130"/>
                    <a:pt x="84" y="151"/>
                    <a:pt x="52" y="151"/>
                  </a:cubicBezTo>
                  <a:cubicBezTo>
                    <a:pt x="20" y="151"/>
                    <a:pt x="0" y="129"/>
                    <a:pt x="0" y="97"/>
                  </a:cubicBezTo>
                  <a:cubicBezTo>
                    <a:pt x="0" y="64"/>
                    <a:pt x="21" y="43"/>
                    <a:pt x="52" y="43"/>
                  </a:cubicBezTo>
                  <a:close/>
                  <a:moveTo>
                    <a:pt x="52" y="137"/>
                  </a:moveTo>
                  <a:cubicBezTo>
                    <a:pt x="72" y="137"/>
                    <a:pt x="87" y="122"/>
                    <a:pt x="87" y="97"/>
                  </a:cubicBezTo>
                  <a:cubicBezTo>
                    <a:pt x="87" y="71"/>
                    <a:pt x="72" y="56"/>
                    <a:pt x="52" y="56"/>
                  </a:cubicBezTo>
                  <a:cubicBezTo>
                    <a:pt x="33" y="56"/>
                    <a:pt x="17" y="71"/>
                    <a:pt x="17" y="97"/>
                  </a:cubicBezTo>
                  <a:cubicBezTo>
                    <a:pt x="17" y="122"/>
                    <a:pt x="33" y="137"/>
                    <a:pt x="52" y="137"/>
                  </a:cubicBezTo>
                  <a:close/>
                  <a:moveTo>
                    <a:pt x="67" y="10"/>
                  </a:moveTo>
                  <a:cubicBezTo>
                    <a:pt x="70" y="10"/>
                    <a:pt x="74" y="7"/>
                    <a:pt x="75" y="2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3" y="16"/>
                    <a:pt x="76" y="22"/>
                    <a:pt x="66" y="22"/>
                  </a:cubicBezTo>
                  <a:cubicBezTo>
                    <a:pt x="51" y="22"/>
                    <a:pt x="47" y="12"/>
                    <a:pt x="38" y="12"/>
                  </a:cubicBezTo>
                  <a:cubicBezTo>
                    <a:pt x="35" y="12"/>
                    <a:pt x="30" y="12"/>
                    <a:pt x="28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3"/>
                    <a:pt x="30" y="0"/>
                    <a:pt x="39" y="0"/>
                  </a:cubicBezTo>
                  <a:cubicBezTo>
                    <a:pt x="52" y="0"/>
                    <a:pt x="56" y="10"/>
                    <a:pt x="67" y="10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679D7FEB-164D-4542-9D25-E0AA9E97AAF4}"/>
                </a:ext>
              </a:extLst>
            </p:cNvPr>
            <p:cNvSpPr/>
            <p:nvPr userDrawn="1">
              <p:custDataLst>
                <p:tags r:id="rId13"/>
              </p:custDataLst>
            </p:nvPr>
          </p:nvSpPr>
          <p:spPr bwMode="auto">
            <a:xfrm>
              <a:off x="1929" y="2030"/>
              <a:ext cx="72" cy="179"/>
            </a:xfrm>
            <a:custGeom>
              <a:avLst/>
              <a:gdLst>
                <a:gd name="T0" fmla="*/ 32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2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2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2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12">
              <a:extLst>
                <a:ext uri="{FF2B5EF4-FFF2-40B4-BE49-F238E27FC236}">
                  <a16:creationId xmlns:a16="http://schemas.microsoft.com/office/drawing/2014/main" id="{A04A0F73-50B4-48DC-85F9-944899B94C66}"/>
                </a:ext>
              </a:extLst>
            </p:cNvPr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2030" y="2013"/>
              <a:ext cx="21" cy="196"/>
            </a:xfrm>
            <a:prstGeom prst="rect">
              <a:avLst/>
            </a:pr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7244312A-E2EC-422E-B274-349E9DB7CB52}"/>
                </a:ext>
              </a:extLst>
            </p:cNvPr>
            <p:cNvSpPr/>
            <p:nvPr userDrawn="1">
              <p:custDataLst>
                <p:tags r:id="rId15"/>
              </p:custDataLst>
            </p:nvPr>
          </p:nvSpPr>
          <p:spPr bwMode="auto">
            <a:xfrm>
              <a:off x="2086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40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4">
              <a:extLst>
                <a:ext uri="{FF2B5EF4-FFF2-40B4-BE49-F238E27FC236}">
                  <a16:creationId xmlns:a16="http://schemas.microsoft.com/office/drawing/2014/main" id="{D623BDBF-6BD5-49CC-8DE7-D69D7463011D}"/>
                </a:ext>
              </a:extLst>
            </p:cNvPr>
            <p:cNvSpPr/>
            <p:nvPr userDrawn="1">
              <p:custDataLst>
                <p:tags r:id="rId16"/>
              </p:custDataLst>
            </p:nvPr>
          </p:nvSpPr>
          <p:spPr bwMode="auto">
            <a:xfrm>
              <a:off x="2234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5">
              <a:extLst>
                <a:ext uri="{FF2B5EF4-FFF2-40B4-BE49-F238E27FC236}">
                  <a16:creationId xmlns:a16="http://schemas.microsoft.com/office/drawing/2014/main" id="{ECF174C9-5165-42EA-9DB3-8D814190EE0D}"/>
                </a:ext>
              </a:extLst>
            </p:cNvPr>
            <p:cNvSpPr>
              <a:spLocks noEditPoint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2353" y="2073"/>
              <a:ext cx="126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2 h 108"/>
                <a:gd name="T10" fmla="*/ 93 w 98"/>
                <a:gd name="T11" fmla="*/ 82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3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2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3"/>
                    <a:pt x="49" y="13"/>
                  </a:cubicBezTo>
                  <a:cubicBezTo>
                    <a:pt x="30" y="13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6">
              <a:extLst>
                <a:ext uri="{FF2B5EF4-FFF2-40B4-BE49-F238E27FC236}">
                  <a16:creationId xmlns:a16="http://schemas.microsoft.com/office/drawing/2014/main" id="{7231B438-65ED-4B23-B2B7-DCBAF5CD2FD7}"/>
                </a:ext>
              </a:extLst>
            </p:cNvPr>
            <p:cNvSpPr>
              <a:spLocks noEditPoint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2561" y="2020"/>
              <a:ext cx="174" cy="189"/>
            </a:xfrm>
            <a:custGeom>
              <a:avLst/>
              <a:gdLst>
                <a:gd name="T0" fmla="*/ 70 w 174"/>
                <a:gd name="T1" fmla="*/ 0 h 189"/>
                <a:gd name="T2" fmla="*/ 105 w 174"/>
                <a:gd name="T3" fmla="*/ 0 h 189"/>
                <a:gd name="T4" fmla="*/ 174 w 174"/>
                <a:gd name="T5" fmla="*/ 183 h 189"/>
                <a:gd name="T6" fmla="*/ 174 w 174"/>
                <a:gd name="T7" fmla="*/ 189 h 189"/>
                <a:gd name="T8" fmla="*/ 152 w 174"/>
                <a:gd name="T9" fmla="*/ 189 h 189"/>
                <a:gd name="T10" fmla="*/ 127 w 174"/>
                <a:gd name="T11" fmla="*/ 122 h 189"/>
                <a:gd name="T12" fmla="*/ 45 w 174"/>
                <a:gd name="T13" fmla="*/ 122 h 189"/>
                <a:gd name="T14" fmla="*/ 21 w 174"/>
                <a:gd name="T15" fmla="*/ 189 h 189"/>
                <a:gd name="T16" fmla="*/ 0 w 174"/>
                <a:gd name="T17" fmla="*/ 189 h 189"/>
                <a:gd name="T18" fmla="*/ 0 w 174"/>
                <a:gd name="T19" fmla="*/ 183 h 189"/>
                <a:gd name="T20" fmla="*/ 70 w 174"/>
                <a:gd name="T21" fmla="*/ 0 h 189"/>
                <a:gd name="T22" fmla="*/ 53 w 174"/>
                <a:gd name="T23" fmla="*/ 102 h 189"/>
                <a:gd name="T24" fmla="*/ 119 w 174"/>
                <a:gd name="T25" fmla="*/ 102 h 189"/>
                <a:gd name="T26" fmla="*/ 90 w 174"/>
                <a:gd name="T27" fmla="*/ 27 h 189"/>
                <a:gd name="T28" fmla="*/ 87 w 174"/>
                <a:gd name="T29" fmla="*/ 15 h 189"/>
                <a:gd name="T30" fmla="*/ 85 w 174"/>
                <a:gd name="T31" fmla="*/ 15 h 189"/>
                <a:gd name="T32" fmla="*/ 81 w 174"/>
                <a:gd name="T33" fmla="*/ 27 h 189"/>
                <a:gd name="T34" fmla="*/ 53 w 174"/>
                <a:gd name="T35" fmla="*/ 10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189">
                  <a:moveTo>
                    <a:pt x="70" y="0"/>
                  </a:moveTo>
                  <a:lnTo>
                    <a:pt x="105" y="0"/>
                  </a:lnTo>
                  <a:lnTo>
                    <a:pt x="174" y="183"/>
                  </a:lnTo>
                  <a:lnTo>
                    <a:pt x="174" y="189"/>
                  </a:lnTo>
                  <a:lnTo>
                    <a:pt x="152" y="189"/>
                  </a:lnTo>
                  <a:lnTo>
                    <a:pt x="127" y="122"/>
                  </a:lnTo>
                  <a:lnTo>
                    <a:pt x="45" y="122"/>
                  </a:lnTo>
                  <a:lnTo>
                    <a:pt x="21" y="189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70" y="0"/>
                  </a:lnTo>
                  <a:close/>
                  <a:moveTo>
                    <a:pt x="53" y="102"/>
                  </a:moveTo>
                  <a:lnTo>
                    <a:pt x="119" y="102"/>
                  </a:lnTo>
                  <a:lnTo>
                    <a:pt x="90" y="27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1" y="27"/>
                  </a:lnTo>
                  <a:lnTo>
                    <a:pt x="53" y="102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7">
              <a:extLst>
                <a:ext uri="{FF2B5EF4-FFF2-40B4-BE49-F238E27FC236}">
                  <a16:creationId xmlns:a16="http://schemas.microsoft.com/office/drawing/2014/main" id="{37F07FDD-930F-4B37-B3B0-AE1404B298AB}"/>
                </a:ext>
              </a:extLst>
            </p:cNvPr>
            <p:cNvSpPr/>
            <p:nvPr userDrawn="1">
              <p:custDataLst>
                <p:tags r:id="rId19"/>
              </p:custDataLst>
            </p:nvPr>
          </p:nvSpPr>
          <p:spPr bwMode="auto">
            <a:xfrm>
              <a:off x="2761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7 w 56"/>
                <a:gd name="T3" fmla="*/ 1 h 104"/>
                <a:gd name="T4" fmla="*/ 17 w 56"/>
                <a:gd name="T5" fmla="*/ 19 h 104"/>
                <a:gd name="T6" fmla="*/ 20 w 56"/>
                <a:gd name="T7" fmla="*/ 19 h 104"/>
                <a:gd name="T8" fmla="*/ 42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2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7"/>
                    <a:pt x="3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0" y="15"/>
                    <a:pt x="19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8">
              <a:extLst>
                <a:ext uri="{FF2B5EF4-FFF2-40B4-BE49-F238E27FC236}">
                  <a16:creationId xmlns:a16="http://schemas.microsoft.com/office/drawing/2014/main" id="{EA6B1B98-C2B3-44B0-ADA3-F6DB12CBBA73}"/>
                </a:ext>
              </a:extLst>
            </p:cNvPr>
            <p:cNvSpPr>
              <a:spLocks noEditPoint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2840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9">
              <a:extLst>
                <a:ext uri="{FF2B5EF4-FFF2-40B4-BE49-F238E27FC236}">
                  <a16:creationId xmlns:a16="http://schemas.microsoft.com/office/drawing/2014/main" id="{EE1A1717-DE3D-47D2-A379-62090D1E9196}"/>
                </a:ext>
              </a:extLst>
            </p:cNvPr>
            <p:cNvSpPr/>
            <p:nvPr userDrawn="1">
              <p:custDataLst>
                <p:tags r:id="rId21"/>
              </p:custDataLst>
            </p:nvPr>
          </p:nvSpPr>
          <p:spPr bwMode="auto">
            <a:xfrm>
              <a:off x="2992" y="2074"/>
              <a:ext cx="117" cy="135"/>
            </a:xfrm>
            <a:custGeom>
              <a:avLst/>
              <a:gdLst>
                <a:gd name="T0" fmla="*/ 75 w 91"/>
                <a:gd name="T1" fmla="*/ 40 h 104"/>
                <a:gd name="T2" fmla="*/ 46 w 91"/>
                <a:gd name="T3" fmla="*/ 14 h 104"/>
                <a:gd name="T4" fmla="*/ 16 w 91"/>
                <a:gd name="T5" fmla="*/ 38 h 104"/>
                <a:gd name="T6" fmla="*/ 16 w 91"/>
                <a:gd name="T7" fmla="*/ 104 h 104"/>
                <a:gd name="T8" fmla="*/ 0 w 91"/>
                <a:gd name="T9" fmla="*/ 104 h 104"/>
                <a:gd name="T10" fmla="*/ 0 w 91"/>
                <a:gd name="T11" fmla="*/ 1 h 104"/>
                <a:gd name="T12" fmla="*/ 15 w 91"/>
                <a:gd name="T13" fmla="*/ 1 h 104"/>
                <a:gd name="T14" fmla="*/ 15 w 91"/>
                <a:gd name="T15" fmla="*/ 19 h 104"/>
                <a:gd name="T16" fmla="*/ 18 w 91"/>
                <a:gd name="T17" fmla="*/ 19 h 104"/>
                <a:gd name="T18" fmla="*/ 52 w 91"/>
                <a:gd name="T19" fmla="*/ 0 h 104"/>
                <a:gd name="T20" fmla="*/ 91 w 91"/>
                <a:gd name="T21" fmla="*/ 38 h 104"/>
                <a:gd name="T22" fmla="*/ 91 w 91"/>
                <a:gd name="T23" fmla="*/ 104 h 104"/>
                <a:gd name="T24" fmla="*/ 75 w 91"/>
                <a:gd name="T25" fmla="*/ 104 h 104"/>
                <a:gd name="T26" fmla="*/ 75 w 91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4">
                  <a:moveTo>
                    <a:pt x="75" y="40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4" y="14"/>
                    <a:pt x="16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8" y="0"/>
                    <a:pt x="52" y="0"/>
                  </a:cubicBezTo>
                  <a:cubicBezTo>
                    <a:pt x="75" y="0"/>
                    <a:pt x="91" y="11"/>
                    <a:pt x="91" y="38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0">
              <a:extLst>
                <a:ext uri="{FF2B5EF4-FFF2-40B4-BE49-F238E27FC236}">
                  <a16:creationId xmlns:a16="http://schemas.microsoft.com/office/drawing/2014/main" id="{AE7CCBAF-C437-4A5C-8C97-3AF4D3A47778}"/>
                </a:ext>
              </a:extLst>
            </p:cNvPr>
            <p:cNvSpPr>
              <a:spLocks noEditPoint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3136" y="2015"/>
              <a:ext cx="129" cy="197"/>
            </a:xfrm>
            <a:custGeom>
              <a:avLst/>
              <a:gdLst>
                <a:gd name="T0" fmla="*/ 100 w 100"/>
                <a:gd name="T1" fmla="*/ 0 h 152"/>
                <a:gd name="T2" fmla="*/ 100 w 100"/>
                <a:gd name="T3" fmla="*/ 150 h 152"/>
                <a:gd name="T4" fmla="*/ 83 w 100"/>
                <a:gd name="T5" fmla="*/ 150 h 152"/>
                <a:gd name="T6" fmla="*/ 83 w 100"/>
                <a:gd name="T7" fmla="*/ 137 h 152"/>
                <a:gd name="T8" fmla="*/ 80 w 100"/>
                <a:gd name="T9" fmla="*/ 137 h 152"/>
                <a:gd name="T10" fmla="*/ 49 w 100"/>
                <a:gd name="T11" fmla="*/ 152 h 152"/>
                <a:gd name="T12" fmla="*/ 0 w 100"/>
                <a:gd name="T13" fmla="*/ 100 h 152"/>
                <a:gd name="T14" fmla="*/ 52 w 100"/>
                <a:gd name="T15" fmla="*/ 45 h 152"/>
                <a:gd name="T16" fmla="*/ 83 w 100"/>
                <a:gd name="T17" fmla="*/ 61 h 152"/>
                <a:gd name="T18" fmla="*/ 83 w 100"/>
                <a:gd name="T19" fmla="*/ 0 h 152"/>
                <a:gd name="T20" fmla="*/ 100 w 100"/>
                <a:gd name="T21" fmla="*/ 0 h 152"/>
                <a:gd name="T22" fmla="*/ 83 w 100"/>
                <a:gd name="T23" fmla="*/ 109 h 152"/>
                <a:gd name="T24" fmla="*/ 83 w 100"/>
                <a:gd name="T25" fmla="*/ 81 h 152"/>
                <a:gd name="T26" fmla="*/ 54 w 100"/>
                <a:gd name="T27" fmla="*/ 59 h 152"/>
                <a:gd name="T28" fmla="*/ 17 w 100"/>
                <a:gd name="T29" fmla="*/ 99 h 152"/>
                <a:gd name="T30" fmla="*/ 54 w 100"/>
                <a:gd name="T31" fmla="*/ 138 h 152"/>
                <a:gd name="T32" fmla="*/ 83 w 100"/>
                <a:gd name="T33" fmla="*/ 10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52">
                  <a:moveTo>
                    <a:pt x="100" y="0"/>
                  </a:moveTo>
                  <a:cubicBezTo>
                    <a:pt x="100" y="150"/>
                    <a:pt x="100" y="150"/>
                    <a:pt x="100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72" y="147"/>
                    <a:pt x="62" y="152"/>
                    <a:pt x="49" y="152"/>
                  </a:cubicBezTo>
                  <a:cubicBezTo>
                    <a:pt x="21" y="152"/>
                    <a:pt x="0" y="131"/>
                    <a:pt x="0" y="100"/>
                  </a:cubicBezTo>
                  <a:cubicBezTo>
                    <a:pt x="0" y="66"/>
                    <a:pt x="24" y="45"/>
                    <a:pt x="52" y="45"/>
                  </a:cubicBezTo>
                  <a:cubicBezTo>
                    <a:pt x="64" y="45"/>
                    <a:pt x="80" y="51"/>
                    <a:pt x="83" y="61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100" y="0"/>
                  </a:lnTo>
                  <a:close/>
                  <a:moveTo>
                    <a:pt x="83" y="109"/>
                  </a:moveTo>
                  <a:cubicBezTo>
                    <a:pt x="83" y="81"/>
                    <a:pt x="83" y="81"/>
                    <a:pt x="83" y="81"/>
                  </a:cubicBezTo>
                  <a:cubicBezTo>
                    <a:pt x="83" y="67"/>
                    <a:pt x="70" y="59"/>
                    <a:pt x="54" y="59"/>
                  </a:cubicBezTo>
                  <a:cubicBezTo>
                    <a:pt x="36" y="59"/>
                    <a:pt x="17" y="72"/>
                    <a:pt x="17" y="99"/>
                  </a:cubicBezTo>
                  <a:cubicBezTo>
                    <a:pt x="17" y="124"/>
                    <a:pt x="35" y="138"/>
                    <a:pt x="54" y="138"/>
                  </a:cubicBezTo>
                  <a:cubicBezTo>
                    <a:pt x="69" y="138"/>
                    <a:pt x="83" y="125"/>
                    <a:pt x="83" y="109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1">
              <a:extLst>
                <a:ext uri="{FF2B5EF4-FFF2-40B4-BE49-F238E27FC236}">
                  <a16:creationId xmlns:a16="http://schemas.microsoft.com/office/drawing/2014/main" id="{A23CCF96-BC1A-4921-B986-12114A3A229F}"/>
                </a:ext>
              </a:extLst>
            </p:cNvPr>
            <p:cNvSpPr>
              <a:spLocks noEditPoint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3293" y="2073"/>
              <a:ext cx="113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3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49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6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2">
              <a:extLst>
                <a:ext uri="{FF2B5EF4-FFF2-40B4-BE49-F238E27FC236}">
                  <a16:creationId xmlns:a16="http://schemas.microsoft.com/office/drawing/2014/main" id="{0E955EAF-6319-44B6-8056-1FEF17404783}"/>
                </a:ext>
              </a:extLst>
            </p:cNvPr>
            <p:cNvSpPr/>
            <p:nvPr userDrawn="1">
              <p:custDataLst>
                <p:tags r:id="rId24"/>
              </p:custDataLst>
            </p:nvPr>
          </p:nvSpPr>
          <p:spPr bwMode="auto">
            <a:xfrm>
              <a:off x="3441" y="2074"/>
              <a:ext cx="213" cy="135"/>
            </a:xfrm>
            <a:custGeom>
              <a:avLst/>
              <a:gdLst>
                <a:gd name="T0" fmla="*/ 75 w 165"/>
                <a:gd name="T1" fmla="*/ 38 h 104"/>
                <a:gd name="T2" fmla="*/ 46 w 165"/>
                <a:gd name="T3" fmla="*/ 14 h 104"/>
                <a:gd name="T4" fmla="*/ 16 w 165"/>
                <a:gd name="T5" fmla="*/ 38 h 104"/>
                <a:gd name="T6" fmla="*/ 16 w 165"/>
                <a:gd name="T7" fmla="*/ 104 h 104"/>
                <a:gd name="T8" fmla="*/ 0 w 165"/>
                <a:gd name="T9" fmla="*/ 104 h 104"/>
                <a:gd name="T10" fmla="*/ 0 w 165"/>
                <a:gd name="T11" fmla="*/ 1 h 104"/>
                <a:gd name="T12" fmla="*/ 16 w 165"/>
                <a:gd name="T13" fmla="*/ 1 h 104"/>
                <a:gd name="T14" fmla="*/ 16 w 165"/>
                <a:gd name="T15" fmla="*/ 19 h 104"/>
                <a:gd name="T16" fmla="*/ 18 w 165"/>
                <a:gd name="T17" fmla="*/ 19 h 104"/>
                <a:gd name="T18" fmla="*/ 51 w 165"/>
                <a:gd name="T19" fmla="*/ 0 h 104"/>
                <a:gd name="T20" fmla="*/ 86 w 165"/>
                <a:gd name="T21" fmla="*/ 21 h 104"/>
                <a:gd name="T22" fmla="*/ 89 w 165"/>
                <a:gd name="T23" fmla="*/ 21 h 104"/>
                <a:gd name="T24" fmla="*/ 125 w 165"/>
                <a:gd name="T25" fmla="*/ 0 h 104"/>
                <a:gd name="T26" fmla="*/ 165 w 165"/>
                <a:gd name="T27" fmla="*/ 37 h 104"/>
                <a:gd name="T28" fmla="*/ 165 w 165"/>
                <a:gd name="T29" fmla="*/ 104 h 104"/>
                <a:gd name="T30" fmla="*/ 149 w 165"/>
                <a:gd name="T31" fmla="*/ 104 h 104"/>
                <a:gd name="T32" fmla="*/ 149 w 165"/>
                <a:gd name="T33" fmla="*/ 38 h 104"/>
                <a:gd name="T34" fmla="*/ 121 w 165"/>
                <a:gd name="T35" fmla="*/ 14 h 104"/>
                <a:gd name="T36" fmla="*/ 91 w 165"/>
                <a:gd name="T37" fmla="*/ 39 h 104"/>
                <a:gd name="T38" fmla="*/ 91 w 165"/>
                <a:gd name="T39" fmla="*/ 104 h 104"/>
                <a:gd name="T40" fmla="*/ 75 w 165"/>
                <a:gd name="T41" fmla="*/ 104 h 104"/>
                <a:gd name="T42" fmla="*/ 75 w 165"/>
                <a:gd name="T43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104">
                  <a:moveTo>
                    <a:pt x="75" y="38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5" y="5"/>
                    <a:pt x="39" y="0"/>
                    <a:pt x="51" y="0"/>
                  </a:cubicBezTo>
                  <a:cubicBezTo>
                    <a:pt x="72" y="0"/>
                    <a:pt x="82" y="9"/>
                    <a:pt x="86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7"/>
                    <a:pt x="112" y="0"/>
                    <a:pt x="125" y="0"/>
                  </a:cubicBezTo>
                  <a:cubicBezTo>
                    <a:pt x="149" y="0"/>
                    <a:pt x="165" y="11"/>
                    <a:pt x="165" y="37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9" y="23"/>
                    <a:pt x="137" y="14"/>
                    <a:pt x="121" y="14"/>
                  </a:cubicBezTo>
                  <a:cubicBezTo>
                    <a:pt x="110" y="14"/>
                    <a:pt x="91" y="24"/>
                    <a:pt x="91" y="3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38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3">
              <a:extLst>
                <a:ext uri="{FF2B5EF4-FFF2-40B4-BE49-F238E27FC236}">
                  <a16:creationId xmlns:a16="http://schemas.microsoft.com/office/drawing/2014/main" id="{7A91CD62-3059-4181-B676-5239D47C8813}"/>
                </a:ext>
              </a:extLst>
            </p:cNvPr>
            <p:cNvSpPr>
              <a:spLocks noEditPoints="1"/>
            </p:cNvSpPr>
            <p:nvPr userDrawn="1">
              <p:custDataLst>
                <p:tags r:id="rId25"/>
              </p:custDataLst>
            </p:nvPr>
          </p:nvSpPr>
          <p:spPr bwMode="auto">
            <a:xfrm>
              <a:off x="3687" y="2016"/>
              <a:ext cx="22" cy="193"/>
            </a:xfrm>
            <a:custGeom>
              <a:avLst/>
              <a:gdLst>
                <a:gd name="T0" fmla="*/ 0 w 22"/>
                <a:gd name="T1" fmla="*/ 27 h 193"/>
                <a:gd name="T2" fmla="*/ 0 w 22"/>
                <a:gd name="T3" fmla="*/ 0 h 193"/>
                <a:gd name="T4" fmla="*/ 22 w 22"/>
                <a:gd name="T5" fmla="*/ 0 h 193"/>
                <a:gd name="T6" fmla="*/ 22 w 22"/>
                <a:gd name="T7" fmla="*/ 27 h 193"/>
                <a:gd name="T8" fmla="*/ 0 w 22"/>
                <a:gd name="T9" fmla="*/ 27 h 193"/>
                <a:gd name="T10" fmla="*/ 0 w 22"/>
                <a:gd name="T11" fmla="*/ 193 h 193"/>
                <a:gd name="T12" fmla="*/ 0 w 22"/>
                <a:gd name="T13" fmla="*/ 60 h 193"/>
                <a:gd name="T14" fmla="*/ 22 w 22"/>
                <a:gd name="T15" fmla="*/ 60 h 193"/>
                <a:gd name="T16" fmla="*/ 22 w 22"/>
                <a:gd name="T17" fmla="*/ 193 h 193"/>
                <a:gd name="T18" fmla="*/ 0 w 22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3">
                  <a:moveTo>
                    <a:pt x="0" y="2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2" y="60"/>
                  </a:lnTo>
                  <a:lnTo>
                    <a:pt x="22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4">
              <a:extLst>
                <a:ext uri="{FF2B5EF4-FFF2-40B4-BE49-F238E27FC236}">
                  <a16:creationId xmlns:a16="http://schemas.microsoft.com/office/drawing/2014/main" id="{AC8CC0B4-F492-4CDE-A631-413076935579}"/>
                </a:ext>
              </a:extLst>
            </p:cNvPr>
            <p:cNvSpPr/>
            <p:nvPr userDrawn="1">
              <p:custDataLst>
                <p:tags r:id="rId26"/>
              </p:custDataLst>
            </p:nvPr>
          </p:nvSpPr>
          <p:spPr bwMode="auto">
            <a:xfrm>
              <a:off x="3739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5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9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5">
              <a:extLst>
                <a:ext uri="{FF2B5EF4-FFF2-40B4-BE49-F238E27FC236}">
                  <a16:creationId xmlns:a16="http://schemas.microsoft.com/office/drawing/2014/main" id="{549FCA84-7EB4-4F51-B9F5-5B626D047A78}"/>
                </a:ext>
              </a:extLst>
            </p:cNvPr>
            <p:cNvSpPr>
              <a:spLocks noEditPoints="1"/>
            </p:cNvSpPr>
            <p:nvPr userDrawn="1">
              <p:custDataLst>
                <p:tags r:id="rId27"/>
              </p:custDataLst>
            </p:nvPr>
          </p:nvSpPr>
          <p:spPr bwMode="auto">
            <a:xfrm>
              <a:off x="3857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9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9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80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5" y="94"/>
                    <a:pt x="78" y="90"/>
                    <a:pt x="89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6">
              <a:extLst>
                <a:ext uri="{FF2B5EF4-FFF2-40B4-BE49-F238E27FC236}">
                  <a16:creationId xmlns:a16="http://schemas.microsoft.com/office/drawing/2014/main" id="{12E29F89-9C2D-4DD3-87A7-2AC41B8927B0}"/>
                </a:ext>
              </a:extLst>
            </p:cNvPr>
            <p:cNvSpPr/>
            <p:nvPr userDrawn="1">
              <p:custDataLst>
                <p:tags r:id="rId28"/>
              </p:custDataLst>
            </p:nvPr>
          </p:nvSpPr>
          <p:spPr bwMode="auto">
            <a:xfrm>
              <a:off x="4070" y="2017"/>
              <a:ext cx="146" cy="196"/>
            </a:xfrm>
            <a:custGeom>
              <a:avLst/>
              <a:gdLst>
                <a:gd name="T0" fmla="*/ 0 w 113"/>
                <a:gd name="T1" fmla="*/ 111 h 151"/>
                <a:gd name="T2" fmla="*/ 4 w 113"/>
                <a:gd name="T3" fmla="*/ 111 h 151"/>
                <a:gd name="T4" fmla="*/ 60 w 113"/>
                <a:gd name="T5" fmla="*/ 135 h 151"/>
                <a:gd name="T6" fmla="*/ 96 w 113"/>
                <a:gd name="T7" fmla="*/ 111 h 151"/>
                <a:gd name="T8" fmla="*/ 56 w 113"/>
                <a:gd name="T9" fmla="*/ 84 h 151"/>
                <a:gd name="T10" fmla="*/ 2 w 113"/>
                <a:gd name="T11" fmla="*/ 41 h 151"/>
                <a:gd name="T12" fmla="*/ 59 w 113"/>
                <a:gd name="T13" fmla="*/ 0 h 151"/>
                <a:gd name="T14" fmla="*/ 108 w 113"/>
                <a:gd name="T15" fmla="*/ 16 h 151"/>
                <a:gd name="T16" fmla="*/ 108 w 113"/>
                <a:gd name="T17" fmla="*/ 32 h 151"/>
                <a:gd name="T18" fmla="*/ 103 w 113"/>
                <a:gd name="T19" fmla="*/ 32 h 151"/>
                <a:gd name="T20" fmla="*/ 55 w 113"/>
                <a:gd name="T21" fmla="*/ 15 h 151"/>
                <a:gd name="T22" fmla="*/ 19 w 113"/>
                <a:gd name="T23" fmla="*/ 41 h 151"/>
                <a:gd name="T24" fmla="*/ 58 w 113"/>
                <a:gd name="T25" fmla="*/ 68 h 151"/>
                <a:gd name="T26" fmla="*/ 113 w 113"/>
                <a:gd name="T27" fmla="*/ 111 h 151"/>
                <a:gd name="T28" fmla="*/ 60 w 113"/>
                <a:gd name="T29" fmla="*/ 151 h 151"/>
                <a:gd name="T30" fmla="*/ 0 w 113"/>
                <a:gd name="T31" fmla="*/ 131 h 151"/>
                <a:gd name="T32" fmla="*/ 0 w 113"/>
                <a:gd name="T33" fmla="*/ 11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" h="151">
                  <a:moveTo>
                    <a:pt x="0" y="111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18" y="125"/>
                    <a:pt x="41" y="135"/>
                    <a:pt x="60" y="135"/>
                  </a:cubicBezTo>
                  <a:cubicBezTo>
                    <a:pt x="84" y="135"/>
                    <a:pt x="96" y="122"/>
                    <a:pt x="96" y="111"/>
                  </a:cubicBezTo>
                  <a:cubicBezTo>
                    <a:pt x="96" y="93"/>
                    <a:pt x="76" y="88"/>
                    <a:pt x="56" y="84"/>
                  </a:cubicBezTo>
                  <a:cubicBezTo>
                    <a:pt x="31" y="78"/>
                    <a:pt x="2" y="72"/>
                    <a:pt x="2" y="41"/>
                  </a:cubicBezTo>
                  <a:cubicBezTo>
                    <a:pt x="2" y="18"/>
                    <a:pt x="23" y="0"/>
                    <a:pt x="59" y="0"/>
                  </a:cubicBezTo>
                  <a:cubicBezTo>
                    <a:pt x="80" y="0"/>
                    <a:pt x="99" y="8"/>
                    <a:pt x="108" y="16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93" y="23"/>
                    <a:pt x="76" y="15"/>
                    <a:pt x="55" y="15"/>
                  </a:cubicBezTo>
                  <a:cubicBezTo>
                    <a:pt x="33" y="15"/>
                    <a:pt x="19" y="27"/>
                    <a:pt x="19" y="41"/>
                  </a:cubicBezTo>
                  <a:cubicBezTo>
                    <a:pt x="19" y="58"/>
                    <a:pt x="39" y="63"/>
                    <a:pt x="58" y="68"/>
                  </a:cubicBezTo>
                  <a:cubicBezTo>
                    <a:pt x="83" y="74"/>
                    <a:pt x="113" y="79"/>
                    <a:pt x="113" y="111"/>
                  </a:cubicBezTo>
                  <a:cubicBezTo>
                    <a:pt x="113" y="133"/>
                    <a:pt x="94" y="151"/>
                    <a:pt x="60" y="151"/>
                  </a:cubicBezTo>
                  <a:cubicBezTo>
                    <a:pt x="36" y="151"/>
                    <a:pt x="18" y="145"/>
                    <a:pt x="0" y="13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7">
              <a:extLst>
                <a:ext uri="{FF2B5EF4-FFF2-40B4-BE49-F238E27FC236}">
                  <a16:creationId xmlns:a16="http://schemas.microsoft.com/office/drawing/2014/main" id="{9134C4B6-FD9D-4EF6-B447-892297B2E125}"/>
                </a:ext>
              </a:extLst>
            </p:cNvPr>
            <p:cNvSpPr>
              <a:spLocks noEditPoints="1"/>
            </p:cNvSpPr>
            <p:nvPr userDrawn="1">
              <p:custDataLst>
                <p:tags r:id="rId29"/>
              </p:custDataLst>
            </p:nvPr>
          </p:nvSpPr>
          <p:spPr bwMode="auto">
            <a:xfrm>
              <a:off x="4243" y="2016"/>
              <a:ext cx="20" cy="193"/>
            </a:xfrm>
            <a:custGeom>
              <a:avLst/>
              <a:gdLst>
                <a:gd name="T0" fmla="*/ 0 w 20"/>
                <a:gd name="T1" fmla="*/ 27 h 193"/>
                <a:gd name="T2" fmla="*/ 0 w 20"/>
                <a:gd name="T3" fmla="*/ 0 h 193"/>
                <a:gd name="T4" fmla="*/ 20 w 20"/>
                <a:gd name="T5" fmla="*/ 0 h 193"/>
                <a:gd name="T6" fmla="*/ 20 w 20"/>
                <a:gd name="T7" fmla="*/ 27 h 193"/>
                <a:gd name="T8" fmla="*/ 0 w 20"/>
                <a:gd name="T9" fmla="*/ 27 h 193"/>
                <a:gd name="T10" fmla="*/ 0 w 20"/>
                <a:gd name="T11" fmla="*/ 193 h 193"/>
                <a:gd name="T12" fmla="*/ 0 w 20"/>
                <a:gd name="T13" fmla="*/ 60 h 193"/>
                <a:gd name="T14" fmla="*/ 20 w 20"/>
                <a:gd name="T15" fmla="*/ 60 h 193"/>
                <a:gd name="T16" fmla="*/ 20 w 20"/>
                <a:gd name="T17" fmla="*/ 193 h 193"/>
                <a:gd name="T18" fmla="*/ 0 w 20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3">
                  <a:moveTo>
                    <a:pt x="0" y="27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0" y="60"/>
                  </a:lnTo>
                  <a:lnTo>
                    <a:pt x="20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8">
              <a:extLst>
                <a:ext uri="{FF2B5EF4-FFF2-40B4-BE49-F238E27FC236}">
                  <a16:creationId xmlns:a16="http://schemas.microsoft.com/office/drawing/2014/main" id="{3CC8C7C9-EF04-4439-AF0E-122313D77857}"/>
                </a:ext>
              </a:extLst>
            </p:cNvPr>
            <p:cNvSpPr/>
            <p:nvPr userDrawn="1">
              <p:custDataLst>
                <p:tags r:id="rId30"/>
              </p:custDataLst>
            </p:nvPr>
          </p:nvSpPr>
          <p:spPr bwMode="auto">
            <a:xfrm>
              <a:off x="4301" y="2013"/>
              <a:ext cx="116" cy="196"/>
            </a:xfrm>
            <a:custGeom>
              <a:avLst/>
              <a:gdLst>
                <a:gd name="T0" fmla="*/ 74 w 90"/>
                <a:gd name="T1" fmla="*/ 87 h 151"/>
                <a:gd name="T2" fmla="*/ 46 w 90"/>
                <a:gd name="T3" fmla="*/ 61 h 151"/>
                <a:gd name="T4" fmla="*/ 16 w 90"/>
                <a:gd name="T5" fmla="*/ 85 h 151"/>
                <a:gd name="T6" fmla="*/ 16 w 90"/>
                <a:gd name="T7" fmla="*/ 151 h 151"/>
                <a:gd name="T8" fmla="*/ 0 w 90"/>
                <a:gd name="T9" fmla="*/ 151 h 151"/>
                <a:gd name="T10" fmla="*/ 0 w 90"/>
                <a:gd name="T11" fmla="*/ 0 h 151"/>
                <a:gd name="T12" fmla="*/ 16 w 90"/>
                <a:gd name="T13" fmla="*/ 0 h 151"/>
                <a:gd name="T14" fmla="*/ 16 w 90"/>
                <a:gd name="T15" fmla="*/ 66 h 151"/>
                <a:gd name="T16" fmla="*/ 18 w 90"/>
                <a:gd name="T17" fmla="*/ 66 h 151"/>
                <a:gd name="T18" fmla="*/ 51 w 90"/>
                <a:gd name="T19" fmla="*/ 47 h 151"/>
                <a:gd name="T20" fmla="*/ 90 w 90"/>
                <a:gd name="T21" fmla="*/ 85 h 151"/>
                <a:gd name="T22" fmla="*/ 90 w 90"/>
                <a:gd name="T23" fmla="*/ 151 h 151"/>
                <a:gd name="T24" fmla="*/ 74 w 90"/>
                <a:gd name="T25" fmla="*/ 151 h 151"/>
                <a:gd name="T26" fmla="*/ 74 w 90"/>
                <a:gd name="T27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51">
                  <a:moveTo>
                    <a:pt x="74" y="87"/>
                  </a:moveTo>
                  <a:cubicBezTo>
                    <a:pt x="74" y="70"/>
                    <a:pt x="62" y="61"/>
                    <a:pt x="46" y="61"/>
                  </a:cubicBezTo>
                  <a:cubicBezTo>
                    <a:pt x="34" y="61"/>
                    <a:pt x="17" y="70"/>
                    <a:pt x="16" y="8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52"/>
                    <a:pt x="37" y="47"/>
                    <a:pt x="51" y="47"/>
                  </a:cubicBezTo>
                  <a:cubicBezTo>
                    <a:pt x="74" y="47"/>
                    <a:pt x="90" y="58"/>
                    <a:pt x="90" y="85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74" y="151"/>
                    <a:pt x="74" y="151"/>
                    <a:pt x="74" y="151"/>
                  </a:cubicBezTo>
                  <a:lnTo>
                    <a:pt x="74" y="87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9">
              <a:extLst>
                <a:ext uri="{FF2B5EF4-FFF2-40B4-BE49-F238E27FC236}">
                  <a16:creationId xmlns:a16="http://schemas.microsoft.com/office/drawing/2014/main" id="{3DD1F285-E965-49B2-93DE-F3E88FE61BA7}"/>
                </a:ext>
              </a:extLst>
            </p:cNvPr>
            <p:cNvSpPr/>
            <p:nvPr userDrawn="1">
              <p:custDataLst>
                <p:tags r:id="rId31"/>
              </p:custDataLst>
            </p:nvPr>
          </p:nvSpPr>
          <p:spPr bwMode="auto">
            <a:xfrm>
              <a:off x="4433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0">
              <a:extLst>
                <a:ext uri="{FF2B5EF4-FFF2-40B4-BE49-F238E27FC236}">
                  <a16:creationId xmlns:a16="http://schemas.microsoft.com/office/drawing/2014/main" id="{2F2E2886-9A1A-441C-B959-B6DAFBFFD0CB}"/>
                </a:ext>
              </a:extLst>
            </p:cNvPr>
            <p:cNvSpPr>
              <a:spLocks noEditPoints="1"/>
            </p:cNvSpPr>
            <p:nvPr userDrawn="1">
              <p:custDataLst>
                <p:tags r:id="rId32"/>
              </p:custDataLst>
            </p:nvPr>
          </p:nvSpPr>
          <p:spPr bwMode="auto">
            <a:xfrm>
              <a:off x="4527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5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69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0 w 88"/>
                <a:gd name="T17" fmla="*/ 28 h 108"/>
                <a:gd name="T18" fmla="*/ 7 w 88"/>
                <a:gd name="T19" fmla="*/ 28 h 108"/>
                <a:gd name="T20" fmla="*/ 7 w 88"/>
                <a:gd name="T21" fmla="*/ 13 h 108"/>
                <a:gd name="T22" fmla="*/ 44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6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0" y="103"/>
                    <a:pt x="49" y="108"/>
                    <a:pt x="35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69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6" y="6"/>
                    <a:pt x="28" y="0"/>
                    <a:pt x="44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6" y="65"/>
                    <a:pt x="16" y="77"/>
                  </a:cubicBezTo>
                  <a:cubicBezTo>
                    <a:pt x="16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1">
              <a:extLst>
                <a:ext uri="{FF2B5EF4-FFF2-40B4-BE49-F238E27FC236}">
                  <a16:creationId xmlns:a16="http://schemas.microsoft.com/office/drawing/2014/main" id="{2D982B97-81E4-4AB5-B689-8A247A73E136}"/>
                </a:ext>
              </a:extLst>
            </p:cNvPr>
            <p:cNvSpPr/>
            <p:nvPr userDrawn="1">
              <p:custDataLst>
                <p:tags r:id="rId33"/>
              </p:custDataLst>
            </p:nvPr>
          </p:nvSpPr>
          <p:spPr bwMode="auto">
            <a:xfrm>
              <a:off x="4670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9 w 79"/>
                <a:gd name="T5" fmla="*/ 95 h 108"/>
                <a:gd name="T6" fmla="*/ 64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0" y="64"/>
                    <a:pt x="0" y="29"/>
                  </a:cubicBezTo>
                  <a:cubicBezTo>
                    <a:pt x="0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2">
              <a:extLst>
                <a:ext uri="{FF2B5EF4-FFF2-40B4-BE49-F238E27FC236}">
                  <a16:creationId xmlns:a16="http://schemas.microsoft.com/office/drawing/2014/main" id="{BD9F35F1-385E-427E-8E4B-79AA809B569D}"/>
                </a:ext>
              </a:extLst>
            </p:cNvPr>
            <p:cNvSpPr/>
            <p:nvPr userDrawn="1">
              <p:custDataLst>
                <p:tags r:id="rId34"/>
              </p:custDataLst>
            </p:nvPr>
          </p:nvSpPr>
          <p:spPr bwMode="auto">
            <a:xfrm>
              <a:off x="4799" y="2076"/>
              <a:ext cx="119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6 w 92"/>
                <a:gd name="T13" fmla="*/ 103 h 104"/>
                <a:gd name="T14" fmla="*/ 76 w 92"/>
                <a:gd name="T15" fmla="*/ 85 h 104"/>
                <a:gd name="T16" fmla="*/ 74 w 92"/>
                <a:gd name="T17" fmla="*/ 85 h 104"/>
                <a:gd name="T18" fmla="*/ 39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39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3">
              <a:extLst>
                <a:ext uri="{FF2B5EF4-FFF2-40B4-BE49-F238E27FC236}">
                  <a16:creationId xmlns:a16="http://schemas.microsoft.com/office/drawing/2014/main" id="{D324DD3B-F1A9-40F0-97F8-FAFE1E47FA55}"/>
                </a:ext>
              </a:extLst>
            </p:cNvPr>
            <p:cNvSpPr/>
            <p:nvPr userDrawn="1">
              <p:custDataLst>
                <p:tags r:id="rId35"/>
              </p:custDataLst>
            </p:nvPr>
          </p:nvSpPr>
          <p:spPr bwMode="auto">
            <a:xfrm>
              <a:off x="493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4">
              <a:extLst>
                <a:ext uri="{FF2B5EF4-FFF2-40B4-BE49-F238E27FC236}">
                  <a16:creationId xmlns:a16="http://schemas.microsoft.com/office/drawing/2014/main" id="{79983B22-8F11-4786-AE29-9CB82E880ED6}"/>
                </a:ext>
              </a:extLst>
            </p:cNvPr>
            <p:cNvSpPr/>
            <p:nvPr userDrawn="1">
              <p:custDataLst>
                <p:tags r:id="rId36"/>
              </p:custDataLst>
            </p:nvPr>
          </p:nvSpPr>
          <p:spPr bwMode="auto">
            <a:xfrm>
              <a:off x="5038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9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8" y="99"/>
                    <a:pt x="54" y="104"/>
                    <a:pt x="40" y="104"/>
                  </a:cubicBezTo>
                  <a:cubicBezTo>
                    <a:pt x="17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5">
              <a:extLst>
                <a:ext uri="{FF2B5EF4-FFF2-40B4-BE49-F238E27FC236}">
                  <a16:creationId xmlns:a16="http://schemas.microsoft.com/office/drawing/2014/main" id="{53469CA8-9BB1-4775-83F9-5EFBF6391D06}"/>
                </a:ext>
              </a:extLst>
            </p:cNvPr>
            <p:cNvSpPr/>
            <p:nvPr userDrawn="1">
              <p:custDataLst>
                <p:tags r:id="rId37"/>
              </p:custDataLst>
            </p:nvPr>
          </p:nvSpPr>
          <p:spPr bwMode="auto">
            <a:xfrm>
              <a:off x="5186" y="2073"/>
              <a:ext cx="103" cy="140"/>
            </a:xfrm>
            <a:custGeom>
              <a:avLst/>
              <a:gdLst>
                <a:gd name="T0" fmla="*/ 0 w 80"/>
                <a:gd name="T1" fmla="*/ 80 h 108"/>
                <a:gd name="T2" fmla="*/ 6 w 80"/>
                <a:gd name="T3" fmla="*/ 80 h 108"/>
                <a:gd name="T4" fmla="*/ 39 w 80"/>
                <a:gd name="T5" fmla="*/ 95 h 108"/>
                <a:gd name="T6" fmla="*/ 64 w 80"/>
                <a:gd name="T7" fmla="*/ 79 h 108"/>
                <a:gd name="T8" fmla="*/ 1 w 80"/>
                <a:gd name="T9" fmla="*/ 29 h 108"/>
                <a:gd name="T10" fmla="*/ 41 w 80"/>
                <a:gd name="T11" fmla="*/ 0 h 108"/>
                <a:gd name="T12" fmla="*/ 74 w 80"/>
                <a:gd name="T13" fmla="*/ 9 h 108"/>
                <a:gd name="T14" fmla="*/ 74 w 80"/>
                <a:gd name="T15" fmla="*/ 25 h 108"/>
                <a:gd name="T16" fmla="*/ 70 w 80"/>
                <a:gd name="T17" fmla="*/ 25 h 108"/>
                <a:gd name="T18" fmla="*/ 41 w 80"/>
                <a:gd name="T19" fmla="*/ 13 h 108"/>
                <a:gd name="T20" fmla="*/ 16 w 80"/>
                <a:gd name="T21" fmla="*/ 27 h 108"/>
                <a:gd name="T22" fmla="*/ 80 w 80"/>
                <a:gd name="T23" fmla="*/ 78 h 108"/>
                <a:gd name="T24" fmla="*/ 39 w 80"/>
                <a:gd name="T25" fmla="*/ 108 h 108"/>
                <a:gd name="T26" fmla="*/ 0 w 80"/>
                <a:gd name="T27" fmla="*/ 96 h 108"/>
                <a:gd name="T28" fmla="*/ 0 w 80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8">
                  <a:moveTo>
                    <a:pt x="0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1" y="64"/>
                    <a:pt x="1" y="29"/>
                  </a:cubicBezTo>
                  <a:cubicBezTo>
                    <a:pt x="1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80" y="42"/>
                    <a:pt x="80" y="78"/>
                  </a:cubicBezTo>
                  <a:cubicBezTo>
                    <a:pt x="80" y="96"/>
                    <a:pt x="68" y="108"/>
                    <a:pt x="39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36">
              <a:extLst>
                <a:ext uri="{FF2B5EF4-FFF2-40B4-BE49-F238E27FC236}">
                  <a16:creationId xmlns:a16="http://schemas.microsoft.com/office/drawing/2014/main" id="{2140D9ED-9499-401A-91E9-83C51321B322}"/>
                </a:ext>
              </a:extLst>
            </p:cNvPr>
            <p:cNvSpPr>
              <a:spLocks noEditPoints="1"/>
            </p:cNvSpPr>
            <p:nvPr userDrawn="1">
              <p:custDataLst>
                <p:tags r:id="rId38"/>
              </p:custDataLst>
            </p:nvPr>
          </p:nvSpPr>
          <p:spPr bwMode="auto">
            <a:xfrm>
              <a:off x="1" y="2017"/>
              <a:ext cx="938" cy="292"/>
            </a:xfrm>
            <a:custGeom>
              <a:avLst/>
              <a:gdLst>
                <a:gd name="T0" fmla="*/ 638 w 728"/>
                <a:gd name="T1" fmla="*/ 215 h 225"/>
                <a:gd name="T2" fmla="*/ 636 w 728"/>
                <a:gd name="T3" fmla="*/ 192 h 225"/>
                <a:gd name="T4" fmla="*/ 148 w 728"/>
                <a:gd name="T5" fmla="*/ 120 h 225"/>
                <a:gd name="T6" fmla="*/ 213 w 728"/>
                <a:gd name="T7" fmla="*/ 119 h 225"/>
                <a:gd name="T8" fmla="*/ 202 w 728"/>
                <a:gd name="T9" fmla="*/ 105 h 225"/>
                <a:gd name="T10" fmla="*/ 180 w 728"/>
                <a:gd name="T11" fmla="*/ 127 h 225"/>
                <a:gd name="T12" fmla="*/ 194 w 728"/>
                <a:gd name="T13" fmla="*/ 138 h 225"/>
                <a:gd name="T14" fmla="*/ 648 w 728"/>
                <a:gd name="T15" fmla="*/ 204 h 225"/>
                <a:gd name="T16" fmla="*/ 584 w 728"/>
                <a:gd name="T17" fmla="*/ 200 h 225"/>
                <a:gd name="T18" fmla="*/ 580 w 728"/>
                <a:gd name="T19" fmla="*/ 215 h 225"/>
                <a:gd name="T20" fmla="*/ 13 w 728"/>
                <a:gd name="T21" fmla="*/ 185 h 225"/>
                <a:gd name="T22" fmla="*/ 41 w 728"/>
                <a:gd name="T23" fmla="*/ 108 h 225"/>
                <a:gd name="T24" fmla="*/ 32 w 728"/>
                <a:gd name="T25" fmla="*/ 127 h 225"/>
                <a:gd name="T26" fmla="*/ 56 w 728"/>
                <a:gd name="T27" fmla="*/ 73 h 225"/>
                <a:gd name="T28" fmla="*/ 27 w 728"/>
                <a:gd name="T29" fmla="*/ 91 h 225"/>
                <a:gd name="T30" fmla="*/ 674 w 728"/>
                <a:gd name="T31" fmla="*/ 0 h 225"/>
                <a:gd name="T32" fmla="*/ 675 w 728"/>
                <a:gd name="T33" fmla="*/ 150 h 225"/>
                <a:gd name="T34" fmla="*/ 724 w 728"/>
                <a:gd name="T35" fmla="*/ 200 h 225"/>
                <a:gd name="T36" fmla="*/ 728 w 728"/>
                <a:gd name="T37" fmla="*/ 201 h 225"/>
                <a:gd name="T38" fmla="*/ 724 w 728"/>
                <a:gd name="T39" fmla="*/ 208 h 225"/>
                <a:gd name="T40" fmla="*/ 183 w 728"/>
                <a:gd name="T41" fmla="*/ 85 h 225"/>
                <a:gd name="T42" fmla="*/ 169 w 728"/>
                <a:gd name="T43" fmla="*/ 75 h 225"/>
                <a:gd name="T44" fmla="*/ 677 w 728"/>
                <a:gd name="T45" fmla="*/ 215 h 225"/>
                <a:gd name="T46" fmla="*/ 501 w 728"/>
                <a:gd name="T47" fmla="*/ 196 h 225"/>
                <a:gd name="T48" fmla="*/ 509 w 728"/>
                <a:gd name="T49" fmla="*/ 195 h 225"/>
                <a:gd name="T50" fmla="*/ 513 w 728"/>
                <a:gd name="T51" fmla="*/ 215 h 225"/>
                <a:gd name="T52" fmla="*/ 606 w 728"/>
                <a:gd name="T53" fmla="*/ 147 h 225"/>
                <a:gd name="T54" fmla="*/ 540 w 728"/>
                <a:gd name="T55" fmla="*/ 23 h 225"/>
                <a:gd name="T56" fmla="*/ 469 w 728"/>
                <a:gd name="T57" fmla="*/ 225 h 225"/>
                <a:gd name="T58" fmla="*/ 473 w 728"/>
                <a:gd name="T59" fmla="*/ 208 h 225"/>
                <a:gd name="T60" fmla="*/ 513 w 728"/>
                <a:gd name="T61" fmla="*/ 181 h 225"/>
                <a:gd name="T62" fmla="*/ 564 w 728"/>
                <a:gd name="T63" fmla="*/ 210 h 225"/>
                <a:gd name="T64" fmla="*/ 548 w 728"/>
                <a:gd name="T65" fmla="*/ 201 h 225"/>
                <a:gd name="T66" fmla="*/ 523 w 728"/>
                <a:gd name="T67" fmla="*/ 198 h 225"/>
                <a:gd name="T68" fmla="*/ 526 w 728"/>
                <a:gd name="T69" fmla="*/ 198 h 225"/>
                <a:gd name="T70" fmla="*/ 363 w 728"/>
                <a:gd name="T71" fmla="*/ 197 h 225"/>
                <a:gd name="T72" fmla="*/ 456 w 728"/>
                <a:gd name="T73" fmla="*/ 192 h 225"/>
                <a:gd name="T74" fmla="*/ 462 w 728"/>
                <a:gd name="T75" fmla="*/ 192 h 225"/>
                <a:gd name="T76" fmla="*/ 101 w 728"/>
                <a:gd name="T77" fmla="*/ 131 h 225"/>
                <a:gd name="T78" fmla="*/ 209 w 728"/>
                <a:gd name="T79" fmla="*/ 222 h 225"/>
                <a:gd name="T80" fmla="*/ 227 w 728"/>
                <a:gd name="T81" fmla="*/ 46 h 225"/>
                <a:gd name="T82" fmla="*/ 217 w 728"/>
                <a:gd name="T83" fmla="*/ 60 h 225"/>
                <a:gd name="T84" fmla="*/ 204 w 728"/>
                <a:gd name="T85" fmla="*/ 33 h 225"/>
                <a:gd name="T86" fmla="*/ 158 w 728"/>
                <a:gd name="T87" fmla="*/ 77 h 225"/>
                <a:gd name="T88" fmla="*/ 136 w 728"/>
                <a:gd name="T89" fmla="*/ 71 h 225"/>
                <a:gd name="T90" fmla="*/ 134 w 728"/>
                <a:gd name="T91" fmla="*/ 167 h 225"/>
                <a:gd name="T92" fmla="*/ 146 w 728"/>
                <a:gd name="T93" fmla="*/ 152 h 225"/>
                <a:gd name="T94" fmla="*/ 107 w 728"/>
                <a:gd name="T95" fmla="*/ 85 h 225"/>
                <a:gd name="T96" fmla="*/ 152 w 728"/>
                <a:gd name="T97" fmla="*/ 130 h 225"/>
                <a:gd name="T98" fmla="*/ 158 w 728"/>
                <a:gd name="T99" fmla="*/ 178 h 225"/>
                <a:gd name="T100" fmla="*/ 242 w 728"/>
                <a:gd name="T101" fmla="*/ 156 h 225"/>
                <a:gd name="T102" fmla="*/ 229 w 728"/>
                <a:gd name="T103" fmla="*/ 141 h 225"/>
                <a:gd name="T104" fmla="*/ 255 w 728"/>
                <a:gd name="T105" fmla="*/ 125 h 225"/>
                <a:gd name="T106" fmla="*/ 209 w 728"/>
                <a:gd name="T107" fmla="*/ 84 h 225"/>
                <a:gd name="T108" fmla="*/ 376 w 728"/>
                <a:gd name="T109" fmla="*/ 66 h 225"/>
                <a:gd name="T110" fmla="*/ 399 w 728"/>
                <a:gd name="T111" fmla="*/ 192 h 225"/>
                <a:gd name="T112" fmla="*/ 397 w 728"/>
                <a:gd name="T113" fmla="*/ 195 h 225"/>
                <a:gd name="T114" fmla="*/ 426 w 728"/>
                <a:gd name="T115" fmla="*/ 203 h 225"/>
                <a:gd name="T116" fmla="*/ 430 w 728"/>
                <a:gd name="T117" fmla="*/ 204 h 225"/>
                <a:gd name="T118" fmla="*/ 624 w 728"/>
                <a:gd name="T119" fmla="*/ 197 h 225"/>
                <a:gd name="T120" fmla="*/ 608 w 728"/>
                <a:gd name="T121" fmla="*/ 210 h 225"/>
                <a:gd name="T122" fmla="*/ 411 w 728"/>
                <a:gd name="T123" fmla="*/ 192 h 225"/>
                <a:gd name="T124" fmla="*/ 418 w 728"/>
                <a:gd name="T125" fmla="*/ 20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8" h="225">
                  <a:moveTo>
                    <a:pt x="636" y="184"/>
                  </a:moveTo>
                  <a:cubicBezTo>
                    <a:pt x="632" y="184"/>
                    <a:pt x="632" y="184"/>
                    <a:pt x="632" y="184"/>
                  </a:cubicBezTo>
                  <a:cubicBezTo>
                    <a:pt x="632" y="192"/>
                    <a:pt x="632" y="192"/>
                    <a:pt x="632" y="192"/>
                  </a:cubicBezTo>
                  <a:cubicBezTo>
                    <a:pt x="628" y="192"/>
                    <a:pt x="628" y="192"/>
                    <a:pt x="628" y="192"/>
                  </a:cubicBezTo>
                  <a:cubicBezTo>
                    <a:pt x="628" y="195"/>
                    <a:pt x="628" y="195"/>
                    <a:pt x="628" y="195"/>
                  </a:cubicBezTo>
                  <a:cubicBezTo>
                    <a:pt x="632" y="195"/>
                    <a:pt x="632" y="195"/>
                    <a:pt x="632" y="195"/>
                  </a:cubicBezTo>
                  <a:cubicBezTo>
                    <a:pt x="632" y="208"/>
                    <a:pt x="632" y="208"/>
                    <a:pt x="632" y="208"/>
                  </a:cubicBezTo>
                  <a:cubicBezTo>
                    <a:pt x="632" y="214"/>
                    <a:pt x="634" y="215"/>
                    <a:pt x="638" y="215"/>
                  </a:cubicBezTo>
                  <a:cubicBezTo>
                    <a:pt x="641" y="215"/>
                    <a:pt x="641" y="215"/>
                    <a:pt x="641" y="215"/>
                  </a:cubicBezTo>
                  <a:cubicBezTo>
                    <a:pt x="641" y="212"/>
                    <a:pt x="641" y="212"/>
                    <a:pt x="641" y="212"/>
                  </a:cubicBezTo>
                  <a:cubicBezTo>
                    <a:pt x="639" y="212"/>
                    <a:pt x="639" y="212"/>
                    <a:pt x="639" y="212"/>
                  </a:cubicBezTo>
                  <a:cubicBezTo>
                    <a:pt x="637" y="212"/>
                    <a:pt x="636" y="212"/>
                    <a:pt x="636" y="209"/>
                  </a:cubicBezTo>
                  <a:cubicBezTo>
                    <a:pt x="636" y="195"/>
                    <a:pt x="636" y="195"/>
                    <a:pt x="636" y="195"/>
                  </a:cubicBezTo>
                  <a:cubicBezTo>
                    <a:pt x="641" y="195"/>
                    <a:pt x="641" y="195"/>
                    <a:pt x="641" y="195"/>
                  </a:cubicBezTo>
                  <a:cubicBezTo>
                    <a:pt x="641" y="192"/>
                    <a:pt x="641" y="192"/>
                    <a:pt x="641" y="192"/>
                  </a:cubicBezTo>
                  <a:cubicBezTo>
                    <a:pt x="636" y="192"/>
                    <a:pt x="636" y="192"/>
                    <a:pt x="636" y="192"/>
                  </a:cubicBezTo>
                  <a:lnTo>
                    <a:pt x="636" y="184"/>
                  </a:lnTo>
                  <a:close/>
                  <a:moveTo>
                    <a:pt x="150" y="94"/>
                  </a:moveTo>
                  <a:cubicBezTo>
                    <a:pt x="149" y="93"/>
                    <a:pt x="147" y="93"/>
                    <a:pt x="146" y="94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35" y="106"/>
                    <a:pt x="135" y="107"/>
                  </a:cubicBezTo>
                  <a:cubicBezTo>
                    <a:pt x="135" y="107"/>
                    <a:pt x="136" y="108"/>
                    <a:pt x="136" y="108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7" y="119"/>
                    <a:pt x="148" y="120"/>
                    <a:pt x="148" y="120"/>
                  </a:cubicBezTo>
                  <a:cubicBezTo>
                    <a:pt x="149" y="120"/>
                    <a:pt x="150" y="119"/>
                    <a:pt x="150" y="11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7"/>
                    <a:pt x="161" y="107"/>
                  </a:cubicBezTo>
                  <a:cubicBezTo>
                    <a:pt x="161" y="106"/>
                    <a:pt x="161" y="105"/>
                    <a:pt x="161" y="105"/>
                  </a:cubicBezTo>
                  <a:lnTo>
                    <a:pt x="150" y="94"/>
                  </a:lnTo>
                  <a:close/>
                  <a:moveTo>
                    <a:pt x="202" y="107"/>
                  </a:moveTo>
                  <a:cubicBezTo>
                    <a:pt x="202" y="107"/>
                    <a:pt x="202" y="108"/>
                    <a:pt x="202" y="108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213" y="119"/>
                    <a:pt x="214" y="120"/>
                    <a:pt x="215" y="120"/>
                  </a:cubicBezTo>
                  <a:cubicBezTo>
                    <a:pt x="215" y="120"/>
                    <a:pt x="216" y="119"/>
                    <a:pt x="217" y="119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8" y="107"/>
                    <a:pt x="228" y="106"/>
                    <a:pt x="227" y="105"/>
                  </a:cubicBezTo>
                  <a:cubicBezTo>
                    <a:pt x="217" y="94"/>
                    <a:pt x="217" y="94"/>
                    <a:pt x="217" y="94"/>
                  </a:cubicBezTo>
                  <a:cubicBezTo>
                    <a:pt x="216" y="94"/>
                    <a:pt x="215" y="93"/>
                    <a:pt x="215" y="93"/>
                  </a:cubicBezTo>
                  <a:cubicBezTo>
                    <a:pt x="214" y="93"/>
                    <a:pt x="213" y="94"/>
                    <a:pt x="213" y="94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5"/>
                    <a:pt x="202" y="106"/>
                    <a:pt x="202" y="107"/>
                  </a:cubicBezTo>
                  <a:close/>
                  <a:moveTo>
                    <a:pt x="700" y="215"/>
                  </a:moveTo>
                  <a:cubicBezTo>
                    <a:pt x="704" y="215"/>
                    <a:pt x="704" y="215"/>
                    <a:pt x="704" y="215"/>
                  </a:cubicBezTo>
                  <a:cubicBezTo>
                    <a:pt x="704" y="192"/>
                    <a:pt x="704" y="192"/>
                    <a:pt x="704" y="192"/>
                  </a:cubicBezTo>
                  <a:cubicBezTo>
                    <a:pt x="700" y="192"/>
                    <a:pt x="700" y="192"/>
                    <a:pt x="700" y="192"/>
                  </a:cubicBezTo>
                  <a:lnTo>
                    <a:pt x="700" y="215"/>
                  </a:lnTo>
                  <a:close/>
                  <a:moveTo>
                    <a:pt x="183" y="127"/>
                  </a:moveTo>
                  <a:cubicBezTo>
                    <a:pt x="182" y="126"/>
                    <a:pt x="181" y="126"/>
                    <a:pt x="180" y="127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9" y="138"/>
                    <a:pt x="168" y="139"/>
                    <a:pt x="168" y="140"/>
                  </a:cubicBezTo>
                  <a:cubicBezTo>
                    <a:pt x="168" y="140"/>
                    <a:pt x="169" y="141"/>
                    <a:pt x="169" y="141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1" y="153"/>
                    <a:pt x="182" y="153"/>
                  </a:cubicBezTo>
                  <a:cubicBezTo>
                    <a:pt x="182" y="153"/>
                    <a:pt x="183" y="152"/>
                    <a:pt x="183" y="152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39"/>
                    <a:pt x="194" y="138"/>
                  </a:cubicBezTo>
                  <a:lnTo>
                    <a:pt x="183" y="127"/>
                  </a:lnTo>
                  <a:close/>
                  <a:moveTo>
                    <a:pt x="656" y="191"/>
                  </a:moveTo>
                  <a:cubicBezTo>
                    <a:pt x="649" y="191"/>
                    <a:pt x="644" y="196"/>
                    <a:pt x="644" y="204"/>
                  </a:cubicBezTo>
                  <a:cubicBezTo>
                    <a:pt x="644" y="211"/>
                    <a:pt x="649" y="216"/>
                    <a:pt x="656" y="216"/>
                  </a:cubicBezTo>
                  <a:cubicBezTo>
                    <a:pt x="663" y="216"/>
                    <a:pt x="668" y="211"/>
                    <a:pt x="668" y="204"/>
                  </a:cubicBezTo>
                  <a:cubicBezTo>
                    <a:pt x="668" y="196"/>
                    <a:pt x="663" y="191"/>
                    <a:pt x="656" y="191"/>
                  </a:cubicBezTo>
                  <a:close/>
                  <a:moveTo>
                    <a:pt x="656" y="213"/>
                  </a:moveTo>
                  <a:cubicBezTo>
                    <a:pt x="651" y="213"/>
                    <a:pt x="648" y="209"/>
                    <a:pt x="648" y="204"/>
                  </a:cubicBezTo>
                  <a:cubicBezTo>
                    <a:pt x="648" y="198"/>
                    <a:pt x="651" y="194"/>
                    <a:pt x="656" y="194"/>
                  </a:cubicBezTo>
                  <a:cubicBezTo>
                    <a:pt x="660" y="194"/>
                    <a:pt x="664" y="198"/>
                    <a:pt x="664" y="204"/>
                  </a:cubicBezTo>
                  <a:cubicBezTo>
                    <a:pt x="664" y="209"/>
                    <a:pt x="660" y="213"/>
                    <a:pt x="656" y="213"/>
                  </a:cubicBezTo>
                  <a:close/>
                  <a:moveTo>
                    <a:pt x="580" y="215"/>
                  </a:moveTo>
                  <a:cubicBezTo>
                    <a:pt x="603" y="215"/>
                    <a:pt x="603" y="215"/>
                    <a:pt x="603" y="215"/>
                  </a:cubicBezTo>
                  <a:cubicBezTo>
                    <a:pt x="603" y="212"/>
                    <a:pt x="603" y="212"/>
                    <a:pt x="603" y="212"/>
                  </a:cubicBezTo>
                  <a:cubicBezTo>
                    <a:pt x="584" y="212"/>
                    <a:pt x="584" y="212"/>
                    <a:pt x="584" y="212"/>
                  </a:cubicBezTo>
                  <a:cubicBezTo>
                    <a:pt x="584" y="200"/>
                    <a:pt x="584" y="200"/>
                    <a:pt x="584" y="200"/>
                  </a:cubicBezTo>
                  <a:cubicBezTo>
                    <a:pt x="601" y="200"/>
                    <a:pt x="601" y="200"/>
                    <a:pt x="601" y="200"/>
                  </a:cubicBezTo>
                  <a:cubicBezTo>
                    <a:pt x="601" y="197"/>
                    <a:pt x="601" y="197"/>
                    <a:pt x="601" y="197"/>
                  </a:cubicBezTo>
                  <a:cubicBezTo>
                    <a:pt x="584" y="197"/>
                    <a:pt x="584" y="197"/>
                    <a:pt x="584" y="197"/>
                  </a:cubicBezTo>
                  <a:cubicBezTo>
                    <a:pt x="584" y="185"/>
                    <a:pt x="584" y="185"/>
                    <a:pt x="584" y="185"/>
                  </a:cubicBezTo>
                  <a:cubicBezTo>
                    <a:pt x="603" y="185"/>
                    <a:pt x="603" y="185"/>
                    <a:pt x="603" y="185"/>
                  </a:cubicBezTo>
                  <a:cubicBezTo>
                    <a:pt x="603" y="182"/>
                    <a:pt x="603" y="182"/>
                    <a:pt x="603" y="182"/>
                  </a:cubicBezTo>
                  <a:cubicBezTo>
                    <a:pt x="580" y="182"/>
                    <a:pt x="580" y="182"/>
                    <a:pt x="580" y="182"/>
                  </a:cubicBezTo>
                  <a:lnTo>
                    <a:pt x="580" y="215"/>
                  </a:lnTo>
                  <a:close/>
                  <a:moveTo>
                    <a:pt x="41" y="108"/>
                  </a:moveTo>
                  <a:cubicBezTo>
                    <a:pt x="37" y="105"/>
                    <a:pt x="31" y="105"/>
                    <a:pt x="27" y="108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5"/>
                    <a:pt x="0" y="137"/>
                    <a:pt x="0" y="140"/>
                  </a:cubicBezTo>
                  <a:cubicBezTo>
                    <a:pt x="0" y="142"/>
                    <a:pt x="1" y="145"/>
                    <a:pt x="3" y="147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10" y="175"/>
                    <a:pt x="10" y="181"/>
                    <a:pt x="13" y="185"/>
                  </a:cubicBezTo>
                  <a:cubicBezTo>
                    <a:pt x="15" y="187"/>
                    <a:pt x="18" y="188"/>
                    <a:pt x="21" y="188"/>
                  </a:cubicBezTo>
                  <a:cubicBezTo>
                    <a:pt x="23" y="188"/>
                    <a:pt x="26" y="187"/>
                    <a:pt x="28" y="185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7" y="145"/>
                    <a:pt x="68" y="142"/>
                    <a:pt x="68" y="140"/>
                  </a:cubicBezTo>
                  <a:cubicBezTo>
                    <a:pt x="68" y="137"/>
                    <a:pt x="67" y="135"/>
                    <a:pt x="66" y="133"/>
                  </a:cubicBezTo>
                  <a:lnTo>
                    <a:pt x="41" y="108"/>
                  </a:lnTo>
                  <a:close/>
                  <a:moveTo>
                    <a:pt x="47" y="141"/>
                  </a:move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5" y="152"/>
                    <a:pt x="34" y="152"/>
                  </a:cubicBezTo>
                  <a:cubicBezTo>
                    <a:pt x="34" y="152"/>
                    <a:pt x="33" y="152"/>
                    <a:pt x="32" y="152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1" y="141"/>
                    <a:pt x="21" y="140"/>
                    <a:pt x="21" y="139"/>
                  </a:cubicBezTo>
                  <a:cubicBezTo>
                    <a:pt x="21" y="139"/>
                    <a:pt x="21" y="138"/>
                    <a:pt x="22" y="13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6"/>
                    <a:pt x="35" y="126"/>
                    <a:pt x="36" y="12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9"/>
                    <a:pt x="48" y="140"/>
                    <a:pt x="47" y="141"/>
                  </a:cubicBezTo>
                  <a:close/>
                  <a:moveTo>
                    <a:pt x="27" y="91"/>
                  </a:moveTo>
                  <a:cubicBezTo>
                    <a:pt x="29" y="93"/>
                    <a:pt x="32" y="94"/>
                    <a:pt x="34" y="94"/>
                  </a:cubicBezTo>
                  <a:cubicBezTo>
                    <a:pt x="37" y="94"/>
                    <a:pt x="39" y="93"/>
                    <a:pt x="41" y="91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5" y="78"/>
                    <a:pt x="56" y="75"/>
                    <a:pt x="56" y="73"/>
                  </a:cubicBezTo>
                  <a:cubicBezTo>
                    <a:pt x="56" y="70"/>
                    <a:pt x="55" y="68"/>
                    <a:pt x="53" y="66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9" y="52"/>
                    <a:pt x="37" y="51"/>
                    <a:pt x="34" y="51"/>
                  </a:cubicBezTo>
                  <a:cubicBezTo>
                    <a:pt x="32" y="51"/>
                    <a:pt x="29" y="52"/>
                    <a:pt x="27" y="5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4" y="68"/>
                    <a:pt x="13" y="70"/>
                    <a:pt x="13" y="73"/>
                  </a:cubicBezTo>
                  <a:cubicBezTo>
                    <a:pt x="13" y="75"/>
                    <a:pt x="14" y="78"/>
                    <a:pt x="16" y="80"/>
                  </a:cubicBezTo>
                  <a:lnTo>
                    <a:pt x="27" y="91"/>
                  </a:lnTo>
                  <a:close/>
                  <a:moveTo>
                    <a:pt x="728" y="111"/>
                  </a:moveTo>
                  <a:cubicBezTo>
                    <a:pt x="728" y="79"/>
                    <a:pt x="698" y="73"/>
                    <a:pt x="674" y="67"/>
                  </a:cubicBezTo>
                  <a:cubicBezTo>
                    <a:pt x="654" y="62"/>
                    <a:pt x="635" y="58"/>
                    <a:pt x="635" y="41"/>
                  </a:cubicBezTo>
                  <a:cubicBezTo>
                    <a:pt x="635" y="27"/>
                    <a:pt x="648" y="15"/>
                    <a:pt x="670" y="15"/>
                  </a:cubicBezTo>
                  <a:cubicBezTo>
                    <a:pt x="691" y="15"/>
                    <a:pt x="708" y="23"/>
                    <a:pt x="718" y="32"/>
                  </a:cubicBezTo>
                  <a:cubicBezTo>
                    <a:pt x="723" y="32"/>
                    <a:pt x="723" y="32"/>
                    <a:pt x="723" y="32"/>
                  </a:cubicBezTo>
                  <a:cubicBezTo>
                    <a:pt x="723" y="16"/>
                    <a:pt x="723" y="16"/>
                    <a:pt x="723" y="16"/>
                  </a:cubicBezTo>
                  <a:cubicBezTo>
                    <a:pt x="714" y="8"/>
                    <a:pt x="695" y="0"/>
                    <a:pt x="674" y="0"/>
                  </a:cubicBezTo>
                  <a:cubicBezTo>
                    <a:pt x="638" y="0"/>
                    <a:pt x="617" y="18"/>
                    <a:pt x="617" y="41"/>
                  </a:cubicBezTo>
                  <a:cubicBezTo>
                    <a:pt x="617" y="72"/>
                    <a:pt x="647" y="77"/>
                    <a:pt x="672" y="83"/>
                  </a:cubicBezTo>
                  <a:cubicBezTo>
                    <a:pt x="691" y="88"/>
                    <a:pt x="711" y="93"/>
                    <a:pt x="711" y="111"/>
                  </a:cubicBezTo>
                  <a:cubicBezTo>
                    <a:pt x="711" y="121"/>
                    <a:pt x="699" y="134"/>
                    <a:pt x="675" y="134"/>
                  </a:cubicBezTo>
                  <a:cubicBezTo>
                    <a:pt x="657" y="134"/>
                    <a:pt x="633" y="124"/>
                    <a:pt x="620" y="110"/>
                  </a:cubicBezTo>
                  <a:cubicBezTo>
                    <a:pt x="615" y="110"/>
                    <a:pt x="615" y="110"/>
                    <a:pt x="615" y="110"/>
                  </a:cubicBezTo>
                  <a:cubicBezTo>
                    <a:pt x="615" y="130"/>
                    <a:pt x="615" y="130"/>
                    <a:pt x="615" y="130"/>
                  </a:cubicBezTo>
                  <a:cubicBezTo>
                    <a:pt x="633" y="144"/>
                    <a:pt x="652" y="150"/>
                    <a:pt x="675" y="150"/>
                  </a:cubicBezTo>
                  <a:cubicBezTo>
                    <a:pt x="709" y="150"/>
                    <a:pt x="728" y="132"/>
                    <a:pt x="728" y="111"/>
                  </a:cubicBezTo>
                  <a:close/>
                  <a:moveTo>
                    <a:pt x="718" y="191"/>
                  </a:moveTo>
                  <a:cubicBezTo>
                    <a:pt x="714" y="191"/>
                    <a:pt x="712" y="193"/>
                    <a:pt x="710" y="194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3" y="196"/>
                    <a:pt x="715" y="195"/>
                    <a:pt x="718" y="195"/>
                  </a:cubicBezTo>
                  <a:cubicBezTo>
                    <a:pt x="721" y="195"/>
                    <a:pt x="723" y="197"/>
                    <a:pt x="724" y="199"/>
                  </a:cubicBezTo>
                  <a:cubicBezTo>
                    <a:pt x="724" y="200"/>
                    <a:pt x="724" y="200"/>
                    <a:pt x="724" y="200"/>
                  </a:cubicBezTo>
                  <a:cubicBezTo>
                    <a:pt x="722" y="200"/>
                    <a:pt x="719" y="201"/>
                    <a:pt x="717" y="201"/>
                  </a:cubicBezTo>
                  <a:cubicBezTo>
                    <a:pt x="712" y="202"/>
                    <a:pt x="708" y="204"/>
                    <a:pt x="708" y="209"/>
                  </a:cubicBezTo>
                  <a:cubicBezTo>
                    <a:pt x="708" y="213"/>
                    <a:pt x="711" y="216"/>
                    <a:pt x="716" y="216"/>
                  </a:cubicBezTo>
                  <a:cubicBezTo>
                    <a:pt x="719" y="216"/>
                    <a:pt x="722" y="215"/>
                    <a:pt x="724" y="212"/>
                  </a:cubicBezTo>
                  <a:cubicBezTo>
                    <a:pt x="724" y="212"/>
                    <a:pt x="724" y="212"/>
                    <a:pt x="724" y="212"/>
                  </a:cubicBezTo>
                  <a:cubicBezTo>
                    <a:pt x="724" y="215"/>
                    <a:pt x="724" y="215"/>
                    <a:pt x="724" y="215"/>
                  </a:cubicBezTo>
                  <a:cubicBezTo>
                    <a:pt x="728" y="215"/>
                    <a:pt x="728" y="215"/>
                    <a:pt x="728" y="215"/>
                  </a:cubicBezTo>
                  <a:cubicBezTo>
                    <a:pt x="728" y="210"/>
                    <a:pt x="728" y="206"/>
                    <a:pt x="728" y="201"/>
                  </a:cubicBezTo>
                  <a:cubicBezTo>
                    <a:pt x="728" y="195"/>
                    <a:pt x="724" y="191"/>
                    <a:pt x="718" y="191"/>
                  </a:cubicBezTo>
                  <a:close/>
                  <a:moveTo>
                    <a:pt x="724" y="208"/>
                  </a:moveTo>
                  <a:cubicBezTo>
                    <a:pt x="724" y="208"/>
                    <a:pt x="724" y="208"/>
                    <a:pt x="724" y="208"/>
                  </a:cubicBezTo>
                  <a:cubicBezTo>
                    <a:pt x="724" y="211"/>
                    <a:pt x="720" y="213"/>
                    <a:pt x="718" y="213"/>
                  </a:cubicBezTo>
                  <a:cubicBezTo>
                    <a:pt x="714" y="213"/>
                    <a:pt x="712" y="211"/>
                    <a:pt x="712" y="209"/>
                  </a:cubicBezTo>
                  <a:cubicBezTo>
                    <a:pt x="712" y="206"/>
                    <a:pt x="714" y="205"/>
                    <a:pt x="718" y="204"/>
                  </a:cubicBezTo>
                  <a:cubicBezTo>
                    <a:pt x="720" y="204"/>
                    <a:pt x="722" y="203"/>
                    <a:pt x="724" y="203"/>
                  </a:cubicBezTo>
                  <a:lnTo>
                    <a:pt x="724" y="208"/>
                  </a:lnTo>
                  <a:close/>
                  <a:moveTo>
                    <a:pt x="700" y="186"/>
                  </a:moveTo>
                  <a:cubicBezTo>
                    <a:pt x="704" y="186"/>
                    <a:pt x="704" y="186"/>
                    <a:pt x="704" y="186"/>
                  </a:cubicBezTo>
                  <a:cubicBezTo>
                    <a:pt x="704" y="181"/>
                    <a:pt x="704" y="181"/>
                    <a:pt x="704" y="181"/>
                  </a:cubicBezTo>
                  <a:cubicBezTo>
                    <a:pt x="700" y="181"/>
                    <a:pt x="700" y="181"/>
                    <a:pt x="700" y="181"/>
                  </a:cubicBezTo>
                  <a:lnTo>
                    <a:pt x="700" y="186"/>
                  </a:lnTo>
                  <a:close/>
                  <a:moveTo>
                    <a:pt x="180" y="85"/>
                  </a:moveTo>
                  <a:cubicBezTo>
                    <a:pt x="180" y="86"/>
                    <a:pt x="181" y="86"/>
                    <a:pt x="182" y="86"/>
                  </a:cubicBezTo>
                  <a:cubicBezTo>
                    <a:pt x="182" y="86"/>
                    <a:pt x="183" y="86"/>
                    <a:pt x="183" y="8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5" y="74"/>
                    <a:pt x="195" y="72"/>
                    <a:pt x="194" y="7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0"/>
                    <a:pt x="182" y="60"/>
                    <a:pt x="182" y="60"/>
                  </a:cubicBezTo>
                  <a:cubicBezTo>
                    <a:pt x="181" y="60"/>
                    <a:pt x="180" y="60"/>
                    <a:pt x="180" y="61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69" y="72"/>
                    <a:pt x="168" y="72"/>
                    <a:pt x="168" y="73"/>
                  </a:cubicBezTo>
                  <a:cubicBezTo>
                    <a:pt x="168" y="74"/>
                    <a:pt x="169" y="75"/>
                    <a:pt x="169" y="75"/>
                  </a:cubicBezTo>
                  <a:lnTo>
                    <a:pt x="180" y="85"/>
                  </a:lnTo>
                  <a:close/>
                  <a:moveTo>
                    <a:pt x="685" y="192"/>
                  </a:moveTo>
                  <a:cubicBezTo>
                    <a:pt x="682" y="192"/>
                    <a:pt x="678" y="193"/>
                    <a:pt x="677" y="196"/>
                  </a:cubicBezTo>
                  <a:cubicBezTo>
                    <a:pt x="676" y="196"/>
                    <a:pt x="676" y="196"/>
                    <a:pt x="676" y="196"/>
                  </a:cubicBezTo>
                  <a:cubicBezTo>
                    <a:pt x="676" y="192"/>
                    <a:pt x="676" y="192"/>
                    <a:pt x="676" y="192"/>
                  </a:cubicBezTo>
                  <a:cubicBezTo>
                    <a:pt x="673" y="192"/>
                    <a:pt x="673" y="192"/>
                    <a:pt x="673" y="192"/>
                  </a:cubicBezTo>
                  <a:cubicBezTo>
                    <a:pt x="673" y="215"/>
                    <a:pt x="673" y="215"/>
                    <a:pt x="673" y="215"/>
                  </a:cubicBezTo>
                  <a:cubicBezTo>
                    <a:pt x="677" y="215"/>
                    <a:pt x="677" y="215"/>
                    <a:pt x="677" y="215"/>
                  </a:cubicBezTo>
                  <a:cubicBezTo>
                    <a:pt x="677" y="200"/>
                    <a:pt x="677" y="200"/>
                    <a:pt x="677" y="200"/>
                  </a:cubicBezTo>
                  <a:cubicBezTo>
                    <a:pt x="677" y="197"/>
                    <a:pt x="681" y="195"/>
                    <a:pt x="684" y="195"/>
                  </a:cubicBezTo>
                  <a:cubicBezTo>
                    <a:pt x="687" y="195"/>
                    <a:pt x="690" y="197"/>
                    <a:pt x="690" y="201"/>
                  </a:cubicBezTo>
                  <a:cubicBezTo>
                    <a:pt x="690" y="215"/>
                    <a:pt x="690" y="215"/>
                    <a:pt x="690" y="215"/>
                  </a:cubicBezTo>
                  <a:cubicBezTo>
                    <a:pt x="694" y="215"/>
                    <a:pt x="694" y="215"/>
                    <a:pt x="694" y="215"/>
                  </a:cubicBezTo>
                  <a:cubicBezTo>
                    <a:pt x="694" y="200"/>
                    <a:pt x="694" y="200"/>
                    <a:pt x="694" y="200"/>
                  </a:cubicBezTo>
                  <a:cubicBezTo>
                    <a:pt x="694" y="194"/>
                    <a:pt x="690" y="192"/>
                    <a:pt x="685" y="192"/>
                  </a:cubicBezTo>
                  <a:close/>
                  <a:moveTo>
                    <a:pt x="501" y="196"/>
                  </a:moveTo>
                  <a:cubicBezTo>
                    <a:pt x="500" y="196"/>
                    <a:pt x="500" y="196"/>
                    <a:pt x="500" y="196"/>
                  </a:cubicBezTo>
                  <a:cubicBezTo>
                    <a:pt x="500" y="192"/>
                    <a:pt x="500" y="192"/>
                    <a:pt x="500" y="192"/>
                  </a:cubicBezTo>
                  <a:cubicBezTo>
                    <a:pt x="496" y="192"/>
                    <a:pt x="496" y="192"/>
                    <a:pt x="496" y="192"/>
                  </a:cubicBezTo>
                  <a:cubicBezTo>
                    <a:pt x="496" y="215"/>
                    <a:pt x="496" y="215"/>
                    <a:pt x="496" y="215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501" y="198"/>
                    <a:pt x="503" y="195"/>
                    <a:pt x="506" y="195"/>
                  </a:cubicBezTo>
                  <a:cubicBezTo>
                    <a:pt x="509" y="195"/>
                    <a:pt x="509" y="195"/>
                    <a:pt x="509" y="195"/>
                  </a:cubicBezTo>
                  <a:cubicBezTo>
                    <a:pt x="509" y="192"/>
                    <a:pt x="509" y="192"/>
                    <a:pt x="509" y="192"/>
                  </a:cubicBezTo>
                  <a:cubicBezTo>
                    <a:pt x="506" y="192"/>
                    <a:pt x="506" y="192"/>
                    <a:pt x="506" y="192"/>
                  </a:cubicBezTo>
                  <a:cubicBezTo>
                    <a:pt x="503" y="192"/>
                    <a:pt x="501" y="193"/>
                    <a:pt x="501" y="196"/>
                  </a:cubicBezTo>
                  <a:close/>
                  <a:moveTo>
                    <a:pt x="513" y="215"/>
                  </a:moveTo>
                  <a:cubicBezTo>
                    <a:pt x="517" y="215"/>
                    <a:pt x="517" y="215"/>
                    <a:pt x="517" y="215"/>
                  </a:cubicBezTo>
                  <a:cubicBezTo>
                    <a:pt x="517" y="192"/>
                    <a:pt x="517" y="192"/>
                    <a:pt x="517" y="192"/>
                  </a:cubicBezTo>
                  <a:cubicBezTo>
                    <a:pt x="513" y="192"/>
                    <a:pt x="513" y="192"/>
                    <a:pt x="513" y="192"/>
                  </a:cubicBezTo>
                  <a:lnTo>
                    <a:pt x="513" y="215"/>
                  </a:lnTo>
                  <a:close/>
                  <a:moveTo>
                    <a:pt x="525" y="2"/>
                  </a:moveTo>
                  <a:cubicBezTo>
                    <a:pt x="472" y="142"/>
                    <a:pt x="472" y="142"/>
                    <a:pt x="472" y="142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506" y="95"/>
                    <a:pt x="506" y="95"/>
                    <a:pt x="506" y="95"/>
                  </a:cubicBezTo>
                  <a:cubicBezTo>
                    <a:pt x="569" y="95"/>
                    <a:pt x="569" y="95"/>
                    <a:pt x="569" y="95"/>
                  </a:cubicBezTo>
                  <a:cubicBezTo>
                    <a:pt x="589" y="147"/>
                    <a:pt x="589" y="147"/>
                    <a:pt x="589" y="147"/>
                  </a:cubicBezTo>
                  <a:cubicBezTo>
                    <a:pt x="606" y="147"/>
                    <a:pt x="606" y="147"/>
                    <a:pt x="606" y="147"/>
                  </a:cubicBezTo>
                  <a:cubicBezTo>
                    <a:pt x="606" y="142"/>
                    <a:pt x="606" y="142"/>
                    <a:pt x="606" y="142"/>
                  </a:cubicBezTo>
                  <a:cubicBezTo>
                    <a:pt x="551" y="2"/>
                    <a:pt x="551" y="2"/>
                    <a:pt x="551" y="2"/>
                  </a:cubicBezTo>
                  <a:lnTo>
                    <a:pt x="525" y="2"/>
                  </a:lnTo>
                  <a:close/>
                  <a:moveTo>
                    <a:pt x="512" y="81"/>
                  </a:moveTo>
                  <a:cubicBezTo>
                    <a:pt x="534" y="23"/>
                    <a:pt x="534" y="23"/>
                    <a:pt x="534" y="23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40" y="23"/>
                    <a:pt x="540" y="23"/>
                    <a:pt x="540" y="23"/>
                  </a:cubicBezTo>
                  <a:cubicBezTo>
                    <a:pt x="563" y="81"/>
                    <a:pt x="563" y="81"/>
                    <a:pt x="563" y="81"/>
                  </a:cubicBezTo>
                  <a:lnTo>
                    <a:pt x="512" y="81"/>
                  </a:lnTo>
                  <a:close/>
                  <a:moveTo>
                    <a:pt x="480" y="191"/>
                  </a:moveTo>
                  <a:cubicBezTo>
                    <a:pt x="477" y="191"/>
                    <a:pt x="474" y="193"/>
                    <a:pt x="473" y="195"/>
                  </a:cubicBezTo>
                  <a:cubicBezTo>
                    <a:pt x="473" y="195"/>
                    <a:pt x="473" y="195"/>
                    <a:pt x="473" y="195"/>
                  </a:cubicBezTo>
                  <a:cubicBezTo>
                    <a:pt x="473" y="192"/>
                    <a:pt x="473" y="192"/>
                    <a:pt x="473" y="192"/>
                  </a:cubicBezTo>
                  <a:cubicBezTo>
                    <a:pt x="469" y="192"/>
                    <a:pt x="469" y="192"/>
                    <a:pt x="469" y="192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4" y="214"/>
                    <a:pt x="477" y="216"/>
                    <a:pt x="480" y="216"/>
                  </a:cubicBezTo>
                  <a:cubicBezTo>
                    <a:pt x="486" y="216"/>
                    <a:pt x="491" y="211"/>
                    <a:pt x="491" y="203"/>
                  </a:cubicBezTo>
                  <a:cubicBezTo>
                    <a:pt x="491" y="196"/>
                    <a:pt x="487" y="191"/>
                    <a:pt x="480" y="191"/>
                  </a:cubicBezTo>
                  <a:close/>
                  <a:moveTo>
                    <a:pt x="479" y="212"/>
                  </a:moveTo>
                  <a:cubicBezTo>
                    <a:pt x="476" y="212"/>
                    <a:pt x="473" y="211"/>
                    <a:pt x="473" y="208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473" y="197"/>
                    <a:pt x="476" y="195"/>
                    <a:pt x="479" y="195"/>
                  </a:cubicBezTo>
                  <a:cubicBezTo>
                    <a:pt x="484" y="195"/>
                    <a:pt x="488" y="198"/>
                    <a:pt x="488" y="203"/>
                  </a:cubicBezTo>
                  <a:cubicBezTo>
                    <a:pt x="488" y="209"/>
                    <a:pt x="484" y="212"/>
                    <a:pt x="479" y="212"/>
                  </a:cubicBezTo>
                  <a:close/>
                  <a:moveTo>
                    <a:pt x="513" y="186"/>
                  </a:moveTo>
                  <a:cubicBezTo>
                    <a:pt x="517" y="186"/>
                    <a:pt x="517" y="186"/>
                    <a:pt x="517" y="186"/>
                  </a:cubicBezTo>
                  <a:cubicBezTo>
                    <a:pt x="517" y="181"/>
                    <a:pt x="517" y="181"/>
                    <a:pt x="517" y="181"/>
                  </a:cubicBezTo>
                  <a:cubicBezTo>
                    <a:pt x="513" y="181"/>
                    <a:pt x="513" y="181"/>
                    <a:pt x="513" y="181"/>
                  </a:cubicBezTo>
                  <a:lnTo>
                    <a:pt x="513" y="186"/>
                  </a:lnTo>
                  <a:close/>
                  <a:moveTo>
                    <a:pt x="566" y="204"/>
                  </a:moveTo>
                  <a:cubicBezTo>
                    <a:pt x="566" y="197"/>
                    <a:pt x="563" y="191"/>
                    <a:pt x="555" y="191"/>
                  </a:cubicBezTo>
                  <a:cubicBezTo>
                    <a:pt x="548" y="191"/>
                    <a:pt x="544" y="197"/>
                    <a:pt x="544" y="203"/>
                  </a:cubicBezTo>
                  <a:cubicBezTo>
                    <a:pt x="544" y="212"/>
                    <a:pt x="549" y="216"/>
                    <a:pt x="557" y="216"/>
                  </a:cubicBezTo>
                  <a:cubicBezTo>
                    <a:pt x="559" y="216"/>
                    <a:pt x="563" y="215"/>
                    <a:pt x="565" y="213"/>
                  </a:cubicBezTo>
                  <a:cubicBezTo>
                    <a:pt x="565" y="210"/>
                    <a:pt x="565" y="210"/>
                    <a:pt x="565" y="210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62" y="212"/>
                    <a:pt x="559" y="213"/>
                    <a:pt x="557" y="213"/>
                  </a:cubicBezTo>
                  <a:cubicBezTo>
                    <a:pt x="552" y="213"/>
                    <a:pt x="550" y="211"/>
                    <a:pt x="549" y="208"/>
                  </a:cubicBezTo>
                  <a:cubicBezTo>
                    <a:pt x="548" y="207"/>
                    <a:pt x="548" y="206"/>
                    <a:pt x="548" y="204"/>
                  </a:cubicBezTo>
                  <a:cubicBezTo>
                    <a:pt x="548" y="204"/>
                    <a:pt x="548" y="204"/>
                    <a:pt x="548" y="204"/>
                  </a:cubicBezTo>
                  <a:lnTo>
                    <a:pt x="566" y="204"/>
                  </a:lnTo>
                  <a:close/>
                  <a:moveTo>
                    <a:pt x="555" y="194"/>
                  </a:moveTo>
                  <a:cubicBezTo>
                    <a:pt x="559" y="194"/>
                    <a:pt x="562" y="197"/>
                    <a:pt x="562" y="201"/>
                  </a:cubicBezTo>
                  <a:cubicBezTo>
                    <a:pt x="548" y="201"/>
                    <a:pt x="548" y="201"/>
                    <a:pt x="548" y="201"/>
                  </a:cubicBezTo>
                  <a:cubicBezTo>
                    <a:pt x="549" y="197"/>
                    <a:pt x="551" y="194"/>
                    <a:pt x="555" y="194"/>
                  </a:cubicBezTo>
                  <a:close/>
                  <a:moveTo>
                    <a:pt x="526" y="198"/>
                  </a:moveTo>
                  <a:cubicBezTo>
                    <a:pt x="526" y="196"/>
                    <a:pt x="528" y="194"/>
                    <a:pt x="532" y="194"/>
                  </a:cubicBezTo>
                  <a:cubicBezTo>
                    <a:pt x="536" y="194"/>
                    <a:pt x="538" y="196"/>
                    <a:pt x="539" y="197"/>
                  </a:cubicBezTo>
                  <a:cubicBezTo>
                    <a:pt x="540" y="197"/>
                    <a:pt x="540" y="197"/>
                    <a:pt x="540" y="197"/>
                  </a:cubicBezTo>
                  <a:cubicBezTo>
                    <a:pt x="540" y="193"/>
                    <a:pt x="540" y="193"/>
                    <a:pt x="540" y="193"/>
                  </a:cubicBezTo>
                  <a:cubicBezTo>
                    <a:pt x="538" y="193"/>
                    <a:pt x="536" y="192"/>
                    <a:pt x="532" y="192"/>
                  </a:cubicBezTo>
                  <a:cubicBezTo>
                    <a:pt x="526" y="192"/>
                    <a:pt x="523" y="194"/>
                    <a:pt x="523" y="198"/>
                  </a:cubicBezTo>
                  <a:cubicBezTo>
                    <a:pt x="523" y="206"/>
                    <a:pt x="537" y="204"/>
                    <a:pt x="537" y="209"/>
                  </a:cubicBezTo>
                  <a:cubicBezTo>
                    <a:pt x="537" y="212"/>
                    <a:pt x="535" y="213"/>
                    <a:pt x="532" y="213"/>
                  </a:cubicBezTo>
                  <a:cubicBezTo>
                    <a:pt x="529" y="213"/>
                    <a:pt x="525" y="211"/>
                    <a:pt x="524" y="210"/>
                  </a:cubicBezTo>
                  <a:cubicBezTo>
                    <a:pt x="523" y="210"/>
                    <a:pt x="523" y="210"/>
                    <a:pt x="523" y="210"/>
                  </a:cubicBezTo>
                  <a:cubicBezTo>
                    <a:pt x="523" y="213"/>
                    <a:pt x="523" y="213"/>
                    <a:pt x="523" y="213"/>
                  </a:cubicBezTo>
                  <a:cubicBezTo>
                    <a:pt x="525" y="215"/>
                    <a:pt x="528" y="216"/>
                    <a:pt x="531" y="216"/>
                  </a:cubicBezTo>
                  <a:cubicBezTo>
                    <a:pt x="538" y="216"/>
                    <a:pt x="541" y="213"/>
                    <a:pt x="541" y="209"/>
                  </a:cubicBezTo>
                  <a:cubicBezTo>
                    <a:pt x="541" y="201"/>
                    <a:pt x="526" y="203"/>
                    <a:pt x="526" y="198"/>
                  </a:cubicBezTo>
                  <a:close/>
                  <a:moveTo>
                    <a:pt x="359" y="215"/>
                  </a:moveTo>
                  <a:cubicBezTo>
                    <a:pt x="382" y="215"/>
                    <a:pt x="382" y="215"/>
                    <a:pt x="382" y="215"/>
                  </a:cubicBezTo>
                  <a:cubicBezTo>
                    <a:pt x="382" y="212"/>
                    <a:pt x="382" y="212"/>
                    <a:pt x="382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63" y="200"/>
                    <a:pt x="363" y="200"/>
                    <a:pt x="363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197"/>
                    <a:pt x="381" y="197"/>
                    <a:pt x="381" y="197"/>
                  </a:cubicBezTo>
                  <a:cubicBezTo>
                    <a:pt x="363" y="197"/>
                    <a:pt x="363" y="197"/>
                    <a:pt x="363" y="197"/>
                  </a:cubicBezTo>
                  <a:cubicBezTo>
                    <a:pt x="363" y="185"/>
                    <a:pt x="363" y="185"/>
                    <a:pt x="363" y="185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82" y="182"/>
                    <a:pt x="382" y="182"/>
                    <a:pt x="382" y="182"/>
                  </a:cubicBezTo>
                  <a:cubicBezTo>
                    <a:pt x="359" y="182"/>
                    <a:pt x="359" y="182"/>
                    <a:pt x="359" y="182"/>
                  </a:cubicBezTo>
                  <a:lnTo>
                    <a:pt x="359" y="215"/>
                  </a:lnTo>
                  <a:close/>
                  <a:moveTo>
                    <a:pt x="457" y="196"/>
                  </a:moveTo>
                  <a:cubicBezTo>
                    <a:pt x="456" y="196"/>
                    <a:pt x="456" y="196"/>
                    <a:pt x="456" y="196"/>
                  </a:cubicBezTo>
                  <a:cubicBezTo>
                    <a:pt x="456" y="192"/>
                    <a:pt x="456" y="192"/>
                    <a:pt x="456" y="192"/>
                  </a:cubicBezTo>
                  <a:cubicBezTo>
                    <a:pt x="453" y="192"/>
                    <a:pt x="453" y="192"/>
                    <a:pt x="453" y="192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02"/>
                    <a:pt x="457" y="202"/>
                    <a:pt x="457" y="202"/>
                  </a:cubicBezTo>
                  <a:cubicBezTo>
                    <a:pt x="457" y="198"/>
                    <a:pt x="459" y="195"/>
                    <a:pt x="462" y="195"/>
                  </a:cubicBezTo>
                  <a:cubicBezTo>
                    <a:pt x="465" y="195"/>
                    <a:pt x="465" y="195"/>
                    <a:pt x="465" y="195"/>
                  </a:cubicBezTo>
                  <a:cubicBezTo>
                    <a:pt x="465" y="192"/>
                    <a:pt x="465" y="192"/>
                    <a:pt x="465" y="192"/>
                  </a:cubicBezTo>
                  <a:cubicBezTo>
                    <a:pt x="462" y="192"/>
                    <a:pt x="462" y="192"/>
                    <a:pt x="462" y="192"/>
                  </a:cubicBezTo>
                  <a:cubicBezTo>
                    <a:pt x="459" y="192"/>
                    <a:pt x="458" y="193"/>
                    <a:pt x="457" y="196"/>
                  </a:cubicBezTo>
                  <a:close/>
                  <a:moveTo>
                    <a:pt x="302" y="8"/>
                  </a:moveTo>
                  <a:cubicBezTo>
                    <a:pt x="301" y="4"/>
                    <a:pt x="297" y="2"/>
                    <a:pt x="293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2"/>
                    <a:pt x="159" y="3"/>
                    <a:pt x="157" y="5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69" y="92"/>
                    <a:pt x="69" y="99"/>
                    <a:pt x="73" y="103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5" y="147"/>
                    <a:pt x="85" y="153"/>
                    <a:pt x="89" y="157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5" y="203"/>
                    <a:pt x="141" y="203"/>
                    <a:pt x="145" y="199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95" y="222"/>
                    <a:pt x="195" y="222"/>
                    <a:pt x="195" y="222"/>
                  </a:cubicBezTo>
                  <a:cubicBezTo>
                    <a:pt x="197" y="224"/>
                    <a:pt x="199" y="225"/>
                    <a:pt x="202" y="225"/>
                  </a:cubicBezTo>
                  <a:cubicBezTo>
                    <a:pt x="204" y="225"/>
                    <a:pt x="207" y="224"/>
                    <a:pt x="209" y="222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00" y="131"/>
                    <a:pt x="301" y="128"/>
                    <a:pt x="301" y="126"/>
                  </a:cubicBezTo>
                  <a:cubicBezTo>
                    <a:pt x="301" y="123"/>
                    <a:pt x="300" y="120"/>
                    <a:pt x="298" y="119"/>
                  </a:cubicBezTo>
                  <a:cubicBezTo>
                    <a:pt x="249" y="69"/>
                    <a:pt x="249" y="69"/>
                    <a:pt x="249" y="69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3" y="16"/>
                    <a:pt x="304" y="12"/>
                    <a:pt x="302" y="8"/>
                  </a:cubicBezTo>
                  <a:close/>
                  <a:moveTo>
                    <a:pt x="217" y="57"/>
                  </a:moveTo>
                  <a:cubicBezTo>
                    <a:pt x="227" y="46"/>
                    <a:pt x="227" y="46"/>
                    <a:pt x="227" y="46"/>
                  </a:cubicBezTo>
                  <a:cubicBezTo>
                    <a:pt x="228" y="46"/>
                    <a:pt x="229" y="45"/>
                    <a:pt x="229" y="45"/>
                  </a:cubicBezTo>
                  <a:cubicBezTo>
                    <a:pt x="230" y="45"/>
                    <a:pt x="231" y="46"/>
                    <a:pt x="231" y="46"/>
                  </a:cubicBezTo>
                  <a:cubicBezTo>
                    <a:pt x="242" y="57"/>
                    <a:pt x="242" y="57"/>
                    <a:pt x="242" y="57"/>
                  </a:cubicBezTo>
                  <a:cubicBezTo>
                    <a:pt x="243" y="58"/>
                    <a:pt x="243" y="59"/>
                    <a:pt x="242" y="60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1"/>
                    <a:pt x="230" y="72"/>
                    <a:pt x="229" y="72"/>
                  </a:cubicBezTo>
                  <a:cubicBezTo>
                    <a:pt x="229" y="72"/>
                    <a:pt x="228" y="71"/>
                    <a:pt x="227" y="7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6" y="60"/>
                    <a:pt x="216" y="59"/>
                    <a:pt x="216" y="59"/>
                  </a:cubicBezTo>
                  <a:cubicBezTo>
                    <a:pt x="216" y="58"/>
                    <a:pt x="216" y="57"/>
                    <a:pt x="217" y="57"/>
                  </a:cubicBezTo>
                  <a:close/>
                  <a:moveTo>
                    <a:pt x="158" y="35"/>
                  </a:moveTo>
                  <a:cubicBezTo>
                    <a:pt x="158" y="34"/>
                    <a:pt x="158" y="33"/>
                    <a:pt x="160" y="33"/>
                  </a:cubicBezTo>
                  <a:cubicBezTo>
                    <a:pt x="161" y="32"/>
                    <a:pt x="162" y="32"/>
                    <a:pt x="163" y="3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1" y="32"/>
                    <a:pt x="202" y="32"/>
                    <a:pt x="204" y="33"/>
                  </a:cubicBezTo>
                  <a:cubicBezTo>
                    <a:pt x="205" y="33"/>
                    <a:pt x="205" y="34"/>
                    <a:pt x="205" y="35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9"/>
                    <a:pt x="204" y="7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1"/>
                    <a:pt x="182" y="101"/>
                    <a:pt x="182" y="101"/>
                  </a:cubicBezTo>
                  <a:cubicBezTo>
                    <a:pt x="181" y="101"/>
                    <a:pt x="180" y="101"/>
                    <a:pt x="179" y="100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8" y="79"/>
                    <a:pt x="158" y="78"/>
                    <a:pt x="158" y="77"/>
                  </a:cubicBezTo>
                  <a:lnTo>
                    <a:pt x="158" y="35"/>
                  </a:lnTo>
                  <a:close/>
                  <a:moveTo>
                    <a:pt x="121" y="57"/>
                  </a:moveTo>
                  <a:cubicBezTo>
                    <a:pt x="132" y="46"/>
                    <a:pt x="132" y="46"/>
                    <a:pt x="132" y="46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4" y="45"/>
                    <a:pt x="135" y="46"/>
                    <a:pt x="136" y="4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7" y="58"/>
                    <a:pt x="147" y="59"/>
                    <a:pt x="146" y="6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71"/>
                    <a:pt x="134" y="72"/>
                    <a:pt x="134" y="72"/>
                  </a:cubicBezTo>
                  <a:cubicBezTo>
                    <a:pt x="133" y="72"/>
                    <a:pt x="132" y="71"/>
                    <a:pt x="132" y="71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1" y="59"/>
                    <a:pt x="121" y="59"/>
                  </a:cubicBezTo>
                  <a:cubicBezTo>
                    <a:pt x="121" y="58"/>
                    <a:pt x="121" y="57"/>
                    <a:pt x="121" y="57"/>
                  </a:cubicBezTo>
                  <a:close/>
                  <a:moveTo>
                    <a:pt x="146" y="156"/>
                  </a:moveTo>
                  <a:cubicBezTo>
                    <a:pt x="136" y="166"/>
                    <a:pt x="136" y="166"/>
                    <a:pt x="136" y="166"/>
                  </a:cubicBezTo>
                  <a:cubicBezTo>
                    <a:pt x="135" y="167"/>
                    <a:pt x="134" y="167"/>
                    <a:pt x="134" y="167"/>
                  </a:cubicBezTo>
                  <a:cubicBezTo>
                    <a:pt x="133" y="167"/>
                    <a:pt x="132" y="167"/>
                    <a:pt x="132" y="16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3"/>
                    <a:pt x="121" y="153"/>
                    <a:pt x="121" y="1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1"/>
                    <a:pt x="133" y="141"/>
                    <a:pt x="134" y="141"/>
                  </a:cubicBezTo>
                  <a:cubicBezTo>
                    <a:pt x="134" y="141"/>
                    <a:pt x="135" y="141"/>
                    <a:pt x="136" y="142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7" y="153"/>
                    <a:pt x="147" y="155"/>
                    <a:pt x="146" y="156"/>
                  </a:cubicBezTo>
                  <a:close/>
                  <a:moveTo>
                    <a:pt x="152" y="130"/>
                  </a:moveTo>
                  <a:cubicBezTo>
                    <a:pt x="110" y="130"/>
                    <a:pt x="110" y="130"/>
                    <a:pt x="110" y="130"/>
                  </a:cubicBezTo>
                  <a:cubicBezTo>
                    <a:pt x="109" y="130"/>
                    <a:pt x="108" y="130"/>
                    <a:pt x="107" y="129"/>
                  </a:cubicBezTo>
                  <a:cubicBezTo>
                    <a:pt x="107" y="127"/>
                    <a:pt x="107" y="126"/>
                    <a:pt x="108" y="125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87"/>
                    <a:pt x="107" y="86"/>
                    <a:pt x="107" y="85"/>
                  </a:cubicBezTo>
                  <a:cubicBezTo>
                    <a:pt x="108" y="83"/>
                    <a:pt x="109" y="83"/>
                    <a:pt x="110" y="83"/>
                  </a:cubicBezTo>
                  <a:cubicBezTo>
                    <a:pt x="152" y="83"/>
                    <a:pt x="152" y="83"/>
                    <a:pt x="152" y="83"/>
                  </a:cubicBezTo>
                  <a:cubicBezTo>
                    <a:pt x="153" y="83"/>
                    <a:pt x="153" y="83"/>
                    <a:pt x="154" y="84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5"/>
                    <a:pt x="176" y="106"/>
                    <a:pt x="176" y="107"/>
                  </a:cubicBezTo>
                  <a:cubicBezTo>
                    <a:pt x="176" y="107"/>
                    <a:pt x="175" y="108"/>
                    <a:pt x="175" y="109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3" y="130"/>
                    <a:pt x="153" y="130"/>
                    <a:pt x="152" y="130"/>
                  </a:cubicBezTo>
                  <a:close/>
                  <a:moveTo>
                    <a:pt x="205" y="178"/>
                  </a:moveTo>
                  <a:cubicBezTo>
                    <a:pt x="205" y="179"/>
                    <a:pt x="205" y="180"/>
                    <a:pt x="204" y="181"/>
                  </a:cubicBezTo>
                  <a:cubicBezTo>
                    <a:pt x="203" y="181"/>
                    <a:pt x="203" y="181"/>
                    <a:pt x="202" y="181"/>
                  </a:cubicBezTo>
                  <a:cubicBezTo>
                    <a:pt x="202" y="181"/>
                    <a:pt x="201" y="181"/>
                    <a:pt x="200" y="180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1" y="181"/>
                    <a:pt x="160" y="181"/>
                  </a:cubicBezTo>
                  <a:cubicBezTo>
                    <a:pt x="158" y="180"/>
                    <a:pt x="158" y="179"/>
                    <a:pt x="158" y="178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5"/>
                    <a:pt x="159" y="134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1" y="112"/>
                    <a:pt x="182" y="112"/>
                    <a:pt x="184" y="113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5" y="135"/>
                    <a:pt x="205" y="136"/>
                    <a:pt x="205" y="136"/>
                  </a:cubicBezTo>
                  <a:lnTo>
                    <a:pt x="205" y="178"/>
                  </a:lnTo>
                  <a:close/>
                  <a:moveTo>
                    <a:pt x="242" y="156"/>
                  </a:moveTo>
                  <a:cubicBezTo>
                    <a:pt x="231" y="166"/>
                    <a:pt x="231" y="166"/>
                    <a:pt x="231" y="166"/>
                  </a:cubicBezTo>
                  <a:cubicBezTo>
                    <a:pt x="231" y="167"/>
                    <a:pt x="230" y="167"/>
                    <a:pt x="229" y="167"/>
                  </a:cubicBezTo>
                  <a:cubicBezTo>
                    <a:pt x="229" y="167"/>
                    <a:pt x="228" y="167"/>
                    <a:pt x="227" y="166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6" y="155"/>
                    <a:pt x="216" y="155"/>
                    <a:pt x="216" y="154"/>
                  </a:cubicBezTo>
                  <a:cubicBezTo>
                    <a:pt x="216" y="153"/>
                    <a:pt x="216" y="153"/>
                    <a:pt x="217" y="15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8" y="141"/>
                    <a:pt x="229" y="141"/>
                    <a:pt x="229" y="141"/>
                  </a:cubicBezTo>
                  <a:cubicBezTo>
                    <a:pt x="230" y="141"/>
                    <a:pt x="231" y="141"/>
                    <a:pt x="231" y="142"/>
                  </a:cubicBezTo>
                  <a:cubicBezTo>
                    <a:pt x="242" y="152"/>
                    <a:pt x="242" y="152"/>
                    <a:pt x="242" y="152"/>
                  </a:cubicBezTo>
                  <a:cubicBezTo>
                    <a:pt x="243" y="153"/>
                    <a:pt x="243" y="155"/>
                    <a:pt x="242" y="156"/>
                  </a:cubicBezTo>
                  <a:close/>
                  <a:moveTo>
                    <a:pt x="253" y="83"/>
                  </a:moveTo>
                  <a:cubicBezTo>
                    <a:pt x="254" y="83"/>
                    <a:pt x="255" y="83"/>
                    <a:pt x="256" y="85"/>
                  </a:cubicBezTo>
                  <a:cubicBezTo>
                    <a:pt x="256" y="86"/>
                    <a:pt x="256" y="87"/>
                    <a:pt x="255" y="88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6"/>
                    <a:pt x="256" y="127"/>
                    <a:pt x="256" y="129"/>
                  </a:cubicBezTo>
                  <a:cubicBezTo>
                    <a:pt x="255" y="130"/>
                    <a:pt x="254" y="130"/>
                    <a:pt x="253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0" y="130"/>
                    <a:pt x="210" y="130"/>
                    <a:pt x="209" y="13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7" y="107"/>
                    <a:pt x="187" y="107"/>
                  </a:cubicBezTo>
                  <a:cubicBezTo>
                    <a:pt x="187" y="106"/>
                    <a:pt x="188" y="105"/>
                    <a:pt x="188" y="104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0" y="83"/>
                    <a:pt x="210" y="83"/>
                    <a:pt x="211" y="83"/>
                  </a:cubicBezTo>
                  <a:lnTo>
                    <a:pt x="253" y="83"/>
                  </a:lnTo>
                  <a:close/>
                  <a:moveTo>
                    <a:pt x="458" y="132"/>
                  </a:moveTo>
                  <a:cubicBezTo>
                    <a:pt x="376" y="132"/>
                    <a:pt x="376" y="132"/>
                    <a:pt x="376" y="132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2" y="66"/>
                    <a:pt x="452" y="66"/>
                    <a:pt x="452" y="66"/>
                  </a:cubicBezTo>
                  <a:cubicBezTo>
                    <a:pt x="376" y="66"/>
                    <a:pt x="376" y="66"/>
                    <a:pt x="376" y="66"/>
                  </a:cubicBezTo>
                  <a:cubicBezTo>
                    <a:pt x="376" y="17"/>
                    <a:pt x="376" y="17"/>
                    <a:pt x="376" y="17"/>
                  </a:cubicBezTo>
                  <a:cubicBezTo>
                    <a:pt x="458" y="17"/>
                    <a:pt x="458" y="17"/>
                    <a:pt x="458" y="17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147"/>
                    <a:pt x="359" y="147"/>
                    <a:pt x="359" y="147"/>
                  </a:cubicBezTo>
                  <a:cubicBezTo>
                    <a:pt x="458" y="147"/>
                    <a:pt x="458" y="147"/>
                    <a:pt x="458" y="147"/>
                  </a:cubicBezTo>
                  <a:lnTo>
                    <a:pt x="458" y="132"/>
                  </a:lnTo>
                  <a:close/>
                  <a:moveTo>
                    <a:pt x="399" y="192"/>
                  </a:moveTo>
                  <a:cubicBezTo>
                    <a:pt x="395" y="192"/>
                    <a:pt x="392" y="193"/>
                    <a:pt x="391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90" y="215"/>
                    <a:pt x="390" y="215"/>
                    <a:pt x="390" y="215"/>
                  </a:cubicBezTo>
                  <a:cubicBezTo>
                    <a:pt x="390" y="200"/>
                    <a:pt x="390" y="200"/>
                    <a:pt x="390" y="200"/>
                  </a:cubicBezTo>
                  <a:cubicBezTo>
                    <a:pt x="391" y="197"/>
                    <a:pt x="395" y="195"/>
                    <a:pt x="397" y="195"/>
                  </a:cubicBezTo>
                  <a:cubicBezTo>
                    <a:pt x="401" y="195"/>
                    <a:pt x="404" y="197"/>
                    <a:pt x="404" y="201"/>
                  </a:cubicBezTo>
                  <a:cubicBezTo>
                    <a:pt x="404" y="215"/>
                    <a:pt x="404" y="215"/>
                    <a:pt x="404" y="215"/>
                  </a:cubicBezTo>
                  <a:cubicBezTo>
                    <a:pt x="408" y="215"/>
                    <a:pt x="408" y="215"/>
                    <a:pt x="408" y="215"/>
                  </a:cubicBezTo>
                  <a:cubicBezTo>
                    <a:pt x="408" y="200"/>
                    <a:pt x="408" y="200"/>
                    <a:pt x="408" y="200"/>
                  </a:cubicBezTo>
                  <a:cubicBezTo>
                    <a:pt x="408" y="194"/>
                    <a:pt x="404" y="192"/>
                    <a:pt x="399" y="192"/>
                  </a:cubicBezTo>
                  <a:close/>
                  <a:moveTo>
                    <a:pt x="448" y="204"/>
                  </a:moveTo>
                  <a:cubicBezTo>
                    <a:pt x="448" y="197"/>
                    <a:pt x="445" y="191"/>
                    <a:pt x="437" y="191"/>
                  </a:cubicBezTo>
                  <a:cubicBezTo>
                    <a:pt x="430" y="191"/>
                    <a:pt x="426" y="197"/>
                    <a:pt x="426" y="203"/>
                  </a:cubicBezTo>
                  <a:cubicBezTo>
                    <a:pt x="426" y="212"/>
                    <a:pt x="431" y="216"/>
                    <a:pt x="439" y="216"/>
                  </a:cubicBezTo>
                  <a:cubicBezTo>
                    <a:pt x="441" y="216"/>
                    <a:pt x="445" y="215"/>
                    <a:pt x="447" y="213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4" y="212"/>
                    <a:pt x="441" y="213"/>
                    <a:pt x="439" y="213"/>
                  </a:cubicBezTo>
                  <a:cubicBezTo>
                    <a:pt x="435" y="213"/>
                    <a:pt x="432" y="211"/>
                    <a:pt x="431" y="208"/>
                  </a:cubicBezTo>
                  <a:cubicBezTo>
                    <a:pt x="430" y="207"/>
                    <a:pt x="430" y="206"/>
                    <a:pt x="430" y="204"/>
                  </a:cubicBezTo>
                  <a:cubicBezTo>
                    <a:pt x="430" y="204"/>
                    <a:pt x="430" y="204"/>
                    <a:pt x="430" y="204"/>
                  </a:cubicBezTo>
                  <a:lnTo>
                    <a:pt x="448" y="204"/>
                  </a:lnTo>
                  <a:close/>
                  <a:moveTo>
                    <a:pt x="437" y="194"/>
                  </a:moveTo>
                  <a:cubicBezTo>
                    <a:pt x="442" y="194"/>
                    <a:pt x="444" y="197"/>
                    <a:pt x="444" y="201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1" y="197"/>
                    <a:pt x="433" y="194"/>
                    <a:pt x="437" y="194"/>
                  </a:cubicBezTo>
                  <a:close/>
                  <a:moveTo>
                    <a:pt x="612" y="198"/>
                  </a:moveTo>
                  <a:cubicBezTo>
                    <a:pt x="612" y="196"/>
                    <a:pt x="614" y="194"/>
                    <a:pt x="617" y="194"/>
                  </a:cubicBezTo>
                  <a:cubicBezTo>
                    <a:pt x="621" y="194"/>
                    <a:pt x="623" y="196"/>
                    <a:pt x="624" y="197"/>
                  </a:cubicBezTo>
                  <a:cubicBezTo>
                    <a:pt x="625" y="197"/>
                    <a:pt x="625" y="197"/>
                    <a:pt x="625" y="197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4" y="193"/>
                    <a:pt x="621" y="192"/>
                    <a:pt x="617" y="192"/>
                  </a:cubicBezTo>
                  <a:cubicBezTo>
                    <a:pt x="611" y="192"/>
                    <a:pt x="608" y="194"/>
                    <a:pt x="608" y="198"/>
                  </a:cubicBezTo>
                  <a:cubicBezTo>
                    <a:pt x="608" y="206"/>
                    <a:pt x="622" y="204"/>
                    <a:pt x="622" y="209"/>
                  </a:cubicBezTo>
                  <a:cubicBezTo>
                    <a:pt x="622" y="212"/>
                    <a:pt x="621" y="213"/>
                    <a:pt x="617" y="213"/>
                  </a:cubicBezTo>
                  <a:cubicBezTo>
                    <a:pt x="614" y="213"/>
                    <a:pt x="611" y="211"/>
                    <a:pt x="609" y="210"/>
                  </a:cubicBezTo>
                  <a:cubicBezTo>
                    <a:pt x="608" y="210"/>
                    <a:pt x="608" y="210"/>
                    <a:pt x="608" y="210"/>
                  </a:cubicBezTo>
                  <a:cubicBezTo>
                    <a:pt x="608" y="213"/>
                    <a:pt x="608" y="213"/>
                    <a:pt x="608" y="213"/>
                  </a:cubicBezTo>
                  <a:cubicBezTo>
                    <a:pt x="610" y="215"/>
                    <a:pt x="613" y="216"/>
                    <a:pt x="617" y="216"/>
                  </a:cubicBezTo>
                  <a:cubicBezTo>
                    <a:pt x="623" y="216"/>
                    <a:pt x="626" y="213"/>
                    <a:pt x="626" y="209"/>
                  </a:cubicBezTo>
                  <a:cubicBezTo>
                    <a:pt x="626" y="201"/>
                    <a:pt x="612" y="203"/>
                    <a:pt x="612" y="198"/>
                  </a:cubicBezTo>
                  <a:close/>
                  <a:moveTo>
                    <a:pt x="418" y="184"/>
                  </a:moveTo>
                  <a:cubicBezTo>
                    <a:pt x="415" y="184"/>
                    <a:pt x="415" y="184"/>
                    <a:pt x="415" y="184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1" y="192"/>
                    <a:pt x="411" y="192"/>
                    <a:pt x="411" y="192"/>
                  </a:cubicBezTo>
                  <a:cubicBezTo>
                    <a:pt x="411" y="195"/>
                    <a:pt x="411" y="195"/>
                    <a:pt x="411" y="195"/>
                  </a:cubicBezTo>
                  <a:cubicBezTo>
                    <a:pt x="415" y="195"/>
                    <a:pt x="415" y="195"/>
                    <a:pt x="415" y="195"/>
                  </a:cubicBezTo>
                  <a:cubicBezTo>
                    <a:pt x="414" y="208"/>
                    <a:pt x="414" y="208"/>
                    <a:pt x="414" y="208"/>
                  </a:cubicBezTo>
                  <a:cubicBezTo>
                    <a:pt x="414" y="214"/>
                    <a:pt x="416" y="215"/>
                    <a:pt x="420" y="215"/>
                  </a:cubicBezTo>
                  <a:cubicBezTo>
                    <a:pt x="423" y="215"/>
                    <a:pt x="423" y="215"/>
                    <a:pt x="423" y="215"/>
                  </a:cubicBezTo>
                  <a:cubicBezTo>
                    <a:pt x="423" y="212"/>
                    <a:pt x="423" y="212"/>
                    <a:pt x="423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9" y="212"/>
                    <a:pt x="418" y="212"/>
                    <a:pt x="418" y="209"/>
                  </a:cubicBezTo>
                  <a:cubicBezTo>
                    <a:pt x="418" y="195"/>
                    <a:pt x="418" y="195"/>
                    <a:pt x="418" y="195"/>
                  </a:cubicBezTo>
                  <a:cubicBezTo>
                    <a:pt x="424" y="195"/>
                    <a:pt x="424" y="195"/>
                    <a:pt x="424" y="195"/>
                  </a:cubicBezTo>
                  <a:cubicBezTo>
                    <a:pt x="424" y="192"/>
                    <a:pt x="424" y="192"/>
                    <a:pt x="424" y="192"/>
                  </a:cubicBezTo>
                  <a:cubicBezTo>
                    <a:pt x="418" y="192"/>
                    <a:pt x="418" y="192"/>
                    <a:pt x="418" y="192"/>
                  </a:cubicBezTo>
                  <a:lnTo>
                    <a:pt x="418" y="18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37">
              <a:extLst>
                <a:ext uri="{FF2B5EF4-FFF2-40B4-BE49-F238E27FC236}">
                  <a16:creationId xmlns:a16="http://schemas.microsoft.com/office/drawing/2014/main" id="{61D4D38A-08EE-4AB7-81C3-42AF2736451F}"/>
                </a:ext>
              </a:extLst>
            </p:cNvPr>
            <p:cNvSpPr/>
            <p:nvPr userDrawn="1">
              <p:custDataLst>
                <p:tags r:id="rId39"/>
              </p:custDataLst>
            </p:nvPr>
          </p:nvSpPr>
          <p:spPr bwMode="auto">
            <a:xfrm>
              <a:off x="5568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0 w 129"/>
                <a:gd name="T13" fmla="*/ 83 h 189"/>
                <a:gd name="T14" fmla="*/ 120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8 w 129"/>
                <a:gd name="T21" fmla="*/ 170 h 189"/>
                <a:gd name="T22" fmla="*/ 128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0" y="83"/>
                  </a:lnTo>
                  <a:lnTo>
                    <a:pt x="120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8" y="170"/>
                  </a:lnTo>
                  <a:lnTo>
                    <a:pt x="128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8">
              <a:extLst>
                <a:ext uri="{FF2B5EF4-FFF2-40B4-BE49-F238E27FC236}">
                  <a16:creationId xmlns:a16="http://schemas.microsoft.com/office/drawing/2014/main" id="{C0998B87-742B-4A1A-9CEE-D99767195B0D}"/>
                </a:ext>
              </a:extLst>
            </p:cNvPr>
            <p:cNvSpPr/>
            <p:nvPr userDrawn="1">
              <p:custDataLst>
                <p:tags r:id="rId40"/>
              </p:custDataLst>
            </p:nvPr>
          </p:nvSpPr>
          <p:spPr bwMode="auto">
            <a:xfrm>
              <a:off x="5726" y="2074"/>
              <a:ext cx="118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4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6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39">
              <a:extLst>
                <a:ext uri="{FF2B5EF4-FFF2-40B4-BE49-F238E27FC236}">
                  <a16:creationId xmlns:a16="http://schemas.microsoft.com/office/drawing/2014/main" id="{47751393-5ED0-42AD-B587-6310A054DB2F}"/>
                </a:ext>
              </a:extLst>
            </p:cNvPr>
            <p:cNvSpPr/>
            <p:nvPr userDrawn="1">
              <p:custDataLst>
                <p:tags r:id="rId41"/>
              </p:custDataLst>
            </p:nvPr>
          </p:nvSpPr>
          <p:spPr bwMode="auto">
            <a:xfrm>
              <a:off x="5860" y="2030"/>
              <a:ext cx="73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7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7 w 57"/>
                <a:gd name="T27" fmla="*/ 35 h 138"/>
                <a:gd name="T28" fmla="*/ 17 w 57"/>
                <a:gd name="T29" fmla="*/ 0 h 138"/>
                <a:gd name="T30" fmla="*/ 33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2"/>
                    <a:pt x="16" y="10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0">
              <a:extLst>
                <a:ext uri="{FF2B5EF4-FFF2-40B4-BE49-F238E27FC236}">
                  <a16:creationId xmlns:a16="http://schemas.microsoft.com/office/drawing/2014/main" id="{69816820-678A-43BE-9BF7-B7928CE55A94}"/>
                </a:ext>
              </a:extLst>
            </p:cNvPr>
            <p:cNvSpPr>
              <a:spLocks noEditPoints="1"/>
            </p:cNvSpPr>
            <p:nvPr userDrawn="1">
              <p:custDataLst>
                <p:tags r:id="rId42"/>
              </p:custDataLst>
            </p:nvPr>
          </p:nvSpPr>
          <p:spPr bwMode="auto">
            <a:xfrm>
              <a:off x="5952" y="2073"/>
              <a:ext cx="127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3 h 108"/>
                <a:gd name="T10" fmla="*/ 93 w 98"/>
                <a:gd name="T11" fmla="*/ 83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4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3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4"/>
                    <a:pt x="49" y="14"/>
                  </a:cubicBezTo>
                  <a:cubicBezTo>
                    <a:pt x="30" y="14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1">
              <a:extLst>
                <a:ext uri="{FF2B5EF4-FFF2-40B4-BE49-F238E27FC236}">
                  <a16:creationId xmlns:a16="http://schemas.microsoft.com/office/drawing/2014/main" id="{5B8F9196-815E-419D-B5A3-356C8D23216D}"/>
                </a:ext>
              </a:extLst>
            </p:cNvPr>
            <p:cNvSpPr/>
            <p:nvPr userDrawn="1">
              <p:custDataLst>
                <p:tags r:id="rId43"/>
              </p:custDataLst>
            </p:nvPr>
          </p:nvSpPr>
          <p:spPr bwMode="auto">
            <a:xfrm>
              <a:off x="6106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2">
              <a:extLst>
                <a:ext uri="{FF2B5EF4-FFF2-40B4-BE49-F238E27FC236}">
                  <a16:creationId xmlns:a16="http://schemas.microsoft.com/office/drawing/2014/main" id="{15ECA1FB-C5F7-49DA-855C-38FBFAAB6D15}"/>
                </a:ext>
              </a:extLst>
            </p:cNvPr>
            <p:cNvSpPr>
              <a:spLocks noEditPoints="1"/>
            </p:cNvSpPr>
            <p:nvPr userDrawn="1">
              <p:custDataLst>
                <p:tags r:id="rId44"/>
              </p:custDataLst>
            </p:nvPr>
          </p:nvSpPr>
          <p:spPr bwMode="auto">
            <a:xfrm>
              <a:off x="6200" y="2073"/>
              <a:ext cx="129" cy="193"/>
            </a:xfrm>
            <a:custGeom>
              <a:avLst/>
              <a:gdLst>
                <a:gd name="T0" fmla="*/ 0 w 100"/>
                <a:gd name="T1" fmla="*/ 2 h 149"/>
                <a:gd name="T2" fmla="*/ 17 w 100"/>
                <a:gd name="T3" fmla="*/ 2 h 149"/>
                <a:gd name="T4" fmla="*/ 17 w 100"/>
                <a:gd name="T5" fmla="*/ 15 h 149"/>
                <a:gd name="T6" fmla="*/ 19 w 100"/>
                <a:gd name="T7" fmla="*/ 15 h 149"/>
                <a:gd name="T8" fmla="*/ 50 w 100"/>
                <a:gd name="T9" fmla="*/ 0 h 149"/>
                <a:gd name="T10" fmla="*/ 100 w 100"/>
                <a:gd name="T11" fmla="*/ 52 h 149"/>
                <a:gd name="T12" fmla="*/ 49 w 100"/>
                <a:gd name="T13" fmla="*/ 107 h 149"/>
                <a:gd name="T14" fmla="*/ 19 w 100"/>
                <a:gd name="T15" fmla="*/ 90 h 149"/>
                <a:gd name="T16" fmla="*/ 17 w 100"/>
                <a:gd name="T17" fmla="*/ 90 h 149"/>
                <a:gd name="T18" fmla="*/ 17 w 100"/>
                <a:gd name="T19" fmla="*/ 149 h 149"/>
                <a:gd name="T20" fmla="*/ 0 w 100"/>
                <a:gd name="T21" fmla="*/ 149 h 149"/>
                <a:gd name="T22" fmla="*/ 0 w 100"/>
                <a:gd name="T23" fmla="*/ 2 h 149"/>
                <a:gd name="T24" fmla="*/ 17 w 100"/>
                <a:gd name="T25" fmla="*/ 42 h 149"/>
                <a:gd name="T26" fmla="*/ 17 w 100"/>
                <a:gd name="T27" fmla="*/ 72 h 149"/>
                <a:gd name="T28" fmla="*/ 46 w 100"/>
                <a:gd name="T29" fmla="*/ 93 h 149"/>
                <a:gd name="T30" fmla="*/ 83 w 100"/>
                <a:gd name="T31" fmla="*/ 52 h 149"/>
                <a:gd name="T32" fmla="*/ 47 w 100"/>
                <a:gd name="T33" fmla="*/ 14 h 149"/>
                <a:gd name="T34" fmla="*/ 17 w 100"/>
                <a:gd name="T35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49">
                  <a:moveTo>
                    <a:pt x="0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4" y="6"/>
                    <a:pt x="36" y="0"/>
                    <a:pt x="50" y="0"/>
                  </a:cubicBezTo>
                  <a:cubicBezTo>
                    <a:pt x="80" y="0"/>
                    <a:pt x="100" y="21"/>
                    <a:pt x="100" y="52"/>
                  </a:cubicBezTo>
                  <a:cubicBezTo>
                    <a:pt x="100" y="85"/>
                    <a:pt x="77" y="107"/>
                    <a:pt x="49" y="107"/>
                  </a:cubicBezTo>
                  <a:cubicBezTo>
                    <a:pt x="38" y="107"/>
                    <a:pt x="24" y="101"/>
                    <a:pt x="19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0" y="2"/>
                  </a:lnTo>
                  <a:close/>
                  <a:moveTo>
                    <a:pt x="17" y="42"/>
                  </a:moveTo>
                  <a:cubicBezTo>
                    <a:pt x="17" y="72"/>
                    <a:pt x="17" y="72"/>
                    <a:pt x="17" y="72"/>
                  </a:cubicBezTo>
                  <a:cubicBezTo>
                    <a:pt x="17" y="85"/>
                    <a:pt x="32" y="93"/>
                    <a:pt x="46" y="93"/>
                  </a:cubicBezTo>
                  <a:cubicBezTo>
                    <a:pt x="66" y="93"/>
                    <a:pt x="83" y="80"/>
                    <a:pt x="83" y="52"/>
                  </a:cubicBezTo>
                  <a:cubicBezTo>
                    <a:pt x="83" y="28"/>
                    <a:pt x="67" y="14"/>
                    <a:pt x="47" y="14"/>
                  </a:cubicBezTo>
                  <a:cubicBezTo>
                    <a:pt x="32" y="14"/>
                    <a:pt x="17" y="26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3">
              <a:extLst>
                <a:ext uri="{FF2B5EF4-FFF2-40B4-BE49-F238E27FC236}">
                  <a16:creationId xmlns:a16="http://schemas.microsoft.com/office/drawing/2014/main" id="{BC8A1D13-FCBC-4458-9996-B6498CB2B1C5}"/>
                </a:ext>
              </a:extLst>
            </p:cNvPr>
            <p:cNvSpPr/>
            <p:nvPr userDrawn="1">
              <p:custDataLst>
                <p:tags r:id="rId45"/>
              </p:custDataLst>
            </p:nvPr>
          </p:nvSpPr>
          <p:spPr bwMode="auto">
            <a:xfrm>
              <a:off x="6357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4">
              <a:extLst>
                <a:ext uri="{FF2B5EF4-FFF2-40B4-BE49-F238E27FC236}">
                  <a16:creationId xmlns:a16="http://schemas.microsoft.com/office/drawing/2014/main" id="{FC5A7E74-DC69-4CB1-97EF-DA81CE2E43FE}"/>
                </a:ext>
              </a:extLst>
            </p:cNvPr>
            <p:cNvSpPr>
              <a:spLocks noEditPoints="1"/>
            </p:cNvSpPr>
            <p:nvPr userDrawn="1">
              <p:custDataLst>
                <p:tags r:id="rId46"/>
              </p:custDataLst>
            </p:nvPr>
          </p:nvSpPr>
          <p:spPr bwMode="auto">
            <a:xfrm>
              <a:off x="6451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5">
              <a:extLst>
                <a:ext uri="{FF2B5EF4-FFF2-40B4-BE49-F238E27FC236}">
                  <a16:creationId xmlns:a16="http://schemas.microsoft.com/office/drawing/2014/main" id="{EF1B994B-0AFF-43E3-A67F-A637B963CAF6}"/>
                </a:ext>
              </a:extLst>
            </p:cNvPr>
            <p:cNvSpPr/>
            <p:nvPr userDrawn="1">
              <p:custDataLst>
                <p:tags r:id="rId47"/>
              </p:custDataLst>
            </p:nvPr>
          </p:nvSpPr>
          <p:spPr bwMode="auto">
            <a:xfrm>
              <a:off x="6501" y="2074"/>
              <a:ext cx="103" cy="139"/>
            </a:xfrm>
            <a:custGeom>
              <a:avLst/>
              <a:gdLst>
                <a:gd name="T0" fmla="*/ 0 w 80"/>
                <a:gd name="T1" fmla="*/ 79 h 107"/>
                <a:gd name="T2" fmla="*/ 6 w 80"/>
                <a:gd name="T3" fmla="*/ 79 h 107"/>
                <a:gd name="T4" fmla="*/ 39 w 80"/>
                <a:gd name="T5" fmla="*/ 94 h 107"/>
                <a:gd name="T6" fmla="*/ 64 w 80"/>
                <a:gd name="T7" fmla="*/ 78 h 107"/>
                <a:gd name="T8" fmla="*/ 1 w 80"/>
                <a:gd name="T9" fmla="*/ 29 h 107"/>
                <a:gd name="T10" fmla="*/ 42 w 80"/>
                <a:gd name="T11" fmla="*/ 0 h 107"/>
                <a:gd name="T12" fmla="*/ 74 w 80"/>
                <a:gd name="T13" fmla="*/ 8 h 107"/>
                <a:gd name="T14" fmla="*/ 74 w 80"/>
                <a:gd name="T15" fmla="*/ 24 h 107"/>
                <a:gd name="T16" fmla="*/ 70 w 80"/>
                <a:gd name="T17" fmla="*/ 24 h 107"/>
                <a:gd name="T18" fmla="*/ 42 w 80"/>
                <a:gd name="T19" fmla="*/ 12 h 107"/>
                <a:gd name="T20" fmla="*/ 17 w 80"/>
                <a:gd name="T21" fmla="*/ 26 h 107"/>
                <a:gd name="T22" fmla="*/ 80 w 80"/>
                <a:gd name="T23" fmla="*/ 77 h 107"/>
                <a:gd name="T24" fmla="*/ 39 w 80"/>
                <a:gd name="T25" fmla="*/ 107 h 107"/>
                <a:gd name="T26" fmla="*/ 0 w 80"/>
                <a:gd name="T27" fmla="*/ 95 h 107"/>
                <a:gd name="T28" fmla="*/ 0 w 80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7">
                  <a:moveTo>
                    <a:pt x="0" y="79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1" y="87"/>
                    <a:pt x="26" y="94"/>
                    <a:pt x="39" y="94"/>
                  </a:cubicBezTo>
                  <a:cubicBezTo>
                    <a:pt x="55" y="94"/>
                    <a:pt x="64" y="89"/>
                    <a:pt x="64" y="78"/>
                  </a:cubicBezTo>
                  <a:cubicBezTo>
                    <a:pt x="64" y="57"/>
                    <a:pt x="1" y="64"/>
                    <a:pt x="1" y="29"/>
                  </a:cubicBezTo>
                  <a:cubicBezTo>
                    <a:pt x="1" y="11"/>
                    <a:pt x="14" y="0"/>
                    <a:pt x="42" y="0"/>
                  </a:cubicBezTo>
                  <a:cubicBezTo>
                    <a:pt x="57" y="0"/>
                    <a:pt x="69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6" y="20"/>
                    <a:pt x="56" y="12"/>
                    <a:pt x="42" y="12"/>
                  </a:cubicBezTo>
                  <a:cubicBezTo>
                    <a:pt x="24" y="12"/>
                    <a:pt x="17" y="18"/>
                    <a:pt x="17" y="26"/>
                  </a:cubicBezTo>
                  <a:cubicBezTo>
                    <a:pt x="17" y="51"/>
                    <a:pt x="80" y="41"/>
                    <a:pt x="80" y="77"/>
                  </a:cubicBezTo>
                  <a:cubicBezTo>
                    <a:pt x="80" y="96"/>
                    <a:pt x="68" y="107"/>
                    <a:pt x="39" y="107"/>
                  </a:cubicBezTo>
                  <a:cubicBezTo>
                    <a:pt x="23" y="107"/>
                    <a:pt x="10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46">
              <a:extLst>
                <a:ext uri="{FF2B5EF4-FFF2-40B4-BE49-F238E27FC236}">
                  <a16:creationId xmlns:a16="http://schemas.microsoft.com/office/drawing/2014/main" id="{8FC62649-27BE-4515-93D3-9EDDE2515E01}"/>
                </a:ext>
              </a:extLst>
            </p:cNvPr>
            <p:cNvSpPr>
              <a:spLocks noEditPoints="1"/>
            </p:cNvSpPr>
            <p:nvPr userDrawn="1">
              <p:custDataLst>
                <p:tags r:id="rId48"/>
              </p:custDataLst>
            </p:nvPr>
          </p:nvSpPr>
          <p:spPr bwMode="auto">
            <a:xfrm>
              <a:off x="6621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8 w 97"/>
                <a:gd name="T9" fmla="*/ 83 h 108"/>
                <a:gd name="T10" fmla="*/ 92 w 97"/>
                <a:gd name="T11" fmla="*/ 83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4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3"/>
                    <a:pt x="17" y="68"/>
                    <a:pt x="19" y="72"/>
                  </a:cubicBezTo>
                  <a:cubicBezTo>
                    <a:pt x="25" y="86"/>
                    <a:pt x="36" y="94"/>
                    <a:pt x="55" y="94"/>
                  </a:cubicBezTo>
                  <a:cubicBezTo>
                    <a:pt x="65" y="94"/>
                    <a:pt x="78" y="90"/>
                    <a:pt x="88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4"/>
                    <a:pt x="49" y="14"/>
                  </a:cubicBezTo>
                  <a:cubicBezTo>
                    <a:pt x="30" y="14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47">
              <a:extLst>
                <a:ext uri="{FF2B5EF4-FFF2-40B4-BE49-F238E27FC236}">
                  <a16:creationId xmlns:a16="http://schemas.microsoft.com/office/drawing/2014/main" id="{CD04A9B2-1ED4-4CFC-B765-DA11F4E0C84F}"/>
                </a:ext>
              </a:extLst>
            </p:cNvPr>
            <p:cNvSpPr/>
            <p:nvPr userDrawn="1">
              <p:custDataLst>
                <p:tags r:id="rId49"/>
              </p:custDataLst>
            </p:nvPr>
          </p:nvSpPr>
          <p:spPr bwMode="auto">
            <a:xfrm>
              <a:off x="6841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48">
              <a:extLst>
                <a:ext uri="{FF2B5EF4-FFF2-40B4-BE49-F238E27FC236}">
                  <a16:creationId xmlns:a16="http://schemas.microsoft.com/office/drawing/2014/main" id="{F4A2AA62-CB40-40A3-933F-0E0422964F47}"/>
                </a:ext>
              </a:extLst>
            </p:cNvPr>
            <p:cNvSpPr/>
            <p:nvPr userDrawn="1">
              <p:custDataLst>
                <p:tags r:id="rId50"/>
              </p:custDataLst>
            </p:nvPr>
          </p:nvSpPr>
          <p:spPr bwMode="auto">
            <a:xfrm>
              <a:off x="6995" y="2074"/>
              <a:ext cx="101" cy="139"/>
            </a:xfrm>
            <a:custGeom>
              <a:avLst/>
              <a:gdLst>
                <a:gd name="T0" fmla="*/ 0 w 79"/>
                <a:gd name="T1" fmla="*/ 79 h 107"/>
                <a:gd name="T2" fmla="*/ 5 w 79"/>
                <a:gd name="T3" fmla="*/ 79 h 107"/>
                <a:gd name="T4" fmla="*/ 38 w 79"/>
                <a:gd name="T5" fmla="*/ 94 h 107"/>
                <a:gd name="T6" fmla="*/ 63 w 79"/>
                <a:gd name="T7" fmla="*/ 78 h 107"/>
                <a:gd name="T8" fmla="*/ 0 w 79"/>
                <a:gd name="T9" fmla="*/ 29 h 107"/>
                <a:gd name="T10" fmla="*/ 41 w 79"/>
                <a:gd name="T11" fmla="*/ 0 h 107"/>
                <a:gd name="T12" fmla="*/ 74 w 79"/>
                <a:gd name="T13" fmla="*/ 8 h 107"/>
                <a:gd name="T14" fmla="*/ 74 w 79"/>
                <a:gd name="T15" fmla="*/ 24 h 107"/>
                <a:gd name="T16" fmla="*/ 69 w 79"/>
                <a:gd name="T17" fmla="*/ 24 h 107"/>
                <a:gd name="T18" fmla="*/ 41 w 79"/>
                <a:gd name="T19" fmla="*/ 12 h 107"/>
                <a:gd name="T20" fmla="*/ 16 w 79"/>
                <a:gd name="T21" fmla="*/ 26 h 107"/>
                <a:gd name="T22" fmla="*/ 79 w 79"/>
                <a:gd name="T23" fmla="*/ 77 h 107"/>
                <a:gd name="T24" fmla="*/ 38 w 79"/>
                <a:gd name="T25" fmla="*/ 107 h 107"/>
                <a:gd name="T26" fmla="*/ 0 w 79"/>
                <a:gd name="T27" fmla="*/ 95 h 107"/>
                <a:gd name="T28" fmla="*/ 0 w 79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7">
                  <a:moveTo>
                    <a:pt x="0" y="79"/>
                  </a:moveTo>
                  <a:cubicBezTo>
                    <a:pt x="5" y="79"/>
                    <a:pt x="5" y="79"/>
                    <a:pt x="5" y="79"/>
                  </a:cubicBezTo>
                  <a:cubicBezTo>
                    <a:pt x="11" y="87"/>
                    <a:pt x="25" y="94"/>
                    <a:pt x="38" y="94"/>
                  </a:cubicBezTo>
                  <a:cubicBezTo>
                    <a:pt x="55" y="94"/>
                    <a:pt x="63" y="89"/>
                    <a:pt x="63" y="78"/>
                  </a:cubicBezTo>
                  <a:cubicBezTo>
                    <a:pt x="63" y="57"/>
                    <a:pt x="0" y="64"/>
                    <a:pt x="0" y="29"/>
                  </a:cubicBezTo>
                  <a:cubicBezTo>
                    <a:pt x="0" y="11"/>
                    <a:pt x="13" y="0"/>
                    <a:pt x="41" y="0"/>
                  </a:cubicBezTo>
                  <a:cubicBezTo>
                    <a:pt x="57" y="0"/>
                    <a:pt x="68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5" y="20"/>
                    <a:pt x="56" y="12"/>
                    <a:pt x="41" y="12"/>
                  </a:cubicBezTo>
                  <a:cubicBezTo>
                    <a:pt x="24" y="12"/>
                    <a:pt x="16" y="18"/>
                    <a:pt x="16" y="26"/>
                  </a:cubicBezTo>
                  <a:cubicBezTo>
                    <a:pt x="16" y="51"/>
                    <a:pt x="79" y="41"/>
                    <a:pt x="79" y="77"/>
                  </a:cubicBezTo>
                  <a:cubicBezTo>
                    <a:pt x="79" y="96"/>
                    <a:pt x="67" y="107"/>
                    <a:pt x="38" y="107"/>
                  </a:cubicBezTo>
                  <a:cubicBezTo>
                    <a:pt x="23" y="107"/>
                    <a:pt x="9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49">
              <a:extLst>
                <a:ext uri="{FF2B5EF4-FFF2-40B4-BE49-F238E27FC236}">
                  <a16:creationId xmlns:a16="http://schemas.microsoft.com/office/drawing/2014/main" id="{C970D09B-374B-4523-A88E-B2E7CC42401D}"/>
                </a:ext>
              </a:extLst>
            </p:cNvPr>
            <p:cNvSpPr/>
            <p:nvPr userDrawn="1">
              <p:custDataLst>
                <p:tags r:id="rId51"/>
              </p:custDataLst>
            </p:nvPr>
          </p:nvSpPr>
          <p:spPr bwMode="auto">
            <a:xfrm>
              <a:off x="71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2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50">
              <a:extLst>
                <a:ext uri="{FF2B5EF4-FFF2-40B4-BE49-F238E27FC236}">
                  <a16:creationId xmlns:a16="http://schemas.microsoft.com/office/drawing/2014/main" id="{2049AE1D-2036-40EC-ACB1-48ED60E36AB1}"/>
                </a:ext>
              </a:extLst>
            </p:cNvPr>
            <p:cNvSpPr>
              <a:spLocks noEditPoints="1"/>
            </p:cNvSpPr>
            <p:nvPr userDrawn="1">
              <p:custDataLst>
                <p:tags r:id="rId52"/>
              </p:custDataLst>
            </p:nvPr>
          </p:nvSpPr>
          <p:spPr bwMode="auto">
            <a:xfrm>
              <a:off x="7203" y="2073"/>
              <a:ext cx="134" cy="140"/>
            </a:xfrm>
            <a:custGeom>
              <a:avLst/>
              <a:gdLst>
                <a:gd name="T0" fmla="*/ 51 w 104"/>
                <a:gd name="T1" fmla="*/ 0 h 108"/>
                <a:gd name="T2" fmla="*/ 104 w 104"/>
                <a:gd name="T3" fmla="*/ 53 h 108"/>
                <a:gd name="T4" fmla="*/ 51 w 104"/>
                <a:gd name="T5" fmla="*/ 108 h 108"/>
                <a:gd name="T6" fmla="*/ 0 w 104"/>
                <a:gd name="T7" fmla="*/ 54 h 108"/>
                <a:gd name="T8" fmla="*/ 51 w 104"/>
                <a:gd name="T9" fmla="*/ 0 h 108"/>
                <a:gd name="T10" fmla="*/ 51 w 104"/>
                <a:gd name="T11" fmla="*/ 94 h 108"/>
                <a:gd name="T12" fmla="*/ 87 w 104"/>
                <a:gd name="T13" fmla="*/ 54 h 108"/>
                <a:gd name="T14" fmla="*/ 51 w 104"/>
                <a:gd name="T15" fmla="*/ 13 h 108"/>
                <a:gd name="T16" fmla="*/ 16 w 104"/>
                <a:gd name="T17" fmla="*/ 54 h 108"/>
                <a:gd name="T18" fmla="*/ 51 w 104"/>
                <a:gd name="T19" fmla="*/ 9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8">
                  <a:moveTo>
                    <a:pt x="51" y="0"/>
                  </a:moveTo>
                  <a:cubicBezTo>
                    <a:pt x="83" y="0"/>
                    <a:pt x="104" y="21"/>
                    <a:pt x="104" y="53"/>
                  </a:cubicBezTo>
                  <a:cubicBezTo>
                    <a:pt x="104" y="87"/>
                    <a:pt x="84" y="108"/>
                    <a:pt x="51" y="108"/>
                  </a:cubicBezTo>
                  <a:cubicBezTo>
                    <a:pt x="20" y="108"/>
                    <a:pt x="0" y="86"/>
                    <a:pt x="0" y="54"/>
                  </a:cubicBezTo>
                  <a:cubicBezTo>
                    <a:pt x="0" y="21"/>
                    <a:pt x="20" y="0"/>
                    <a:pt x="51" y="0"/>
                  </a:cubicBezTo>
                  <a:close/>
                  <a:moveTo>
                    <a:pt x="51" y="94"/>
                  </a:moveTo>
                  <a:cubicBezTo>
                    <a:pt x="71" y="94"/>
                    <a:pt x="87" y="79"/>
                    <a:pt x="87" y="54"/>
                  </a:cubicBezTo>
                  <a:cubicBezTo>
                    <a:pt x="87" y="28"/>
                    <a:pt x="72" y="13"/>
                    <a:pt x="51" y="13"/>
                  </a:cubicBezTo>
                  <a:cubicBezTo>
                    <a:pt x="33" y="13"/>
                    <a:pt x="16" y="28"/>
                    <a:pt x="16" y="54"/>
                  </a:cubicBezTo>
                  <a:cubicBezTo>
                    <a:pt x="16" y="79"/>
                    <a:pt x="33" y="94"/>
                    <a:pt x="51" y="94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51">
              <a:extLst>
                <a:ext uri="{FF2B5EF4-FFF2-40B4-BE49-F238E27FC236}">
                  <a16:creationId xmlns:a16="http://schemas.microsoft.com/office/drawing/2014/main" id="{08D33197-B586-4A97-AF1E-3FEF84E0B00A}"/>
                </a:ext>
              </a:extLst>
            </p:cNvPr>
            <p:cNvSpPr/>
            <p:nvPr userDrawn="1">
              <p:custDataLst>
                <p:tags r:id="rId53"/>
              </p:custDataLst>
            </p:nvPr>
          </p:nvSpPr>
          <p:spPr bwMode="auto">
            <a:xfrm>
              <a:off x="7364" y="2074"/>
              <a:ext cx="119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3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5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52">
              <a:extLst>
                <a:ext uri="{FF2B5EF4-FFF2-40B4-BE49-F238E27FC236}">
                  <a16:creationId xmlns:a16="http://schemas.microsoft.com/office/drawing/2014/main" id="{2E127F5F-19C6-45F4-A564-23BE6C82663C}"/>
                </a:ext>
              </a:extLst>
            </p:cNvPr>
            <p:cNvSpPr>
              <a:spLocks noEditPoints="1"/>
            </p:cNvSpPr>
            <p:nvPr userDrawn="1">
              <p:custDataLst>
                <p:tags r:id="rId54"/>
              </p:custDataLst>
            </p:nvPr>
          </p:nvSpPr>
          <p:spPr bwMode="auto">
            <a:xfrm>
              <a:off x="7516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53">
              <a:extLst>
                <a:ext uri="{FF2B5EF4-FFF2-40B4-BE49-F238E27FC236}">
                  <a16:creationId xmlns:a16="http://schemas.microsoft.com/office/drawing/2014/main" id="{A94932B6-34A5-4AD9-AD62-CFF23BAB33E8}"/>
                </a:ext>
              </a:extLst>
            </p:cNvPr>
            <p:cNvSpPr>
              <a:spLocks noEditPoints="1"/>
            </p:cNvSpPr>
            <p:nvPr userDrawn="1">
              <p:custDataLst>
                <p:tags r:id="rId55"/>
              </p:custDataLst>
            </p:nvPr>
          </p:nvSpPr>
          <p:spPr bwMode="auto">
            <a:xfrm>
              <a:off x="7565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5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4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6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50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8"/>
                    <a:pt x="40" y="42"/>
                  </a:cubicBezTo>
                  <a:cubicBezTo>
                    <a:pt x="47" y="40"/>
                    <a:pt x="63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5"/>
                    <a:pt x="44" y="15"/>
                  </a:cubicBezTo>
                  <a:cubicBezTo>
                    <a:pt x="29" y="15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4" y="53"/>
                    <a:pt x="51" y="55"/>
                    <a:pt x="46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65946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y_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A1F15EB4-2BA8-4FAB-9FDD-CE1746C11BF7}"/>
              </a:ext>
            </a:extLst>
          </p:cNvPr>
          <p:cNvSpPr>
            <a:spLocks noGrp="1"/>
          </p:cNvSpPr>
          <p:nvPr>
            <p:ph type="pic" sz="quarter" idx="13" hasCustomPrompt="1"/>
            <p:custDataLst>
              <p:tags r:id="rId1"/>
            </p:custDataLst>
          </p:nvPr>
        </p:nvSpPr>
        <p:spPr>
          <a:xfrm>
            <a:off x="609600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3888" y="658801"/>
            <a:ext cx="5111750" cy="1617674"/>
          </a:xfrm>
        </p:spPr>
        <p:txBody>
          <a:bodyPr/>
          <a:lstStyle>
            <a:lvl1pPr>
              <a:defRPr>
                <a:solidFill>
                  <a:srgbClr val="0000F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  <p:custDataLst>
              <p:tags r:id="rId3"/>
            </p:custDataLst>
          </p:nvPr>
        </p:nvSpPr>
        <p:spPr>
          <a:xfrm>
            <a:off x="623888" y="2276475"/>
            <a:ext cx="5111750" cy="3960813"/>
          </a:xfrm>
        </p:spPr>
        <p:txBody>
          <a:bodyPr wrap="square" bIns="0"/>
          <a:lstStyle>
            <a:lvl1pPr>
              <a:buClr>
                <a:srgbClr val="0000F0"/>
              </a:buClr>
              <a:defRPr>
                <a:solidFill>
                  <a:srgbClr val="0000F0"/>
                </a:solidFill>
              </a:defRPr>
            </a:lvl1pPr>
            <a:lvl2pPr>
              <a:buClr>
                <a:srgbClr val="0000F0"/>
              </a:buClr>
              <a:defRPr>
                <a:solidFill>
                  <a:srgbClr val="0000F0"/>
                </a:solidFill>
              </a:defRPr>
            </a:lvl2pPr>
            <a:lvl3pPr>
              <a:buClr>
                <a:srgbClr val="0000F0"/>
              </a:buClr>
              <a:defRPr>
                <a:solidFill>
                  <a:srgbClr val="0000F0"/>
                </a:solidFill>
              </a:defRPr>
            </a:lvl3pPr>
            <a:lvl4pPr>
              <a:buClr>
                <a:srgbClr val="0000F0"/>
              </a:buClr>
              <a:defRPr>
                <a:solidFill>
                  <a:srgbClr val="0000F0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 level</a:t>
            </a:r>
            <a:endParaRPr lang="en-GB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46CE165-5786-4FD8-B859-19F1A06E8899}"/>
              </a:ext>
            </a:extLst>
          </p:cNvPr>
          <p:cNvSpPr>
            <a:spLocks noGrp="1"/>
          </p:cNvSpPr>
          <p:nvPr>
            <p:ph type="body" sz="quarter" idx="14" hasCustomPrompt="1"/>
            <p:custDataLst>
              <p:tags r:id="rId4"/>
            </p:custDataLst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36079E0-6A5D-4564-9DB1-B1BC81F17C8F}"/>
              </a:ext>
            </a:extLst>
          </p:cNvPr>
          <p:cNvGrpSpPr>
            <a:grpSpLocks noChangeAspect="1"/>
          </p:cNvGrpSpPr>
          <p:nvPr userDrawn="1">
            <p:custDataLst>
              <p:tags r:id="rId5"/>
            </p:custDataLst>
          </p:nvPr>
        </p:nvGrpSpPr>
        <p:grpSpPr>
          <a:xfrm>
            <a:off x="7913089" y="6466809"/>
            <a:ext cx="4015386" cy="154800"/>
            <a:chOff x="1" y="2013"/>
            <a:chExt cx="7678" cy="296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37577E82-2542-4F45-BDF1-0EBD48A57103}"/>
                </a:ext>
              </a:extLst>
            </p:cNvPr>
            <p:cNvSpPr/>
            <p:nvPr userDrawn="1">
              <p:custDataLst>
                <p:tags r:id="rId6"/>
              </p:custDataLst>
            </p:nvPr>
          </p:nvSpPr>
          <p:spPr bwMode="auto">
            <a:xfrm>
              <a:off x="1184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5FD37BE9-B9B2-4283-8510-9614BF8B8B99}"/>
                </a:ext>
              </a:extLst>
            </p:cNvPr>
            <p:cNvSpPr/>
            <p:nvPr userDrawn="1">
              <p:custDataLst>
                <p:tags r:id="rId7"/>
              </p:custDataLst>
            </p:nvPr>
          </p:nvSpPr>
          <p:spPr bwMode="auto">
            <a:xfrm>
              <a:off x="132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2828323A-1F51-4B7D-94F0-729E08BBB9D7}"/>
                </a:ext>
              </a:extLst>
            </p:cNvPr>
            <p:cNvSpPr/>
            <p:nvPr userDrawn="1">
              <p:custDataLst>
                <p:tags r:id="rId8"/>
              </p:custDataLst>
            </p:nvPr>
          </p:nvSpPr>
          <p:spPr bwMode="auto">
            <a:xfrm>
              <a:off x="14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F78AEFA7-8669-4FC5-ACB2-28492C9BE373}"/>
                </a:ext>
              </a:extLst>
            </p:cNvPr>
            <p:cNvSpPr>
              <a:spLocks noEditPoint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1504" y="2073"/>
              <a:ext cx="124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4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8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5" y="108"/>
                    <a:pt x="54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8" y="13"/>
                  </a:cubicBezTo>
                  <a:cubicBezTo>
                    <a:pt x="29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9">
              <a:extLst>
                <a:ext uri="{FF2B5EF4-FFF2-40B4-BE49-F238E27FC236}">
                  <a16:creationId xmlns:a16="http://schemas.microsoft.com/office/drawing/2014/main" id="{F3E6199B-27A6-47E0-BEFB-18F8FC875502}"/>
                </a:ext>
              </a:extLst>
            </p:cNvPr>
            <p:cNvSpPr/>
            <p:nvPr userDrawn="1">
              <p:custDataLst>
                <p:tags r:id="rId10"/>
              </p:custDataLst>
            </p:nvPr>
          </p:nvSpPr>
          <p:spPr bwMode="auto">
            <a:xfrm>
              <a:off x="1638" y="2076"/>
              <a:ext cx="134" cy="133"/>
            </a:xfrm>
            <a:custGeom>
              <a:avLst/>
              <a:gdLst>
                <a:gd name="T0" fmla="*/ 134 w 134"/>
                <a:gd name="T1" fmla="*/ 0 h 133"/>
                <a:gd name="T2" fmla="*/ 134 w 134"/>
                <a:gd name="T3" fmla="*/ 6 h 133"/>
                <a:gd name="T4" fmla="*/ 79 w 134"/>
                <a:gd name="T5" fmla="*/ 133 h 133"/>
                <a:gd name="T6" fmla="*/ 54 w 134"/>
                <a:gd name="T7" fmla="*/ 133 h 133"/>
                <a:gd name="T8" fmla="*/ 0 w 134"/>
                <a:gd name="T9" fmla="*/ 6 h 133"/>
                <a:gd name="T10" fmla="*/ 0 w 134"/>
                <a:gd name="T11" fmla="*/ 0 h 133"/>
                <a:gd name="T12" fmla="*/ 20 w 134"/>
                <a:gd name="T13" fmla="*/ 0 h 133"/>
                <a:gd name="T14" fmla="*/ 60 w 134"/>
                <a:gd name="T15" fmla="*/ 100 h 133"/>
                <a:gd name="T16" fmla="*/ 64 w 134"/>
                <a:gd name="T17" fmla="*/ 114 h 133"/>
                <a:gd name="T18" fmla="*/ 68 w 134"/>
                <a:gd name="T19" fmla="*/ 114 h 133"/>
                <a:gd name="T20" fmla="*/ 73 w 134"/>
                <a:gd name="T21" fmla="*/ 101 h 133"/>
                <a:gd name="T22" fmla="*/ 113 w 134"/>
                <a:gd name="T23" fmla="*/ 0 h 133"/>
                <a:gd name="T24" fmla="*/ 134 w 134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3">
                  <a:moveTo>
                    <a:pt x="134" y="0"/>
                  </a:moveTo>
                  <a:lnTo>
                    <a:pt x="134" y="6"/>
                  </a:lnTo>
                  <a:lnTo>
                    <a:pt x="79" y="133"/>
                  </a:lnTo>
                  <a:lnTo>
                    <a:pt x="54" y="133"/>
                  </a:lnTo>
                  <a:lnTo>
                    <a:pt x="0" y="6"/>
                  </a:lnTo>
                  <a:lnTo>
                    <a:pt x="0" y="0"/>
                  </a:lnTo>
                  <a:lnTo>
                    <a:pt x="20" y="0"/>
                  </a:lnTo>
                  <a:lnTo>
                    <a:pt x="60" y="100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3" y="101"/>
                  </a:lnTo>
                  <a:lnTo>
                    <a:pt x="113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0">
              <a:extLst>
                <a:ext uri="{FF2B5EF4-FFF2-40B4-BE49-F238E27FC236}">
                  <a16:creationId xmlns:a16="http://schemas.microsoft.com/office/drawing/2014/main" id="{5E633FAC-A1EB-4A82-A271-CA4C8C147837}"/>
                </a:ext>
              </a:extLst>
            </p:cNvPr>
            <p:cNvSpPr>
              <a:spLocks noEditPoint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1781" y="2017"/>
              <a:ext cx="134" cy="196"/>
            </a:xfrm>
            <a:custGeom>
              <a:avLst/>
              <a:gdLst>
                <a:gd name="T0" fmla="*/ 52 w 104"/>
                <a:gd name="T1" fmla="*/ 43 h 151"/>
                <a:gd name="T2" fmla="*/ 104 w 104"/>
                <a:gd name="T3" fmla="*/ 96 h 151"/>
                <a:gd name="T4" fmla="*/ 52 w 104"/>
                <a:gd name="T5" fmla="*/ 151 h 151"/>
                <a:gd name="T6" fmla="*/ 0 w 104"/>
                <a:gd name="T7" fmla="*/ 97 h 151"/>
                <a:gd name="T8" fmla="*/ 52 w 104"/>
                <a:gd name="T9" fmla="*/ 43 h 151"/>
                <a:gd name="T10" fmla="*/ 52 w 104"/>
                <a:gd name="T11" fmla="*/ 137 h 151"/>
                <a:gd name="T12" fmla="*/ 87 w 104"/>
                <a:gd name="T13" fmla="*/ 97 h 151"/>
                <a:gd name="T14" fmla="*/ 52 w 104"/>
                <a:gd name="T15" fmla="*/ 56 h 151"/>
                <a:gd name="T16" fmla="*/ 17 w 104"/>
                <a:gd name="T17" fmla="*/ 97 h 151"/>
                <a:gd name="T18" fmla="*/ 52 w 104"/>
                <a:gd name="T19" fmla="*/ 137 h 151"/>
                <a:gd name="T20" fmla="*/ 67 w 104"/>
                <a:gd name="T21" fmla="*/ 10 h 151"/>
                <a:gd name="T22" fmla="*/ 75 w 104"/>
                <a:gd name="T23" fmla="*/ 2 h 151"/>
                <a:gd name="T24" fmla="*/ 86 w 104"/>
                <a:gd name="T25" fmla="*/ 5 h 151"/>
                <a:gd name="T26" fmla="*/ 66 w 104"/>
                <a:gd name="T27" fmla="*/ 22 h 151"/>
                <a:gd name="T28" fmla="*/ 38 w 104"/>
                <a:gd name="T29" fmla="*/ 12 h 151"/>
                <a:gd name="T30" fmla="*/ 28 w 104"/>
                <a:gd name="T31" fmla="*/ 20 h 151"/>
                <a:gd name="T32" fmla="*/ 18 w 104"/>
                <a:gd name="T33" fmla="*/ 15 h 151"/>
                <a:gd name="T34" fmla="*/ 39 w 104"/>
                <a:gd name="T35" fmla="*/ 0 h 151"/>
                <a:gd name="T36" fmla="*/ 67 w 104"/>
                <a:gd name="T37" fmla="*/ 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1">
                  <a:moveTo>
                    <a:pt x="52" y="43"/>
                  </a:moveTo>
                  <a:cubicBezTo>
                    <a:pt x="83" y="43"/>
                    <a:pt x="104" y="64"/>
                    <a:pt x="104" y="96"/>
                  </a:cubicBezTo>
                  <a:cubicBezTo>
                    <a:pt x="104" y="130"/>
                    <a:pt x="84" y="151"/>
                    <a:pt x="52" y="151"/>
                  </a:cubicBezTo>
                  <a:cubicBezTo>
                    <a:pt x="20" y="151"/>
                    <a:pt x="0" y="129"/>
                    <a:pt x="0" y="97"/>
                  </a:cubicBezTo>
                  <a:cubicBezTo>
                    <a:pt x="0" y="64"/>
                    <a:pt x="21" y="43"/>
                    <a:pt x="52" y="43"/>
                  </a:cubicBezTo>
                  <a:close/>
                  <a:moveTo>
                    <a:pt x="52" y="137"/>
                  </a:moveTo>
                  <a:cubicBezTo>
                    <a:pt x="72" y="137"/>
                    <a:pt x="87" y="122"/>
                    <a:pt x="87" y="97"/>
                  </a:cubicBezTo>
                  <a:cubicBezTo>
                    <a:pt x="87" y="71"/>
                    <a:pt x="72" y="56"/>
                    <a:pt x="52" y="56"/>
                  </a:cubicBezTo>
                  <a:cubicBezTo>
                    <a:pt x="33" y="56"/>
                    <a:pt x="17" y="71"/>
                    <a:pt x="17" y="97"/>
                  </a:cubicBezTo>
                  <a:cubicBezTo>
                    <a:pt x="17" y="122"/>
                    <a:pt x="33" y="137"/>
                    <a:pt x="52" y="137"/>
                  </a:cubicBezTo>
                  <a:close/>
                  <a:moveTo>
                    <a:pt x="67" y="10"/>
                  </a:moveTo>
                  <a:cubicBezTo>
                    <a:pt x="70" y="10"/>
                    <a:pt x="74" y="7"/>
                    <a:pt x="75" y="2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3" y="16"/>
                    <a:pt x="76" y="22"/>
                    <a:pt x="66" y="22"/>
                  </a:cubicBezTo>
                  <a:cubicBezTo>
                    <a:pt x="51" y="22"/>
                    <a:pt x="47" y="12"/>
                    <a:pt x="38" y="12"/>
                  </a:cubicBezTo>
                  <a:cubicBezTo>
                    <a:pt x="35" y="12"/>
                    <a:pt x="30" y="12"/>
                    <a:pt x="28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3"/>
                    <a:pt x="30" y="0"/>
                    <a:pt x="39" y="0"/>
                  </a:cubicBezTo>
                  <a:cubicBezTo>
                    <a:pt x="52" y="0"/>
                    <a:pt x="56" y="10"/>
                    <a:pt x="67" y="10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1">
              <a:extLst>
                <a:ext uri="{FF2B5EF4-FFF2-40B4-BE49-F238E27FC236}">
                  <a16:creationId xmlns:a16="http://schemas.microsoft.com/office/drawing/2014/main" id="{8C81F1C2-0C70-496B-B1A8-B4E5A138FD6C}"/>
                </a:ext>
              </a:extLst>
            </p:cNvPr>
            <p:cNvSpPr/>
            <p:nvPr userDrawn="1">
              <p:custDataLst>
                <p:tags r:id="rId12"/>
              </p:custDataLst>
            </p:nvPr>
          </p:nvSpPr>
          <p:spPr bwMode="auto">
            <a:xfrm>
              <a:off x="1929" y="2030"/>
              <a:ext cx="72" cy="179"/>
            </a:xfrm>
            <a:custGeom>
              <a:avLst/>
              <a:gdLst>
                <a:gd name="T0" fmla="*/ 32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2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2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2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12">
              <a:extLst>
                <a:ext uri="{FF2B5EF4-FFF2-40B4-BE49-F238E27FC236}">
                  <a16:creationId xmlns:a16="http://schemas.microsoft.com/office/drawing/2014/main" id="{ED3DF9E1-5244-4F6D-8066-4E7E5B983822}"/>
                </a:ext>
              </a:extLst>
            </p:cNvPr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2030" y="2013"/>
              <a:ext cx="21" cy="196"/>
            </a:xfrm>
            <a:prstGeom prst="rect">
              <a:avLst/>
            </a:pr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3">
              <a:extLst>
                <a:ext uri="{FF2B5EF4-FFF2-40B4-BE49-F238E27FC236}">
                  <a16:creationId xmlns:a16="http://schemas.microsoft.com/office/drawing/2014/main" id="{5364AD0C-CA2C-481F-A4DB-A013364024F6}"/>
                </a:ext>
              </a:extLst>
            </p:cNvPr>
            <p:cNvSpPr/>
            <p:nvPr userDrawn="1">
              <p:custDataLst>
                <p:tags r:id="rId14"/>
              </p:custDataLst>
            </p:nvPr>
          </p:nvSpPr>
          <p:spPr bwMode="auto">
            <a:xfrm>
              <a:off x="2086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40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4">
              <a:extLst>
                <a:ext uri="{FF2B5EF4-FFF2-40B4-BE49-F238E27FC236}">
                  <a16:creationId xmlns:a16="http://schemas.microsoft.com/office/drawing/2014/main" id="{605ED017-F5D9-4694-919D-8A7ED43B2559}"/>
                </a:ext>
              </a:extLst>
            </p:cNvPr>
            <p:cNvSpPr/>
            <p:nvPr userDrawn="1">
              <p:custDataLst>
                <p:tags r:id="rId15"/>
              </p:custDataLst>
            </p:nvPr>
          </p:nvSpPr>
          <p:spPr bwMode="auto">
            <a:xfrm>
              <a:off x="2234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5">
              <a:extLst>
                <a:ext uri="{FF2B5EF4-FFF2-40B4-BE49-F238E27FC236}">
                  <a16:creationId xmlns:a16="http://schemas.microsoft.com/office/drawing/2014/main" id="{926C7F15-2A54-4EF8-959D-AC8FE4BD10EA}"/>
                </a:ext>
              </a:extLst>
            </p:cNvPr>
            <p:cNvSpPr>
              <a:spLocks noEditPoint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2353" y="2073"/>
              <a:ext cx="126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2 h 108"/>
                <a:gd name="T10" fmla="*/ 93 w 98"/>
                <a:gd name="T11" fmla="*/ 82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3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2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3"/>
                    <a:pt x="49" y="13"/>
                  </a:cubicBezTo>
                  <a:cubicBezTo>
                    <a:pt x="30" y="13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414FF42F-E9B9-43A1-A450-020D1C201419}"/>
                </a:ext>
              </a:extLst>
            </p:cNvPr>
            <p:cNvSpPr>
              <a:spLocks noEditPoint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2561" y="2020"/>
              <a:ext cx="174" cy="189"/>
            </a:xfrm>
            <a:custGeom>
              <a:avLst/>
              <a:gdLst>
                <a:gd name="T0" fmla="*/ 70 w 174"/>
                <a:gd name="T1" fmla="*/ 0 h 189"/>
                <a:gd name="T2" fmla="*/ 105 w 174"/>
                <a:gd name="T3" fmla="*/ 0 h 189"/>
                <a:gd name="T4" fmla="*/ 174 w 174"/>
                <a:gd name="T5" fmla="*/ 183 h 189"/>
                <a:gd name="T6" fmla="*/ 174 w 174"/>
                <a:gd name="T7" fmla="*/ 189 h 189"/>
                <a:gd name="T8" fmla="*/ 152 w 174"/>
                <a:gd name="T9" fmla="*/ 189 h 189"/>
                <a:gd name="T10" fmla="*/ 127 w 174"/>
                <a:gd name="T11" fmla="*/ 122 h 189"/>
                <a:gd name="T12" fmla="*/ 45 w 174"/>
                <a:gd name="T13" fmla="*/ 122 h 189"/>
                <a:gd name="T14" fmla="*/ 21 w 174"/>
                <a:gd name="T15" fmla="*/ 189 h 189"/>
                <a:gd name="T16" fmla="*/ 0 w 174"/>
                <a:gd name="T17" fmla="*/ 189 h 189"/>
                <a:gd name="T18" fmla="*/ 0 w 174"/>
                <a:gd name="T19" fmla="*/ 183 h 189"/>
                <a:gd name="T20" fmla="*/ 70 w 174"/>
                <a:gd name="T21" fmla="*/ 0 h 189"/>
                <a:gd name="T22" fmla="*/ 53 w 174"/>
                <a:gd name="T23" fmla="*/ 102 h 189"/>
                <a:gd name="T24" fmla="*/ 119 w 174"/>
                <a:gd name="T25" fmla="*/ 102 h 189"/>
                <a:gd name="T26" fmla="*/ 90 w 174"/>
                <a:gd name="T27" fmla="*/ 27 h 189"/>
                <a:gd name="T28" fmla="*/ 87 w 174"/>
                <a:gd name="T29" fmla="*/ 15 h 189"/>
                <a:gd name="T30" fmla="*/ 85 w 174"/>
                <a:gd name="T31" fmla="*/ 15 h 189"/>
                <a:gd name="T32" fmla="*/ 81 w 174"/>
                <a:gd name="T33" fmla="*/ 27 h 189"/>
                <a:gd name="T34" fmla="*/ 53 w 174"/>
                <a:gd name="T35" fmla="*/ 10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189">
                  <a:moveTo>
                    <a:pt x="70" y="0"/>
                  </a:moveTo>
                  <a:lnTo>
                    <a:pt x="105" y="0"/>
                  </a:lnTo>
                  <a:lnTo>
                    <a:pt x="174" y="183"/>
                  </a:lnTo>
                  <a:lnTo>
                    <a:pt x="174" y="189"/>
                  </a:lnTo>
                  <a:lnTo>
                    <a:pt x="152" y="189"/>
                  </a:lnTo>
                  <a:lnTo>
                    <a:pt x="127" y="122"/>
                  </a:lnTo>
                  <a:lnTo>
                    <a:pt x="45" y="122"/>
                  </a:lnTo>
                  <a:lnTo>
                    <a:pt x="21" y="189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70" y="0"/>
                  </a:lnTo>
                  <a:close/>
                  <a:moveTo>
                    <a:pt x="53" y="102"/>
                  </a:moveTo>
                  <a:lnTo>
                    <a:pt x="119" y="102"/>
                  </a:lnTo>
                  <a:lnTo>
                    <a:pt x="90" y="27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1" y="27"/>
                  </a:lnTo>
                  <a:lnTo>
                    <a:pt x="53" y="102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7">
              <a:extLst>
                <a:ext uri="{FF2B5EF4-FFF2-40B4-BE49-F238E27FC236}">
                  <a16:creationId xmlns:a16="http://schemas.microsoft.com/office/drawing/2014/main" id="{0AD14D10-D8FB-4B5E-A7FE-6F417A8899C1}"/>
                </a:ext>
              </a:extLst>
            </p:cNvPr>
            <p:cNvSpPr/>
            <p:nvPr userDrawn="1">
              <p:custDataLst>
                <p:tags r:id="rId18"/>
              </p:custDataLst>
            </p:nvPr>
          </p:nvSpPr>
          <p:spPr bwMode="auto">
            <a:xfrm>
              <a:off x="2761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7 w 56"/>
                <a:gd name="T3" fmla="*/ 1 h 104"/>
                <a:gd name="T4" fmla="*/ 17 w 56"/>
                <a:gd name="T5" fmla="*/ 19 h 104"/>
                <a:gd name="T6" fmla="*/ 20 w 56"/>
                <a:gd name="T7" fmla="*/ 19 h 104"/>
                <a:gd name="T8" fmla="*/ 42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2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7"/>
                    <a:pt x="3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0" y="15"/>
                    <a:pt x="19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8">
              <a:extLst>
                <a:ext uri="{FF2B5EF4-FFF2-40B4-BE49-F238E27FC236}">
                  <a16:creationId xmlns:a16="http://schemas.microsoft.com/office/drawing/2014/main" id="{43FAEA7A-B49B-4A2E-A228-759CA4FE4B3A}"/>
                </a:ext>
              </a:extLst>
            </p:cNvPr>
            <p:cNvSpPr>
              <a:spLocks noEditPoint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2840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9">
              <a:extLst>
                <a:ext uri="{FF2B5EF4-FFF2-40B4-BE49-F238E27FC236}">
                  <a16:creationId xmlns:a16="http://schemas.microsoft.com/office/drawing/2014/main" id="{183EFBAF-CE80-41D5-B998-B1668F61A388}"/>
                </a:ext>
              </a:extLst>
            </p:cNvPr>
            <p:cNvSpPr/>
            <p:nvPr userDrawn="1">
              <p:custDataLst>
                <p:tags r:id="rId20"/>
              </p:custDataLst>
            </p:nvPr>
          </p:nvSpPr>
          <p:spPr bwMode="auto">
            <a:xfrm>
              <a:off x="2992" y="2074"/>
              <a:ext cx="117" cy="135"/>
            </a:xfrm>
            <a:custGeom>
              <a:avLst/>
              <a:gdLst>
                <a:gd name="T0" fmla="*/ 75 w 91"/>
                <a:gd name="T1" fmla="*/ 40 h 104"/>
                <a:gd name="T2" fmla="*/ 46 w 91"/>
                <a:gd name="T3" fmla="*/ 14 h 104"/>
                <a:gd name="T4" fmla="*/ 16 w 91"/>
                <a:gd name="T5" fmla="*/ 38 h 104"/>
                <a:gd name="T6" fmla="*/ 16 w 91"/>
                <a:gd name="T7" fmla="*/ 104 h 104"/>
                <a:gd name="T8" fmla="*/ 0 w 91"/>
                <a:gd name="T9" fmla="*/ 104 h 104"/>
                <a:gd name="T10" fmla="*/ 0 w 91"/>
                <a:gd name="T11" fmla="*/ 1 h 104"/>
                <a:gd name="T12" fmla="*/ 15 w 91"/>
                <a:gd name="T13" fmla="*/ 1 h 104"/>
                <a:gd name="T14" fmla="*/ 15 w 91"/>
                <a:gd name="T15" fmla="*/ 19 h 104"/>
                <a:gd name="T16" fmla="*/ 18 w 91"/>
                <a:gd name="T17" fmla="*/ 19 h 104"/>
                <a:gd name="T18" fmla="*/ 52 w 91"/>
                <a:gd name="T19" fmla="*/ 0 h 104"/>
                <a:gd name="T20" fmla="*/ 91 w 91"/>
                <a:gd name="T21" fmla="*/ 38 h 104"/>
                <a:gd name="T22" fmla="*/ 91 w 91"/>
                <a:gd name="T23" fmla="*/ 104 h 104"/>
                <a:gd name="T24" fmla="*/ 75 w 91"/>
                <a:gd name="T25" fmla="*/ 104 h 104"/>
                <a:gd name="T26" fmla="*/ 75 w 91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4">
                  <a:moveTo>
                    <a:pt x="75" y="40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4" y="14"/>
                    <a:pt x="16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8" y="0"/>
                    <a:pt x="52" y="0"/>
                  </a:cubicBezTo>
                  <a:cubicBezTo>
                    <a:pt x="75" y="0"/>
                    <a:pt x="91" y="11"/>
                    <a:pt x="91" y="38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0">
              <a:extLst>
                <a:ext uri="{FF2B5EF4-FFF2-40B4-BE49-F238E27FC236}">
                  <a16:creationId xmlns:a16="http://schemas.microsoft.com/office/drawing/2014/main" id="{77635B7B-CE9D-4BDD-AF64-3E468041C26C}"/>
                </a:ext>
              </a:extLst>
            </p:cNvPr>
            <p:cNvSpPr>
              <a:spLocks noEditPoint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3136" y="2015"/>
              <a:ext cx="129" cy="197"/>
            </a:xfrm>
            <a:custGeom>
              <a:avLst/>
              <a:gdLst>
                <a:gd name="T0" fmla="*/ 100 w 100"/>
                <a:gd name="T1" fmla="*/ 0 h 152"/>
                <a:gd name="T2" fmla="*/ 100 w 100"/>
                <a:gd name="T3" fmla="*/ 150 h 152"/>
                <a:gd name="T4" fmla="*/ 83 w 100"/>
                <a:gd name="T5" fmla="*/ 150 h 152"/>
                <a:gd name="T6" fmla="*/ 83 w 100"/>
                <a:gd name="T7" fmla="*/ 137 h 152"/>
                <a:gd name="T8" fmla="*/ 80 w 100"/>
                <a:gd name="T9" fmla="*/ 137 h 152"/>
                <a:gd name="T10" fmla="*/ 49 w 100"/>
                <a:gd name="T11" fmla="*/ 152 h 152"/>
                <a:gd name="T12" fmla="*/ 0 w 100"/>
                <a:gd name="T13" fmla="*/ 100 h 152"/>
                <a:gd name="T14" fmla="*/ 52 w 100"/>
                <a:gd name="T15" fmla="*/ 45 h 152"/>
                <a:gd name="T16" fmla="*/ 83 w 100"/>
                <a:gd name="T17" fmla="*/ 61 h 152"/>
                <a:gd name="T18" fmla="*/ 83 w 100"/>
                <a:gd name="T19" fmla="*/ 0 h 152"/>
                <a:gd name="T20" fmla="*/ 100 w 100"/>
                <a:gd name="T21" fmla="*/ 0 h 152"/>
                <a:gd name="T22" fmla="*/ 83 w 100"/>
                <a:gd name="T23" fmla="*/ 109 h 152"/>
                <a:gd name="T24" fmla="*/ 83 w 100"/>
                <a:gd name="T25" fmla="*/ 81 h 152"/>
                <a:gd name="T26" fmla="*/ 54 w 100"/>
                <a:gd name="T27" fmla="*/ 59 h 152"/>
                <a:gd name="T28" fmla="*/ 17 w 100"/>
                <a:gd name="T29" fmla="*/ 99 h 152"/>
                <a:gd name="T30" fmla="*/ 54 w 100"/>
                <a:gd name="T31" fmla="*/ 138 h 152"/>
                <a:gd name="T32" fmla="*/ 83 w 100"/>
                <a:gd name="T33" fmla="*/ 10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52">
                  <a:moveTo>
                    <a:pt x="100" y="0"/>
                  </a:moveTo>
                  <a:cubicBezTo>
                    <a:pt x="100" y="150"/>
                    <a:pt x="100" y="150"/>
                    <a:pt x="100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72" y="147"/>
                    <a:pt x="62" y="152"/>
                    <a:pt x="49" y="152"/>
                  </a:cubicBezTo>
                  <a:cubicBezTo>
                    <a:pt x="21" y="152"/>
                    <a:pt x="0" y="131"/>
                    <a:pt x="0" y="100"/>
                  </a:cubicBezTo>
                  <a:cubicBezTo>
                    <a:pt x="0" y="66"/>
                    <a:pt x="24" y="45"/>
                    <a:pt x="52" y="45"/>
                  </a:cubicBezTo>
                  <a:cubicBezTo>
                    <a:pt x="64" y="45"/>
                    <a:pt x="80" y="51"/>
                    <a:pt x="83" y="61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100" y="0"/>
                  </a:lnTo>
                  <a:close/>
                  <a:moveTo>
                    <a:pt x="83" y="109"/>
                  </a:moveTo>
                  <a:cubicBezTo>
                    <a:pt x="83" y="81"/>
                    <a:pt x="83" y="81"/>
                    <a:pt x="83" y="81"/>
                  </a:cubicBezTo>
                  <a:cubicBezTo>
                    <a:pt x="83" y="67"/>
                    <a:pt x="70" y="59"/>
                    <a:pt x="54" y="59"/>
                  </a:cubicBezTo>
                  <a:cubicBezTo>
                    <a:pt x="36" y="59"/>
                    <a:pt x="17" y="72"/>
                    <a:pt x="17" y="99"/>
                  </a:cubicBezTo>
                  <a:cubicBezTo>
                    <a:pt x="17" y="124"/>
                    <a:pt x="35" y="138"/>
                    <a:pt x="54" y="138"/>
                  </a:cubicBezTo>
                  <a:cubicBezTo>
                    <a:pt x="69" y="138"/>
                    <a:pt x="83" y="125"/>
                    <a:pt x="83" y="109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1">
              <a:extLst>
                <a:ext uri="{FF2B5EF4-FFF2-40B4-BE49-F238E27FC236}">
                  <a16:creationId xmlns:a16="http://schemas.microsoft.com/office/drawing/2014/main" id="{F1D435B2-FA22-4BF9-83E0-A679D1915BD9}"/>
                </a:ext>
              </a:extLst>
            </p:cNvPr>
            <p:cNvSpPr>
              <a:spLocks noEditPoint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3293" y="2073"/>
              <a:ext cx="113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3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49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6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2">
              <a:extLst>
                <a:ext uri="{FF2B5EF4-FFF2-40B4-BE49-F238E27FC236}">
                  <a16:creationId xmlns:a16="http://schemas.microsoft.com/office/drawing/2014/main" id="{46BFA746-0D48-41CC-981A-7A3675266EF3}"/>
                </a:ext>
              </a:extLst>
            </p:cNvPr>
            <p:cNvSpPr/>
            <p:nvPr userDrawn="1">
              <p:custDataLst>
                <p:tags r:id="rId23"/>
              </p:custDataLst>
            </p:nvPr>
          </p:nvSpPr>
          <p:spPr bwMode="auto">
            <a:xfrm>
              <a:off x="3441" y="2074"/>
              <a:ext cx="213" cy="135"/>
            </a:xfrm>
            <a:custGeom>
              <a:avLst/>
              <a:gdLst>
                <a:gd name="T0" fmla="*/ 75 w 165"/>
                <a:gd name="T1" fmla="*/ 38 h 104"/>
                <a:gd name="T2" fmla="*/ 46 w 165"/>
                <a:gd name="T3" fmla="*/ 14 h 104"/>
                <a:gd name="T4" fmla="*/ 16 w 165"/>
                <a:gd name="T5" fmla="*/ 38 h 104"/>
                <a:gd name="T6" fmla="*/ 16 w 165"/>
                <a:gd name="T7" fmla="*/ 104 h 104"/>
                <a:gd name="T8" fmla="*/ 0 w 165"/>
                <a:gd name="T9" fmla="*/ 104 h 104"/>
                <a:gd name="T10" fmla="*/ 0 w 165"/>
                <a:gd name="T11" fmla="*/ 1 h 104"/>
                <a:gd name="T12" fmla="*/ 16 w 165"/>
                <a:gd name="T13" fmla="*/ 1 h 104"/>
                <a:gd name="T14" fmla="*/ 16 w 165"/>
                <a:gd name="T15" fmla="*/ 19 h 104"/>
                <a:gd name="T16" fmla="*/ 18 w 165"/>
                <a:gd name="T17" fmla="*/ 19 h 104"/>
                <a:gd name="T18" fmla="*/ 51 w 165"/>
                <a:gd name="T19" fmla="*/ 0 h 104"/>
                <a:gd name="T20" fmla="*/ 86 w 165"/>
                <a:gd name="T21" fmla="*/ 21 h 104"/>
                <a:gd name="T22" fmla="*/ 89 w 165"/>
                <a:gd name="T23" fmla="*/ 21 h 104"/>
                <a:gd name="T24" fmla="*/ 125 w 165"/>
                <a:gd name="T25" fmla="*/ 0 h 104"/>
                <a:gd name="T26" fmla="*/ 165 w 165"/>
                <a:gd name="T27" fmla="*/ 37 h 104"/>
                <a:gd name="T28" fmla="*/ 165 w 165"/>
                <a:gd name="T29" fmla="*/ 104 h 104"/>
                <a:gd name="T30" fmla="*/ 149 w 165"/>
                <a:gd name="T31" fmla="*/ 104 h 104"/>
                <a:gd name="T32" fmla="*/ 149 w 165"/>
                <a:gd name="T33" fmla="*/ 38 h 104"/>
                <a:gd name="T34" fmla="*/ 121 w 165"/>
                <a:gd name="T35" fmla="*/ 14 h 104"/>
                <a:gd name="T36" fmla="*/ 91 w 165"/>
                <a:gd name="T37" fmla="*/ 39 h 104"/>
                <a:gd name="T38" fmla="*/ 91 w 165"/>
                <a:gd name="T39" fmla="*/ 104 h 104"/>
                <a:gd name="T40" fmla="*/ 75 w 165"/>
                <a:gd name="T41" fmla="*/ 104 h 104"/>
                <a:gd name="T42" fmla="*/ 75 w 165"/>
                <a:gd name="T43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104">
                  <a:moveTo>
                    <a:pt x="75" y="38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5" y="5"/>
                    <a:pt x="39" y="0"/>
                    <a:pt x="51" y="0"/>
                  </a:cubicBezTo>
                  <a:cubicBezTo>
                    <a:pt x="72" y="0"/>
                    <a:pt x="82" y="9"/>
                    <a:pt x="86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7"/>
                    <a:pt x="112" y="0"/>
                    <a:pt x="125" y="0"/>
                  </a:cubicBezTo>
                  <a:cubicBezTo>
                    <a:pt x="149" y="0"/>
                    <a:pt x="165" y="11"/>
                    <a:pt x="165" y="37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9" y="23"/>
                    <a:pt x="137" y="14"/>
                    <a:pt x="121" y="14"/>
                  </a:cubicBezTo>
                  <a:cubicBezTo>
                    <a:pt x="110" y="14"/>
                    <a:pt x="91" y="24"/>
                    <a:pt x="91" y="3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38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3">
              <a:extLst>
                <a:ext uri="{FF2B5EF4-FFF2-40B4-BE49-F238E27FC236}">
                  <a16:creationId xmlns:a16="http://schemas.microsoft.com/office/drawing/2014/main" id="{628DD696-91F5-4833-9318-7DDC325E63EC}"/>
                </a:ext>
              </a:extLst>
            </p:cNvPr>
            <p:cNvSpPr>
              <a:spLocks noEditPoint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3687" y="2016"/>
              <a:ext cx="22" cy="193"/>
            </a:xfrm>
            <a:custGeom>
              <a:avLst/>
              <a:gdLst>
                <a:gd name="T0" fmla="*/ 0 w 22"/>
                <a:gd name="T1" fmla="*/ 27 h 193"/>
                <a:gd name="T2" fmla="*/ 0 w 22"/>
                <a:gd name="T3" fmla="*/ 0 h 193"/>
                <a:gd name="T4" fmla="*/ 22 w 22"/>
                <a:gd name="T5" fmla="*/ 0 h 193"/>
                <a:gd name="T6" fmla="*/ 22 w 22"/>
                <a:gd name="T7" fmla="*/ 27 h 193"/>
                <a:gd name="T8" fmla="*/ 0 w 22"/>
                <a:gd name="T9" fmla="*/ 27 h 193"/>
                <a:gd name="T10" fmla="*/ 0 w 22"/>
                <a:gd name="T11" fmla="*/ 193 h 193"/>
                <a:gd name="T12" fmla="*/ 0 w 22"/>
                <a:gd name="T13" fmla="*/ 60 h 193"/>
                <a:gd name="T14" fmla="*/ 22 w 22"/>
                <a:gd name="T15" fmla="*/ 60 h 193"/>
                <a:gd name="T16" fmla="*/ 22 w 22"/>
                <a:gd name="T17" fmla="*/ 193 h 193"/>
                <a:gd name="T18" fmla="*/ 0 w 22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3">
                  <a:moveTo>
                    <a:pt x="0" y="2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2" y="60"/>
                  </a:lnTo>
                  <a:lnTo>
                    <a:pt x="22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4">
              <a:extLst>
                <a:ext uri="{FF2B5EF4-FFF2-40B4-BE49-F238E27FC236}">
                  <a16:creationId xmlns:a16="http://schemas.microsoft.com/office/drawing/2014/main" id="{883D868C-D8A1-44E1-BC8B-DCD21245C322}"/>
                </a:ext>
              </a:extLst>
            </p:cNvPr>
            <p:cNvSpPr/>
            <p:nvPr userDrawn="1">
              <p:custDataLst>
                <p:tags r:id="rId25"/>
              </p:custDataLst>
            </p:nvPr>
          </p:nvSpPr>
          <p:spPr bwMode="auto">
            <a:xfrm>
              <a:off x="3739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5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9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5">
              <a:extLst>
                <a:ext uri="{FF2B5EF4-FFF2-40B4-BE49-F238E27FC236}">
                  <a16:creationId xmlns:a16="http://schemas.microsoft.com/office/drawing/2014/main" id="{21E88026-F02A-4935-8C37-4911B4E1E31C}"/>
                </a:ext>
              </a:extLst>
            </p:cNvPr>
            <p:cNvSpPr>
              <a:spLocks noEditPoint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3857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9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9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80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5" y="94"/>
                    <a:pt x="78" y="90"/>
                    <a:pt x="89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6">
              <a:extLst>
                <a:ext uri="{FF2B5EF4-FFF2-40B4-BE49-F238E27FC236}">
                  <a16:creationId xmlns:a16="http://schemas.microsoft.com/office/drawing/2014/main" id="{42DE1388-798E-4E66-BD7B-9DB47126B7BC}"/>
                </a:ext>
              </a:extLst>
            </p:cNvPr>
            <p:cNvSpPr/>
            <p:nvPr userDrawn="1">
              <p:custDataLst>
                <p:tags r:id="rId27"/>
              </p:custDataLst>
            </p:nvPr>
          </p:nvSpPr>
          <p:spPr bwMode="auto">
            <a:xfrm>
              <a:off x="4070" y="2017"/>
              <a:ext cx="146" cy="196"/>
            </a:xfrm>
            <a:custGeom>
              <a:avLst/>
              <a:gdLst>
                <a:gd name="T0" fmla="*/ 0 w 113"/>
                <a:gd name="T1" fmla="*/ 111 h 151"/>
                <a:gd name="T2" fmla="*/ 4 w 113"/>
                <a:gd name="T3" fmla="*/ 111 h 151"/>
                <a:gd name="T4" fmla="*/ 60 w 113"/>
                <a:gd name="T5" fmla="*/ 135 h 151"/>
                <a:gd name="T6" fmla="*/ 96 w 113"/>
                <a:gd name="T7" fmla="*/ 111 h 151"/>
                <a:gd name="T8" fmla="*/ 56 w 113"/>
                <a:gd name="T9" fmla="*/ 84 h 151"/>
                <a:gd name="T10" fmla="*/ 2 w 113"/>
                <a:gd name="T11" fmla="*/ 41 h 151"/>
                <a:gd name="T12" fmla="*/ 59 w 113"/>
                <a:gd name="T13" fmla="*/ 0 h 151"/>
                <a:gd name="T14" fmla="*/ 108 w 113"/>
                <a:gd name="T15" fmla="*/ 16 h 151"/>
                <a:gd name="T16" fmla="*/ 108 w 113"/>
                <a:gd name="T17" fmla="*/ 32 h 151"/>
                <a:gd name="T18" fmla="*/ 103 w 113"/>
                <a:gd name="T19" fmla="*/ 32 h 151"/>
                <a:gd name="T20" fmla="*/ 55 w 113"/>
                <a:gd name="T21" fmla="*/ 15 h 151"/>
                <a:gd name="T22" fmla="*/ 19 w 113"/>
                <a:gd name="T23" fmla="*/ 41 h 151"/>
                <a:gd name="T24" fmla="*/ 58 w 113"/>
                <a:gd name="T25" fmla="*/ 68 h 151"/>
                <a:gd name="T26" fmla="*/ 113 w 113"/>
                <a:gd name="T27" fmla="*/ 111 h 151"/>
                <a:gd name="T28" fmla="*/ 60 w 113"/>
                <a:gd name="T29" fmla="*/ 151 h 151"/>
                <a:gd name="T30" fmla="*/ 0 w 113"/>
                <a:gd name="T31" fmla="*/ 131 h 151"/>
                <a:gd name="T32" fmla="*/ 0 w 113"/>
                <a:gd name="T33" fmla="*/ 11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" h="151">
                  <a:moveTo>
                    <a:pt x="0" y="111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18" y="125"/>
                    <a:pt x="41" y="135"/>
                    <a:pt x="60" y="135"/>
                  </a:cubicBezTo>
                  <a:cubicBezTo>
                    <a:pt x="84" y="135"/>
                    <a:pt x="96" y="122"/>
                    <a:pt x="96" y="111"/>
                  </a:cubicBezTo>
                  <a:cubicBezTo>
                    <a:pt x="96" y="93"/>
                    <a:pt x="76" y="88"/>
                    <a:pt x="56" y="84"/>
                  </a:cubicBezTo>
                  <a:cubicBezTo>
                    <a:pt x="31" y="78"/>
                    <a:pt x="2" y="72"/>
                    <a:pt x="2" y="41"/>
                  </a:cubicBezTo>
                  <a:cubicBezTo>
                    <a:pt x="2" y="18"/>
                    <a:pt x="23" y="0"/>
                    <a:pt x="59" y="0"/>
                  </a:cubicBezTo>
                  <a:cubicBezTo>
                    <a:pt x="80" y="0"/>
                    <a:pt x="99" y="8"/>
                    <a:pt x="108" y="16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93" y="23"/>
                    <a:pt x="76" y="15"/>
                    <a:pt x="55" y="15"/>
                  </a:cubicBezTo>
                  <a:cubicBezTo>
                    <a:pt x="33" y="15"/>
                    <a:pt x="19" y="27"/>
                    <a:pt x="19" y="41"/>
                  </a:cubicBezTo>
                  <a:cubicBezTo>
                    <a:pt x="19" y="58"/>
                    <a:pt x="39" y="63"/>
                    <a:pt x="58" y="68"/>
                  </a:cubicBezTo>
                  <a:cubicBezTo>
                    <a:pt x="83" y="74"/>
                    <a:pt x="113" y="79"/>
                    <a:pt x="113" y="111"/>
                  </a:cubicBezTo>
                  <a:cubicBezTo>
                    <a:pt x="113" y="133"/>
                    <a:pt x="94" y="151"/>
                    <a:pt x="60" y="151"/>
                  </a:cubicBezTo>
                  <a:cubicBezTo>
                    <a:pt x="36" y="151"/>
                    <a:pt x="18" y="145"/>
                    <a:pt x="0" y="13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7">
              <a:extLst>
                <a:ext uri="{FF2B5EF4-FFF2-40B4-BE49-F238E27FC236}">
                  <a16:creationId xmlns:a16="http://schemas.microsoft.com/office/drawing/2014/main" id="{74387585-6910-4035-A12B-A8DEE05B02C3}"/>
                </a:ext>
              </a:extLst>
            </p:cNvPr>
            <p:cNvSpPr>
              <a:spLocks noEditPoints="1"/>
            </p:cNvSpPr>
            <p:nvPr userDrawn="1">
              <p:custDataLst>
                <p:tags r:id="rId28"/>
              </p:custDataLst>
            </p:nvPr>
          </p:nvSpPr>
          <p:spPr bwMode="auto">
            <a:xfrm>
              <a:off x="4243" y="2016"/>
              <a:ext cx="20" cy="193"/>
            </a:xfrm>
            <a:custGeom>
              <a:avLst/>
              <a:gdLst>
                <a:gd name="T0" fmla="*/ 0 w 20"/>
                <a:gd name="T1" fmla="*/ 27 h 193"/>
                <a:gd name="T2" fmla="*/ 0 w 20"/>
                <a:gd name="T3" fmla="*/ 0 h 193"/>
                <a:gd name="T4" fmla="*/ 20 w 20"/>
                <a:gd name="T5" fmla="*/ 0 h 193"/>
                <a:gd name="T6" fmla="*/ 20 w 20"/>
                <a:gd name="T7" fmla="*/ 27 h 193"/>
                <a:gd name="T8" fmla="*/ 0 w 20"/>
                <a:gd name="T9" fmla="*/ 27 h 193"/>
                <a:gd name="T10" fmla="*/ 0 w 20"/>
                <a:gd name="T11" fmla="*/ 193 h 193"/>
                <a:gd name="T12" fmla="*/ 0 w 20"/>
                <a:gd name="T13" fmla="*/ 60 h 193"/>
                <a:gd name="T14" fmla="*/ 20 w 20"/>
                <a:gd name="T15" fmla="*/ 60 h 193"/>
                <a:gd name="T16" fmla="*/ 20 w 20"/>
                <a:gd name="T17" fmla="*/ 193 h 193"/>
                <a:gd name="T18" fmla="*/ 0 w 20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3">
                  <a:moveTo>
                    <a:pt x="0" y="27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0" y="60"/>
                  </a:lnTo>
                  <a:lnTo>
                    <a:pt x="20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8">
              <a:extLst>
                <a:ext uri="{FF2B5EF4-FFF2-40B4-BE49-F238E27FC236}">
                  <a16:creationId xmlns:a16="http://schemas.microsoft.com/office/drawing/2014/main" id="{D07622FF-A2B3-484A-B7BA-6EAA78CE7CDE}"/>
                </a:ext>
              </a:extLst>
            </p:cNvPr>
            <p:cNvSpPr/>
            <p:nvPr userDrawn="1">
              <p:custDataLst>
                <p:tags r:id="rId29"/>
              </p:custDataLst>
            </p:nvPr>
          </p:nvSpPr>
          <p:spPr bwMode="auto">
            <a:xfrm>
              <a:off x="4301" y="2013"/>
              <a:ext cx="116" cy="196"/>
            </a:xfrm>
            <a:custGeom>
              <a:avLst/>
              <a:gdLst>
                <a:gd name="T0" fmla="*/ 74 w 90"/>
                <a:gd name="T1" fmla="*/ 87 h 151"/>
                <a:gd name="T2" fmla="*/ 46 w 90"/>
                <a:gd name="T3" fmla="*/ 61 h 151"/>
                <a:gd name="T4" fmla="*/ 16 w 90"/>
                <a:gd name="T5" fmla="*/ 85 h 151"/>
                <a:gd name="T6" fmla="*/ 16 w 90"/>
                <a:gd name="T7" fmla="*/ 151 h 151"/>
                <a:gd name="T8" fmla="*/ 0 w 90"/>
                <a:gd name="T9" fmla="*/ 151 h 151"/>
                <a:gd name="T10" fmla="*/ 0 w 90"/>
                <a:gd name="T11" fmla="*/ 0 h 151"/>
                <a:gd name="T12" fmla="*/ 16 w 90"/>
                <a:gd name="T13" fmla="*/ 0 h 151"/>
                <a:gd name="T14" fmla="*/ 16 w 90"/>
                <a:gd name="T15" fmla="*/ 66 h 151"/>
                <a:gd name="T16" fmla="*/ 18 w 90"/>
                <a:gd name="T17" fmla="*/ 66 h 151"/>
                <a:gd name="T18" fmla="*/ 51 w 90"/>
                <a:gd name="T19" fmla="*/ 47 h 151"/>
                <a:gd name="T20" fmla="*/ 90 w 90"/>
                <a:gd name="T21" fmla="*/ 85 h 151"/>
                <a:gd name="T22" fmla="*/ 90 w 90"/>
                <a:gd name="T23" fmla="*/ 151 h 151"/>
                <a:gd name="T24" fmla="*/ 74 w 90"/>
                <a:gd name="T25" fmla="*/ 151 h 151"/>
                <a:gd name="T26" fmla="*/ 74 w 90"/>
                <a:gd name="T27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51">
                  <a:moveTo>
                    <a:pt x="74" y="87"/>
                  </a:moveTo>
                  <a:cubicBezTo>
                    <a:pt x="74" y="70"/>
                    <a:pt x="62" y="61"/>
                    <a:pt x="46" y="61"/>
                  </a:cubicBezTo>
                  <a:cubicBezTo>
                    <a:pt x="34" y="61"/>
                    <a:pt x="17" y="70"/>
                    <a:pt x="16" y="8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52"/>
                    <a:pt x="37" y="47"/>
                    <a:pt x="51" y="47"/>
                  </a:cubicBezTo>
                  <a:cubicBezTo>
                    <a:pt x="74" y="47"/>
                    <a:pt x="90" y="58"/>
                    <a:pt x="90" y="85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74" y="151"/>
                    <a:pt x="74" y="151"/>
                    <a:pt x="74" y="151"/>
                  </a:cubicBezTo>
                  <a:lnTo>
                    <a:pt x="74" y="87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9">
              <a:extLst>
                <a:ext uri="{FF2B5EF4-FFF2-40B4-BE49-F238E27FC236}">
                  <a16:creationId xmlns:a16="http://schemas.microsoft.com/office/drawing/2014/main" id="{5635313A-B6C2-4F66-9E2E-35D15AB100B6}"/>
                </a:ext>
              </a:extLst>
            </p:cNvPr>
            <p:cNvSpPr/>
            <p:nvPr userDrawn="1">
              <p:custDataLst>
                <p:tags r:id="rId30"/>
              </p:custDataLst>
            </p:nvPr>
          </p:nvSpPr>
          <p:spPr bwMode="auto">
            <a:xfrm>
              <a:off x="4433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0">
              <a:extLst>
                <a:ext uri="{FF2B5EF4-FFF2-40B4-BE49-F238E27FC236}">
                  <a16:creationId xmlns:a16="http://schemas.microsoft.com/office/drawing/2014/main" id="{E5A18B46-0925-4664-9231-D1FEAFEC1854}"/>
                </a:ext>
              </a:extLst>
            </p:cNvPr>
            <p:cNvSpPr>
              <a:spLocks noEditPoints="1"/>
            </p:cNvSpPr>
            <p:nvPr userDrawn="1">
              <p:custDataLst>
                <p:tags r:id="rId31"/>
              </p:custDataLst>
            </p:nvPr>
          </p:nvSpPr>
          <p:spPr bwMode="auto">
            <a:xfrm>
              <a:off x="4527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5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69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0 w 88"/>
                <a:gd name="T17" fmla="*/ 28 h 108"/>
                <a:gd name="T18" fmla="*/ 7 w 88"/>
                <a:gd name="T19" fmla="*/ 28 h 108"/>
                <a:gd name="T20" fmla="*/ 7 w 88"/>
                <a:gd name="T21" fmla="*/ 13 h 108"/>
                <a:gd name="T22" fmla="*/ 44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6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0" y="103"/>
                    <a:pt x="49" y="108"/>
                    <a:pt x="35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69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6" y="6"/>
                    <a:pt x="28" y="0"/>
                    <a:pt x="44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6" y="65"/>
                    <a:pt x="16" y="77"/>
                  </a:cubicBezTo>
                  <a:cubicBezTo>
                    <a:pt x="16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1">
              <a:extLst>
                <a:ext uri="{FF2B5EF4-FFF2-40B4-BE49-F238E27FC236}">
                  <a16:creationId xmlns:a16="http://schemas.microsoft.com/office/drawing/2014/main" id="{3BABF091-D638-43EC-B441-80306455B3F2}"/>
                </a:ext>
              </a:extLst>
            </p:cNvPr>
            <p:cNvSpPr/>
            <p:nvPr userDrawn="1">
              <p:custDataLst>
                <p:tags r:id="rId32"/>
              </p:custDataLst>
            </p:nvPr>
          </p:nvSpPr>
          <p:spPr bwMode="auto">
            <a:xfrm>
              <a:off x="4670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9 w 79"/>
                <a:gd name="T5" fmla="*/ 95 h 108"/>
                <a:gd name="T6" fmla="*/ 64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0" y="64"/>
                    <a:pt x="0" y="29"/>
                  </a:cubicBezTo>
                  <a:cubicBezTo>
                    <a:pt x="0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2">
              <a:extLst>
                <a:ext uri="{FF2B5EF4-FFF2-40B4-BE49-F238E27FC236}">
                  <a16:creationId xmlns:a16="http://schemas.microsoft.com/office/drawing/2014/main" id="{8A7869A3-965C-44B0-99C9-3FFFDDE1986D}"/>
                </a:ext>
              </a:extLst>
            </p:cNvPr>
            <p:cNvSpPr/>
            <p:nvPr userDrawn="1">
              <p:custDataLst>
                <p:tags r:id="rId33"/>
              </p:custDataLst>
            </p:nvPr>
          </p:nvSpPr>
          <p:spPr bwMode="auto">
            <a:xfrm>
              <a:off x="4799" y="2076"/>
              <a:ext cx="119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6 w 92"/>
                <a:gd name="T13" fmla="*/ 103 h 104"/>
                <a:gd name="T14" fmla="*/ 76 w 92"/>
                <a:gd name="T15" fmla="*/ 85 h 104"/>
                <a:gd name="T16" fmla="*/ 74 w 92"/>
                <a:gd name="T17" fmla="*/ 85 h 104"/>
                <a:gd name="T18" fmla="*/ 39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39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3">
              <a:extLst>
                <a:ext uri="{FF2B5EF4-FFF2-40B4-BE49-F238E27FC236}">
                  <a16:creationId xmlns:a16="http://schemas.microsoft.com/office/drawing/2014/main" id="{4B117386-625B-48CC-AE89-02B003E70F5E}"/>
                </a:ext>
              </a:extLst>
            </p:cNvPr>
            <p:cNvSpPr/>
            <p:nvPr userDrawn="1">
              <p:custDataLst>
                <p:tags r:id="rId34"/>
              </p:custDataLst>
            </p:nvPr>
          </p:nvSpPr>
          <p:spPr bwMode="auto">
            <a:xfrm>
              <a:off x="493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4">
              <a:extLst>
                <a:ext uri="{FF2B5EF4-FFF2-40B4-BE49-F238E27FC236}">
                  <a16:creationId xmlns:a16="http://schemas.microsoft.com/office/drawing/2014/main" id="{9C23DC1A-33D0-49C2-8E76-CED276755099}"/>
                </a:ext>
              </a:extLst>
            </p:cNvPr>
            <p:cNvSpPr/>
            <p:nvPr userDrawn="1">
              <p:custDataLst>
                <p:tags r:id="rId35"/>
              </p:custDataLst>
            </p:nvPr>
          </p:nvSpPr>
          <p:spPr bwMode="auto">
            <a:xfrm>
              <a:off x="5038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9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8" y="99"/>
                    <a:pt x="54" y="104"/>
                    <a:pt x="40" y="104"/>
                  </a:cubicBezTo>
                  <a:cubicBezTo>
                    <a:pt x="17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5">
              <a:extLst>
                <a:ext uri="{FF2B5EF4-FFF2-40B4-BE49-F238E27FC236}">
                  <a16:creationId xmlns:a16="http://schemas.microsoft.com/office/drawing/2014/main" id="{65CA4E14-4B0C-4698-8973-D79ED5792319}"/>
                </a:ext>
              </a:extLst>
            </p:cNvPr>
            <p:cNvSpPr/>
            <p:nvPr userDrawn="1">
              <p:custDataLst>
                <p:tags r:id="rId36"/>
              </p:custDataLst>
            </p:nvPr>
          </p:nvSpPr>
          <p:spPr bwMode="auto">
            <a:xfrm>
              <a:off x="5186" y="2073"/>
              <a:ext cx="103" cy="140"/>
            </a:xfrm>
            <a:custGeom>
              <a:avLst/>
              <a:gdLst>
                <a:gd name="T0" fmla="*/ 0 w 80"/>
                <a:gd name="T1" fmla="*/ 80 h 108"/>
                <a:gd name="T2" fmla="*/ 6 w 80"/>
                <a:gd name="T3" fmla="*/ 80 h 108"/>
                <a:gd name="T4" fmla="*/ 39 w 80"/>
                <a:gd name="T5" fmla="*/ 95 h 108"/>
                <a:gd name="T6" fmla="*/ 64 w 80"/>
                <a:gd name="T7" fmla="*/ 79 h 108"/>
                <a:gd name="T8" fmla="*/ 1 w 80"/>
                <a:gd name="T9" fmla="*/ 29 h 108"/>
                <a:gd name="T10" fmla="*/ 41 w 80"/>
                <a:gd name="T11" fmla="*/ 0 h 108"/>
                <a:gd name="T12" fmla="*/ 74 w 80"/>
                <a:gd name="T13" fmla="*/ 9 h 108"/>
                <a:gd name="T14" fmla="*/ 74 w 80"/>
                <a:gd name="T15" fmla="*/ 25 h 108"/>
                <a:gd name="T16" fmla="*/ 70 w 80"/>
                <a:gd name="T17" fmla="*/ 25 h 108"/>
                <a:gd name="T18" fmla="*/ 41 w 80"/>
                <a:gd name="T19" fmla="*/ 13 h 108"/>
                <a:gd name="T20" fmla="*/ 16 w 80"/>
                <a:gd name="T21" fmla="*/ 27 h 108"/>
                <a:gd name="T22" fmla="*/ 80 w 80"/>
                <a:gd name="T23" fmla="*/ 78 h 108"/>
                <a:gd name="T24" fmla="*/ 39 w 80"/>
                <a:gd name="T25" fmla="*/ 108 h 108"/>
                <a:gd name="T26" fmla="*/ 0 w 80"/>
                <a:gd name="T27" fmla="*/ 96 h 108"/>
                <a:gd name="T28" fmla="*/ 0 w 80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8">
                  <a:moveTo>
                    <a:pt x="0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1" y="64"/>
                    <a:pt x="1" y="29"/>
                  </a:cubicBezTo>
                  <a:cubicBezTo>
                    <a:pt x="1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80" y="42"/>
                    <a:pt x="80" y="78"/>
                  </a:cubicBezTo>
                  <a:cubicBezTo>
                    <a:pt x="80" y="96"/>
                    <a:pt x="68" y="108"/>
                    <a:pt x="39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6">
              <a:extLst>
                <a:ext uri="{FF2B5EF4-FFF2-40B4-BE49-F238E27FC236}">
                  <a16:creationId xmlns:a16="http://schemas.microsoft.com/office/drawing/2014/main" id="{85FA40E4-1D7C-4C67-9E7B-ABE411555819}"/>
                </a:ext>
              </a:extLst>
            </p:cNvPr>
            <p:cNvSpPr>
              <a:spLocks noEditPoints="1"/>
            </p:cNvSpPr>
            <p:nvPr userDrawn="1">
              <p:custDataLst>
                <p:tags r:id="rId37"/>
              </p:custDataLst>
            </p:nvPr>
          </p:nvSpPr>
          <p:spPr bwMode="auto">
            <a:xfrm>
              <a:off x="1" y="2017"/>
              <a:ext cx="938" cy="292"/>
            </a:xfrm>
            <a:custGeom>
              <a:avLst/>
              <a:gdLst>
                <a:gd name="T0" fmla="*/ 638 w 728"/>
                <a:gd name="T1" fmla="*/ 215 h 225"/>
                <a:gd name="T2" fmla="*/ 636 w 728"/>
                <a:gd name="T3" fmla="*/ 192 h 225"/>
                <a:gd name="T4" fmla="*/ 148 w 728"/>
                <a:gd name="T5" fmla="*/ 120 h 225"/>
                <a:gd name="T6" fmla="*/ 213 w 728"/>
                <a:gd name="T7" fmla="*/ 119 h 225"/>
                <a:gd name="T8" fmla="*/ 202 w 728"/>
                <a:gd name="T9" fmla="*/ 105 h 225"/>
                <a:gd name="T10" fmla="*/ 180 w 728"/>
                <a:gd name="T11" fmla="*/ 127 h 225"/>
                <a:gd name="T12" fmla="*/ 194 w 728"/>
                <a:gd name="T13" fmla="*/ 138 h 225"/>
                <a:gd name="T14" fmla="*/ 648 w 728"/>
                <a:gd name="T15" fmla="*/ 204 h 225"/>
                <a:gd name="T16" fmla="*/ 584 w 728"/>
                <a:gd name="T17" fmla="*/ 200 h 225"/>
                <a:gd name="T18" fmla="*/ 580 w 728"/>
                <a:gd name="T19" fmla="*/ 215 h 225"/>
                <a:gd name="T20" fmla="*/ 13 w 728"/>
                <a:gd name="T21" fmla="*/ 185 h 225"/>
                <a:gd name="T22" fmla="*/ 41 w 728"/>
                <a:gd name="T23" fmla="*/ 108 h 225"/>
                <a:gd name="T24" fmla="*/ 32 w 728"/>
                <a:gd name="T25" fmla="*/ 127 h 225"/>
                <a:gd name="T26" fmla="*/ 56 w 728"/>
                <a:gd name="T27" fmla="*/ 73 h 225"/>
                <a:gd name="T28" fmla="*/ 27 w 728"/>
                <a:gd name="T29" fmla="*/ 91 h 225"/>
                <a:gd name="T30" fmla="*/ 674 w 728"/>
                <a:gd name="T31" fmla="*/ 0 h 225"/>
                <a:gd name="T32" fmla="*/ 675 w 728"/>
                <a:gd name="T33" fmla="*/ 150 h 225"/>
                <a:gd name="T34" fmla="*/ 724 w 728"/>
                <a:gd name="T35" fmla="*/ 200 h 225"/>
                <a:gd name="T36" fmla="*/ 728 w 728"/>
                <a:gd name="T37" fmla="*/ 201 h 225"/>
                <a:gd name="T38" fmla="*/ 724 w 728"/>
                <a:gd name="T39" fmla="*/ 208 h 225"/>
                <a:gd name="T40" fmla="*/ 183 w 728"/>
                <a:gd name="T41" fmla="*/ 85 h 225"/>
                <a:gd name="T42" fmla="*/ 169 w 728"/>
                <a:gd name="T43" fmla="*/ 75 h 225"/>
                <a:gd name="T44" fmla="*/ 677 w 728"/>
                <a:gd name="T45" fmla="*/ 215 h 225"/>
                <a:gd name="T46" fmla="*/ 501 w 728"/>
                <a:gd name="T47" fmla="*/ 196 h 225"/>
                <a:gd name="T48" fmla="*/ 509 w 728"/>
                <a:gd name="T49" fmla="*/ 195 h 225"/>
                <a:gd name="T50" fmla="*/ 513 w 728"/>
                <a:gd name="T51" fmla="*/ 215 h 225"/>
                <a:gd name="T52" fmla="*/ 606 w 728"/>
                <a:gd name="T53" fmla="*/ 147 h 225"/>
                <a:gd name="T54" fmla="*/ 540 w 728"/>
                <a:gd name="T55" fmla="*/ 23 h 225"/>
                <a:gd name="T56" fmla="*/ 469 w 728"/>
                <a:gd name="T57" fmla="*/ 225 h 225"/>
                <a:gd name="T58" fmla="*/ 473 w 728"/>
                <a:gd name="T59" fmla="*/ 208 h 225"/>
                <a:gd name="T60" fmla="*/ 513 w 728"/>
                <a:gd name="T61" fmla="*/ 181 h 225"/>
                <a:gd name="T62" fmla="*/ 564 w 728"/>
                <a:gd name="T63" fmla="*/ 210 h 225"/>
                <a:gd name="T64" fmla="*/ 548 w 728"/>
                <a:gd name="T65" fmla="*/ 201 h 225"/>
                <a:gd name="T66" fmla="*/ 523 w 728"/>
                <a:gd name="T67" fmla="*/ 198 h 225"/>
                <a:gd name="T68" fmla="*/ 526 w 728"/>
                <a:gd name="T69" fmla="*/ 198 h 225"/>
                <a:gd name="T70" fmla="*/ 363 w 728"/>
                <a:gd name="T71" fmla="*/ 197 h 225"/>
                <a:gd name="T72" fmla="*/ 456 w 728"/>
                <a:gd name="T73" fmla="*/ 192 h 225"/>
                <a:gd name="T74" fmla="*/ 462 w 728"/>
                <a:gd name="T75" fmla="*/ 192 h 225"/>
                <a:gd name="T76" fmla="*/ 101 w 728"/>
                <a:gd name="T77" fmla="*/ 131 h 225"/>
                <a:gd name="T78" fmla="*/ 209 w 728"/>
                <a:gd name="T79" fmla="*/ 222 h 225"/>
                <a:gd name="T80" fmla="*/ 227 w 728"/>
                <a:gd name="T81" fmla="*/ 46 h 225"/>
                <a:gd name="T82" fmla="*/ 217 w 728"/>
                <a:gd name="T83" fmla="*/ 60 h 225"/>
                <a:gd name="T84" fmla="*/ 204 w 728"/>
                <a:gd name="T85" fmla="*/ 33 h 225"/>
                <a:gd name="T86" fmla="*/ 158 w 728"/>
                <a:gd name="T87" fmla="*/ 77 h 225"/>
                <a:gd name="T88" fmla="*/ 136 w 728"/>
                <a:gd name="T89" fmla="*/ 71 h 225"/>
                <a:gd name="T90" fmla="*/ 134 w 728"/>
                <a:gd name="T91" fmla="*/ 167 h 225"/>
                <a:gd name="T92" fmla="*/ 146 w 728"/>
                <a:gd name="T93" fmla="*/ 152 h 225"/>
                <a:gd name="T94" fmla="*/ 107 w 728"/>
                <a:gd name="T95" fmla="*/ 85 h 225"/>
                <a:gd name="T96" fmla="*/ 152 w 728"/>
                <a:gd name="T97" fmla="*/ 130 h 225"/>
                <a:gd name="T98" fmla="*/ 158 w 728"/>
                <a:gd name="T99" fmla="*/ 178 h 225"/>
                <a:gd name="T100" fmla="*/ 242 w 728"/>
                <a:gd name="T101" fmla="*/ 156 h 225"/>
                <a:gd name="T102" fmla="*/ 229 w 728"/>
                <a:gd name="T103" fmla="*/ 141 h 225"/>
                <a:gd name="T104" fmla="*/ 255 w 728"/>
                <a:gd name="T105" fmla="*/ 125 h 225"/>
                <a:gd name="T106" fmla="*/ 209 w 728"/>
                <a:gd name="T107" fmla="*/ 84 h 225"/>
                <a:gd name="T108" fmla="*/ 376 w 728"/>
                <a:gd name="T109" fmla="*/ 66 h 225"/>
                <a:gd name="T110" fmla="*/ 399 w 728"/>
                <a:gd name="T111" fmla="*/ 192 h 225"/>
                <a:gd name="T112" fmla="*/ 397 w 728"/>
                <a:gd name="T113" fmla="*/ 195 h 225"/>
                <a:gd name="T114" fmla="*/ 426 w 728"/>
                <a:gd name="T115" fmla="*/ 203 h 225"/>
                <a:gd name="T116" fmla="*/ 430 w 728"/>
                <a:gd name="T117" fmla="*/ 204 h 225"/>
                <a:gd name="T118" fmla="*/ 624 w 728"/>
                <a:gd name="T119" fmla="*/ 197 h 225"/>
                <a:gd name="T120" fmla="*/ 608 w 728"/>
                <a:gd name="T121" fmla="*/ 210 h 225"/>
                <a:gd name="T122" fmla="*/ 411 w 728"/>
                <a:gd name="T123" fmla="*/ 192 h 225"/>
                <a:gd name="T124" fmla="*/ 418 w 728"/>
                <a:gd name="T125" fmla="*/ 20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8" h="225">
                  <a:moveTo>
                    <a:pt x="636" y="184"/>
                  </a:moveTo>
                  <a:cubicBezTo>
                    <a:pt x="632" y="184"/>
                    <a:pt x="632" y="184"/>
                    <a:pt x="632" y="184"/>
                  </a:cubicBezTo>
                  <a:cubicBezTo>
                    <a:pt x="632" y="192"/>
                    <a:pt x="632" y="192"/>
                    <a:pt x="632" y="192"/>
                  </a:cubicBezTo>
                  <a:cubicBezTo>
                    <a:pt x="628" y="192"/>
                    <a:pt x="628" y="192"/>
                    <a:pt x="628" y="192"/>
                  </a:cubicBezTo>
                  <a:cubicBezTo>
                    <a:pt x="628" y="195"/>
                    <a:pt x="628" y="195"/>
                    <a:pt x="628" y="195"/>
                  </a:cubicBezTo>
                  <a:cubicBezTo>
                    <a:pt x="632" y="195"/>
                    <a:pt x="632" y="195"/>
                    <a:pt x="632" y="195"/>
                  </a:cubicBezTo>
                  <a:cubicBezTo>
                    <a:pt x="632" y="208"/>
                    <a:pt x="632" y="208"/>
                    <a:pt x="632" y="208"/>
                  </a:cubicBezTo>
                  <a:cubicBezTo>
                    <a:pt x="632" y="214"/>
                    <a:pt x="634" y="215"/>
                    <a:pt x="638" y="215"/>
                  </a:cubicBezTo>
                  <a:cubicBezTo>
                    <a:pt x="641" y="215"/>
                    <a:pt x="641" y="215"/>
                    <a:pt x="641" y="215"/>
                  </a:cubicBezTo>
                  <a:cubicBezTo>
                    <a:pt x="641" y="212"/>
                    <a:pt x="641" y="212"/>
                    <a:pt x="641" y="212"/>
                  </a:cubicBezTo>
                  <a:cubicBezTo>
                    <a:pt x="639" y="212"/>
                    <a:pt x="639" y="212"/>
                    <a:pt x="639" y="212"/>
                  </a:cubicBezTo>
                  <a:cubicBezTo>
                    <a:pt x="637" y="212"/>
                    <a:pt x="636" y="212"/>
                    <a:pt x="636" y="209"/>
                  </a:cubicBezTo>
                  <a:cubicBezTo>
                    <a:pt x="636" y="195"/>
                    <a:pt x="636" y="195"/>
                    <a:pt x="636" y="195"/>
                  </a:cubicBezTo>
                  <a:cubicBezTo>
                    <a:pt x="641" y="195"/>
                    <a:pt x="641" y="195"/>
                    <a:pt x="641" y="195"/>
                  </a:cubicBezTo>
                  <a:cubicBezTo>
                    <a:pt x="641" y="192"/>
                    <a:pt x="641" y="192"/>
                    <a:pt x="641" y="192"/>
                  </a:cubicBezTo>
                  <a:cubicBezTo>
                    <a:pt x="636" y="192"/>
                    <a:pt x="636" y="192"/>
                    <a:pt x="636" y="192"/>
                  </a:cubicBezTo>
                  <a:lnTo>
                    <a:pt x="636" y="184"/>
                  </a:lnTo>
                  <a:close/>
                  <a:moveTo>
                    <a:pt x="150" y="94"/>
                  </a:moveTo>
                  <a:cubicBezTo>
                    <a:pt x="149" y="93"/>
                    <a:pt x="147" y="93"/>
                    <a:pt x="146" y="94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35" y="106"/>
                    <a:pt x="135" y="107"/>
                  </a:cubicBezTo>
                  <a:cubicBezTo>
                    <a:pt x="135" y="107"/>
                    <a:pt x="136" y="108"/>
                    <a:pt x="136" y="108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7" y="119"/>
                    <a:pt x="148" y="120"/>
                    <a:pt x="148" y="120"/>
                  </a:cubicBezTo>
                  <a:cubicBezTo>
                    <a:pt x="149" y="120"/>
                    <a:pt x="150" y="119"/>
                    <a:pt x="150" y="11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7"/>
                    <a:pt x="161" y="107"/>
                  </a:cubicBezTo>
                  <a:cubicBezTo>
                    <a:pt x="161" y="106"/>
                    <a:pt x="161" y="105"/>
                    <a:pt x="161" y="105"/>
                  </a:cubicBezTo>
                  <a:lnTo>
                    <a:pt x="150" y="94"/>
                  </a:lnTo>
                  <a:close/>
                  <a:moveTo>
                    <a:pt x="202" y="107"/>
                  </a:moveTo>
                  <a:cubicBezTo>
                    <a:pt x="202" y="107"/>
                    <a:pt x="202" y="108"/>
                    <a:pt x="202" y="108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213" y="119"/>
                    <a:pt x="214" y="120"/>
                    <a:pt x="215" y="120"/>
                  </a:cubicBezTo>
                  <a:cubicBezTo>
                    <a:pt x="215" y="120"/>
                    <a:pt x="216" y="119"/>
                    <a:pt x="217" y="119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8" y="107"/>
                    <a:pt x="228" y="106"/>
                    <a:pt x="227" y="105"/>
                  </a:cubicBezTo>
                  <a:cubicBezTo>
                    <a:pt x="217" y="94"/>
                    <a:pt x="217" y="94"/>
                    <a:pt x="217" y="94"/>
                  </a:cubicBezTo>
                  <a:cubicBezTo>
                    <a:pt x="216" y="94"/>
                    <a:pt x="215" y="93"/>
                    <a:pt x="215" y="93"/>
                  </a:cubicBezTo>
                  <a:cubicBezTo>
                    <a:pt x="214" y="93"/>
                    <a:pt x="213" y="94"/>
                    <a:pt x="213" y="94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5"/>
                    <a:pt x="202" y="106"/>
                    <a:pt x="202" y="107"/>
                  </a:cubicBezTo>
                  <a:close/>
                  <a:moveTo>
                    <a:pt x="700" y="215"/>
                  </a:moveTo>
                  <a:cubicBezTo>
                    <a:pt x="704" y="215"/>
                    <a:pt x="704" y="215"/>
                    <a:pt x="704" y="215"/>
                  </a:cubicBezTo>
                  <a:cubicBezTo>
                    <a:pt x="704" y="192"/>
                    <a:pt x="704" y="192"/>
                    <a:pt x="704" y="192"/>
                  </a:cubicBezTo>
                  <a:cubicBezTo>
                    <a:pt x="700" y="192"/>
                    <a:pt x="700" y="192"/>
                    <a:pt x="700" y="192"/>
                  </a:cubicBezTo>
                  <a:lnTo>
                    <a:pt x="700" y="215"/>
                  </a:lnTo>
                  <a:close/>
                  <a:moveTo>
                    <a:pt x="183" y="127"/>
                  </a:moveTo>
                  <a:cubicBezTo>
                    <a:pt x="182" y="126"/>
                    <a:pt x="181" y="126"/>
                    <a:pt x="180" y="127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9" y="138"/>
                    <a:pt x="168" y="139"/>
                    <a:pt x="168" y="140"/>
                  </a:cubicBezTo>
                  <a:cubicBezTo>
                    <a:pt x="168" y="140"/>
                    <a:pt x="169" y="141"/>
                    <a:pt x="169" y="141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1" y="153"/>
                    <a:pt x="182" y="153"/>
                  </a:cubicBezTo>
                  <a:cubicBezTo>
                    <a:pt x="182" y="153"/>
                    <a:pt x="183" y="152"/>
                    <a:pt x="183" y="152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39"/>
                    <a:pt x="194" y="138"/>
                  </a:cubicBezTo>
                  <a:lnTo>
                    <a:pt x="183" y="127"/>
                  </a:lnTo>
                  <a:close/>
                  <a:moveTo>
                    <a:pt x="656" y="191"/>
                  </a:moveTo>
                  <a:cubicBezTo>
                    <a:pt x="649" y="191"/>
                    <a:pt x="644" y="196"/>
                    <a:pt x="644" y="204"/>
                  </a:cubicBezTo>
                  <a:cubicBezTo>
                    <a:pt x="644" y="211"/>
                    <a:pt x="649" y="216"/>
                    <a:pt x="656" y="216"/>
                  </a:cubicBezTo>
                  <a:cubicBezTo>
                    <a:pt x="663" y="216"/>
                    <a:pt x="668" y="211"/>
                    <a:pt x="668" y="204"/>
                  </a:cubicBezTo>
                  <a:cubicBezTo>
                    <a:pt x="668" y="196"/>
                    <a:pt x="663" y="191"/>
                    <a:pt x="656" y="191"/>
                  </a:cubicBezTo>
                  <a:close/>
                  <a:moveTo>
                    <a:pt x="656" y="213"/>
                  </a:moveTo>
                  <a:cubicBezTo>
                    <a:pt x="651" y="213"/>
                    <a:pt x="648" y="209"/>
                    <a:pt x="648" y="204"/>
                  </a:cubicBezTo>
                  <a:cubicBezTo>
                    <a:pt x="648" y="198"/>
                    <a:pt x="651" y="194"/>
                    <a:pt x="656" y="194"/>
                  </a:cubicBezTo>
                  <a:cubicBezTo>
                    <a:pt x="660" y="194"/>
                    <a:pt x="664" y="198"/>
                    <a:pt x="664" y="204"/>
                  </a:cubicBezTo>
                  <a:cubicBezTo>
                    <a:pt x="664" y="209"/>
                    <a:pt x="660" y="213"/>
                    <a:pt x="656" y="213"/>
                  </a:cubicBezTo>
                  <a:close/>
                  <a:moveTo>
                    <a:pt x="580" y="215"/>
                  </a:moveTo>
                  <a:cubicBezTo>
                    <a:pt x="603" y="215"/>
                    <a:pt x="603" y="215"/>
                    <a:pt x="603" y="215"/>
                  </a:cubicBezTo>
                  <a:cubicBezTo>
                    <a:pt x="603" y="212"/>
                    <a:pt x="603" y="212"/>
                    <a:pt x="603" y="212"/>
                  </a:cubicBezTo>
                  <a:cubicBezTo>
                    <a:pt x="584" y="212"/>
                    <a:pt x="584" y="212"/>
                    <a:pt x="584" y="212"/>
                  </a:cubicBezTo>
                  <a:cubicBezTo>
                    <a:pt x="584" y="200"/>
                    <a:pt x="584" y="200"/>
                    <a:pt x="584" y="200"/>
                  </a:cubicBezTo>
                  <a:cubicBezTo>
                    <a:pt x="601" y="200"/>
                    <a:pt x="601" y="200"/>
                    <a:pt x="601" y="200"/>
                  </a:cubicBezTo>
                  <a:cubicBezTo>
                    <a:pt x="601" y="197"/>
                    <a:pt x="601" y="197"/>
                    <a:pt x="601" y="197"/>
                  </a:cubicBezTo>
                  <a:cubicBezTo>
                    <a:pt x="584" y="197"/>
                    <a:pt x="584" y="197"/>
                    <a:pt x="584" y="197"/>
                  </a:cubicBezTo>
                  <a:cubicBezTo>
                    <a:pt x="584" y="185"/>
                    <a:pt x="584" y="185"/>
                    <a:pt x="584" y="185"/>
                  </a:cubicBezTo>
                  <a:cubicBezTo>
                    <a:pt x="603" y="185"/>
                    <a:pt x="603" y="185"/>
                    <a:pt x="603" y="185"/>
                  </a:cubicBezTo>
                  <a:cubicBezTo>
                    <a:pt x="603" y="182"/>
                    <a:pt x="603" y="182"/>
                    <a:pt x="603" y="182"/>
                  </a:cubicBezTo>
                  <a:cubicBezTo>
                    <a:pt x="580" y="182"/>
                    <a:pt x="580" y="182"/>
                    <a:pt x="580" y="182"/>
                  </a:cubicBezTo>
                  <a:lnTo>
                    <a:pt x="580" y="215"/>
                  </a:lnTo>
                  <a:close/>
                  <a:moveTo>
                    <a:pt x="41" y="108"/>
                  </a:moveTo>
                  <a:cubicBezTo>
                    <a:pt x="37" y="105"/>
                    <a:pt x="31" y="105"/>
                    <a:pt x="27" y="108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5"/>
                    <a:pt x="0" y="137"/>
                    <a:pt x="0" y="140"/>
                  </a:cubicBezTo>
                  <a:cubicBezTo>
                    <a:pt x="0" y="142"/>
                    <a:pt x="1" y="145"/>
                    <a:pt x="3" y="147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10" y="175"/>
                    <a:pt x="10" y="181"/>
                    <a:pt x="13" y="185"/>
                  </a:cubicBezTo>
                  <a:cubicBezTo>
                    <a:pt x="15" y="187"/>
                    <a:pt x="18" y="188"/>
                    <a:pt x="21" y="188"/>
                  </a:cubicBezTo>
                  <a:cubicBezTo>
                    <a:pt x="23" y="188"/>
                    <a:pt x="26" y="187"/>
                    <a:pt x="28" y="185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7" y="145"/>
                    <a:pt x="68" y="142"/>
                    <a:pt x="68" y="140"/>
                  </a:cubicBezTo>
                  <a:cubicBezTo>
                    <a:pt x="68" y="137"/>
                    <a:pt x="67" y="135"/>
                    <a:pt x="66" y="133"/>
                  </a:cubicBezTo>
                  <a:lnTo>
                    <a:pt x="41" y="108"/>
                  </a:lnTo>
                  <a:close/>
                  <a:moveTo>
                    <a:pt x="47" y="141"/>
                  </a:move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5" y="152"/>
                    <a:pt x="34" y="152"/>
                  </a:cubicBezTo>
                  <a:cubicBezTo>
                    <a:pt x="34" y="152"/>
                    <a:pt x="33" y="152"/>
                    <a:pt x="32" y="152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1" y="141"/>
                    <a:pt x="21" y="140"/>
                    <a:pt x="21" y="139"/>
                  </a:cubicBezTo>
                  <a:cubicBezTo>
                    <a:pt x="21" y="139"/>
                    <a:pt x="21" y="138"/>
                    <a:pt x="22" y="13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6"/>
                    <a:pt x="35" y="126"/>
                    <a:pt x="36" y="12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9"/>
                    <a:pt x="48" y="140"/>
                    <a:pt x="47" y="141"/>
                  </a:cubicBezTo>
                  <a:close/>
                  <a:moveTo>
                    <a:pt x="27" y="91"/>
                  </a:moveTo>
                  <a:cubicBezTo>
                    <a:pt x="29" y="93"/>
                    <a:pt x="32" y="94"/>
                    <a:pt x="34" y="94"/>
                  </a:cubicBezTo>
                  <a:cubicBezTo>
                    <a:pt x="37" y="94"/>
                    <a:pt x="39" y="93"/>
                    <a:pt x="41" y="91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5" y="78"/>
                    <a:pt x="56" y="75"/>
                    <a:pt x="56" y="73"/>
                  </a:cubicBezTo>
                  <a:cubicBezTo>
                    <a:pt x="56" y="70"/>
                    <a:pt x="55" y="68"/>
                    <a:pt x="53" y="66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9" y="52"/>
                    <a:pt x="37" y="51"/>
                    <a:pt x="34" y="51"/>
                  </a:cubicBezTo>
                  <a:cubicBezTo>
                    <a:pt x="32" y="51"/>
                    <a:pt x="29" y="52"/>
                    <a:pt x="27" y="5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4" y="68"/>
                    <a:pt x="13" y="70"/>
                    <a:pt x="13" y="73"/>
                  </a:cubicBezTo>
                  <a:cubicBezTo>
                    <a:pt x="13" y="75"/>
                    <a:pt x="14" y="78"/>
                    <a:pt x="16" y="80"/>
                  </a:cubicBezTo>
                  <a:lnTo>
                    <a:pt x="27" y="91"/>
                  </a:lnTo>
                  <a:close/>
                  <a:moveTo>
                    <a:pt x="728" y="111"/>
                  </a:moveTo>
                  <a:cubicBezTo>
                    <a:pt x="728" y="79"/>
                    <a:pt x="698" y="73"/>
                    <a:pt x="674" y="67"/>
                  </a:cubicBezTo>
                  <a:cubicBezTo>
                    <a:pt x="654" y="62"/>
                    <a:pt x="635" y="58"/>
                    <a:pt x="635" y="41"/>
                  </a:cubicBezTo>
                  <a:cubicBezTo>
                    <a:pt x="635" y="27"/>
                    <a:pt x="648" y="15"/>
                    <a:pt x="670" y="15"/>
                  </a:cubicBezTo>
                  <a:cubicBezTo>
                    <a:pt x="691" y="15"/>
                    <a:pt x="708" y="23"/>
                    <a:pt x="718" y="32"/>
                  </a:cubicBezTo>
                  <a:cubicBezTo>
                    <a:pt x="723" y="32"/>
                    <a:pt x="723" y="32"/>
                    <a:pt x="723" y="32"/>
                  </a:cubicBezTo>
                  <a:cubicBezTo>
                    <a:pt x="723" y="16"/>
                    <a:pt x="723" y="16"/>
                    <a:pt x="723" y="16"/>
                  </a:cubicBezTo>
                  <a:cubicBezTo>
                    <a:pt x="714" y="8"/>
                    <a:pt x="695" y="0"/>
                    <a:pt x="674" y="0"/>
                  </a:cubicBezTo>
                  <a:cubicBezTo>
                    <a:pt x="638" y="0"/>
                    <a:pt x="617" y="18"/>
                    <a:pt x="617" y="41"/>
                  </a:cubicBezTo>
                  <a:cubicBezTo>
                    <a:pt x="617" y="72"/>
                    <a:pt x="647" y="77"/>
                    <a:pt x="672" y="83"/>
                  </a:cubicBezTo>
                  <a:cubicBezTo>
                    <a:pt x="691" y="88"/>
                    <a:pt x="711" y="93"/>
                    <a:pt x="711" y="111"/>
                  </a:cubicBezTo>
                  <a:cubicBezTo>
                    <a:pt x="711" y="121"/>
                    <a:pt x="699" y="134"/>
                    <a:pt x="675" y="134"/>
                  </a:cubicBezTo>
                  <a:cubicBezTo>
                    <a:pt x="657" y="134"/>
                    <a:pt x="633" y="124"/>
                    <a:pt x="620" y="110"/>
                  </a:cubicBezTo>
                  <a:cubicBezTo>
                    <a:pt x="615" y="110"/>
                    <a:pt x="615" y="110"/>
                    <a:pt x="615" y="110"/>
                  </a:cubicBezTo>
                  <a:cubicBezTo>
                    <a:pt x="615" y="130"/>
                    <a:pt x="615" y="130"/>
                    <a:pt x="615" y="130"/>
                  </a:cubicBezTo>
                  <a:cubicBezTo>
                    <a:pt x="633" y="144"/>
                    <a:pt x="652" y="150"/>
                    <a:pt x="675" y="150"/>
                  </a:cubicBezTo>
                  <a:cubicBezTo>
                    <a:pt x="709" y="150"/>
                    <a:pt x="728" y="132"/>
                    <a:pt x="728" y="111"/>
                  </a:cubicBezTo>
                  <a:close/>
                  <a:moveTo>
                    <a:pt x="718" y="191"/>
                  </a:moveTo>
                  <a:cubicBezTo>
                    <a:pt x="714" y="191"/>
                    <a:pt x="712" y="193"/>
                    <a:pt x="710" y="194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3" y="196"/>
                    <a:pt x="715" y="195"/>
                    <a:pt x="718" y="195"/>
                  </a:cubicBezTo>
                  <a:cubicBezTo>
                    <a:pt x="721" y="195"/>
                    <a:pt x="723" y="197"/>
                    <a:pt x="724" y="199"/>
                  </a:cubicBezTo>
                  <a:cubicBezTo>
                    <a:pt x="724" y="200"/>
                    <a:pt x="724" y="200"/>
                    <a:pt x="724" y="200"/>
                  </a:cubicBezTo>
                  <a:cubicBezTo>
                    <a:pt x="722" y="200"/>
                    <a:pt x="719" y="201"/>
                    <a:pt x="717" y="201"/>
                  </a:cubicBezTo>
                  <a:cubicBezTo>
                    <a:pt x="712" y="202"/>
                    <a:pt x="708" y="204"/>
                    <a:pt x="708" y="209"/>
                  </a:cubicBezTo>
                  <a:cubicBezTo>
                    <a:pt x="708" y="213"/>
                    <a:pt x="711" y="216"/>
                    <a:pt x="716" y="216"/>
                  </a:cubicBezTo>
                  <a:cubicBezTo>
                    <a:pt x="719" y="216"/>
                    <a:pt x="722" y="215"/>
                    <a:pt x="724" y="212"/>
                  </a:cubicBezTo>
                  <a:cubicBezTo>
                    <a:pt x="724" y="212"/>
                    <a:pt x="724" y="212"/>
                    <a:pt x="724" y="212"/>
                  </a:cubicBezTo>
                  <a:cubicBezTo>
                    <a:pt x="724" y="215"/>
                    <a:pt x="724" y="215"/>
                    <a:pt x="724" y="215"/>
                  </a:cubicBezTo>
                  <a:cubicBezTo>
                    <a:pt x="728" y="215"/>
                    <a:pt x="728" y="215"/>
                    <a:pt x="728" y="215"/>
                  </a:cubicBezTo>
                  <a:cubicBezTo>
                    <a:pt x="728" y="210"/>
                    <a:pt x="728" y="206"/>
                    <a:pt x="728" y="201"/>
                  </a:cubicBezTo>
                  <a:cubicBezTo>
                    <a:pt x="728" y="195"/>
                    <a:pt x="724" y="191"/>
                    <a:pt x="718" y="191"/>
                  </a:cubicBezTo>
                  <a:close/>
                  <a:moveTo>
                    <a:pt x="724" y="208"/>
                  </a:moveTo>
                  <a:cubicBezTo>
                    <a:pt x="724" y="208"/>
                    <a:pt x="724" y="208"/>
                    <a:pt x="724" y="208"/>
                  </a:cubicBezTo>
                  <a:cubicBezTo>
                    <a:pt x="724" y="211"/>
                    <a:pt x="720" y="213"/>
                    <a:pt x="718" y="213"/>
                  </a:cubicBezTo>
                  <a:cubicBezTo>
                    <a:pt x="714" y="213"/>
                    <a:pt x="712" y="211"/>
                    <a:pt x="712" y="209"/>
                  </a:cubicBezTo>
                  <a:cubicBezTo>
                    <a:pt x="712" y="206"/>
                    <a:pt x="714" y="205"/>
                    <a:pt x="718" y="204"/>
                  </a:cubicBezTo>
                  <a:cubicBezTo>
                    <a:pt x="720" y="204"/>
                    <a:pt x="722" y="203"/>
                    <a:pt x="724" y="203"/>
                  </a:cubicBezTo>
                  <a:lnTo>
                    <a:pt x="724" y="208"/>
                  </a:lnTo>
                  <a:close/>
                  <a:moveTo>
                    <a:pt x="700" y="186"/>
                  </a:moveTo>
                  <a:cubicBezTo>
                    <a:pt x="704" y="186"/>
                    <a:pt x="704" y="186"/>
                    <a:pt x="704" y="186"/>
                  </a:cubicBezTo>
                  <a:cubicBezTo>
                    <a:pt x="704" y="181"/>
                    <a:pt x="704" y="181"/>
                    <a:pt x="704" y="181"/>
                  </a:cubicBezTo>
                  <a:cubicBezTo>
                    <a:pt x="700" y="181"/>
                    <a:pt x="700" y="181"/>
                    <a:pt x="700" y="181"/>
                  </a:cubicBezTo>
                  <a:lnTo>
                    <a:pt x="700" y="186"/>
                  </a:lnTo>
                  <a:close/>
                  <a:moveTo>
                    <a:pt x="180" y="85"/>
                  </a:moveTo>
                  <a:cubicBezTo>
                    <a:pt x="180" y="86"/>
                    <a:pt x="181" y="86"/>
                    <a:pt x="182" y="86"/>
                  </a:cubicBezTo>
                  <a:cubicBezTo>
                    <a:pt x="182" y="86"/>
                    <a:pt x="183" y="86"/>
                    <a:pt x="183" y="8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5" y="74"/>
                    <a:pt x="195" y="72"/>
                    <a:pt x="194" y="7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0"/>
                    <a:pt x="182" y="60"/>
                    <a:pt x="182" y="60"/>
                  </a:cubicBezTo>
                  <a:cubicBezTo>
                    <a:pt x="181" y="60"/>
                    <a:pt x="180" y="60"/>
                    <a:pt x="180" y="61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69" y="72"/>
                    <a:pt x="168" y="72"/>
                    <a:pt x="168" y="73"/>
                  </a:cubicBezTo>
                  <a:cubicBezTo>
                    <a:pt x="168" y="74"/>
                    <a:pt x="169" y="75"/>
                    <a:pt x="169" y="75"/>
                  </a:cubicBezTo>
                  <a:lnTo>
                    <a:pt x="180" y="85"/>
                  </a:lnTo>
                  <a:close/>
                  <a:moveTo>
                    <a:pt x="685" y="192"/>
                  </a:moveTo>
                  <a:cubicBezTo>
                    <a:pt x="682" y="192"/>
                    <a:pt x="678" y="193"/>
                    <a:pt x="677" y="196"/>
                  </a:cubicBezTo>
                  <a:cubicBezTo>
                    <a:pt x="676" y="196"/>
                    <a:pt x="676" y="196"/>
                    <a:pt x="676" y="196"/>
                  </a:cubicBezTo>
                  <a:cubicBezTo>
                    <a:pt x="676" y="192"/>
                    <a:pt x="676" y="192"/>
                    <a:pt x="676" y="192"/>
                  </a:cubicBezTo>
                  <a:cubicBezTo>
                    <a:pt x="673" y="192"/>
                    <a:pt x="673" y="192"/>
                    <a:pt x="673" y="192"/>
                  </a:cubicBezTo>
                  <a:cubicBezTo>
                    <a:pt x="673" y="215"/>
                    <a:pt x="673" y="215"/>
                    <a:pt x="673" y="215"/>
                  </a:cubicBezTo>
                  <a:cubicBezTo>
                    <a:pt x="677" y="215"/>
                    <a:pt x="677" y="215"/>
                    <a:pt x="677" y="215"/>
                  </a:cubicBezTo>
                  <a:cubicBezTo>
                    <a:pt x="677" y="200"/>
                    <a:pt x="677" y="200"/>
                    <a:pt x="677" y="200"/>
                  </a:cubicBezTo>
                  <a:cubicBezTo>
                    <a:pt x="677" y="197"/>
                    <a:pt x="681" y="195"/>
                    <a:pt x="684" y="195"/>
                  </a:cubicBezTo>
                  <a:cubicBezTo>
                    <a:pt x="687" y="195"/>
                    <a:pt x="690" y="197"/>
                    <a:pt x="690" y="201"/>
                  </a:cubicBezTo>
                  <a:cubicBezTo>
                    <a:pt x="690" y="215"/>
                    <a:pt x="690" y="215"/>
                    <a:pt x="690" y="215"/>
                  </a:cubicBezTo>
                  <a:cubicBezTo>
                    <a:pt x="694" y="215"/>
                    <a:pt x="694" y="215"/>
                    <a:pt x="694" y="215"/>
                  </a:cubicBezTo>
                  <a:cubicBezTo>
                    <a:pt x="694" y="200"/>
                    <a:pt x="694" y="200"/>
                    <a:pt x="694" y="200"/>
                  </a:cubicBezTo>
                  <a:cubicBezTo>
                    <a:pt x="694" y="194"/>
                    <a:pt x="690" y="192"/>
                    <a:pt x="685" y="192"/>
                  </a:cubicBezTo>
                  <a:close/>
                  <a:moveTo>
                    <a:pt x="501" y="196"/>
                  </a:moveTo>
                  <a:cubicBezTo>
                    <a:pt x="500" y="196"/>
                    <a:pt x="500" y="196"/>
                    <a:pt x="500" y="196"/>
                  </a:cubicBezTo>
                  <a:cubicBezTo>
                    <a:pt x="500" y="192"/>
                    <a:pt x="500" y="192"/>
                    <a:pt x="500" y="192"/>
                  </a:cubicBezTo>
                  <a:cubicBezTo>
                    <a:pt x="496" y="192"/>
                    <a:pt x="496" y="192"/>
                    <a:pt x="496" y="192"/>
                  </a:cubicBezTo>
                  <a:cubicBezTo>
                    <a:pt x="496" y="215"/>
                    <a:pt x="496" y="215"/>
                    <a:pt x="496" y="215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501" y="198"/>
                    <a:pt x="503" y="195"/>
                    <a:pt x="506" y="195"/>
                  </a:cubicBezTo>
                  <a:cubicBezTo>
                    <a:pt x="509" y="195"/>
                    <a:pt x="509" y="195"/>
                    <a:pt x="509" y="195"/>
                  </a:cubicBezTo>
                  <a:cubicBezTo>
                    <a:pt x="509" y="192"/>
                    <a:pt x="509" y="192"/>
                    <a:pt x="509" y="192"/>
                  </a:cubicBezTo>
                  <a:cubicBezTo>
                    <a:pt x="506" y="192"/>
                    <a:pt x="506" y="192"/>
                    <a:pt x="506" y="192"/>
                  </a:cubicBezTo>
                  <a:cubicBezTo>
                    <a:pt x="503" y="192"/>
                    <a:pt x="501" y="193"/>
                    <a:pt x="501" y="196"/>
                  </a:cubicBezTo>
                  <a:close/>
                  <a:moveTo>
                    <a:pt x="513" y="215"/>
                  </a:moveTo>
                  <a:cubicBezTo>
                    <a:pt x="517" y="215"/>
                    <a:pt x="517" y="215"/>
                    <a:pt x="517" y="215"/>
                  </a:cubicBezTo>
                  <a:cubicBezTo>
                    <a:pt x="517" y="192"/>
                    <a:pt x="517" y="192"/>
                    <a:pt x="517" y="192"/>
                  </a:cubicBezTo>
                  <a:cubicBezTo>
                    <a:pt x="513" y="192"/>
                    <a:pt x="513" y="192"/>
                    <a:pt x="513" y="192"/>
                  </a:cubicBezTo>
                  <a:lnTo>
                    <a:pt x="513" y="215"/>
                  </a:lnTo>
                  <a:close/>
                  <a:moveTo>
                    <a:pt x="525" y="2"/>
                  </a:moveTo>
                  <a:cubicBezTo>
                    <a:pt x="472" y="142"/>
                    <a:pt x="472" y="142"/>
                    <a:pt x="472" y="142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506" y="95"/>
                    <a:pt x="506" y="95"/>
                    <a:pt x="506" y="95"/>
                  </a:cubicBezTo>
                  <a:cubicBezTo>
                    <a:pt x="569" y="95"/>
                    <a:pt x="569" y="95"/>
                    <a:pt x="569" y="95"/>
                  </a:cubicBezTo>
                  <a:cubicBezTo>
                    <a:pt x="589" y="147"/>
                    <a:pt x="589" y="147"/>
                    <a:pt x="589" y="147"/>
                  </a:cubicBezTo>
                  <a:cubicBezTo>
                    <a:pt x="606" y="147"/>
                    <a:pt x="606" y="147"/>
                    <a:pt x="606" y="147"/>
                  </a:cubicBezTo>
                  <a:cubicBezTo>
                    <a:pt x="606" y="142"/>
                    <a:pt x="606" y="142"/>
                    <a:pt x="606" y="142"/>
                  </a:cubicBezTo>
                  <a:cubicBezTo>
                    <a:pt x="551" y="2"/>
                    <a:pt x="551" y="2"/>
                    <a:pt x="551" y="2"/>
                  </a:cubicBezTo>
                  <a:lnTo>
                    <a:pt x="525" y="2"/>
                  </a:lnTo>
                  <a:close/>
                  <a:moveTo>
                    <a:pt x="512" y="81"/>
                  </a:moveTo>
                  <a:cubicBezTo>
                    <a:pt x="534" y="23"/>
                    <a:pt x="534" y="23"/>
                    <a:pt x="534" y="23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40" y="23"/>
                    <a:pt x="540" y="23"/>
                    <a:pt x="540" y="23"/>
                  </a:cubicBezTo>
                  <a:cubicBezTo>
                    <a:pt x="563" y="81"/>
                    <a:pt x="563" y="81"/>
                    <a:pt x="563" y="81"/>
                  </a:cubicBezTo>
                  <a:lnTo>
                    <a:pt x="512" y="81"/>
                  </a:lnTo>
                  <a:close/>
                  <a:moveTo>
                    <a:pt x="480" y="191"/>
                  </a:moveTo>
                  <a:cubicBezTo>
                    <a:pt x="477" y="191"/>
                    <a:pt x="474" y="193"/>
                    <a:pt x="473" y="195"/>
                  </a:cubicBezTo>
                  <a:cubicBezTo>
                    <a:pt x="473" y="195"/>
                    <a:pt x="473" y="195"/>
                    <a:pt x="473" y="195"/>
                  </a:cubicBezTo>
                  <a:cubicBezTo>
                    <a:pt x="473" y="192"/>
                    <a:pt x="473" y="192"/>
                    <a:pt x="473" y="192"/>
                  </a:cubicBezTo>
                  <a:cubicBezTo>
                    <a:pt x="469" y="192"/>
                    <a:pt x="469" y="192"/>
                    <a:pt x="469" y="192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4" y="214"/>
                    <a:pt x="477" y="216"/>
                    <a:pt x="480" y="216"/>
                  </a:cubicBezTo>
                  <a:cubicBezTo>
                    <a:pt x="486" y="216"/>
                    <a:pt x="491" y="211"/>
                    <a:pt x="491" y="203"/>
                  </a:cubicBezTo>
                  <a:cubicBezTo>
                    <a:pt x="491" y="196"/>
                    <a:pt x="487" y="191"/>
                    <a:pt x="480" y="191"/>
                  </a:cubicBezTo>
                  <a:close/>
                  <a:moveTo>
                    <a:pt x="479" y="212"/>
                  </a:moveTo>
                  <a:cubicBezTo>
                    <a:pt x="476" y="212"/>
                    <a:pt x="473" y="211"/>
                    <a:pt x="473" y="208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473" y="197"/>
                    <a:pt x="476" y="195"/>
                    <a:pt x="479" y="195"/>
                  </a:cubicBezTo>
                  <a:cubicBezTo>
                    <a:pt x="484" y="195"/>
                    <a:pt x="488" y="198"/>
                    <a:pt x="488" y="203"/>
                  </a:cubicBezTo>
                  <a:cubicBezTo>
                    <a:pt x="488" y="209"/>
                    <a:pt x="484" y="212"/>
                    <a:pt x="479" y="212"/>
                  </a:cubicBezTo>
                  <a:close/>
                  <a:moveTo>
                    <a:pt x="513" y="186"/>
                  </a:moveTo>
                  <a:cubicBezTo>
                    <a:pt x="517" y="186"/>
                    <a:pt x="517" y="186"/>
                    <a:pt x="517" y="186"/>
                  </a:cubicBezTo>
                  <a:cubicBezTo>
                    <a:pt x="517" y="181"/>
                    <a:pt x="517" y="181"/>
                    <a:pt x="517" y="181"/>
                  </a:cubicBezTo>
                  <a:cubicBezTo>
                    <a:pt x="513" y="181"/>
                    <a:pt x="513" y="181"/>
                    <a:pt x="513" y="181"/>
                  </a:cubicBezTo>
                  <a:lnTo>
                    <a:pt x="513" y="186"/>
                  </a:lnTo>
                  <a:close/>
                  <a:moveTo>
                    <a:pt x="566" y="204"/>
                  </a:moveTo>
                  <a:cubicBezTo>
                    <a:pt x="566" y="197"/>
                    <a:pt x="563" y="191"/>
                    <a:pt x="555" y="191"/>
                  </a:cubicBezTo>
                  <a:cubicBezTo>
                    <a:pt x="548" y="191"/>
                    <a:pt x="544" y="197"/>
                    <a:pt x="544" y="203"/>
                  </a:cubicBezTo>
                  <a:cubicBezTo>
                    <a:pt x="544" y="212"/>
                    <a:pt x="549" y="216"/>
                    <a:pt x="557" y="216"/>
                  </a:cubicBezTo>
                  <a:cubicBezTo>
                    <a:pt x="559" y="216"/>
                    <a:pt x="563" y="215"/>
                    <a:pt x="565" y="213"/>
                  </a:cubicBezTo>
                  <a:cubicBezTo>
                    <a:pt x="565" y="210"/>
                    <a:pt x="565" y="210"/>
                    <a:pt x="565" y="210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62" y="212"/>
                    <a:pt x="559" y="213"/>
                    <a:pt x="557" y="213"/>
                  </a:cubicBezTo>
                  <a:cubicBezTo>
                    <a:pt x="552" y="213"/>
                    <a:pt x="550" y="211"/>
                    <a:pt x="549" y="208"/>
                  </a:cubicBezTo>
                  <a:cubicBezTo>
                    <a:pt x="548" y="207"/>
                    <a:pt x="548" y="206"/>
                    <a:pt x="548" y="204"/>
                  </a:cubicBezTo>
                  <a:cubicBezTo>
                    <a:pt x="548" y="204"/>
                    <a:pt x="548" y="204"/>
                    <a:pt x="548" y="204"/>
                  </a:cubicBezTo>
                  <a:lnTo>
                    <a:pt x="566" y="204"/>
                  </a:lnTo>
                  <a:close/>
                  <a:moveTo>
                    <a:pt x="555" y="194"/>
                  </a:moveTo>
                  <a:cubicBezTo>
                    <a:pt x="559" y="194"/>
                    <a:pt x="562" y="197"/>
                    <a:pt x="562" y="201"/>
                  </a:cubicBezTo>
                  <a:cubicBezTo>
                    <a:pt x="548" y="201"/>
                    <a:pt x="548" y="201"/>
                    <a:pt x="548" y="201"/>
                  </a:cubicBezTo>
                  <a:cubicBezTo>
                    <a:pt x="549" y="197"/>
                    <a:pt x="551" y="194"/>
                    <a:pt x="555" y="194"/>
                  </a:cubicBezTo>
                  <a:close/>
                  <a:moveTo>
                    <a:pt x="526" y="198"/>
                  </a:moveTo>
                  <a:cubicBezTo>
                    <a:pt x="526" y="196"/>
                    <a:pt x="528" y="194"/>
                    <a:pt x="532" y="194"/>
                  </a:cubicBezTo>
                  <a:cubicBezTo>
                    <a:pt x="536" y="194"/>
                    <a:pt x="538" y="196"/>
                    <a:pt x="539" y="197"/>
                  </a:cubicBezTo>
                  <a:cubicBezTo>
                    <a:pt x="540" y="197"/>
                    <a:pt x="540" y="197"/>
                    <a:pt x="540" y="197"/>
                  </a:cubicBezTo>
                  <a:cubicBezTo>
                    <a:pt x="540" y="193"/>
                    <a:pt x="540" y="193"/>
                    <a:pt x="540" y="193"/>
                  </a:cubicBezTo>
                  <a:cubicBezTo>
                    <a:pt x="538" y="193"/>
                    <a:pt x="536" y="192"/>
                    <a:pt x="532" y="192"/>
                  </a:cubicBezTo>
                  <a:cubicBezTo>
                    <a:pt x="526" y="192"/>
                    <a:pt x="523" y="194"/>
                    <a:pt x="523" y="198"/>
                  </a:cubicBezTo>
                  <a:cubicBezTo>
                    <a:pt x="523" y="206"/>
                    <a:pt x="537" y="204"/>
                    <a:pt x="537" y="209"/>
                  </a:cubicBezTo>
                  <a:cubicBezTo>
                    <a:pt x="537" y="212"/>
                    <a:pt x="535" y="213"/>
                    <a:pt x="532" y="213"/>
                  </a:cubicBezTo>
                  <a:cubicBezTo>
                    <a:pt x="529" y="213"/>
                    <a:pt x="525" y="211"/>
                    <a:pt x="524" y="210"/>
                  </a:cubicBezTo>
                  <a:cubicBezTo>
                    <a:pt x="523" y="210"/>
                    <a:pt x="523" y="210"/>
                    <a:pt x="523" y="210"/>
                  </a:cubicBezTo>
                  <a:cubicBezTo>
                    <a:pt x="523" y="213"/>
                    <a:pt x="523" y="213"/>
                    <a:pt x="523" y="213"/>
                  </a:cubicBezTo>
                  <a:cubicBezTo>
                    <a:pt x="525" y="215"/>
                    <a:pt x="528" y="216"/>
                    <a:pt x="531" y="216"/>
                  </a:cubicBezTo>
                  <a:cubicBezTo>
                    <a:pt x="538" y="216"/>
                    <a:pt x="541" y="213"/>
                    <a:pt x="541" y="209"/>
                  </a:cubicBezTo>
                  <a:cubicBezTo>
                    <a:pt x="541" y="201"/>
                    <a:pt x="526" y="203"/>
                    <a:pt x="526" y="198"/>
                  </a:cubicBezTo>
                  <a:close/>
                  <a:moveTo>
                    <a:pt x="359" y="215"/>
                  </a:moveTo>
                  <a:cubicBezTo>
                    <a:pt x="382" y="215"/>
                    <a:pt x="382" y="215"/>
                    <a:pt x="382" y="215"/>
                  </a:cubicBezTo>
                  <a:cubicBezTo>
                    <a:pt x="382" y="212"/>
                    <a:pt x="382" y="212"/>
                    <a:pt x="382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63" y="200"/>
                    <a:pt x="363" y="200"/>
                    <a:pt x="363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197"/>
                    <a:pt x="381" y="197"/>
                    <a:pt x="381" y="197"/>
                  </a:cubicBezTo>
                  <a:cubicBezTo>
                    <a:pt x="363" y="197"/>
                    <a:pt x="363" y="197"/>
                    <a:pt x="363" y="197"/>
                  </a:cubicBezTo>
                  <a:cubicBezTo>
                    <a:pt x="363" y="185"/>
                    <a:pt x="363" y="185"/>
                    <a:pt x="363" y="185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82" y="182"/>
                    <a:pt x="382" y="182"/>
                    <a:pt x="382" y="182"/>
                  </a:cubicBezTo>
                  <a:cubicBezTo>
                    <a:pt x="359" y="182"/>
                    <a:pt x="359" y="182"/>
                    <a:pt x="359" y="182"/>
                  </a:cubicBezTo>
                  <a:lnTo>
                    <a:pt x="359" y="215"/>
                  </a:lnTo>
                  <a:close/>
                  <a:moveTo>
                    <a:pt x="457" y="196"/>
                  </a:moveTo>
                  <a:cubicBezTo>
                    <a:pt x="456" y="196"/>
                    <a:pt x="456" y="196"/>
                    <a:pt x="456" y="196"/>
                  </a:cubicBezTo>
                  <a:cubicBezTo>
                    <a:pt x="456" y="192"/>
                    <a:pt x="456" y="192"/>
                    <a:pt x="456" y="192"/>
                  </a:cubicBezTo>
                  <a:cubicBezTo>
                    <a:pt x="453" y="192"/>
                    <a:pt x="453" y="192"/>
                    <a:pt x="453" y="192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02"/>
                    <a:pt x="457" y="202"/>
                    <a:pt x="457" y="202"/>
                  </a:cubicBezTo>
                  <a:cubicBezTo>
                    <a:pt x="457" y="198"/>
                    <a:pt x="459" y="195"/>
                    <a:pt x="462" y="195"/>
                  </a:cubicBezTo>
                  <a:cubicBezTo>
                    <a:pt x="465" y="195"/>
                    <a:pt x="465" y="195"/>
                    <a:pt x="465" y="195"/>
                  </a:cubicBezTo>
                  <a:cubicBezTo>
                    <a:pt x="465" y="192"/>
                    <a:pt x="465" y="192"/>
                    <a:pt x="465" y="192"/>
                  </a:cubicBezTo>
                  <a:cubicBezTo>
                    <a:pt x="462" y="192"/>
                    <a:pt x="462" y="192"/>
                    <a:pt x="462" y="192"/>
                  </a:cubicBezTo>
                  <a:cubicBezTo>
                    <a:pt x="459" y="192"/>
                    <a:pt x="458" y="193"/>
                    <a:pt x="457" y="196"/>
                  </a:cubicBezTo>
                  <a:close/>
                  <a:moveTo>
                    <a:pt x="302" y="8"/>
                  </a:moveTo>
                  <a:cubicBezTo>
                    <a:pt x="301" y="4"/>
                    <a:pt x="297" y="2"/>
                    <a:pt x="293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2"/>
                    <a:pt x="159" y="3"/>
                    <a:pt x="157" y="5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69" y="92"/>
                    <a:pt x="69" y="99"/>
                    <a:pt x="73" y="103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5" y="147"/>
                    <a:pt x="85" y="153"/>
                    <a:pt x="89" y="157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5" y="203"/>
                    <a:pt x="141" y="203"/>
                    <a:pt x="145" y="199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95" y="222"/>
                    <a:pt x="195" y="222"/>
                    <a:pt x="195" y="222"/>
                  </a:cubicBezTo>
                  <a:cubicBezTo>
                    <a:pt x="197" y="224"/>
                    <a:pt x="199" y="225"/>
                    <a:pt x="202" y="225"/>
                  </a:cubicBezTo>
                  <a:cubicBezTo>
                    <a:pt x="204" y="225"/>
                    <a:pt x="207" y="224"/>
                    <a:pt x="209" y="222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00" y="131"/>
                    <a:pt x="301" y="128"/>
                    <a:pt x="301" y="126"/>
                  </a:cubicBezTo>
                  <a:cubicBezTo>
                    <a:pt x="301" y="123"/>
                    <a:pt x="300" y="120"/>
                    <a:pt x="298" y="119"/>
                  </a:cubicBezTo>
                  <a:cubicBezTo>
                    <a:pt x="249" y="69"/>
                    <a:pt x="249" y="69"/>
                    <a:pt x="249" y="69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3" y="16"/>
                    <a:pt x="304" y="12"/>
                    <a:pt x="302" y="8"/>
                  </a:cubicBezTo>
                  <a:close/>
                  <a:moveTo>
                    <a:pt x="217" y="57"/>
                  </a:moveTo>
                  <a:cubicBezTo>
                    <a:pt x="227" y="46"/>
                    <a:pt x="227" y="46"/>
                    <a:pt x="227" y="46"/>
                  </a:cubicBezTo>
                  <a:cubicBezTo>
                    <a:pt x="228" y="46"/>
                    <a:pt x="229" y="45"/>
                    <a:pt x="229" y="45"/>
                  </a:cubicBezTo>
                  <a:cubicBezTo>
                    <a:pt x="230" y="45"/>
                    <a:pt x="231" y="46"/>
                    <a:pt x="231" y="46"/>
                  </a:cubicBezTo>
                  <a:cubicBezTo>
                    <a:pt x="242" y="57"/>
                    <a:pt x="242" y="57"/>
                    <a:pt x="242" y="57"/>
                  </a:cubicBezTo>
                  <a:cubicBezTo>
                    <a:pt x="243" y="58"/>
                    <a:pt x="243" y="59"/>
                    <a:pt x="242" y="60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1"/>
                    <a:pt x="230" y="72"/>
                    <a:pt x="229" y="72"/>
                  </a:cubicBezTo>
                  <a:cubicBezTo>
                    <a:pt x="229" y="72"/>
                    <a:pt x="228" y="71"/>
                    <a:pt x="227" y="7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6" y="60"/>
                    <a:pt x="216" y="59"/>
                    <a:pt x="216" y="59"/>
                  </a:cubicBezTo>
                  <a:cubicBezTo>
                    <a:pt x="216" y="58"/>
                    <a:pt x="216" y="57"/>
                    <a:pt x="217" y="57"/>
                  </a:cubicBezTo>
                  <a:close/>
                  <a:moveTo>
                    <a:pt x="158" y="35"/>
                  </a:moveTo>
                  <a:cubicBezTo>
                    <a:pt x="158" y="34"/>
                    <a:pt x="158" y="33"/>
                    <a:pt x="160" y="33"/>
                  </a:cubicBezTo>
                  <a:cubicBezTo>
                    <a:pt x="161" y="32"/>
                    <a:pt x="162" y="32"/>
                    <a:pt x="163" y="3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1" y="32"/>
                    <a:pt x="202" y="32"/>
                    <a:pt x="204" y="33"/>
                  </a:cubicBezTo>
                  <a:cubicBezTo>
                    <a:pt x="205" y="33"/>
                    <a:pt x="205" y="34"/>
                    <a:pt x="205" y="35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9"/>
                    <a:pt x="204" y="7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1"/>
                    <a:pt x="182" y="101"/>
                    <a:pt x="182" y="101"/>
                  </a:cubicBezTo>
                  <a:cubicBezTo>
                    <a:pt x="181" y="101"/>
                    <a:pt x="180" y="101"/>
                    <a:pt x="179" y="100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8" y="79"/>
                    <a:pt x="158" y="78"/>
                    <a:pt x="158" y="77"/>
                  </a:cubicBezTo>
                  <a:lnTo>
                    <a:pt x="158" y="35"/>
                  </a:lnTo>
                  <a:close/>
                  <a:moveTo>
                    <a:pt x="121" y="57"/>
                  </a:moveTo>
                  <a:cubicBezTo>
                    <a:pt x="132" y="46"/>
                    <a:pt x="132" y="46"/>
                    <a:pt x="132" y="46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4" y="45"/>
                    <a:pt x="135" y="46"/>
                    <a:pt x="136" y="4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7" y="58"/>
                    <a:pt x="147" y="59"/>
                    <a:pt x="146" y="6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71"/>
                    <a:pt x="134" y="72"/>
                    <a:pt x="134" y="72"/>
                  </a:cubicBezTo>
                  <a:cubicBezTo>
                    <a:pt x="133" y="72"/>
                    <a:pt x="132" y="71"/>
                    <a:pt x="132" y="71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1" y="59"/>
                    <a:pt x="121" y="59"/>
                  </a:cubicBezTo>
                  <a:cubicBezTo>
                    <a:pt x="121" y="58"/>
                    <a:pt x="121" y="57"/>
                    <a:pt x="121" y="57"/>
                  </a:cubicBezTo>
                  <a:close/>
                  <a:moveTo>
                    <a:pt x="146" y="156"/>
                  </a:moveTo>
                  <a:cubicBezTo>
                    <a:pt x="136" y="166"/>
                    <a:pt x="136" y="166"/>
                    <a:pt x="136" y="166"/>
                  </a:cubicBezTo>
                  <a:cubicBezTo>
                    <a:pt x="135" y="167"/>
                    <a:pt x="134" y="167"/>
                    <a:pt x="134" y="167"/>
                  </a:cubicBezTo>
                  <a:cubicBezTo>
                    <a:pt x="133" y="167"/>
                    <a:pt x="132" y="167"/>
                    <a:pt x="132" y="16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3"/>
                    <a:pt x="121" y="153"/>
                    <a:pt x="121" y="1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1"/>
                    <a:pt x="133" y="141"/>
                    <a:pt x="134" y="141"/>
                  </a:cubicBezTo>
                  <a:cubicBezTo>
                    <a:pt x="134" y="141"/>
                    <a:pt x="135" y="141"/>
                    <a:pt x="136" y="142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7" y="153"/>
                    <a:pt x="147" y="155"/>
                    <a:pt x="146" y="156"/>
                  </a:cubicBezTo>
                  <a:close/>
                  <a:moveTo>
                    <a:pt x="152" y="130"/>
                  </a:moveTo>
                  <a:cubicBezTo>
                    <a:pt x="110" y="130"/>
                    <a:pt x="110" y="130"/>
                    <a:pt x="110" y="130"/>
                  </a:cubicBezTo>
                  <a:cubicBezTo>
                    <a:pt x="109" y="130"/>
                    <a:pt x="108" y="130"/>
                    <a:pt x="107" y="129"/>
                  </a:cubicBezTo>
                  <a:cubicBezTo>
                    <a:pt x="107" y="127"/>
                    <a:pt x="107" y="126"/>
                    <a:pt x="108" y="125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87"/>
                    <a:pt x="107" y="86"/>
                    <a:pt x="107" y="85"/>
                  </a:cubicBezTo>
                  <a:cubicBezTo>
                    <a:pt x="108" y="83"/>
                    <a:pt x="109" y="83"/>
                    <a:pt x="110" y="83"/>
                  </a:cubicBezTo>
                  <a:cubicBezTo>
                    <a:pt x="152" y="83"/>
                    <a:pt x="152" y="83"/>
                    <a:pt x="152" y="83"/>
                  </a:cubicBezTo>
                  <a:cubicBezTo>
                    <a:pt x="153" y="83"/>
                    <a:pt x="153" y="83"/>
                    <a:pt x="154" y="84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5"/>
                    <a:pt x="176" y="106"/>
                    <a:pt x="176" y="107"/>
                  </a:cubicBezTo>
                  <a:cubicBezTo>
                    <a:pt x="176" y="107"/>
                    <a:pt x="175" y="108"/>
                    <a:pt x="175" y="109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3" y="130"/>
                    <a:pt x="153" y="130"/>
                    <a:pt x="152" y="130"/>
                  </a:cubicBezTo>
                  <a:close/>
                  <a:moveTo>
                    <a:pt x="205" y="178"/>
                  </a:moveTo>
                  <a:cubicBezTo>
                    <a:pt x="205" y="179"/>
                    <a:pt x="205" y="180"/>
                    <a:pt x="204" y="181"/>
                  </a:cubicBezTo>
                  <a:cubicBezTo>
                    <a:pt x="203" y="181"/>
                    <a:pt x="203" y="181"/>
                    <a:pt x="202" y="181"/>
                  </a:cubicBezTo>
                  <a:cubicBezTo>
                    <a:pt x="202" y="181"/>
                    <a:pt x="201" y="181"/>
                    <a:pt x="200" y="180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1" y="181"/>
                    <a:pt x="160" y="181"/>
                  </a:cubicBezTo>
                  <a:cubicBezTo>
                    <a:pt x="158" y="180"/>
                    <a:pt x="158" y="179"/>
                    <a:pt x="158" y="178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5"/>
                    <a:pt x="159" y="134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1" y="112"/>
                    <a:pt x="182" y="112"/>
                    <a:pt x="184" y="113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5" y="135"/>
                    <a:pt x="205" y="136"/>
                    <a:pt x="205" y="136"/>
                  </a:cubicBezTo>
                  <a:lnTo>
                    <a:pt x="205" y="178"/>
                  </a:lnTo>
                  <a:close/>
                  <a:moveTo>
                    <a:pt x="242" y="156"/>
                  </a:moveTo>
                  <a:cubicBezTo>
                    <a:pt x="231" y="166"/>
                    <a:pt x="231" y="166"/>
                    <a:pt x="231" y="166"/>
                  </a:cubicBezTo>
                  <a:cubicBezTo>
                    <a:pt x="231" y="167"/>
                    <a:pt x="230" y="167"/>
                    <a:pt x="229" y="167"/>
                  </a:cubicBezTo>
                  <a:cubicBezTo>
                    <a:pt x="229" y="167"/>
                    <a:pt x="228" y="167"/>
                    <a:pt x="227" y="166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6" y="155"/>
                    <a:pt x="216" y="155"/>
                    <a:pt x="216" y="154"/>
                  </a:cubicBezTo>
                  <a:cubicBezTo>
                    <a:pt x="216" y="153"/>
                    <a:pt x="216" y="153"/>
                    <a:pt x="217" y="15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8" y="141"/>
                    <a:pt x="229" y="141"/>
                    <a:pt x="229" y="141"/>
                  </a:cubicBezTo>
                  <a:cubicBezTo>
                    <a:pt x="230" y="141"/>
                    <a:pt x="231" y="141"/>
                    <a:pt x="231" y="142"/>
                  </a:cubicBezTo>
                  <a:cubicBezTo>
                    <a:pt x="242" y="152"/>
                    <a:pt x="242" y="152"/>
                    <a:pt x="242" y="152"/>
                  </a:cubicBezTo>
                  <a:cubicBezTo>
                    <a:pt x="243" y="153"/>
                    <a:pt x="243" y="155"/>
                    <a:pt x="242" y="156"/>
                  </a:cubicBezTo>
                  <a:close/>
                  <a:moveTo>
                    <a:pt x="253" y="83"/>
                  </a:moveTo>
                  <a:cubicBezTo>
                    <a:pt x="254" y="83"/>
                    <a:pt x="255" y="83"/>
                    <a:pt x="256" y="85"/>
                  </a:cubicBezTo>
                  <a:cubicBezTo>
                    <a:pt x="256" y="86"/>
                    <a:pt x="256" y="87"/>
                    <a:pt x="255" y="88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6"/>
                    <a:pt x="256" y="127"/>
                    <a:pt x="256" y="129"/>
                  </a:cubicBezTo>
                  <a:cubicBezTo>
                    <a:pt x="255" y="130"/>
                    <a:pt x="254" y="130"/>
                    <a:pt x="253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0" y="130"/>
                    <a:pt x="210" y="130"/>
                    <a:pt x="209" y="13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7" y="107"/>
                    <a:pt x="187" y="107"/>
                  </a:cubicBezTo>
                  <a:cubicBezTo>
                    <a:pt x="187" y="106"/>
                    <a:pt x="188" y="105"/>
                    <a:pt x="188" y="104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0" y="83"/>
                    <a:pt x="210" y="83"/>
                    <a:pt x="211" y="83"/>
                  </a:cubicBezTo>
                  <a:lnTo>
                    <a:pt x="253" y="83"/>
                  </a:lnTo>
                  <a:close/>
                  <a:moveTo>
                    <a:pt x="458" y="132"/>
                  </a:moveTo>
                  <a:cubicBezTo>
                    <a:pt x="376" y="132"/>
                    <a:pt x="376" y="132"/>
                    <a:pt x="376" y="132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2" y="66"/>
                    <a:pt x="452" y="66"/>
                    <a:pt x="452" y="66"/>
                  </a:cubicBezTo>
                  <a:cubicBezTo>
                    <a:pt x="376" y="66"/>
                    <a:pt x="376" y="66"/>
                    <a:pt x="376" y="66"/>
                  </a:cubicBezTo>
                  <a:cubicBezTo>
                    <a:pt x="376" y="17"/>
                    <a:pt x="376" y="17"/>
                    <a:pt x="376" y="17"/>
                  </a:cubicBezTo>
                  <a:cubicBezTo>
                    <a:pt x="458" y="17"/>
                    <a:pt x="458" y="17"/>
                    <a:pt x="458" y="17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147"/>
                    <a:pt x="359" y="147"/>
                    <a:pt x="359" y="147"/>
                  </a:cubicBezTo>
                  <a:cubicBezTo>
                    <a:pt x="458" y="147"/>
                    <a:pt x="458" y="147"/>
                    <a:pt x="458" y="147"/>
                  </a:cubicBezTo>
                  <a:lnTo>
                    <a:pt x="458" y="132"/>
                  </a:lnTo>
                  <a:close/>
                  <a:moveTo>
                    <a:pt x="399" y="192"/>
                  </a:moveTo>
                  <a:cubicBezTo>
                    <a:pt x="395" y="192"/>
                    <a:pt x="392" y="193"/>
                    <a:pt x="391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90" y="215"/>
                    <a:pt x="390" y="215"/>
                    <a:pt x="390" y="215"/>
                  </a:cubicBezTo>
                  <a:cubicBezTo>
                    <a:pt x="390" y="200"/>
                    <a:pt x="390" y="200"/>
                    <a:pt x="390" y="200"/>
                  </a:cubicBezTo>
                  <a:cubicBezTo>
                    <a:pt x="391" y="197"/>
                    <a:pt x="395" y="195"/>
                    <a:pt x="397" y="195"/>
                  </a:cubicBezTo>
                  <a:cubicBezTo>
                    <a:pt x="401" y="195"/>
                    <a:pt x="404" y="197"/>
                    <a:pt x="404" y="201"/>
                  </a:cubicBezTo>
                  <a:cubicBezTo>
                    <a:pt x="404" y="215"/>
                    <a:pt x="404" y="215"/>
                    <a:pt x="404" y="215"/>
                  </a:cubicBezTo>
                  <a:cubicBezTo>
                    <a:pt x="408" y="215"/>
                    <a:pt x="408" y="215"/>
                    <a:pt x="408" y="215"/>
                  </a:cubicBezTo>
                  <a:cubicBezTo>
                    <a:pt x="408" y="200"/>
                    <a:pt x="408" y="200"/>
                    <a:pt x="408" y="200"/>
                  </a:cubicBezTo>
                  <a:cubicBezTo>
                    <a:pt x="408" y="194"/>
                    <a:pt x="404" y="192"/>
                    <a:pt x="399" y="192"/>
                  </a:cubicBezTo>
                  <a:close/>
                  <a:moveTo>
                    <a:pt x="448" y="204"/>
                  </a:moveTo>
                  <a:cubicBezTo>
                    <a:pt x="448" y="197"/>
                    <a:pt x="445" y="191"/>
                    <a:pt x="437" y="191"/>
                  </a:cubicBezTo>
                  <a:cubicBezTo>
                    <a:pt x="430" y="191"/>
                    <a:pt x="426" y="197"/>
                    <a:pt x="426" y="203"/>
                  </a:cubicBezTo>
                  <a:cubicBezTo>
                    <a:pt x="426" y="212"/>
                    <a:pt x="431" y="216"/>
                    <a:pt x="439" y="216"/>
                  </a:cubicBezTo>
                  <a:cubicBezTo>
                    <a:pt x="441" y="216"/>
                    <a:pt x="445" y="215"/>
                    <a:pt x="447" y="213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4" y="212"/>
                    <a:pt x="441" y="213"/>
                    <a:pt x="439" y="213"/>
                  </a:cubicBezTo>
                  <a:cubicBezTo>
                    <a:pt x="435" y="213"/>
                    <a:pt x="432" y="211"/>
                    <a:pt x="431" y="208"/>
                  </a:cubicBezTo>
                  <a:cubicBezTo>
                    <a:pt x="430" y="207"/>
                    <a:pt x="430" y="206"/>
                    <a:pt x="430" y="204"/>
                  </a:cubicBezTo>
                  <a:cubicBezTo>
                    <a:pt x="430" y="204"/>
                    <a:pt x="430" y="204"/>
                    <a:pt x="430" y="204"/>
                  </a:cubicBezTo>
                  <a:lnTo>
                    <a:pt x="448" y="204"/>
                  </a:lnTo>
                  <a:close/>
                  <a:moveTo>
                    <a:pt x="437" y="194"/>
                  </a:moveTo>
                  <a:cubicBezTo>
                    <a:pt x="442" y="194"/>
                    <a:pt x="444" y="197"/>
                    <a:pt x="444" y="201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1" y="197"/>
                    <a:pt x="433" y="194"/>
                    <a:pt x="437" y="194"/>
                  </a:cubicBezTo>
                  <a:close/>
                  <a:moveTo>
                    <a:pt x="612" y="198"/>
                  </a:moveTo>
                  <a:cubicBezTo>
                    <a:pt x="612" y="196"/>
                    <a:pt x="614" y="194"/>
                    <a:pt x="617" y="194"/>
                  </a:cubicBezTo>
                  <a:cubicBezTo>
                    <a:pt x="621" y="194"/>
                    <a:pt x="623" y="196"/>
                    <a:pt x="624" y="197"/>
                  </a:cubicBezTo>
                  <a:cubicBezTo>
                    <a:pt x="625" y="197"/>
                    <a:pt x="625" y="197"/>
                    <a:pt x="625" y="197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4" y="193"/>
                    <a:pt x="621" y="192"/>
                    <a:pt x="617" y="192"/>
                  </a:cubicBezTo>
                  <a:cubicBezTo>
                    <a:pt x="611" y="192"/>
                    <a:pt x="608" y="194"/>
                    <a:pt x="608" y="198"/>
                  </a:cubicBezTo>
                  <a:cubicBezTo>
                    <a:pt x="608" y="206"/>
                    <a:pt x="622" y="204"/>
                    <a:pt x="622" y="209"/>
                  </a:cubicBezTo>
                  <a:cubicBezTo>
                    <a:pt x="622" y="212"/>
                    <a:pt x="621" y="213"/>
                    <a:pt x="617" y="213"/>
                  </a:cubicBezTo>
                  <a:cubicBezTo>
                    <a:pt x="614" y="213"/>
                    <a:pt x="611" y="211"/>
                    <a:pt x="609" y="210"/>
                  </a:cubicBezTo>
                  <a:cubicBezTo>
                    <a:pt x="608" y="210"/>
                    <a:pt x="608" y="210"/>
                    <a:pt x="608" y="210"/>
                  </a:cubicBezTo>
                  <a:cubicBezTo>
                    <a:pt x="608" y="213"/>
                    <a:pt x="608" y="213"/>
                    <a:pt x="608" y="213"/>
                  </a:cubicBezTo>
                  <a:cubicBezTo>
                    <a:pt x="610" y="215"/>
                    <a:pt x="613" y="216"/>
                    <a:pt x="617" y="216"/>
                  </a:cubicBezTo>
                  <a:cubicBezTo>
                    <a:pt x="623" y="216"/>
                    <a:pt x="626" y="213"/>
                    <a:pt x="626" y="209"/>
                  </a:cubicBezTo>
                  <a:cubicBezTo>
                    <a:pt x="626" y="201"/>
                    <a:pt x="612" y="203"/>
                    <a:pt x="612" y="198"/>
                  </a:cubicBezTo>
                  <a:close/>
                  <a:moveTo>
                    <a:pt x="418" y="184"/>
                  </a:moveTo>
                  <a:cubicBezTo>
                    <a:pt x="415" y="184"/>
                    <a:pt x="415" y="184"/>
                    <a:pt x="415" y="184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1" y="192"/>
                    <a:pt x="411" y="192"/>
                    <a:pt x="411" y="192"/>
                  </a:cubicBezTo>
                  <a:cubicBezTo>
                    <a:pt x="411" y="195"/>
                    <a:pt x="411" y="195"/>
                    <a:pt x="411" y="195"/>
                  </a:cubicBezTo>
                  <a:cubicBezTo>
                    <a:pt x="415" y="195"/>
                    <a:pt x="415" y="195"/>
                    <a:pt x="415" y="195"/>
                  </a:cubicBezTo>
                  <a:cubicBezTo>
                    <a:pt x="414" y="208"/>
                    <a:pt x="414" y="208"/>
                    <a:pt x="414" y="208"/>
                  </a:cubicBezTo>
                  <a:cubicBezTo>
                    <a:pt x="414" y="214"/>
                    <a:pt x="416" y="215"/>
                    <a:pt x="420" y="215"/>
                  </a:cubicBezTo>
                  <a:cubicBezTo>
                    <a:pt x="423" y="215"/>
                    <a:pt x="423" y="215"/>
                    <a:pt x="423" y="215"/>
                  </a:cubicBezTo>
                  <a:cubicBezTo>
                    <a:pt x="423" y="212"/>
                    <a:pt x="423" y="212"/>
                    <a:pt x="423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9" y="212"/>
                    <a:pt x="418" y="212"/>
                    <a:pt x="418" y="209"/>
                  </a:cubicBezTo>
                  <a:cubicBezTo>
                    <a:pt x="418" y="195"/>
                    <a:pt x="418" y="195"/>
                    <a:pt x="418" y="195"/>
                  </a:cubicBezTo>
                  <a:cubicBezTo>
                    <a:pt x="424" y="195"/>
                    <a:pt x="424" y="195"/>
                    <a:pt x="424" y="195"/>
                  </a:cubicBezTo>
                  <a:cubicBezTo>
                    <a:pt x="424" y="192"/>
                    <a:pt x="424" y="192"/>
                    <a:pt x="424" y="192"/>
                  </a:cubicBezTo>
                  <a:cubicBezTo>
                    <a:pt x="418" y="192"/>
                    <a:pt x="418" y="192"/>
                    <a:pt x="418" y="192"/>
                  </a:cubicBezTo>
                  <a:lnTo>
                    <a:pt x="418" y="18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37">
              <a:extLst>
                <a:ext uri="{FF2B5EF4-FFF2-40B4-BE49-F238E27FC236}">
                  <a16:creationId xmlns:a16="http://schemas.microsoft.com/office/drawing/2014/main" id="{4153E105-8F45-4634-A61E-8EE425CB371C}"/>
                </a:ext>
              </a:extLst>
            </p:cNvPr>
            <p:cNvSpPr/>
            <p:nvPr userDrawn="1">
              <p:custDataLst>
                <p:tags r:id="rId38"/>
              </p:custDataLst>
            </p:nvPr>
          </p:nvSpPr>
          <p:spPr bwMode="auto">
            <a:xfrm>
              <a:off x="5568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0 w 129"/>
                <a:gd name="T13" fmla="*/ 83 h 189"/>
                <a:gd name="T14" fmla="*/ 120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8 w 129"/>
                <a:gd name="T21" fmla="*/ 170 h 189"/>
                <a:gd name="T22" fmla="*/ 128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0" y="83"/>
                  </a:lnTo>
                  <a:lnTo>
                    <a:pt x="120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8" y="170"/>
                  </a:lnTo>
                  <a:lnTo>
                    <a:pt x="128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38">
              <a:extLst>
                <a:ext uri="{FF2B5EF4-FFF2-40B4-BE49-F238E27FC236}">
                  <a16:creationId xmlns:a16="http://schemas.microsoft.com/office/drawing/2014/main" id="{EAB93F69-4CF9-43ED-9EA5-803448A8955E}"/>
                </a:ext>
              </a:extLst>
            </p:cNvPr>
            <p:cNvSpPr/>
            <p:nvPr userDrawn="1">
              <p:custDataLst>
                <p:tags r:id="rId39"/>
              </p:custDataLst>
            </p:nvPr>
          </p:nvSpPr>
          <p:spPr bwMode="auto">
            <a:xfrm>
              <a:off x="5726" y="2074"/>
              <a:ext cx="118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4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6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9">
              <a:extLst>
                <a:ext uri="{FF2B5EF4-FFF2-40B4-BE49-F238E27FC236}">
                  <a16:creationId xmlns:a16="http://schemas.microsoft.com/office/drawing/2014/main" id="{E4ECE5C1-6699-4AB1-B18F-EF6496129664}"/>
                </a:ext>
              </a:extLst>
            </p:cNvPr>
            <p:cNvSpPr/>
            <p:nvPr userDrawn="1">
              <p:custDataLst>
                <p:tags r:id="rId40"/>
              </p:custDataLst>
            </p:nvPr>
          </p:nvSpPr>
          <p:spPr bwMode="auto">
            <a:xfrm>
              <a:off x="5860" y="2030"/>
              <a:ext cx="73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7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7 w 57"/>
                <a:gd name="T27" fmla="*/ 35 h 138"/>
                <a:gd name="T28" fmla="*/ 17 w 57"/>
                <a:gd name="T29" fmla="*/ 0 h 138"/>
                <a:gd name="T30" fmla="*/ 33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2"/>
                    <a:pt x="16" y="10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0">
              <a:extLst>
                <a:ext uri="{FF2B5EF4-FFF2-40B4-BE49-F238E27FC236}">
                  <a16:creationId xmlns:a16="http://schemas.microsoft.com/office/drawing/2014/main" id="{059B59E3-3C9F-4BCE-920B-4DF2638805EE}"/>
                </a:ext>
              </a:extLst>
            </p:cNvPr>
            <p:cNvSpPr>
              <a:spLocks noEditPoints="1"/>
            </p:cNvSpPr>
            <p:nvPr userDrawn="1">
              <p:custDataLst>
                <p:tags r:id="rId41"/>
              </p:custDataLst>
            </p:nvPr>
          </p:nvSpPr>
          <p:spPr bwMode="auto">
            <a:xfrm>
              <a:off x="5952" y="2073"/>
              <a:ext cx="127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3 h 108"/>
                <a:gd name="T10" fmla="*/ 93 w 98"/>
                <a:gd name="T11" fmla="*/ 83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4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3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4"/>
                    <a:pt x="49" y="14"/>
                  </a:cubicBezTo>
                  <a:cubicBezTo>
                    <a:pt x="30" y="14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1">
              <a:extLst>
                <a:ext uri="{FF2B5EF4-FFF2-40B4-BE49-F238E27FC236}">
                  <a16:creationId xmlns:a16="http://schemas.microsoft.com/office/drawing/2014/main" id="{EB82AF71-B8D7-4817-A70C-7B8DFB4CD371}"/>
                </a:ext>
              </a:extLst>
            </p:cNvPr>
            <p:cNvSpPr/>
            <p:nvPr userDrawn="1">
              <p:custDataLst>
                <p:tags r:id="rId42"/>
              </p:custDataLst>
            </p:nvPr>
          </p:nvSpPr>
          <p:spPr bwMode="auto">
            <a:xfrm>
              <a:off x="6106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2">
              <a:extLst>
                <a:ext uri="{FF2B5EF4-FFF2-40B4-BE49-F238E27FC236}">
                  <a16:creationId xmlns:a16="http://schemas.microsoft.com/office/drawing/2014/main" id="{9996BDD7-2B7F-4D56-8EA9-1AD0EFA94F5F}"/>
                </a:ext>
              </a:extLst>
            </p:cNvPr>
            <p:cNvSpPr>
              <a:spLocks noEditPoints="1"/>
            </p:cNvSpPr>
            <p:nvPr userDrawn="1">
              <p:custDataLst>
                <p:tags r:id="rId43"/>
              </p:custDataLst>
            </p:nvPr>
          </p:nvSpPr>
          <p:spPr bwMode="auto">
            <a:xfrm>
              <a:off x="6200" y="2073"/>
              <a:ext cx="129" cy="193"/>
            </a:xfrm>
            <a:custGeom>
              <a:avLst/>
              <a:gdLst>
                <a:gd name="T0" fmla="*/ 0 w 100"/>
                <a:gd name="T1" fmla="*/ 2 h 149"/>
                <a:gd name="T2" fmla="*/ 17 w 100"/>
                <a:gd name="T3" fmla="*/ 2 h 149"/>
                <a:gd name="T4" fmla="*/ 17 w 100"/>
                <a:gd name="T5" fmla="*/ 15 h 149"/>
                <a:gd name="T6" fmla="*/ 19 w 100"/>
                <a:gd name="T7" fmla="*/ 15 h 149"/>
                <a:gd name="T8" fmla="*/ 50 w 100"/>
                <a:gd name="T9" fmla="*/ 0 h 149"/>
                <a:gd name="T10" fmla="*/ 100 w 100"/>
                <a:gd name="T11" fmla="*/ 52 h 149"/>
                <a:gd name="T12" fmla="*/ 49 w 100"/>
                <a:gd name="T13" fmla="*/ 107 h 149"/>
                <a:gd name="T14" fmla="*/ 19 w 100"/>
                <a:gd name="T15" fmla="*/ 90 h 149"/>
                <a:gd name="T16" fmla="*/ 17 w 100"/>
                <a:gd name="T17" fmla="*/ 90 h 149"/>
                <a:gd name="T18" fmla="*/ 17 w 100"/>
                <a:gd name="T19" fmla="*/ 149 h 149"/>
                <a:gd name="T20" fmla="*/ 0 w 100"/>
                <a:gd name="T21" fmla="*/ 149 h 149"/>
                <a:gd name="T22" fmla="*/ 0 w 100"/>
                <a:gd name="T23" fmla="*/ 2 h 149"/>
                <a:gd name="T24" fmla="*/ 17 w 100"/>
                <a:gd name="T25" fmla="*/ 42 h 149"/>
                <a:gd name="T26" fmla="*/ 17 w 100"/>
                <a:gd name="T27" fmla="*/ 72 h 149"/>
                <a:gd name="T28" fmla="*/ 46 w 100"/>
                <a:gd name="T29" fmla="*/ 93 h 149"/>
                <a:gd name="T30" fmla="*/ 83 w 100"/>
                <a:gd name="T31" fmla="*/ 52 h 149"/>
                <a:gd name="T32" fmla="*/ 47 w 100"/>
                <a:gd name="T33" fmla="*/ 14 h 149"/>
                <a:gd name="T34" fmla="*/ 17 w 100"/>
                <a:gd name="T35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49">
                  <a:moveTo>
                    <a:pt x="0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4" y="6"/>
                    <a:pt x="36" y="0"/>
                    <a:pt x="50" y="0"/>
                  </a:cubicBezTo>
                  <a:cubicBezTo>
                    <a:pt x="80" y="0"/>
                    <a:pt x="100" y="21"/>
                    <a:pt x="100" y="52"/>
                  </a:cubicBezTo>
                  <a:cubicBezTo>
                    <a:pt x="100" y="85"/>
                    <a:pt x="77" y="107"/>
                    <a:pt x="49" y="107"/>
                  </a:cubicBezTo>
                  <a:cubicBezTo>
                    <a:pt x="38" y="107"/>
                    <a:pt x="24" y="101"/>
                    <a:pt x="19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0" y="2"/>
                  </a:lnTo>
                  <a:close/>
                  <a:moveTo>
                    <a:pt x="17" y="42"/>
                  </a:moveTo>
                  <a:cubicBezTo>
                    <a:pt x="17" y="72"/>
                    <a:pt x="17" y="72"/>
                    <a:pt x="17" y="72"/>
                  </a:cubicBezTo>
                  <a:cubicBezTo>
                    <a:pt x="17" y="85"/>
                    <a:pt x="32" y="93"/>
                    <a:pt x="46" y="93"/>
                  </a:cubicBezTo>
                  <a:cubicBezTo>
                    <a:pt x="66" y="93"/>
                    <a:pt x="83" y="80"/>
                    <a:pt x="83" y="52"/>
                  </a:cubicBezTo>
                  <a:cubicBezTo>
                    <a:pt x="83" y="28"/>
                    <a:pt x="67" y="14"/>
                    <a:pt x="47" y="14"/>
                  </a:cubicBezTo>
                  <a:cubicBezTo>
                    <a:pt x="32" y="14"/>
                    <a:pt x="17" y="26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3">
              <a:extLst>
                <a:ext uri="{FF2B5EF4-FFF2-40B4-BE49-F238E27FC236}">
                  <a16:creationId xmlns:a16="http://schemas.microsoft.com/office/drawing/2014/main" id="{F0AE8933-3DA1-4D50-96DE-AEA8DA813BE3}"/>
                </a:ext>
              </a:extLst>
            </p:cNvPr>
            <p:cNvSpPr/>
            <p:nvPr userDrawn="1">
              <p:custDataLst>
                <p:tags r:id="rId44"/>
              </p:custDataLst>
            </p:nvPr>
          </p:nvSpPr>
          <p:spPr bwMode="auto">
            <a:xfrm>
              <a:off x="6357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4">
              <a:extLst>
                <a:ext uri="{FF2B5EF4-FFF2-40B4-BE49-F238E27FC236}">
                  <a16:creationId xmlns:a16="http://schemas.microsoft.com/office/drawing/2014/main" id="{C488D0B9-9206-4A89-84B0-D8093312140A}"/>
                </a:ext>
              </a:extLst>
            </p:cNvPr>
            <p:cNvSpPr>
              <a:spLocks noEditPoints="1"/>
            </p:cNvSpPr>
            <p:nvPr userDrawn="1">
              <p:custDataLst>
                <p:tags r:id="rId45"/>
              </p:custDataLst>
            </p:nvPr>
          </p:nvSpPr>
          <p:spPr bwMode="auto">
            <a:xfrm>
              <a:off x="6451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5">
              <a:extLst>
                <a:ext uri="{FF2B5EF4-FFF2-40B4-BE49-F238E27FC236}">
                  <a16:creationId xmlns:a16="http://schemas.microsoft.com/office/drawing/2014/main" id="{BA718070-FC61-4218-B590-98746A646C79}"/>
                </a:ext>
              </a:extLst>
            </p:cNvPr>
            <p:cNvSpPr/>
            <p:nvPr userDrawn="1">
              <p:custDataLst>
                <p:tags r:id="rId46"/>
              </p:custDataLst>
            </p:nvPr>
          </p:nvSpPr>
          <p:spPr bwMode="auto">
            <a:xfrm>
              <a:off x="6501" y="2074"/>
              <a:ext cx="103" cy="139"/>
            </a:xfrm>
            <a:custGeom>
              <a:avLst/>
              <a:gdLst>
                <a:gd name="T0" fmla="*/ 0 w 80"/>
                <a:gd name="T1" fmla="*/ 79 h 107"/>
                <a:gd name="T2" fmla="*/ 6 w 80"/>
                <a:gd name="T3" fmla="*/ 79 h 107"/>
                <a:gd name="T4" fmla="*/ 39 w 80"/>
                <a:gd name="T5" fmla="*/ 94 h 107"/>
                <a:gd name="T6" fmla="*/ 64 w 80"/>
                <a:gd name="T7" fmla="*/ 78 h 107"/>
                <a:gd name="T8" fmla="*/ 1 w 80"/>
                <a:gd name="T9" fmla="*/ 29 h 107"/>
                <a:gd name="T10" fmla="*/ 42 w 80"/>
                <a:gd name="T11" fmla="*/ 0 h 107"/>
                <a:gd name="T12" fmla="*/ 74 w 80"/>
                <a:gd name="T13" fmla="*/ 8 h 107"/>
                <a:gd name="T14" fmla="*/ 74 w 80"/>
                <a:gd name="T15" fmla="*/ 24 h 107"/>
                <a:gd name="T16" fmla="*/ 70 w 80"/>
                <a:gd name="T17" fmla="*/ 24 h 107"/>
                <a:gd name="T18" fmla="*/ 42 w 80"/>
                <a:gd name="T19" fmla="*/ 12 h 107"/>
                <a:gd name="T20" fmla="*/ 17 w 80"/>
                <a:gd name="T21" fmla="*/ 26 h 107"/>
                <a:gd name="T22" fmla="*/ 80 w 80"/>
                <a:gd name="T23" fmla="*/ 77 h 107"/>
                <a:gd name="T24" fmla="*/ 39 w 80"/>
                <a:gd name="T25" fmla="*/ 107 h 107"/>
                <a:gd name="T26" fmla="*/ 0 w 80"/>
                <a:gd name="T27" fmla="*/ 95 h 107"/>
                <a:gd name="T28" fmla="*/ 0 w 80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7">
                  <a:moveTo>
                    <a:pt x="0" y="79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1" y="87"/>
                    <a:pt x="26" y="94"/>
                    <a:pt x="39" y="94"/>
                  </a:cubicBezTo>
                  <a:cubicBezTo>
                    <a:pt x="55" y="94"/>
                    <a:pt x="64" y="89"/>
                    <a:pt x="64" y="78"/>
                  </a:cubicBezTo>
                  <a:cubicBezTo>
                    <a:pt x="64" y="57"/>
                    <a:pt x="1" y="64"/>
                    <a:pt x="1" y="29"/>
                  </a:cubicBezTo>
                  <a:cubicBezTo>
                    <a:pt x="1" y="11"/>
                    <a:pt x="14" y="0"/>
                    <a:pt x="42" y="0"/>
                  </a:cubicBezTo>
                  <a:cubicBezTo>
                    <a:pt x="57" y="0"/>
                    <a:pt x="69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6" y="20"/>
                    <a:pt x="56" y="12"/>
                    <a:pt x="42" y="12"/>
                  </a:cubicBezTo>
                  <a:cubicBezTo>
                    <a:pt x="24" y="12"/>
                    <a:pt x="17" y="18"/>
                    <a:pt x="17" y="26"/>
                  </a:cubicBezTo>
                  <a:cubicBezTo>
                    <a:pt x="17" y="51"/>
                    <a:pt x="80" y="41"/>
                    <a:pt x="80" y="77"/>
                  </a:cubicBezTo>
                  <a:cubicBezTo>
                    <a:pt x="80" y="96"/>
                    <a:pt x="68" y="107"/>
                    <a:pt x="39" y="107"/>
                  </a:cubicBezTo>
                  <a:cubicBezTo>
                    <a:pt x="23" y="107"/>
                    <a:pt x="10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6">
              <a:extLst>
                <a:ext uri="{FF2B5EF4-FFF2-40B4-BE49-F238E27FC236}">
                  <a16:creationId xmlns:a16="http://schemas.microsoft.com/office/drawing/2014/main" id="{C56A4C87-84DA-4B82-9CDB-4F901F1D47E8}"/>
                </a:ext>
              </a:extLst>
            </p:cNvPr>
            <p:cNvSpPr>
              <a:spLocks noEditPoints="1"/>
            </p:cNvSpPr>
            <p:nvPr userDrawn="1">
              <p:custDataLst>
                <p:tags r:id="rId47"/>
              </p:custDataLst>
            </p:nvPr>
          </p:nvSpPr>
          <p:spPr bwMode="auto">
            <a:xfrm>
              <a:off x="6621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8 w 97"/>
                <a:gd name="T9" fmla="*/ 83 h 108"/>
                <a:gd name="T10" fmla="*/ 92 w 97"/>
                <a:gd name="T11" fmla="*/ 83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4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3"/>
                    <a:pt x="17" y="68"/>
                    <a:pt x="19" y="72"/>
                  </a:cubicBezTo>
                  <a:cubicBezTo>
                    <a:pt x="25" y="86"/>
                    <a:pt x="36" y="94"/>
                    <a:pt x="55" y="94"/>
                  </a:cubicBezTo>
                  <a:cubicBezTo>
                    <a:pt x="65" y="94"/>
                    <a:pt x="78" y="90"/>
                    <a:pt x="88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4"/>
                    <a:pt x="49" y="14"/>
                  </a:cubicBezTo>
                  <a:cubicBezTo>
                    <a:pt x="30" y="14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47">
              <a:extLst>
                <a:ext uri="{FF2B5EF4-FFF2-40B4-BE49-F238E27FC236}">
                  <a16:creationId xmlns:a16="http://schemas.microsoft.com/office/drawing/2014/main" id="{373BA652-8A45-40A0-9BD7-65B50B55D68D}"/>
                </a:ext>
              </a:extLst>
            </p:cNvPr>
            <p:cNvSpPr/>
            <p:nvPr userDrawn="1">
              <p:custDataLst>
                <p:tags r:id="rId48"/>
              </p:custDataLst>
            </p:nvPr>
          </p:nvSpPr>
          <p:spPr bwMode="auto">
            <a:xfrm>
              <a:off x="6841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48">
              <a:extLst>
                <a:ext uri="{FF2B5EF4-FFF2-40B4-BE49-F238E27FC236}">
                  <a16:creationId xmlns:a16="http://schemas.microsoft.com/office/drawing/2014/main" id="{7E578D6A-ABDE-4255-ADB6-62F23C3E70CD}"/>
                </a:ext>
              </a:extLst>
            </p:cNvPr>
            <p:cNvSpPr/>
            <p:nvPr userDrawn="1">
              <p:custDataLst>
                <p:tags r:id="rId49"/>
              </p:custDataLst>
            </p:nvPr>
          </p:nvSpPr>
          <p:spPr bwMode="auto">
            <a:xfrm>
              <a:off x="6995" y="2074"/>
              <a:ext cx="101" cy="139"/>
            </a:xfrm>
            <a:custGeom>
              <a:avLst/>
              <a:gdLst>
                <a:gd name="T0" fmla="*/ 0 w 79"/>
                <a:gd name="T1" fmla="*/ 79 h 107"/>
                <a:gd name="T2" fmla="*/ 5 w 79"/>
                <a:gd name="T3" fmla="*/ 79 h 107"/>
                <a:gd name="T4" fmla="*/ 38 w 79"/>
                <a:gd name="T5" fmla="*/ 94 h 107"/>
                <a:gd name="T6" fmla="*/ 63 w 79"/>
                <a:gd name="T7" fmla="*/ 78 h 107"/>
                <a:gd name="T8" fmla="*/ 0 w 79"/>
                <a:gd name="T9" fmla="*/ 29 h 107"/>
                <a:gd name="T10" fmla="*/ 41 w 79"/>
                <a:gd name="T11" fmla="*/ 0 h 107"/>
                <a:gd name="T12" fmla="*/ 74 w 79"/>
                <a:gd name="T13" fmla="*/ 8 h 107"/>
                <a:gd name="T14" fmla="*/ 74 w 79"/>
                <a:gd name="T15" fmla="*/ 24 h 107"/>
                <a:gd name="T16" fmla="*/ 69 w 79"/>
                <a:gd name="T17" fmla="*/ 24 h 107"/>
                <a:gd name="T18" fmla="*/ 41 w 79"/>
                <a:gd name="T19" fmla="*/ 12 h 107"/>
                <a:gd name="T20" fmla="*/ 16 w 79"/>
                <a:gd name="T21" fmla="*/ 26 h 107"/>
                <a:gd name="T22" fmla="*/ 79 w 79"/>
                <a:gd name="T23" fmla="*/ 77 h 107"/>
                <a:gd name="T24" fmla="*/ 38 w 79"/>
                <a:gd name="T25" fmla="*/ 107 h 107"/>
                <a:gd name="T26" fmla="*/ 0 w 79"/>
                <a:gd name="T27" fmla="*/ 95 h 107"/>
                <a:gd name="T28" fmla="*/ 0 w 79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7">
                  <a:moveTo>
                    <a:pt x="0" y="79"/>
                  </a:moveTo>
                  <a:cubicBezTo>
                    <a:pt x="5" y="79"/>
                    <a:pt x="5" y="79"/>
                    <a:pt x="5" y="79"/>
                  </a:cubicBezTo>
                  <a:cubicBezTo>
                    <a:pt x="11" y="87"/>
                    <a:pt x="25" y="94"/>
                    <a:pt x="38" y="94"/>
                  </a:cubicBezTo>
                  <a:cubicBezTo>
                    <a:pt x="55" y="94"/>
                    <a:pt x="63" y="89"/>
                    <a:pt x="63" y="78"/>
                  </a:cubicBezTo>
                  <a:cubicBezTo>
                    <a:pt x="63" y="57"/>
                    <a:pt x="0" y="64"/>
                    <a:pt x="0" y="29"/>
                  </a:cubicBezTo>
                  <a:cubicBezTo>
                    <a:pt x="0" y="11"/>
                    <a:pt x="13" y="0"/>
                    <a:pt x="41" y="0"/>
                  </a:cubicBezTo>
                  <a:cubicBezTo>
                    <a:pt x="57" y="0"/>
                    <a:pt x="68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5" y="20"/>
                    <a:pt x="56" y="12"/>
                    <a:pt x="41" y="12"/>
                  </a:cubicBezTo>
                  <a:cubicBezTo>
                    <a:pt x="24" y="12"/>
                    <a:pt x="16" y="18"/>
                    <a:pt x="16" y="26"/>
                  </a:cubicBezTo>
                  <a:cubicBezTo>
                    <a:pt x="16" y="51"/>
                    <a:pt x="79" y="41"/>
                    <a:pt x="79" y="77"/>
                  </a:cubicBezTo>
                  <a:cubicBezTo>
                    <a:pt x="79" y="96"/>
                    <a:pt x="67" y="107"/>
                    <a:pt x="38" y="107"/>
                  </a:cubicBezTo>
                  <a:cubicBezTo>
                    <a:pt x="23" y="107"/>
                    <a:pt x="9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49">
              <a:extLst>
                <a:ext uri="{FF2B5EF4-FFF2-40B4-BE49-F238E27FC236}">
                  <a16:creationId xmlns:a16="http://schemas.microsoft.com/office/drawing/2014/main" id="{D73C5DE8-E3C8-4C0F-843D-9CA554155332}"/>
                </a:ext>
              </a:extLst>
            </p:cNvPr>
            <p:cNvSpPr/>
            <p:nvPr userDrawn="1">
              <p:custDataLst>
                <p:tags r:id="rId50"/>
              </p:custDataLst>
            </p:nvPr>
          </p:nvSpPr>
          <p:spPr bwMode="auto">
            <a:xfrm>
              <a:off x="71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2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50">
              <a:extLst>
                <a:ext uri="{FF2B5EF4-FFF2-40B4-BE49-F238E27FC236}">
                  <a16:creationId xmlns:a16="http://schemas.microsoft.com/office/drawing/2014/main" id="{4EF193BC-DD00-4C1D-9803-14586FC42B89}"/>
                </a:ext>
              </a:extLst>
            </p:cNvPr>
            <p:cNvSpPr>
              <a:spLocks noEditPoints="1"/>
            </p:cNvSpPr>
            <p:nvPr userDrawn="1">
              <p:custDataLst>
                <p:tags r:id="rId51"/>
              </p:custDataLst>
            </p:nvPr>
          </p:nvSpPr>
          <p:spPr bwMode="auto">
            <a:xfrm>
              <a:off x="7203" y="2073"/>
              <a:ext cx="134" cy="140"/>
            </a:xfrm>
            <a:custGeom>
              <a:avLst/>
              <a:gdLst>
                <a:gd name="T0" fmla="*/ 51 w 104"/>
                <a:gd name="T1" fmla="*/ 0 h 108"/>
                <a:gd name="T2" fmla="*/ 104 w 104"/>
                <a:gd name="T3" fmla="*/ 53 h 108"/>
                <a:gd name="T4" fmla="*/ 51 w 104"/>
                <a:gd name="T5" fmla="*/ 108 h 108"/>
                <a:gd name="T6" fmla="*/ 0 w 104"/>
                <a:gd name="T7" fmla="*/ 54 h 108"/>
                <a:gd name="T8" fmla="*/ 51 w 104"/>
                <a:gd name="T9" fmla="*/ 0 h 108"/>
                <a:gd name="T10" fmla="*/ 51 w 104"/>
                <a:gd name="T11" fmla="*/ 94 h 108"/>
                <a:gd name="T12" fmla="*/ 87 w 104"/>
                <a:gd name="T13" fmla="*/ 54 h 108"/>
                <a:gd name="T14" fmla="*/ 51 w 104"/>
                <a:gd name="T15" fmla="*/ 13 h 108"/>
                <a:gd name="T16" fmla="*/ 16 w 104"/>
                <a:gd name="T17" fmla="*/ 54 h 108"/>
                <a:gd name="T18" fmla="*/ 51 w 104"/>
                <a:gd name="T19" fmla="*/ 9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8">
                  <a:moveTo>
                    <a:pt x="51" y="0"/>
                  </a:moveTo>
                  <a:cubicBezTo>
                    <a:pt x="83" y="0"/>
                    <a:pt x="104" y="21"/>
                    <a:pt x="104" y="53"/>
                  </a:cubicBezTo>
                  <a:cubicBezTo>
                    <a:pt x="104" y="87"/>
                    <a:pt x="84" y="108"/>
                    <a:pt x="51" y="108"/>
                  </a:cubicBezTo>
                  <a:cubicBezTo>
                    <a:pt x="20" y="108"/>
                    <a:pt x="0" y="86"/>
                    <a:pt x="0" y="54"/>
                  </a:cubicBezTo>
                  <a:cubicBezTo>
                    <a:pt x="0" y="21"/>
                    <a:pt x="20" y="0"/>
                    <a:pt x="51" y="0"/>
                  </a:cubicBezTo>
                  <a:close/>
                  <a:moveTo>
                    <a:pt x="51" y="94"/>
                  </a:moveTo>
                  <a:cubicBezTo>
                    <a:pt x="71" y="94"/>
                    <a:pt x="87" y="79"/>
                    <a:pt x="87" y="54"/>
                  </a:cubicBezTo>
                  <a:cubicBezTo>
                    <a:pt x="87" y="28"/>
                    <a:pt x="72" y="13"/>
                    <a:pt x="51" y="13"/>
                  </a:cubicBezTo>
                  <a:cubicBezTo>
                    <a:pt x="33" y="13"/>
                    <a:pt x="16" y="28"/>
                    <a:pt x="16" y="54"/>
                  </a:cubicBezTo>
                  <a:cubicBezTo>
                    <a:pt x="16" y="79"/>
                    <a:pt x="33" y="94"/>
                    <a:pt x="51" y="94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51">
              <a:extLst>
                <a:ext uri="{FF2B5EF4-FFF2-40B4-BE49-F238E27FC236}">
                  <a16:creationId xmlns:a16="http://schemas.microsoft.com/office/drawing/2014/main" id="{7985D64F-A287-4869-BE64-D565A1E2CDA6}"/>
                </a:ext>
              </a:extLst>
            </p:cNvPr>
            <p:cNvSpPr/>
            <p:nvPr userDrawn="1">
              <p:custDataLst>
                <p:tags r:id="rId52"/>
              </p:custDataLst>
            </p:nvPr>
          </p:nvSpPr>
          <p:spPr bwMode="auto">
            <a:xfrm>
              <a:off x="7364" y="2074"/>
              <a:ext cx="119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3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5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52">
              <a:extLst>
                <a:ext uri="{FF2B5EF4-FFF2-40B4-BE49-F238E27FC236}">
                  <a16:creationId xmlns:a16="http://schemas.microsoft.com/office/drawing/2014/main" id="{ACEB4EEB-9648-42E7-9DF4-109FAA090F4C}"/>
                </a:ext>
              </a:extLst>
            </p:cNvPr>
            <p:cNvSpPr>
              <a:spLocks noEditPoints="1"/>
            </p:cNvSpPr>
            <p:nvPr userDrawn="1">
              <p:custDataLst>
                <p:tags r:id="rId53"/>
              </p:custDataLst>
            </p:nvPr>
          </p:nvSpPr>
          <p:spPr bwMode="auto">
            <a:xfrm>
              <a:off x="7516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53">
              <a:extLst>
                <a:ext uri="{FF2B5EF4-FFF2-40B4-BE49-F238E27FC236}">
                  <a16:creationId xmlns:a16="http://schemas.microsoft.com/office/drawing/2014/main" id="{0F3BE249-08F2-4030-B414-3DA9543CE9C8}"/>
                </a:ext>
              </a:extLst>
            </p:cNvPr>
            <p:cNvSpPr>
              <a:spLocks noEditPoints="1"/>
            </p:cNvSpPr>
            <p:nvPr userDrawn="1">
              <p:custDataLst>
                <p:tags r:id="rId54"/>
              </p:custDataLst>
            </p:nvPr>
          </p:nvSpPr>
          <p:spPr bwMode="auto">
            <a:xfrm>
              <a:off x="7565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5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4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6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50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8"/>
                    <a:pt x="40" y="42"/>
                  </a:cubicBezTo>
                  <a:cubicBezTo>
                    <a:pt x="47" y="40"/>
                    <a:pt x="63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5"/>
                    <a:pt x="44" y="15"/>
                  </a:cubicBezTo>
                  <a:cubicBezTo>
                    <a:pt x="29" y="15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4" y="53"/>
                    <a:pt x="51" y="55"/>
                    <a:pt x="46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9952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_Full_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  <p:custDataLst>
              <p:tags r:id="rId1"/>
            </p:custDataLst>
          </p:nvPr>
        </p:nvSpPr>
        <p:spPr>
          <a:xfrm>
            <a:off x="609600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3887" y="658801"/>
            <a:ext cx="5111750" cy="974638"/>
          </a:xfrm>
        </p:spPr>
        <p:txBody>
          <a:bodyPr/>
          <a:lstStyle>
            <a:lvl1pPr>
              <a:defRPr>
                <a:solidFill>
                  <a:srgbClr val="0000F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  <p:custDataLst>
              <p:tags r:id="rId3"/>
            </p:custDataLst>
          </p:nvPr>
        </p:nvSpPr>
        <p:spPr>
          <a:xfrm>
            <a:off x="623887" y="1633439"/>
            <a:ext cx="5111750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rgbClr val="0000F0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  <p:custDataLst>
              <p:tags r:id="rId4"/>
            </p:custDataLst>
          </p:nvPr>
        </p:nvSpPr>
        <p:spPr>
          <a:xfrm>
            <a:off x="623888" y="3994150"/>
            <a:ext cx="5111750" cy="2243138"/>
          </a:xfrm>
        </p:spPr>
        <p:txBody>
          <a:bodyPr wrap="square" bIns="0"/>
          <a:lstStyle>
            <a:lvl1pPr>
              <a:buClr>
                <a:srgbClr val="0000F0"/>
              </a:buClr>
              <a:defRPr>
                <a:solidFill>
                  <a:srgbClr val="0000F0"/>
                </a:solidFill>
              </a:defRPr>
            </a:lvl1pPr>
            <a:lvl2pPr>
              <a:buClr>
                <a:srgbClr val="0000F0"/>
              </a:buClr>
              <a:defRPr>
                <a:solidFill>
                  <a:srgbClr val="0000F0"/>
                </a:solidFill>
              </a:defRPr>
            </a:lvl2pPr>
            <a:lvl3pPr>
              <a:buClr>
                <a:srgbClr val="0000F0"/>
              </a:buClr>
              <a:defRPr>
                <a:solidFill>
                  <a:srgbClr val="0000F0"/>
                </a:solidFill>
              </a:defRPr>
            </a:lvl3pPr>
            <a:lvl4pPr>
              <a:buClr>
                <a:srgbClr val="0000F0"/>
              </a:buClr>
              <a:defRPr>
                <a:solidFill>
                  <a:srgbClr val="0000F0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 level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22BE6A-BF46-417C-8758-C28B140D579B}"/>
              </a:ext>
            </a:extLst>
          </p:cNvPr>
          <p:cNvSpPr>
            <a:spLocks noGrp="1"/>
          </p:cNvSpPr>
          <p:nvPr>
            <p:ph type="body" sz="quarter" idx="14" hasCustomPrompt="1"/>
            <p:custDataLst>
              <p:tags r:id="rId5"/>
            </p:custDataLst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AABBEF4-73B1-42D3-AD4E-8913DF4C678E}"/>
              </a:ext>
            </a:extLst>
          </p:cNvPr>
          <p:cNvGrpSpPr>
            <a:grpSpLocks noChangeAspect="1"/>
          </p:cNvGrpSpPr>
          <p:nvPr userDrawn="1">
            <p:custDataLst>
              <p:tags r:id="rId6"/>
            </p:custDataLst>
          </p:nvPr>
        </p:nvGrpSpPr>
        <p:grpSpPr>
          <a:xfrm>
            <a:off x="7913089" y="6466809"/>
            <a:ext cx="4015386" cy="154800"/>
            <a:chOff x="1" y="2013"/>
            <a:chExt cx="7678" cy="296"/>
          </a:xfrm>
        </p:grpSpPr>
        <p:sp>
          <p:nvSpPr>
            <p:cNvPr id="30" name="Freeform 5">
              <a:extLst>
                <a:ext uri="{FF2B5EF4-FFF2-40B4-BE49-F238E27FC236}">
                  <a16:creationId xmlns:a16="http://schemas.microsoft.com/office/drawing/2014/main" id="{84ABF216-0E3C-4FD6-80A5-BC7DF3B44589}"/>
                </a:ext>
              </a:extLst>
            </p:cNvPr>
            <p:cNvSpPr/>
            <p:nvPr userDrawn="1">
              <p:custDataLst>
                <p:tags r:id="rId7"/>
              </p:custDataLst>
            </p:nvPr>
          </p:nvSpPr>
          <p:spPr bwMode="auto">
            <a:xfrm>
              <a:off x="1184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6">
              <a:extLst>
                <a:ext uri="{FF2B5EF4-FFF2-40B4-BE49-F238E27FC236}">
                  <a16:creationId xmlns:a16="http://schemas.microsoft.com/office/drawing/2014/main" id="{F76A112B-184A-43CE-B46C-01CED0F3C509}"/>
                </a:ext>
              </a:extLst>
            </p:cNvPr>
            <p:cNvSpPr/>
            <p:nvPr userDrawn="1">
              <p:custDataLst>
                <p:tags r:id="rId8"/>
              </p:custDataLst>
            </p:nvPr>
          </p:nvSpPr>
          <p:spPr bwMode="auto">
            <a:xfrm>
              <a:off x="132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7">
              <a:extLst>
                <a:ext uri="{FF2B5EF4-FFF2-40B4-BE49-F238E27FC236}">
                  <a16:creationId xmlns:a16="http://schemas.microsoft.com/office/drawing/2014/main" id="{D2D0727A-C5D0-4277-8BDC-C9EA35AE8CFC}"/>
                </a:ext>
              </a:extLst>
            </p:cNvPr>
            <p:cNvSpPr/>
            <p:nvPr userDrawn="1">
              <p:custDataLst>
                <p:tags r:id="rId9"/>
              </p:custDataLst>
            </p:nvPr>
          </p:nvSpPr>
          <p:spPr bwMode="auto">
            <a:xfrm>
              <a:off x="14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8">
              <a:extLst>
                <a:ext uri="{FF2B5EF4-FFF2-40B4-BE49-F238E27FC236}">
                  <a16:creationId xmlns:a16="http://schemas.microsoft.com/office/drawing/2014/main" id="{E144AFDB-FE35-4464-802C-F49A91FF29EC}"/>
                </a:ext>
              </a:extLst>
            </p:cNvPr>
            <p:cNvSpPr>
              <a:spLocks noEditPoint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1504" y="2073"/>
              <a:ext cx="124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4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8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5" y="108"/>
                    <a:pt x="54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8" y="13"/>
                  </a:cubicBezTo>
                  <a:cubicBezTo>
                    <a:pt x="29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9">
              <a:extLst>
                <a:ext uri="{FF2B5EF4-FFF2-40B4-BE49-F238E27FC236}">
                  <a16:creationId xmlns:a16="http://schemas.microsoft.com/office/drawing/2014/main" id="{F78D3879-088E-4CB7-8476-AB56940AF254}"/>
                </a:ext>
              </a:extLst>
            </p:cNvPr>
            <p:cNvSpPr/>
            <p:nvPr userDrawn="1">
              <p:custDataLst>
                <p:tags r:id="rId11"/>
              </p:custDataLst>
            </p:nvPr>
          </p:nvSpPr>
          <p:spPr bwMode="auto">
            <a:xfrm>
              <a:off x="1638" y="2076"/>
              <a:ext cx="134" cy="133"/>
            </a:xfrm>
            <a:custGeom>
              <a:avLst/>
              <a:gdLst>
                <a:gd name="T0" fmla="*/ 134 w 134"/>
                <a:gd name="T1" fmla="*/ 0 h 133"/>
                <a:gd name="T2" fmla="*/ 134 w 134"/>
                <a:gd name="T3" fmla="*/ 6 h 133"/>
                <a:gd name="T4" fmla="*/ 79 w 134"/>
                <a:gd name="T5" fmla="*/ 133 h 133"/>
                <a:gd name="T6" fmla="*/ 54 w 134"/>
                <a:gd name="T7" fmla="*/ 133 h 133"/>
                <a:gd name="T8" fmla="*/ 0 w 134"/>
                <a:gd name="T9" fmla="*/ 6 h 133"/>
                <a:gd name="T10" fmla="*/ 0 w 134"/>
                <a:gd name="T11" fmla="*/ 0 h 133"/>
                <a:gd name="T12" fmla="*/ 20 w 134"/>
                <a:gd name="T13" fmla="*/ 0 h 133"/>
                <a:gd name="T14" fmla="*/ 60 w 134"/>
                <a:gd name="T15" fmla="*/ 100 h 133"/>
                <a:gd name="T16" fmla="*/ 64 w 134"/>
                <a:gd name="T17" fmla="*/ 114 h 133"/>
                <a:gd name="T18" fmla="*/ 68 w 134"/>
                <a:gd name="T19" fmla="*/ 114 h 133"/>
                <a:gd name="T20" fmla="*/ 73 w 134"/>
                <a:gd name="T21" fmla="*/ 101 h 133"/>
                <a:gd name="T22" fmla="*/ 113 w 134"/>
                <a:gd name="T23" fmla="*/ 0 h 133"/>
                <a:gd name="T24" fmla="*/ 134 w 134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3">
                  <a:moveTo>
                    <a:pt x="134" y="0"/>
                  </a:moveTo>
                  <a:lnTo>
                    <a:pt x="134" y="6"/>
                  </a:lnTo>
                  <a:lnTo>
                    <a:pt x="79" y="133"/>
                  </a:lnTo>
                  <a:lnTo>
                    <a:pt x="54" y="133"/>
                  </a:lnTo>
                  <a:lnTo>
                    <a:pt x="0" y="6"/>
                  </a:lnTo>
                  <a:lnTo>
                    <a:pt x="0" y="0"/>
                  </a:lnTo>
                  <a:lnTo>
                    <a:pt x="20" y="0"/>
                  </a:lnTo>
                  <a:lnTo>
                    <a:pt x="60" y="100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3" y="101"/>
                  </a:lnTo>
                  <a:lnTo>
                    <a:pt x="113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0">
              <a:extLst>
                <a:ext uri="{FF2B5EF4-FFF2-40B4-BE49-F238E27FC236}">
                  <a16:creationId xmlns:a16="http://schemas.microsoft.com/office/drawing/2014/main" id="{07262E54-5EB7-4C09-BD75-1E3FEB41948F}"/>
                </a:ext>
              </a:extLst>
            </p:cNvPr>
            <p:cNvSpPr>
              <a:spLocks noEditPoint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1781" y="2017"/>
              <a:ext cx="134" cy="196"/>
            </a:xfrm>
            <a:custGeom>
              <a:avLst/>
              <a:gdLst>
                <a:gd name="T0" fmla="*/ 52 w 104"/>
                <a:gd name="T1" fmla="*/ 43 h 151"/>
                <a:gd name="T2" fmla="*/ 104 w 104"/>
                <a:gd name="T3" fmla="*/ 96 h 151"/>
                <a:gd name="T4" fmla="*/ 52 w 104"/>
                <a:gd name="T5" fmla="*/ 151 h 151"/>
                <a:gd name="T6" fmla="*/ 0 w 104"/>
                <a:gd name="T7" fmla="*/ 97 h 151"/>
                <a:gd name="T8" fmla="*/ 52 w 104"/>
                <a:gd name="T9" fmla="*/ 43 h 151"/>
                <a:gd name="T10" fmla="*/ 52 w 104"/>
                <a:gd name="T11" fmla="*/ 137 h 151"/>
                <a:gd name="T12" fmla="*/ 87 w 104"/>
                <a:gd name="T13" fmla="*/ 97 h 151"/>
                <a:gd name="T14" fmla="*/ 52 w 104"/>
                <a:gd name="T15" fmla="*/ 56 h 151"/>
                <a:gd name="T16" fmla="*/ 17 w 104"/>
                <a:gd name="T17" fmla="*/ 97 h 151"/>
                <a:gd name="T18" fmla="*/ 52 w 104"/>
                <a:gd name="T19" fmla="*/ 137 h 151"/>
                <a:gd name="T20" fmla="*/ 67 w 104"/>
                <a:gd name="T21" fmla="*/ 10 h 151"/>
                <a:gd name="T22" fmla="*/ 75 w 104"/>
                <a:gd name="T23" fmla="*/ 2 h 151"/>
                <a:gd name="T24" fmla="*/ 86 w 104"/>
                <a:gd name="T25" fmla="*/ 5 h 151"/>
                <a:gd name="T26" fmla="*/ 66 w 104"/>
                <a:gd name="T27" fmla="*/ 22 h 151"/>
                <a:gd name="T28" fmla="*/ 38 w 104"/>
                <a:gd name="T29" fmla="*/ 12 h 151"/>
                <a:gd name="T30" fmla="*/ 28 w 104"/>
                <a:gd name="T31" fmla="*/ 20 h 151"/>
                <a:gd name="T32" fmla="*/ 18 w 104"/>
                <a:gd name="T33" fmla="*/ 15 h 151"/>
                <a:gd name="T34" fmla="*/ 39 w 104"/>
                <a:gd name="T35" fmla="*/ 0 h 151"/>
                <a:gd name="T36" fmla="*/ 67 w 104"/>
                <a:gd name="T37" fmla="*/ 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1">
                  <a:moveTo>
                    <a:pt x="52" y="43"/>
                  </a:moveTo>
                  <a:cubicBezTo>
                    <a:pt x="83" y="43"/>
                    <a:pt x="104" y="64"/>
                    <a:pt x="104" y="96"/>
                  </a:cubicBezTo>
                  <a:cubicBezTo>
                    <a:pt x="104" y="130"/>
                    <a:pt x="84" y="151"/>
                    <a:pt x="52" y="151"/>
                  </a:cubicBezTo>
                  <a:cubicBezTo>
                    <a:pt x="20" y="151"/>
                    <a:pt x="0" y="129"/>
                    <a:pt x="0" y="97"/>
                  </a:cubicBezTo>
                  <a:cubicBezTo>
                    <a:pt x="0" y="64"/>
                    <a:pt x="21" y="43"/>
                    <a:pt x="52" y="43"/>
                  </a:cubicBezTo>
                  <a:close/>
                  <a:moveTo>
                    <a:pt x="52" y="137"/>
                  </a:moveTo>
                  <a:cubicBezTo>
                    <a:pt x="72" y="137"/>
                    <a:pt x="87" y="122"/>
                    <a:pt x="87" y="97"/>
                  </a:cubicBezTo>
                  <a:cubicBezTo>
                    <a:pt x="87" y="71"/>
                    <a:pt x="72" y="56"/>
                    <a:pt x="52" y="56"/>
                  </a:cubicBezTo>
                  <a:cubicBezTo>
                    <a:pt x="33" y="56"/>
                    <a:pt x="17" y="71"/>
                    <a:pt x="17" y="97"/>
                  </a:cubicBezTo>
                  <a:cubicBezTo>
                    <a:pt x="17" y="122"/>
                    <a:pt x="33" y="137"/>
                    <a:pt x="52" y="137"/>
                  </a:cubicBezTo>
                  <a:close/>
                  <a:moveTo>
                    <a:pt x="67" y="10"/>
                  </a:moveTo>
                  <a:cubicBezTo>
                    <a:pt x="70" y="10"/>
                    <a:pt x="74" y="7"/>
                    <a:pt x="75" y="2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3" y="16"/>
                    <a:pt x="76" y="22"/>
                    <a:pt x="66" y="22"/>
                  </a:cubicBezTo>
                  <a:cubicBezTo>
                    <a:pt x="51" y="22"/>
                    <a:pt x="47" y="12"/>
                    <a:pt x="38" y="12"/>
                  </a:cubicBezTo>
                  <a:cubicBezTo>
                    <a:pt x="35" y="12"/>
                    <a:pt x="30" y="12"/>
                    <a:pt x="28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3"/>
                    <a:pt x="30" y="0"/>
                    <a:pt x="39" y="0"/>
                  </a:cubicBezTo>
                  <a:cubicBezTo>
                    <a:pt x="52" y="0"/>
                    <a:pt x="56" y="10"/>
                    <a:pt x="67" y="10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443CA3A1-4CF9-453C-BFB4-6DA8BC5331E8}"/>
                </a:ext>
              </a:extLst>
            </p:cNvPr>
            <p:cNvSpPr/>
            <p:nvPr userDrawn="1">
              <p:custDataLst>
                <p:tags r:id="rId13"/>
              </p:custDataLst>
            </p:nvPr>
          </p:nvSpPr>
          <p:spPr bwMode="auto">
            <a:xfrm>
              <a:off x="1929" y="2030"/>
              <a:ext cx="72" cy="179"/>
            </a:xfrm>
            <a:custGeom>
              <a:avLst/>
              <a:gdLst>
                <a:gd name="T0" fmla="*/ 32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2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2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2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12">
              <a:extLst>
                <a:ext uri="{FF2B5EF4-FFF2-40B4-BE49-F238E27FC236}">
                  <a16:creationId xmlns:a16="http://schemas.microsoft.com/office/drawing/2014/main" id="{66904942-B0D3-45BF-8886-1A0D070B9BDE}"/>
                </a:ext>
              </a:extLst>
            </p:cNvPr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2030" y="2013"/>
              <a:ext cx="21" cy="196"/>
            </a:xfrm>
            <a:prstGeom prst="rect">
              <a:avLst/>
            </a:pr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58056629-027E-4643-B633-9C362D725F2E}"/>
                </a:ext>
              </a:extLst>
            </p:cNvPr>
            <p:cNvSpPr/>
            <p:nvPr userDrawn="1">
              <p:custDataLst>
                <p:tags r:id="rId15"/>
              </p:custDataLst>
            </p:nvPr>
          </p:nvSpPr>
          <p:spPr bwMode="auto">
            <a:xfrm>
              <a:off x="2086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40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4">
              <a:extLst>
                <a:ext uri="{FF2B5EF4-FFF2-40B4-BE49-F238E27FC236}">
                  <a16:creationId xmlns:a16="http://schemas.microsoft.com/office/drawing/2014/main" id="{9E5A24D2-C46A-40BB-B403-D13CBB962968}"/>
                </a:ext>
              </a:extLst>
            </p:cNvPr>
            <p:cNvSpPr/>
            <p:nvPr userDrawn="1">
              <p:custDataLst>
                <p:tags r:id="rId16"/>
              </p:custDataLst>
            </p:nvPr>
          </p:nvSpPr>
          <p:spPr bwMode="auto">
            <a:xfrm>
              <a:off x="2234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5">
              <a:extLst>
                <a:ext uri="{FF2B5EF4-FFF2-40B4-BE49-F238E27FC236}">
                  <a16:creationId xmlns:a16="http://schemas.microsoft.com/office/drawing/2014/main" id="{FD067547-C2DC-4FB6-983B-AF2C082F2531}"/>
                </a:ext>
              </a:extLst>
            </p:cNvPr>
            <p:cNvSpPr>
              <a:spLocks noEditPoint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2353" y="2073"/>
              <a:ext cx="126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2 h 108"/>
                <a:gd name="T10" fmla="*/ 93 w 98"/>
                <a:gd name="T11" fmla="*/ 82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3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2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3"/>
                    <a:pt x="49" y="13"/>
                  </a:cubicBezTo>
                  <a:cubicBezTo>
                    <a:pt x="30" y="13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6">
              <a:extLst>
                <a:ext uri="{FF2B5EF4-FFF2-40B4-BE49-F238E27FC236}">
                  <a16:creationId xmlns:a16="http://schemas.microsoft.com/office/drawing/2014/main" id="{2791FA52-7A6A-4860-B32B-3BB3B92B3B1A}"/>
                </a:ext>
              </a:extLst>
            </p:cNvPr>
            <p:cNvSpPr>
              <a:spLocks noEditPoint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2561" y="2020"/>
              <a:ext cx="174" cy="189"/>
            </a:xfrm>
            <a:custGeom>
              <a:avLst/>
              <a:gdLst>
                <a:gd name="T0" fmla="*/ 70 w 174"/>
                <a:gd name="T1" fmla="*/ 0 h 189"/>
                <a:gd name="T2" fmla="*/ 105 w 174"/>
                <a:gd name="T3" fmla="*/ 0 h 189"/>
                <a:gd name="T4" fmla="*/ 174 w 174"/>
                <a:gd name="T5" fmla="*/ 183 h 189"/>
                <a:gd name="T6" fmla="*/ 174 w 174"/>
                <a:gd name="T7" fmla="*/ 189 h 189"/>
                <a:gd name="T8" fmla="*/ 152 w 174"/>
                <a:gd name="T9" fmla="*/ 189 h 189"/>
                <a:gd name="T10" fmla="*/ 127 w 174"/>
                <a:gd name="T11" fmla="*/ 122 h 189"/>
                <a:gd name="T12" fmla="*/ 45 w 174"/>
                <a:gd name="T13" fmla="*/ 122 h 189"/>
                <a:gd name="T14" fmla="*/ 21 w 174"/>
                <a:gd name="T15" fmla="*/ 189 h 189"/>
                <a:gd name="T16" fmla="*/ 0 w 174"/>
                <a:gd name="T17" fmla="*/ 189 h 189"/>
                <a:gd name="T18" fmla="*/ 0 w 174"/>
                <a:gd name="T19" fmla="*/ 183 h 189"/>
                <a:gd name="T20" fmla="*/ 70 w 174"/>
                <a:gd name="T21" fmla="*/ 0 h 189"/>
                <a:gd name="T22" fmla="*/ 53 w 174"/>
                <a:gd name="T23" fmla="*/ 102 h 189"/>
                <a:gd name="T24" fmla="*/ 119 w 174"/>
                <a:gd name="T25" fmla="*/ 102 h 189"/>
                <a:gd name="T26" fmla="*/ 90 w 174"/>
                <a:gd name="T27" fmla="*/ 27 h 189"/>
                <a:gd name="T28" fmla="*/ 87 w 174"/>
                <a:gd name="T29" fmla="*/ 15 h 189"/>
                <a:gd name="T30" fmla="*/ 85 w 174"/>
                <a:gd name="T31" fmla="*/ 15 h 189"/>
                <a:gd name="T32" fmla="*/ 81 w 174"/>
                <a:gd name="T33" fmla="*/ 27 h 189"/>
                <a:gd name="T34" fmla="*/ 53 w 174"/>
                <a:gd name="T35" fmla="*/ 10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189">
                  <a:moveTo>
                    <a:pt x="70" y="0"/>
                  </a:moveTo>
                  <a:lnTo>
                    <a:pt x="105" y="0"/>
                  </a:lnTo>
                  <a:lnTo>
                    <a:pt x="174" y="183"/>
                  </a:lnTo>
                  <a:lnTo>
                    <a:pt x="174" y="189"/>
                  </a:lnTo>
                  <a:lnTo>
                    <a:pt x="152" y="189"/>
                  </a:lnTo>
                  <a:lnTo>
                    <a:pt x="127" y="122"/>
                  </a:lnTo>
                  <a:lnTo>
                    <a:pt x="45" y="122"/>
                  </a:lnTo>
                  <a:lnTo>
                    <a:pt x="21" y="189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70" y="0"/>
                  </a:lnTo>
                  <a:close/>
                  <a:moveTo>
                    <a:pt x="53" y="102"/>
                  </a:moveTo>
                  <a:lnTo>
                    <a:pt x="119" y="102"/>
                  </a:lnTo>
                  <a:lnTo>
                    <a:pt x="90" y="27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1" y="27"/>
                  </a:lnTo>
                  <a:lnTo>
                    <a:pt x="53" y="102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7">
              <a:extLst>
                <a:ext uri="{FF2B5EF4-FFF2-40B4-BE49-F238E27FC236}">
                  <a16:creationId xmlns:a16="http://schemas.microsoft.com/office/drawing/2014/main" id="{02125DAE-C783-4C8E-9E09-B68D2C95B7B8}"/>
                </a:ext>
              </a:extLst>
            </p:cNvPr>
            <p:cNvSpPr/>
            <p:nvPr userDrawn="1">
              <p:custDataLst>
                <p:tags r:id="rId19"/>
              </p:custDataLst>
            </p:nvPr>
          </p:nvSpPr>
          <p:spPr bwMode="auto">
            <a:xfrm>
              <a:off x="2761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7 w 56"/>
                <a:gd name="T3" fmla="*/ 1 h 104"/>
                <a:gd name="T4" fmla="*/ 17 w 56"/>
                <a:gd name="T5" fmla="*/ 19 h 104"/>
                <a:gd name="T6" fmla="*/ 20 w 56"/>
                <a:gd name="T7" fmla="*/ 19 h 104"/>
                <a:gd name="T8" fmla="*/ 42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2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7"/>
                    <a:pt x="3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0" y="15"/>
                    <a:pt x="19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8">
              <a:extLst>
                <a:ext uri="{FF2B5EF4-FFF2-40B4-BE49-F238E27FC236}">
                  <a16:creationId xmlns:a16="http://schemas.microsoft.com/office/drawing/2014/main" id="{7CAABC98-07C8-4FCA-851A-1D4B1D62A85D}"/>
                </a:ext>
              </a:extLst>
            </p:cNvPr>
            <p:cNvSpPr>
              <a:spLocks noEditPoint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2840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9">
              <a:extLst>
                <a:ext uri="{FF2B5EF4-FFF2-40B4-BE49-F238E27FC236}">
                  <a16:creationId xmlns:a16="http://schemas.microsoft.com/office/drawing/2014/main" id="{9D2304D7-9EDB-46CC-A9BC-AEDB33C60EAE}"/>
                </a:ext>
              </a:extLst>
            </p:cNvPr>
            <p:cNvSpPr/>
            <p:nvPr userDrawn="1">
              <p:custDataLst>
                <p:tags r:id="rId21"/>
              </p:custDataLst>
            </p:nvPr>
          </p:nvSpPr>
          <p:spPr bwMode="auto">
            <a:xfrm>
              <a:off x="2992" y="2074"/>
              <a:ext cx="117" cy="135"/>
            </a:xfrm>
            <a:custGeom>
              <a:avLst/>
              <a:gdLst>
                <a:gd name="T0" fmla="*/ 75 w 91"/>
                <a:gd name="T1" fmla="*/ 40 h 104"/>
                <a:gd name="T2" fmla="*/ 46 w 91"/>
                <a:gd name="T3" fmla="*/ 14 h 104"/>
                <a:gd name="T4" fmla="*/ 16 w 91"/>
                <a:gd name="T5" fmla="*/ 38 h 104"/>
                <a:gd name="T6" fmla="*/ 16 w 91"/>
                <a:gd name="T7" fmla="*/ 104 h 104"/>
                <a:gd name="T8" fmla="*/ 0 w 91"/>
                <a:gd name="T9" fmla="*/ 104 h 104"/>
                <a:gd name="T10" fmla="*/ 0 w 91"/>
                <a:gd name="T11" fmla="*/ 1 h 104"/>
                <a:gd name="T12" fmla="*/ 15 w 91"/>
                <a:gd name="T13" fmla="*/ 1 h 104"/>
                <a:gd name="T14" fmla="*/ 15 w 91"/>
                <a:gd name="T15" fmla="*/ 19 h 104"/>
                <a:gd name="T16" fmla="*/ 18 w 91"/>
                <a:gd name="T17" fmla="*/ 19 h 104"/>
                <a:gd name="T18" fmla="*/ 52 w 91"/>
                <a:gd name="T19" fmla="*/ 0 h 104"/>
                <a:gd name="T20" fmla="*/ 91 w 91"/>
                <a:gd name="T21" fmla="*/ 38 h 104"/>
                <a:gd name="T22" fmla="*/ 91 w 91"/>
                <a:gd name="T23" fmla="*/ 104 h 104"/>
                <a:gd name="T24" fmla="*/ 75 w 91"/>
                <a:gd name="T25" fmla="*/ 104 h 104"/>
                <a:gd name="T26" fmla="*/ 75 w 91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4">
                  <a:moveTo>
                    <a:pt x="75" y="40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4" y="14"/>
                    <a:pt x="16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8" y="0"/>
                    <a:pt x="52" y="0"/>
                  </a:cubicBezTo>
                  <a:cubicBezTo>
                    <a:pt x="75" y="0"/>
                    <a:pt x="91" y="11"/>
                    <a:pt x="91" y="38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0">
              <a:extLst>
                <a:ext uri="{FF2B5EF4-FFF2-40B4-BE49-F238E27FC236}">
                  <a16:creationId xmlns:a16="http://schemas.microsoft.com/office/drawing/2014/main" id="{BD1312E0-563A-4FDF-B571-17BE2B3C3653}"/>
                </a:ext>
              </a:extLst>
            </p:cNvPr>
            <p:cNvSpPr>
              <a:spLocks noEditPoint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3136" y="2015"/>
              <a:ext cx="129" cy="197"/>
            </a:xfrm>
            <a:custGeom>
              <a:avLst/>
              <a:gdLst>
                <a:gd name="T0" fmla="*/ 100 w 100"/>
                <a:gd name="T1" fmla="*/ 0 h 152"/>
                <a:gd name="T2" fmla="*/ 100 w 100"/>
                <a:gd name="T3" fmla="*/ 150 h 152"/>
                <a:gd name="T4" fmla="*/ 83 w 100"/>
                <a:gd name="T5" fmla="*/ 150 h 152"/>
                <a:gd name="T6" fmla="*/ 83 w 100"/>
                <a:gd name="T7" fmla="*/ 137 h 152"/>
                <a:gd name="T8" fmla="*/ 80 w 100"/>
                <a:gd name="T9" fmla="*/ 137 h 152"/>
                <a:gd name="T10" fmla="*/ 49 w 100"/>
                <a:gd name="T11" fmla="*/ 152 h 152"/>
                <a:gd name="T12" fmla="*/ 0 w 100"/>
                <a:gd name="T13" fmla="*/ 100 h 152"/>
                <a:gd name="T14" fmla="*/ 52 w 100"/>
                <a:gd name="T15" fmla="*/ 45 h 152"/>
                <a:gd name="T16" fmla="*/ 83 w 100"/>
                <a:gd name="T17" fmla="*/ 61 h 152"/>
                <a:gd name="T18" fmla="*/ 83 w 100"/>
                <a:gd name="T19" fmla="*/ 0 h 152"/>
                <a:gd name="T20" fmla="*/ 100 w 100"/>
                <a:gd name="T21" fmla="*/ 0 h 152"/>
                <a:gd name="T22" fmla="*/ 83 w 100"/>
                <a:gd name="T23" fmla="*/ 109 h 152"/>
                <a:gd name="T24" fmla="*/ 83 w 100"/>
                <a:gd name="T25" fmla="*/ 81 h 152"/>
                <a:gd name="T26" fmla="*/ 54 w 100"/>
                <a:gd name="T27" fmla="*/ 59 h 152"/>
                <a:gd name="T28" fmla="*/ 17 w 100"/>
                <a:gd name="T29" fmla="*/ 99 h 152"/>
                <a:gd name="T30" fmla="*/ 54 w 100"/>
                <a:gd name="T31" fmla="*/ 138 h 152"/>
                <a:gd name="T32" fmla="*/ 83 w 100"/>
                <a:gd name="T33" fmla="*/ 10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52">
                  <a:moveTo>
                    <a:pt x="100" y="0"/>
                  </a:moveTo>
                  <a:cubicBezTo>
                    <a:pt x="100" y="150"/>
                    <a:pt x="100" y="150"/>
                    <a:pt x="100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72" y="147"/>
                    <a:pt x="62" y="152"/>
                    <a:pt x="49" y="152"/>
                  </a:cubicBezTo>
                  <a:cubicBezTo>
                    <a:pt x="21" y="152"/>
                    <a:pt x="0" y="131"/>
                    <a:pt x="0" y="100"/>
                  </a:cubicBezTo>
                  <a:cubicBezTo>
                    <a:pt x="0" y="66"/>
                    <a:pt x="24" y="45"/>
                    <a:pt x="52" y="45"/>
                  </a:cubicBezTo>
                  <a:cubicBezTo>
                    <a:pt x="64" y="45"/>
                    <a:pt x="80" y="51"/>
                    <a:pt x="83" y="61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100" y="0"/>
                  </a:lnTo>
                  <a:close/>
                  <a:moveTo>
                    <a:pt x="83" y="109"/>
                  </a:moveTo>
                  <a:cubicBezTo>
                    <a:pt x="83" y="81"/>
                    <a:pt x="83" y="81"/>
                    <a:pt x="83" y="81"/>
                  </a:cubicBezTo>
                  <a:cubicBezTo>
                    <a:pt x="83" y="67"/>
                    <a:pt x="70" y="59"/>
                    <a:pt x="54" y="59"/>
                  </a:cubicBezTo>
                  <a:cubicBezTo>
                    <a:pt x="36" y="59"/>
                    <a:pt x="17" y="72"/>
                    <a:pt x="17" y="99"/>
                  </a:cubicBezTo>
                  <a:cubicBezTo>
                    <a:pt x="17" y="124"/>
                    <a:pt x="35" y="138"/>
                    <a:pt x="54" y="138"/>
                  </a:cubicBezTo>
                  <a:cubicBezTo>
                    <a:pt x="69" y="138"/>
                    <a:pt x="83" y="125"/>
                    <a:pt x="83" y="109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1">
              <a:extLst>
                <a:ext uri="{FF2B5EF4-FFF2-40B4-BE49-F238E27FC236}">
                  <a16:creationId xmlns:a16="http://schemas.microsoft.com/office/drawing/2014/main" id="{E928D216-A413-43E9-A3A3-89C6AAD57E3B}"/>
                </a:ext>
              </a:extLst>
            </p:cNvPr>
            <p:cNvSpPr>
              <a:spLocks noEditPoint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3293" y="2073"/>
              <a:ext cx="113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3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49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6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2">
              <a:extLst>
                <a:ext uri="{FF2B5EF4-FFF2-40B4-BE49-F238E27FC236}">
                  <a16:creationId xmlns:a16="http://schemas.microsoft.com/office/drawing/2014/main" id="{79313155-5C9E-44A2-A8BC-C8EDD6C3BA06}"/>
                </a:ext>
              </a:extLst>
            </p:cNvPr>
            <p:cNvSpPr/>
            <p:nvPr userDrawn="1">
              <p:custDataLst>
                <p:tags r:id="rId24"/>
              </p:custDataLst>
            </p:nvPr>
          </p:nvSpPr>
          <p:spPr bwMode="auto">
            <a:xfrm>
              <a:off x="3441" y="2074"/>
              <a:ext cx="213" cy="135"/>
            </a:xfrm>
            <a:custGeom>
              <a:avLst/>
              <a:gdLst>
                <a:gd name="T0" fmla="*/ 75 w 165"/>
                <a:gd name="T1" fmla="*/ 38 h 104"/>
                <a:gd name="T2" fmla="*/ 46 w 165"/>
                <a:gd name="T3" fmla="*/ 14 h 104"/>
                <a:gd name="T4" fmla="*/ 16 w 165"/>
                <a:gd name="T5" fmla="*/ 38 h 104"/>
                <a:gd name="T6" fmla="*/ 16 w 165"/>
                <a:gd name="T7" fmla="*/ 104 h 104"/>
                <a:gd name="T8" fmla="*/ 0 w 165"/>
                <a:gd name="T9" fmla="*/ 104 h 104"/>
                <a:gd name="T10" fmla="*/ 0 w 165"/>
                <a:gd name="T11" fmla="*/ 1 h 104"/>
                <a:gd name="T12" fmla="*/ 16 w 165"/>
                <a:gd name="T13" fmla="*/ 1 h 104"/>
                <a:gd name="T14" fmla="*/ 16 w 165"/>
                <a:gd name="T15" fmla="*/ 19 h 104"/>
                <a:gd name="T16" fmla="*/ 18 w 165"/>
                <a:gd name="T17" fmla="*/ 19 h 104"/>
                <a:gd name="T18" fmla="*/ 51 w 165"/>
                <a:gd name="T19" fmla="*/ 0 h 104"/>
                <a:gd name="T20" fmla="*/ 86 w 165"/>
                <a:gd name="T21" fmla="*/ 21 h 104"/>
                <a:gd name="T22" fmla="*/ 89 w 165"/>
                <a:gd name="T23" fmla="*/ 21 h 104"/>
                <a:gd name="T24" fmla="*/ 125 w 165"/>
                <a:gd name="T25" fmla="*/ 0 h 104"/>
                <a:gd name="T26" fmla="*/ 165 w 165"/>
                <a:gd name="T27" fmla="*/ 37 h 104"/>
                <a:gd name="T28" fmla="*/ 165 w 165"/>
                <a:gd name="T29" fmla="*/ 104 h 104"/>
                <a:gd name="T30" fmla="*/ 149 w 165"/>
                <a:gd name="T31" fmla="*/ 104 h 104"/>
                <a:gd name="T32" fmla="*/ 149 w 165"/>
                <a:gd name="T33" fmla="*/ 38 h 104"/>
                <a:gd name="T34" fmla="*/ 121 w 165"/>
                <a:gd name="T35" fmla="*/ 14 h 104"/>
                <a:gd name="T36" fmla="*/ 91 w 165"/>
                <a:gd name="T37" fmla="*/ 39 h 104"/>
                <a:gd name="T38" fmla="*/ 91 w 165"/>
                <a:gd name="T39" fmla="*/ 104 h 104"/>
                <a:gd name="T40" fmla="*/ 75 w 165"/>
                <a:gd name="T41" fmla="*/ 104 h 104"/>
                <a:gd name="T42" fmla="*/ 75 w 165"/>
                <a:gd name="T43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104">
                  <a:moveTo>
                    <a:pt x="75" y="38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5" y="5"/>
                    <a:pt x="39" y="0"/>
                    <a:pt x="51" y="0"/>
                  </a:cubicBezTo>
                  <a:cubicBezTo>
                    <a:pt x="72" y="0"/>
                    <a:pt x="82" y="9"/>
                    <a:pt x="86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7"/>
                    <a:pt x="112" y="0"/>
                    <a:pt x="125" y="0"/>
                  </a:cubicBezTo>
                  <a:cubicBezTo>
                    <a:pt x="149" y="0"/>
                    <a:pt x="165" y="11"/>
                    <a:pt x="165" y="37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9" y="23"/>
                    <a:pt x="137" y="14"/>
                    <a:pt x="121" y="14"/>
                  </a:cubicBezTo>
                  <a:cubicBezTo>
                    <a:pt x="110" y="14"/>
                    <a:pt x="91" y="24"/>
                    <a:pt x="91" y="3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38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3">
              <a:extLst>
                <a:ext uri="{FF2B5EF4-FFF2-40B4-BE49-F238E27FC236}">
                  <a16:creationId xmlns:a16="http://schemas.microsoft.com/office/drawing/2014/main" id="{912097FE-6C56-4EAC-BC44-5239D5900E6A}"/>
                </a:ext>
              </a:extLst>
            </p:cNvPr>
            <p:cNvSpPr>
              <a:spLocks noEditPoints="1"/>
            </p:cNvSpPr>
            <p:nvPr userDrawn="1">
              <p:custDataLst>
                <p:tags r:id="rId25"/>
              </p:custDataLst>
            </p:nvPr>
          </p:nvSpPr>
          <p:spPr bwMode="auto">
            <a:xfrm>
              <a:off x="3687" y="2016"/>
              <a:ext cx="22" cy="193"/>
            </a:xfrm>
            <a:custGeom>
              <a:avLst/>
              <a:gdLst>
                <a:gd name="T0" fmla="*/ 0 w 22"/>
                <a:gd name="T1" fmla="*/ 27 h 193"/>
                <a:gd name="T2" fmla="*/ 0 w 22"/>
                <a:gd name="T3" fmla="*/ 0 h 193"/>
                <a:gd name="T4" fmla="*/ 22 w 22"/>
                <a:gd name="T5" fmla="*/ 0 h 193"/>
                <a:gd name="T6" fmla="*/ 22 w 22"/>
                <a:gd name="T7" fmla="*/ 27 h 193"/>
                <a:gd name="T8" fmla="*/ 0 w 22"/>
                <a:gd name="T9" fmla="*/ 27 h 193"/>
                <a:gd name="T10" fmla="*/ 0 w 22"/>
                <a:gd name="T11" fmla="*/ 193 h 193"/>
                <a:gd name="T12" fmla="*/ 0 w 22"/>
                <a:gd name="T13" fmla="*/ 60 h 193"/>
                <a:gd name="T14" fmla="*/ 22 w 22"/>
                <a:gd name="T15" fmla="*/ 60 h 193"/>
                <a:gd name="T16" fmla="*/ 22 w 22"/>
                <a:gd name="T17" fmla="*/ 193 h 193"/>
                <a:gd name="T18" fmla="*/ 0 w 22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3">
                  <a:moveTo>
                    <a:pt x="0" y="2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2" y="60"/>
                  </a:lnTo>
                  <a:lnTo>
                    <a:pt x="22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4">
              <a:extLst>
                <a:ext uri="{FF2B5EF4-FFF2-40B4-BE49-F238E27FC236}">
                  <a16:creationId xmlns:a16="http://schemas.microsoft.com/office/drawing/2014/main" id="{5EBAEF3C-6BBB-4484-8C62-82CD2A7AA4D9}"/>
                </a:ext>
              </a:extLst>
            </p:cNvPr>
            <p:cNvSpPr/>
            <p:nvPr userDrawn="1">
              <p:custDataLst>
                <p:tags r:id="rId26"/>
              </p:custDataLst>
            </p:nvPr>
          </p:nvSpPr>
          <p:spPr bwMode="auto">
            <a:xfrm>
              <a:off x="3739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5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9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5">
              <a:extLst>
                <a:ext uri="{FF2B5EF4-FFF2-40B4-BE49-F238E27FC236}">
                  <a16:creationId xmlns:a16="http://schemas.microsoft.com/office/drawing/2014/main" id="{1745C2F6-59C4-4CC8-80FC-AB7251C47FC7}"/>
                </a:ext>
              </a:extLst>
            </p:cNvPr>
            <p:cNvSpPr>
              <a:spLocks noEditPoints="1"/>
            </p:cNvSpPr>
            <p:nvPr userDrawn="1">
              <p:custDataLst>
                <p:tags r:id="rId27"/>
              </p:custDataLst>
            </p:nvPr>
          </p:nvSpPr>
          <p:spPr bwMode="auto">
            <a:xfrm>
              <a:off x="3857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9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9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80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5" y="94"/>
                    <a:pt x="78" y="90"/>
                    <a:pt x="89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6">
              <a:extLst>
                <a:ext uri="{FF2B5EF4-FFF2-40B4-BE49-F238E27FC236}">
                  <a16:creationId xmlns:a16="http://schemas.microsoft.com/office/drawing/2014/main" id="{95A095C4-B809-42AA-9AE4-EFDBA9789214}"/>
                </a:ext>
              </a:extLst>
            </p:cNvPr>
            <p:cNvSpPr/>
            <p:nvPr userDrawn="1">
              <p:custDataLst>
                <p:tags r:id="rId28"/>
              </p:custDataLst>
            </p:nvPr>
          </p:nvSpPr>
          <p:spPr bwMode="auto">
            <a:xfrm>
              <a:off x="4070" y="2017"/>
              <a:ext cx="146" cy="196"/>
            </a:xfrm>
            <a:custGeom>
              <a:avLst/>
              <a:gdLst>
                <a:gd name="T0" fmla="*/ 0 w 113"/>
                <a:gd name="T1" fmla="*/ 111 h 151"/>
                <a:gd name="T2" fmla="*/ 4 w 113"/>
                <a:gd name="T3" fmla="*/ 111 h 151"/>
                <a:gd name="T4" fmla="*/ 60 w 113"/>
                <a:gd name="T5" fmla="*/ 135 h 151"/>
                <a:gd name="T6" fmla="*/ 96 w 113"/>
                <a:gd name="T7" fmla="*/ 111 h 151"/>
                <a:gd name="T8" fmla="*/ 56 w 113"/>
                <a:gd name="T9" fmla="*/ 84 h 151"/>
                <a:gd name="T10" fmla="*/ 2 w 113"/>
                <a:gd name="T11" fmla="*/ 41 h 151"/>
                <a:gd name="T12" fmla="*/ 59 w 113"/>
                <a:gd name="T13" fmla="*/ 0 h 151"/>
                <a:gd name="T14" fmla="*/ 108 w 113"/>
                <a:gd name="T15" fmla="*/ 16 h 151"/>
                <a:gd name="T16" fmla="*/ 108 w 113"/>
                <a:gd name="T17" fmla="*/ 32 h 151"/>
                <a:gd name="T18" fmla="*/ 103 w 113"/>
                <a:gd name="T19" fmla="*/ 32 h 151"/>
                <a:gd name="T20" fmla="*/ 55 w 113"/>
                <a:gd name="T21" fmla="*/ 15 h 151"/>
                <a:gd name="T22" fmla="*/ 19 w 113"/>
                <a:gd name="T23" fmla="*/ 41 h 151"/>
                <a:gd name="T24" fmla="*/ 58 w 113"/>
                <a:gd name="T25" fmla="*/ 68 h 151"/>
                <a:gd name="T26" fmla="*/ 113 w 113"/>
                <a:gd name="T27" fmla="*/ 111 h 151"/>
                <a:gd name="T28" fmla="*/ 60 w 113"/>
                <a:gd name="T29" fmla="*/ 151 h 151"/>
                <a:gd name="T30" fmla="*/ 0 w 113"/>
                <a:gd name="T31" fmla="*/ 131 h 151"/>
                <a:gd name="T32" fmla="*/ 0 w 113"/>
                <a:gd name="T33" fmla="*/ 11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" h="151">
                  <a:moveTo>
                    <a:pt x="0" y="111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18" y="125"/>
                    <a:pt x="41" y="135"/>
                    <a:pt x="60" y="135"/>
                  </a:cubicBezTo>
                  <a:cubicBezTo>
                    <a:pt x="84" y="135"/>
                    <a:pt x="96" y="122"/>
                    <a:pt x="96" y="111"/>
                  </a:cubicBezTo>
                  <a:cubicBezTo>
                    <a:pt x="96" y="93"/>
                    <a:pt x="76" y="88"/>
                    <a:pt x="56" y="84"/>
                  </a:cubicBezTo>
                  <a:cubicBezTo>
                    <a:pt x="31" y="78"/>
                    <a:pt x="2" y="72"/>
                    <a:pt x="2" y="41"/>
                  </a:cubicBezTo>
                  <a:cubicBezTo>
                    <a:pt x="2" y="18"/>
                    <a:pt x="23" y="0"/>
                    <a:pt x="59" y="0"/>
                  </a:cubicBezTo>
                  <a:cubicBezTo>
                    <a:pt x="80" y="0"/>
                    <a:pt x="99" y="8"/>
                    <a:pt x="108" y="16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93" y="23"/>
                    <a:pt x="76" y="15"/>
                    <a:pt x="55" y="15"/>
                  </a:cubicBezTo>
                  <a:cubicBezTo>
                    <a:pt x="33" y="15"/>
                    <a:pt x="19" y="27"/>
                    <a:pt x="19" y="41"/>
                  </a:cubicBezTo>
                  <a:cubicBezTo>
                    <a:pt x="19" y="58"/>
                    <a:pt x="39" y="63"/>
                    <a:pt x="58" y="68"/>
                  </a:cubicBezTo>
                  <a:cubicBezTo>
                    <a:pt x="83" y="74"/>
                    <a:pt x="113" y="79"/>
                    <a:pt x="113" y="111"/>
                  </a:cubicBezTo>
                  <a:cubicBezTo>
                    <a:pt x="113" y="133"/>
                    <a:pt x="94" y="151"/>
                    <a:pt x="60" y="151"/>
                  </a:cubicBezTo>
                  <a:cubicBezTo>
                    <a:pt x="36" y="151"/>
                    <a:pt x="18" y="145"/>
                    <a:pt x="0" y="13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7">
              <a:extLst>
                <a:ext uri="{FF2B5EF4-FFF2-40B4-BE49-F238E27FC236}">
                  <a16:creationId xmlns:a16="http://schemas.microsoft.com/office/drawing/2014/main" id="{D5C732C6-146B-4185-897F-1FE97DE8755E}"/>
                </a:ext>
              </a:extLst>
            </p:cNvPr>
            <p:cNvSpPr>
              <a:spLocks noEditPoints="1"/>
            </p:cNvSpPr>
            <p:nvPr userDrawn="1">
              <p:custDataLst>
                <p:tags r:id="rId29"/>
              </p:custDataLst>
            </p:nvPr>
          </p:nvSpPr>
          <p:spPr bwMode="auto">
            <a:xfrm>
              <a:off x="4243" y="2016"/>
              <a:ext cx="20" cy="193"/>
            </a:xfrm>
            <a:custGeom>
              <a:avLst/>
              <a:gdLst>
                <a:gd name="T0" fmla="*/ 0 w 20"/>
                <a:gd name="T1" fmla="*/ 27 h 193"/>
                <a:gd name="T2" fmla="*/ 0 w 20"/>
                <a:gd name="T3" fmla="*/ 0 h 193"/>
                <a:gd name="T4" fmla="*/ 20 w 20"/>
                <a:gd name="T5" fmla="*/ 0 h 193"/>
                <a:gd name="T6" fmla="*/ 20 w 20"/>
                <a:gd name="T7" fmla="*/ 27 h 193"/>
                <a:gd name="T8" fmla="*/ 0 w 20"/>
                <a:gd name="T9" fmla="*/ 27 h 193"/>
                <a:gd name="T10" fmla="*/ 0 w 20"/>
                <a:gd name="T11" fmla="*/ 193 h 193"/>
                <a:gd name="T12" fmla="*/ 0 w 20"/>
                <a:gd name="T13" fmla="*/ 60 h 193"/>
                <a:gd name="T14" fmla="*/ 20 w 20"/>
                <a:gd name="T15" fmla="*/ 60 h 193"/>
                <a:gd name="T16" fmla="*/ 20 w 20"/>
                <a:gd name="T17" fmla="*/ 193 h 193"/>
                <a:gd name="T18" fmla="*/ 0 w 20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3">
                  <a:moveTo>
                    <a:pt x="0" y="27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0" y="60"/>
                  </a:lnTo>
                  <a:lnTo>
                    <a:pt x="20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8">
              <a:extLst>
                <a:ext uri="{FF2B5EF4-FFF2-40B4-BE49-F238E27FC236}">
                  <a16:creationId xmlns:a16="http://schemas.microsoft.com/office/drawing/2014/main" id="{766C1F2E-31C7-4A54-A68C-52FCDF6E375F}"/>
                </a:ext>
              </a:extLst>
            </p:cNvPr>
            <p:cNvSpPr/>
            <p:nvPr userDrawn="1">
              <p:custDataLst>
                <p:tags r:id="rId30"/>
              </p:custDataLst>
            </p:nvPr>
          </p:nvSpPr>
          <p:spPr bwMode="auto">
            <a:xfrm>
              <a:off x="4301" y="2013"/>
              <a:ext cx="116" cy="196"/>
            </a:xfrm>
            <a:custGeom>
              <a:avLst/>
              <a:gdLst>
                <a:gd name="T0" fmla="*/ 74 w 90"/>
                <a:gd name="T1" fmla="*/ 87 h 151"/>
                <a:gd name="T2" fmla="*/ 46 w 90"/>
                <a:gd name="T3" fmla="*/ 61 h 151"/>
                <a:gd name="T4" fmla="*/ 16 w 90"/>
                <a:gd name="T5" fmla="*/ 85 h 151"/>
                <a:gd name="T6" fmla="*/ 16 w 90"/>
                <a:gd name="T7" fmla="*/ 151 h 151"/>
                <a:gd name="T8" fmla="*/ 0 w 90"/>
                <a:gd name="T9" fmla="*/ 151 h 151"/>
                <a:gd name="T10" fmla="*/ 0 w 90"/>
                <a:gd name="T11" fmla="*/ 0 h 151"/>
                <a:gd name="T12" fmla="*/ 16 w 90"/>
                <a:gd name="T13" fmla="*/ 0 h 151"/>
                <a:gd name="T14" fmla="*/ 16 w 90"/>
                <a:gd name="T15" fmla="*/ 66 h 151"/>
                <a:gd name="T16" fmla="*/ 18 w 90"/>
                <a:gd name="T17" fmla="*/ 66 h 151"/>
                <a:gd name="T18" fmla="*/ 51 w 90"/>
                <a:gd name="T19" fmla="*/ 47 h 151"/>
                <a:gd name="T20" fmla="*/ 90 w 90"/>
                <a:gd name="T21" fmla="*/ 85 h 151"/>
                <a:gd name="T22" fmla="*/ 90 w 90"/>
                <a:gd name="T23" fmla="*/ 151 h 151"/>
                <a:gd name="T24" fmla="*/ 74 w 90"/>
                <a:gd name="T25" fmla="*/ 151 h 151"/>
                <a:gd name="T26" fmla="*/ 74 w 90"/>
                <a:gd name="T27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51">
                  <a:moveTo>
                    <a:pt x="74" y="87"/>
                  </a:moveTo>
                  <a:cubicBezTo>
                    <a:pt x="74" y="70"/>
                    <a:pt x="62" y="61"/>
                    <a:pt x="46" y="61"/>
                  </a:cubicBezTo>
                  <a:cubicBezTo>
                    <a:pt x="34" y="61"/>
                    <a:pt x="17" y="70"/>
                    <a:pt x="16" y="8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52"/>
                    <a:pt x="37" y="47"/>
                    <a:pt x="51" y="47"/>
                  </a:cubicBezTo>
                  <a:cubicBezTo>
                    <a:pt x="74" y="47"/>
                    <a:pt x="90" y="58"/>
                    <a:pt x="90" y="85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74" y="151"/>
                    <a:pt x="74" y="151"/>
                    <a:pt x="74" y="151"/>
                  </a:cubicBezTo>
                  <a:lnTo>
                    <a:pt x="74" y="87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9">
              <a:extLst>
                <a:ext uri="{FF2B5EF4-FFF2-40B4-BE49-F238E27FC236}">
                  <a16:creationId xmlns:a16="http://schemas.microsoft.com/office/drawing/2014/main" id="{CE2175A7-CD90-4168-B5AB-C8CF85C642AC}"/>
                </a:ext>
              </a:extLst>
            </p:cNvPr>
            <p:cNvSpPr/>
            <p:nvPr userDrawn="1">
              <p:custDataLst>
                <p:tags r:id="rId31"/>
              </p:custDataLst>
            </p:nvPr>
          </p:nvSpPr>
          <p:spPr bwMode="auto">
            <a:xfrm>
              <a:off x="4433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0">
              <a:extLst>
                <a:ext uri="{FF2B5EF4-FFF2-40B4-BE49-F238E27FC236}">
                  <a16:creationId xmlns:a16="http://schemas.microsoft.com/office/drawing/2014/main" id="{FEE92A99-676D-45CB-8453-B91A4688BD00}"/>
                </a:ext>
              </a:extLst>
            </p:cNvPr>
            <p:cNvSpPr>
              <a:spLocks noEditPoints="1"/>
            </p:cNvSpPr>
            <p:nvPr userDrawn="1">
              <p:custDataLst>
                <p:tags r:id="rId32"/>
              </p:custDataLst>
            </p:nvPr>
          </p:nvSpPr>
          <p:spPr bwMode="auto">
            <a:xfrm>
              <a:off x="4527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5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69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0 w 88"/>
                <a:gd name="T17" fmla="*/ 28 h 108"/>
                <a:gd name="T18" fmla="*/ 7 w 88"/>
                <a:gd name="T19" fmla="*/ 28 h 108"/>
                <a:gd name="T20" fmla="*/ 7 w 88"/>
                <a:gd name="T21" fmla="*/ 13 h 108"/>
                <a:gd name="T22" fmla="*/ 44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6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0" y="103"/>
                    <a:pt x="49" y="108"/>
                    <a:pt x="35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69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6" y="6"/>
                    <a:pt x="28" y="0"/>
                    <a:pt x="44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6" y="65"/>
                    <a:pt x="16" y="77"/>
                  </a:cubicBezTo>
                  <a:cubicBezTo>
                    <a:pt x="16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1">
              <a:extLst>
                <a:ext uri="{FF2B5EF4-FFF2-40B4-BE49-F238E27FC236}">
                  <a16:creationId xmlns:a16="http://schemas.microsoft.com/office/drawing/2014/main" id="{5837374E-E5F0-434A-BCD9-C6E9F57BBB32}"/>
                </a:ext>
              </a:extLst>
            </p:cNvPr>
            <p:cNvSpPr/>
            <p:nvPr userDrawn="1">
              <p:custDataLst>
                <p:tags r:id="rId33"/>
              </p:custDataLst>
            </p:nvPr>
          </p:nvSpPr>
          <p:spPr bwMode="auto">
            <a:xfrm>
              <a:off x="4670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9 w 79"/>
                <a:gd name="T5" fmla="*/ 95 h 108"/>
                <a:gd name="T6" fmla="*/ 64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0" y="64"/>
                    <a:pt x="0" y="29"/>
                  </a:cubicBezTo>
                  <a:cubicBezTo>
                    <a:pt x="0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2">
              <a:extLst>
                <a:ext uri="{FF2B5EF4-FFF2-40B4-BE49-F238E27FC236}">
                  <a16:creationId xmlns:a16="http://schemas.microsoft.com/office/drawing/2014/main" id="{753BC82E-454F-4631-97C6-3FE9DE9DA4B0}"/>
                </a:ext>
              </a:extLst>
            </p:cNvPr>
            <p:cNvSpPr/>
            <p:nvPr userDrawn="1">
              <p:custDataLst>
                <p:tags r:id="rId34"/>
              </p:custDataLst>
            </p:nvPr>
          </p:nvSpPr>
          <p:spPr bwMode="auto">
            <a:xfrm>
              <a:off x="4799" y="2076"/>
              <a:ext cx="119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6 w 92"/>
                <a:gd name="T13" fmla="*/ 103 h 104"/>
                <a:gd name="T14" fmla="*/ 76 w 92"/>
                <a:gd name="T15" fmla="*/ 85 h 104"/>
                <a:gd name="T16" fmla="*/ 74 w 92"/>
                <a:gd name="T17" fmla="*/ 85 h 104"/>
                <a:gd name="T18" fmla="*/ 39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39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3">
              <a:extLst>
                <a:ext uri="{FF2B5EF4-FFF2-40B4-BE49-F238E27FC236}">
                  <a16:creationId xmlns:a16="http://schemas.microsoft.com/office/drawing/2014/main" id="{5668CA59-C53D-41CB-B41C-FB09A35B7258}"/>
                </a:ext>
              </a:extLst>
            </p:cNvPr>
            <p:cNvSpPr/>
            <p:nvPr userDrawn="1">
              <p:custDataLst>
                <p:tags r:id="rId35"/>
              </p:custDataLst>
            </p:nvPr>
          </p:nvSpPr>
          <p:spPr bwMode="auto">
            <a:xfrm>
              <a:off x="493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4">
              <a:extLst>
                <a:ext uri="{FF2B5EF4-FFF2-40B4-BE49-F238E27FC236}">
                  <a16:creationId xmlns:a16="http://schemas.microsoft.com/office/drawing/2014/main" id="{6B6C5065-9E09-4F75-87F2-21841BEBBA5D}"/>
                </a:ext>
              </a:extLst>
            </p:cNvPr>
            <p:cNvSpPr/>
            <p:nvPr userDrawn="1">
              <p:custDataLst>
                <p:tags r:id="rId36"/>
              </p:custDataLst>
            </p:nvPr>
          </p:nvSpPr>
          <p:spPr bwMode="auto">
            <a:xfrm>
              <a:off x="5038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9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8" y="99"/>
                    <a:pt x="54" y="104"/>
                    <a:pt x="40" y="104"/>
                  </a:cubicBezTo>
                  <a:cubicBezTo>
                    <a:pt x="17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5">
              <a:extLst>
                <a:ext uri="{FF2B5EF4-FFF2-40B4-BE49-F238E27FC236}">
                  <a16:creationId xmlns:a16="http://schemas.microsoft.com/office/drawing/2014/main" id="{4766ACED-74D6-4441-A088-F0D218841DED}"/>
                </a:ext>
              </a:extLst>
            </p:cNvPr>
            <p:cNvSpPr/>
            <p:nvPr userDrawn="1">
              <p:custDataLst>
                <p:tags r:id="rId37"/>
              </p:custDataLst>
            </p:nvPr>
          </p:nvSpPr>
          <p:spPr bwMode="auto">
            <a:xfrm>
              <a:off x="5186" y="2073"/>
              <a:ext cx="103" cy="140"/>
            </a:xfrm>
            <a:custGeom>
              <a:avLst/>
              <a:gdLst>
                <a:gd name="T0" fmla="*/ 0 w 80"/>
                <a:gd name="T1" fmla="*/ 80 h 108"/>
                <a:gd name="T2" fmla="*/ 6 w 80"/>
                <a:gd name="T3" fmla="*/ 80 h 108"/>
                <a:gd name="T4" fmla="*/ 39 w 80"/>
                <a:gd name="T5" fmla="*/ 95 h 108"/>
                <a:gd name="T6" fmla="*/ 64 w 80"/>
                <a:gd name="T7" fmla="*/ 79 h 108"/>
                <a:gd name="T8" fmla="*/ 1 w 80"/>
                <a:gd name="T9" fmla="*/ 29 h 108"/>
                <a:gd name="T10" fmla="*/ 41 w 80"/>
                <a:gd name="T11" fmla="*/ 0 h 108"/>
                <a:gd name="T12" fmla="*/ 74 w 80"/>
                <a:gd name="T13" fmla="*/ 9 h 108"/>
                <a:gd name="T14" fmla="*/ 74 w 80"/>
                <a:gd name="T15" fmla="*/ 25 h 108"/>
                <a:gd name="T16" fmla="*/ 70 w 80"/>
                <a:gd name="T17" fmla="*/ 25 h 108"/>
                <a:gd name="T18" fmla="*/ 41 w 80"/>
                <a:gd name="T19" fmla="*/ 13 h 108"/>
                <a:gd name="T20" fmla="*/ 16 w 80"/>
                <a:gd name="T21" fmla="*/ 27 h 108"/>
                <a:gd name="T22" fmla="*/ 80 w 80"/>
                <a:gd name="T23" fmla="*/ 78 h 108"/>
                <a:gd name="T24" fmla="*/ 39 w 80"/>
                <a:gd name="T25" fmla="*/ 108 h 108"/>
                <a:gd name="T26" fmla="*/ 0 w 80"/>
                <a:gd name="T27" fmla="*/ 96 h 108"/>
                <a:gd name="T28" fmla="*/ 0 w 80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8">
                  <a:moveTo>
                    <a:pt x="0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1" y="64"/>
                    <a:pt x="1" y="29"/>
                  </a:cubicBezTo>
                  <a:cubicBezTo>
                    <a:pt x="1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80" y="42"/>
                    <a:pt x="80" y="78"/>
                  </a:cubicBezTo>
                  <a:cubicBezTo>
                    <a:pt x="80" y="96"/>
                    <a:pt x="68" y="108"/>
                    <a:pt x="39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36">
              <a:extLst>
                <a:ext uri="{FF2B5EF4-FFF2-40B4-BE49-F238E27FC236}">
                  <a16:creationId xmlns:a16="http://schemas.microsoft.com/office/drawing/2014/main" id="{015E9443-9ED8-434C-9262-E771546835DF}"/>
                </a:ext>
              </a:extLst>
            </p:cNvPr>
            <p:cNvSpPr>
              <a:spLocks noEditPoints="1"/>
            </p:cNvSpPr>
            <p:nvPr userDrawn="1">
              <p:custDataLst>
                <p:tags r:id="rId38"/>
              </p:custDataLst>
            </p:nvPr>
          </p:nvSpPr>
          <p:spPr bwMode="auto">
            <a:xfrm>
              <a:off x="1" y="2017"/>
              <a:ext cx="938" cy="292"/>
            </a:xfrm>
            <a:custGeom>
              <a:avLst/>
              <a:gdLst>
                <a:gd name="T0" fmla="*/ 638 w 728"/>
                <a:gd name="T1" fmla="*/ 215 h 225"/>
                <a:gd name="T2" fmla="*/ 636 w 728"/>
                <a:gd name="T3" fmla="*/ 192 h 225"/>
                <a:gd name="T4" fmla="*/ 148 w 728"/>
                <a:gd name="T5" fmla="*/ 120 h 225"/>
                <a:gd name="T6" fmla="*/ 213 w 728"/>
                <a:gd name="T7" fmla="*/ 119 h 225"/>
                <a:gd name="T8" fmla="*/ 202 w 728"/>
                <a:gd name="T9" fmla="*/ 105 h 225"/>
                <a:gd name="T10" fmla="*/ 180 w 728"/>
                <a:gd name="T11" fmla="*/ 127 h 225"/>
                <a:gd name="T12" fmla="*/ 194 w 728"/>
                <a:gd name="T13" fmla="*/ 138 h 225"/>
                <a:gd name="T14" fmla="*/ 648 w 728"/>
                <a:gd name="T15" fmla="*/ 204 h 225"/>
                <a:gd name="T16" fmla="*/ 584 w 728"/>
                <a:gd name="T17" fmla="*/ 200 h 225"/>
                <a:gd name="T18" fmla="*/ 580 w 728"/>
                <a:gd name="T19" fmla="*/ 215 h 225"/>
                <a:gd name="T20" fmla="*/ 13 w 728"/>
                <a:gd name="T21" fmla="*/ 185 h 225"/>
                <a:gd name="T22" fmla="*/ 41 w 728"/>
                <a:gd name="T23" fmla="*/ 108 h 225"/>
                <a:gd name="T24" fmla="*/ 32 w 728"/>
                <a:gd name="T25" fmla="*/ 127 h 225"/>
                <a:gd name="T26" fmla="*/ 56 w 728"/>
                <a:gd name="T27" fmla="*/ 73 h 225"/>
                <a:gd name="T28" fmla="*/ 27 w 728"/>
                <a:gd name="T29" fmla="*/ 91 h 225"/>
                <a:gd name="T30" fmla="*/ 674 w 728"/>
                <a:gd name="T31" fmla="*/ 0 h 225"/>
                <a:gd name="T32" fmla="*/ 675 w 728"/>
                <a:gd name="T33" fmla="*/ 150 h 225"/>
                <a:gd name="T34" fmla="*/ 724 w 728"/>
                <a:gd name="T35" fmla="*/ 200 h 225"/>
                <a:gd name="T36" fmla="*/ 728 w 728"/>
                <a:gd name="T37" fmla="*/ 201 h 225"/>
                <a:gd name="T38" fmla="*/ 724 w 728"/>
                <a:gd name="T39" fmla="*/ 208 h 225"/>
                <a:gd name="T40" fmla="*/ 183 w 728"/>
                <a:gd name="T41" fmla="*/ 85 h 225"/>
                <a:gd name="T42" fmla="*/ 169 w 728"/>
                <a:gd name="T43" fmla="*/ 75 h 225"/>
                <a:gd name="T44" fmla="*/ 677 w 728"/>
                <a:gd name="T45" fmla="*/ 215 h 225"/>
                <a:gd name="T46" fmla="*/ 501 w 728"/>
                <a:gd name="T47" fmla="*/ 196 h 225"/>
                <a:gd name="T48" fmla="*/ 509 w 728"/>
                <a:gd name="T49" fmla="*/ 195 h 225"/>
                <a:gd name="T50" fmla="*/ 513 w 728"/>
                <a:gd name="T51" fmla="*/ 215 h 225"/>
                <a:gd name="T52" fmla="*/ 606 w 728"/>
                <a:gd name="T53" fmla="*/ 147 h 225"/>
                <a:gd name="T54" fmla="*/ 540 w 728"/>
                <a:gd name="T55" fmla="*/ 23 h 225"/>
                <a:gd name="T56" fmla="*/ 469 w 728"/>
                <a:gd name="T57" fmla="*/ 225 h 225"/>
                <a:gd name="T58" fmla="*/ 473 w 728"/>
                <a:gd name="T59" fmla="*/ 208 h 225"/>
                <a:gd name="T60" fmla="*/ 513 w 728"/>
                <a:gd name="T61" fmla="*/ 181 h 225"/>
                <a:gd name="T62" fmla="*/ 564 w 728"/>
                <a:gd name="T63" fmla="*/ 210 h 225"/>
                <a:gd name="T64" fmla="*/ 548 w 728"/>
                <a:gd name="T65" fmla="*/ 201 h 225"/>
                <a:gd name="T66" fmla="*/ 523 w 728"/>
                <a:gd name="T67" fmla="*/ 198 h 225"/>
                <a:gd name="T68" fmla="*/ 526 w 728"/>
                <a:gd name="T69" fmla="*/ 198 h 225"/>
                <a:gd name="T70" fmla="*/ 363 w 728"/>
                <a:gd name="T71" fmla="*/ 197 h 225"/>
                <a:gd name="T72" fmla="*/ 456 w 728"/>
                <a:gd name="T73" fmla="*/ 192 h 225"/>
                <a:gd name="T74" fmla="*/ 462 w 728"/>
                <a:gd name="T75" fmla="*/ 192 h 225"/>
                <a:gd name="T76" fmla="*/ 101 w 728"/>
                <a:gd name="T77" fmla="*/ 131 h 225"/>
                <a:gd name="T78" fmla="*/ 209 w 728"/>
                <a:gd name="T79" fmla="*/ 222 h 225"/>
                <a:gd name="T80" fmla="*/ 227 w 728"/>
                <a:gd name="T81" fmla="*/ 46 h 225"/>
                <a:gd name="T82" fmla="*/ 217 w 728"/>
                <a:gd name="T83" fmla="*/ 60 h 225"/>
                <a:gd name="T84" fmla="*/ 204 w 728"/>
                <a:gd name="T85" fmla="*/ 33 h 225"/>
                <a:gd name="T86" fmla="*/ 158 w 728"/>
                <a:gd name="T87" fmla="*/ 77 h 225"/>
                <a:gd name="T88" fmla="*/ 136 w 728"/>
                <a:gd name="T89" fmla="*/ 71 h 225"/>
                <a:gd name="T90" fmla="*/ 134 w 728"/>
                <a:gd name="T91" fmla="*/ 167 h 225"/>
                <a:gd name="T92" fmla="*/ 146 w 728"/>
                <a:gd name="T93" fmla="*/ 152 h 225"/>
                <a:gd name="T94" fmla="*/ 107 w 728"/>
                <a:gd name="T95" fmla="*/ 85 h 225"/>
                <a:gd name="T96" fmla="*/ 152 w 728"/>
                <a:gd name="T97" fmla="*/ 130 h 225"/>
                <a:gd name="T98" fmla="*/ 158 w 728"/>
                <a:gd name="T99" fmla="*/ 178 h 225"/>
                <a:gd name="T100" fmla="*/ 242 w 728"/>
                <a:gd name="T101" fmla="*/ 156 h 225"/>
                <a:gd name="T102" fmla="*/ 229 w 728"/>
                <a:gd name="T103" fmla="*/ 141 h 225"/>
                <a:gd name="T104" fmla="*/ 255 w 728"/>
                <a:gd name="T105" fmla="*/ 125 h 225"/>
                <a:gd name="T106" fmla="*/ 209 w 728"/>
                <a:gd name="T107" fmla="*/ 84 h 225"/>
                <a:gd name="T108" fmla="*/ 376 w 728"/>
                <a:gd name="T109" fmla="*/ 66 h 225"/>
                <a:gd name="T110" fmla="*/ 399 w 728"/>
                <a:gd name="T111" fmla="*/ 192 h 225"/>
                <a:gd name="T112" fmla="*/ 397 w 728"/>
                <a:gd name="T113" fmla="*/ 195 h 225"/>
                <a:gd name="T114" fmla="*/ 426 w 728"/>
                <a:gd name="T115" fmla="*/ 203 h 225"/>
                <a:gd name="T116" fmla="*/ 430 w 728"/>
                <a:gd name="T117" fmla="*/ 204 h 225"/>
                <a:gd name="T118" fmla="*/ 624 w 728"/>
                <a:gd name="T119" fmla="*/ 197 h 225"/>
                <a:gd name="T120" fmla="*/ 608 w 728"/>
                <a:gd name="T121" fmla="*/ 210 h 225"/>
                <a:gd name="T122" fmla="*/ 411 w 728"/>
                <a:gd name="T123" fmla="*/ 192 h 225"/>
                <a:gd name="T124" fmla="*/ 418 w 728"/>
                <a:gd name="T125" fmla="*/ 20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8" h="225">
                  <a:moveTo>
                    <a:pt x="636" y="184"/>
                  </a:moveTo>
                  <a:cubicBezTo>
                    <a:pt x="632" y="184"/>
                    <a:pt x="632" y="184"/>
                    <a:pt x="632" y="184"/>
                  </a:cubicBezTo>
                  <a:cubicBezTo>
                    <a:pt x="632" y="192"/>
                    <a:pt x="632" y="192"/>
                    <a:pt x="632" y="192"/>
                  </a:cubicBezTo>
                  <a:cubicBezTo>
                    <a:pt x="628" y="192"/>
                    <a:pt x="628" y="192"/>
                    <a:pt x="628" y="192"/>
                  </a:cubicBezTo>
                  <a:cubicBezTo>
                    <a:pt x="628" y="195"/>
                    <a:pt x="628" y="195"/>
                    <a:pt x="628" y="195"/>
                  </a:cubicBezTo>
                  <a:cubicBezTo>
                    <a:pt x="632" y="195"/>
                    <a:pt x="632" y="195"/>
                    <a:pt x="632" y="195"/>
                  </a:cubicBezTo>
                  <a:cubicBezTo>
                    <a:pt x="632" y="208"/>
                    <a:pt x="632" y="208"/>
                    <a:pt x="632" y="208"/>
                  </a:cubicBezTo>
                  <a:cubicBezTo>
                    <a:pt x="632" y="214"/>
                    <a:pt x="634" y="215"/>
                    <a:pt x="638" y="215"/>
                  </a:cubicBezTo>
                  <a:cubicBezTo>
                    <a:pt x="641" y="215"/>
                    <a:pt x="641" y="215"/>
                    <a:pt x="641" y="215"/>
                  </a:cubicBezTo>
                  <a:cubicBezTo>
                    <a:pt x="641" y="212"/>
                    <a:pt x="641" y="212"/>
                    <a:pt x="641" y="212"/>
                  </a:cubicBezTo>
                  <a:cubicBezTo>
                    <a:pt x="639" y="212"/>
                    <a:pt x="639" y="212"/>
                    <a:pt x="639" y="212"/>
                  </a:cubicBezTo>
                  <a:cubicBezTo>
                    <a:pt x="637" y="212"/>
                    <a:pt x="636" y="212"/>
                    <a:pt x="636" y="209"/>
                  </a:cubicBezTo>
                  <a:cubicBezTo>
                    <a:pt x="636" y="195"/>
                    <a:pt x="636" y="195"/>
                    <a:pt x="636" y="195"/>
                  </a:cubicBezTo>
                  <a:cubicBezTo>
                    <a:pt x="641" y="195"/>
                    <a:pt x="641" y="195"/>
                    <a:pt x="641" y="195"/>
                  </a:cubicBezTo>
                  <a:cubicBezTo>
                    <a:pt x="641" y="192"/>
                    <a:pt x="641" y="192"/>
                    <a:pt x="641" y="192"/>
                  </a:cubicBezTo>
                  <a:cubicBezTo>
                    <a:pt x="636" y="192"/>
                    <a:pt x="636" y="192"/>
                    <a:pt x="636" y="192"/>
                  </a:cubicBezTo>
                  <a:lnTo>
                    <a:pt x="636" y="184"/>
                  </a:lnTo>
                  <a:close/>
                  <a:moveTo>
                    <a:pt x="150" y="94"/>
                  </a:moveTo>
                  <a:cubicBezTo>
                    <a:pt x="149" y="93"/>
                    <a:pt x="147" y="93"/>
                    <a:pt x="146" y="94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35" y="106"/>
                    <a:pt x="135" y="107"/>
                  </a:cubicBezTo>
                  <a:cubicBezTo>
                    <a:pt x="135" y="107"/>
                    <a:pt x="136" y="108"/>
                    <a:pt x="136" y="108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7" y="119"/>
                    <a:pt x="148" y="120"/>
                    <a:pt x="148" y="120"/>
                  </a:cubicBezTo>
                  <a:cubicBezTo>
                    <a:pt x="149" y="120"/>
                    <a:pt x="150" y="119"/>
                    <a:pt x="150" y="11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7"/>
                    <a:pt x="161" y="107"/>
                  </a:cubicBezTo>
                  <a:cubicBezTo>
                    <a:pt x="161" y="106"/>
                    <a:pt x="161" y="105"/>
                    <a:pt x="161" y="105"/>
                  </a:cubicBezTo>
                  <a:lnTo>
                    <a:pt x="150" y="94"/>
                  </a:lnTo>
                  <a:close/>
                  <a:moveTo>
                    <a:pt x="202" y="107"/>
                  </a:moveTo>
                  <a:cubicBezTo>
                    <a:pt x="202" y="107"/>
                    <a:pt x="202" y="108"/>
                    <a:pt x="202" y="108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213" y="119"/>
                    <a:pt x="214" y="120"/>
                    <a:pt x="215" y="120"/>
                  </a:cubicBezTo>
                  <a:cubicBezTo>
                    <a:pt x="215" y="120"/>
                    <a:pt x="216" y="119"/>
                    <a:pt x="217" y="119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8" y="107"/>
                    <a:pt x="228" y="106"/>
                    <a:pt x="227" y="105"/>
                  </a:cubicBezTo>
                  <a:cubicBezTo>
                    <a:pt x="217" y="94"/>
                    <a:pt x="217" y="94"/>
                    <a:pt x="217" y="94"/>
                  </a:cubicBezTo>
                  <a:cubicBezTo>
                    <a:pt x="216" y="94"/>
                    <a:pt x="215" y="93"/>
                    <a:pt x="215" y="93"/>
                  </a:cubicBezTo>
                  <a:cubicBezTo>
                    <a:pt x="214" y="93"/>
                    <a:pt x="213" y="94"/>
                    <a:pt x="213" y="94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5"/>
                    <a:pt x="202" y="106"/>
                    <a:pt x="202" y="107"/>
                  </a:cubicBezTo>
                  <a:close/>
                  <a:moveTo>
                    <a:pt x="700" y="215"/>
                  </a:moveTo>
                  <a:cubicBezTo>
                    <a:pt x="704" y="215"/>
                    <a:pt x="704" y="215"/>
                    <a:pt x="704" y="215"/>
                  </a:cubicBezTo>
                  <a:cubicBezTo>
                    <a:pt x="704" y="192"/>
                    <a:pt x="704" y="192"/>
                    <a:pt x="704" y="192"/>
                  </a:cubicBezTo>
                  <a:cubicBezTo>
                    <a:pt x="700" y="192"/>
                    <a:pt x="700" y="192"/>
                    <a:pt x="700" y="192"/>
                  </a:cubicBezTo>
                  <a:lnTo>
                    <a:pt x="700" y="215"/>
                  </a:lnTo>
                  <a:close/>
                  <a:moveTo>
                    <a:pt x="183" y="127"/>
                  </a:moveTo>
                  <a:cubicBezTo>
                    <a:pt x="182" y="126"/>
                    <a:pt x="181" y="126"/>
                    <a:pt x="180" y="127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9" y="138"/>
                    <a:pt x="168" y="139"/>
                    <a:pt x="168" y="140"/>
                  </a:cubicBezTo>
                  <a:cubicBezTo>
                    <a:pt x="168" y="140"/>
                    <a:pt x="169" y="141"/>
                    <a:pt x="169" y="141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1" y="153"/>
                    <a:pt x="182" y="153"/>
                  </a:cubicBezTo>
                  <a:cubicBezTo>
                    <a:pt x="182" y="153"/>
                    <a:pt x="183" y="152"/>
                    <a:pt x="183" y="152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39"/>
                    <a:pt x="194" y="138"/>
                  </a:cubicBezTo>
                  <a:lnTo>
                    <a:pt x="183" y="127"/>
                  </a:lnTo>
                  <a:close/>
                  <a:moveTo>
                    <a:pt x="656" y="191"/>
                  </a:moveTo>
                  <a:cubicBezTo>
                    <a:pt x="649" y="191"/>
                    <a:pt x="644" y="196"/>
                    <a:pt x="644" y="204"/>
                  </a:cubicBezTo>
                  <a:cubicBezTo>
                    <a:pt x="644" y="211"/>
                    <a:pt x="649" y="216"/>
                    <a:pt x="656" y="216"/>
                  </a:cubicBezTo>
                  <a:cubicBezTo>
                    <a:pt x="663" y="216"/>
                    <a:pt x="668" y="211"/>
                    <a:pt x="668" y="204"/>
                  </a:cubicBezTo>
                  <a:cubicBezTo>
                    <a:pt x="668" y="196"/>
                    <a:pt x="663" y="191"/>
                    <a:pt x="656" y="191"/>
                  </a:cubicBezTo>
                  <a:close/>
                  <a:moveTo>
                    <a:pt x="656" y="213"/>
                  </a:moveTo>
                  <a:cubicBezTo>
                    <a:pt x="651" y="213"/>
                    <a:pt x="648" y="209"/>
                    <a:pt x="648" y="204"/>
                  </a:cubicBezTo>
                  <a:cubicBezTo>
                    <a:pt x="648" y="198"/>
                    <a:pt x="651" y="194"/>
                    <a:pt x="656" y="194"/>
                  </a:cubicBezTo>
                  <a:cubicBezTo>
                    <a:pt x="660" y="194"/>
                    <a:pt x="664" y="198"/>
                    <a:pt x="664" y="204"/>
                  </a:cubicBezTo>
                  <a:cubicBezTo>
                    <a:pt x="664" y="209"/>
                    <a:pt x="660" y="213"/>
                    <a:pt x="656" y="213"/>
                  </a:cubicBezTo>
                  <a:close/>
                  <a:moveTo>
                    <a:pt x="580" y="215"/>
                  </a:moveTo>
                  <a:cubicBezTo>
                    <a:pt x="603" y="215"/>
                    <a:pt x="603" y="215"/>
                    <a:pt x="603" y="215"/>
                  </a:cubicBezTo>
                  <a:cubicBezTo>
                    <a:pt x="603" y="212"/>
                    <a:pt x="603" y="212"/>
                    <a:pt x="603" y="212"/>
                  </a:cubicBezTo>
                  <a:cubicBezTo>
                    <a:pt x="584" y="212"/>
                    <a:pt x="584" y="212"/>
                    <a:pt x="584" y="212"/>
                  </a:cubicBezTo>
                  <a:cubicBezTo>
                    <a:pt x="584" y="200"/>
                    <a:pt x="584" y="200"/>
                    <a:pt x="584" y="200"/>
                  </a:cubicBezTo>
                  <a:cubicBezTo>
                    <a:pt x="601" y="200"/>
                    <a:pt x="601" y="200"/>
                    <a:pt x="601" y="200"/>
                  </a:cubicBezTo>
                  <a:cubicBezTo>
                    <a:pt x="601" y="197"/>
                    <a:pt x="601" y="197"/>
                    <a:pt x="601" y="197"/>
                  </a:cubicBezTo>
                  <a:cubicBezTo>
                    <a:pt x="584" y="197"/>
                    <a:pt x="584" y="197"/>
                    <a:pt x="584" y="197"/>
                  </a:cubicBezTo>
                  <a:cubicBezTo>
                    <a:pt x="584" y="185"/>
                    <a:pt x="584" y="185"/>
                    <a:pt x="584" y="185"/>
                  </a:cubicBezTo>
                  <a:cubicBezTo>
                    <a:pt x="603" y="185"/>
                    <a:pt x="603" y="185"/>
                    <a:pt x="603" y="185"/>
                  </a:cubicBezTo>
                  <a:cubicBezTo>
                    <a:pt x="603" y="182"/>
                    <a:pt x="603" y="182"/>
                    <a:pt x="603" y="182"/>
                  </a:cubicBezTo>
                  <a:cubicBezTo>
                    <a:pt x="580" y="182"/>
                    <a:pt x="580" y="182"/>
                    <a:pt x="580" y="182"/>
                  </a:cubicBezTo>
                  <a:lnTo>
                    <a:pt x="580" y="215"/>
                  </a:lnTo>
                  <a:close/>
                  <a:moveTo>
                    <a:pt x="41" y="108"/>
                  </a:moveTo>
                  <a:cubicBezTo>
                    <a:pt x="37" y="105"/>
                    <a:pt x="31" y="105"/>
                    <a:pt x="27" y="108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5"/>
                    <a:pt x="0" y="137"/>
                    <a:pt x="0" y="140"/>
                  </a:cubicBezTo>
                  <a:cubicBezTo>
                    <a:pt x="0" y="142"/>
                    <a:pt x="1" y="145"/>
                    <a:pt x="3" y="147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10" y="175"/>
                    <a:pt x="10" y="181"/>
                    <a:pt x="13" y="185"/>
                  </a:cubicBezTo>
                  <a:cubicBezTo>
                    <a:pt x="15" y="187"/>
                    <a:pt x="18" y="188"/>
                    <a:pt x="21" y="188"/>
                  </a:cubicBezTo>
                  <a:cubicBezTo>
                    <a:pt x="23" y="188"/>
                    <a:pt x="26" y="187"/>
                    <a:pt x="28" y="185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7" y="145"/>
                    <a:pt x="68" y="142"/>
                    <a:pt x="68" y="140"/>
                  </a:cubicBezTo>
                  <a:cubicBezTo>
                    <a:pt x="68" y="137"/>
                    <a:pt x="67" y="135"/>
                    <a:pt x="66" y="133"/>
                  </a:cubicBezTo>
                  <a:lnTo>
                    <a:pt x="41" y="108"/>
                  </a:lnTo>
                  <a:close/>
                  <a:moveTo>
                    <a:pt x="47" y="141"/>
                  </a:move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5" y="152"/>
                    <a:pt x="34" y="152"/>
                  </a:cubicBezTo>
                  <a:cubicBezTo>
                    <a:pt x="34" y="152"/>
                    <a:pt x="33" y="152"/>
                    <a:pt x="32" y="152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1" y="141"/>
                    <a:pt x="21" y="140"/>
                    <a:pt x="21" y="139"/>
                  </a:cubicBezTo>
                  <a:cubicBezTo>
                    <a:pt x="21" y="139"/>
                    <a:pt x="21" y="138"/>
                    <a:pt x="22" y="13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6"/>
                    <a:pt x="35" y="126"/>
                    <a:pt x="36" y="12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9"/>
                    <a:pt x="48" y="140"/>
                    <a:pt x="47" y="141"/>
                  </a:cubicBezTo>
                  <a:close/>
                  <a:moveTo>
                    <a:pt x="27" y="91"/>
                  </a:moveTo>
                  <a:cubicBezTo>
                    <a:pt x="29" y="93"/>
                    <a:pt x="32" y="94"/>
                    <a:pt x="34" y="94"/>
                  </a:cubicBezTo>
                  <a:cubicBezTo>
                    <a:pt x="37" y="94"/>
                    <a:pt x="39" y="93"/>
                    <a:pt x="41" y="91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5" y="78"/>
                    <a:pt x="56" y="75"/>
                    <a:pt x="56" y="73"/>
                  </a:cubicBezTo>
                  <a:cubicBezTo>
                    <a:pt x="56" y="70"/>
                    <a:pt x="55" y="68"/>
                    <a:pt x="53" y="66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9" y="52"/>
                    <a:pt x="37" y="51"/>
                    <a:pt x="34" y="51"/>
                  </a:cubicBezTo>
                  <a:cubicBezTo>
                    <a:pt x="32" y="51"/>
                    <a:pt x="29" y="52"/>
                    <a:pt x="27" y="5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4" y="68"/>
                    <a:pt x="13" y="70"/>
                    <a:pt x="13" y="73"/>
                  </a:cubicBezTo>
                  <a:cubicBezTo>
                    <a:pt x="13" y="75"/>
                    <a:pt x="14" y="78"/>
                    <a:pt x="16" y="80"/>
                  </a:cubicBezTo>
                  <a:lnTo>
                    <a:pt x="27" y="91"/>
                  </a:lnTo>
                  <a:close/>
                  <a:moveTo>
                    <a:pt x="728" y="111"/>
                  </a:moveTo>
                  <a:cubicBezTo>
                    <a:pt x="728" y="79"/>
                    <a:pt x="698" y="73"/>
                    <a:pt x="674" y="67"/>
                  </a:cubicBezTo>
                  <a:cubicBezTo>
                    <a:pt x="654" y="62"/>
                    <a:pt x="635" y="58"/>
                    <a:pt x="635" y="41"/>
                  </a:cubicBezTo>
                  <a:cubicBezTo>
                    <a:pt x="635" y="27"/>
                    <a:pt x="648" y="15"/>
                    <a:pt x="670" y="15"/>
                  </a:cubicBezTo>
                  <a:cubicBezTo>
                    <a:pt x="691" y="15"/>
                    <a:pt x="708" y="23"/>
                    <a:pt x="718" y="32"/>
                  </a:cubicBezTo>
                  <a:cubicBezTo>
                    <a:pt x="723" y="32"/>
                    <a:pt x="723" y="32"/>
                    <a:pt x="723" y="32"/>
                  </a:cubicBezTo>
                  <a:cubicBezTo>
                    <a:pt x="723" y="16"/>
                    <a:pt x="723" y="16"/>
                    <a:pt x="723" y="16"/>
                  </a:cubicBezTo>
                  <a:cubicBezTo>
                    <a:pt x="714" y="8"/>
                    <a:pt x="695" y="0"/>
                    <a:pt x="674" y="0"/>
                  </a:cubicBezTo>
                  <a:cubicBezTo>
                    <a:pt x="638" y="0"/>
                    <a:pt x="617" y="18"/>
                    <a:pt x="617" y="41"/>
                  </a:cubicBezTo>
                  <a:cubicBezTo>
                    <a:pt x="617" y="72"/>
                    <a:pt x="647" y="77"/>
                    <a:pt x="672" y="83"/>
                  </a:cubicBezTo>
                  <a:cubicBezTo>
                    <a:pt x="691" y="88"/>
                    <a:pt x="711" y="93"/>
                    <a:pt x="711" y="111"/>
                  </a:cubicBezTo>
                  <a:cubicBezTo>
                    <a:pt x="711" y="121"/>
                    <a:pt x="699" y="134"/>
                    <a:pt x="675" y="134"/>
                  </a:cubicBezTo>
                  <a:cubicBezTo>
                    <a:pt x="657" y="134"/>
                    <a:pt x="633" y="124"/>
                    <a:pt x="620" y="110"/>
                  </a:cubicBezTo>
                  <a:cubicBezTo>
                    <a:pt x="615" y="110"/>
                    <a:pt x="615" y="110"/>
                    <a:pt x="615" y="110"/>
                  </a:cubicBezTo>
                  <a:cubicBezTo>
                    <a:pt x="615" y="130"/>
                    <a:pt x="615" y="130"/>
                    <a:pt x="615" y="130"/>
                  </a:cubicBezTo>
                  <a:cubicBezTo>
                    <a:pt x="633" y="144"/>
                    <a:pt x="652" y="150"/>
                    <a:pt x="675" y="150"/>
                  </a:cubicBezTo>
                  <a:cubicBezTo>
                    <a:pt x="709" y="150"/>
                    <a:pt x="728" y="132"/>
                    <a:pt x="728" y="111"/>
                  </a:cubicBezTo>
                  <a:close/>
                  <a:moveTo>
                    <a:pt x="718" y="191"/>
                  </a:moveTo>
                  <a:cubicBezTo>
                    <a:pt x="714" y="191"/>
                    <a:pt x="712" y="193"/>
                    <a:pt x="710" y="194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3" y="196"/>
                    <a:pt x="715" y="195"/>
                    <a:pt x="718" y="195"/>
                  </a:cubicBezTo>
                  <a:cubicBezTo>
                    <a:pt x="721" y="195"/>
                    <a:pt x="723" y="197"/>
                    <a:pt x="724" y="199"/>
                  </a:cubicBezTo>
                  <a:cubicBezTo>
                    <a:pt x="724" y="200"/>
                    <a:pt x="724" y="200"/>
                    <a:pt x="724" y="200"/>
                  </a:cubicBezTo>
                  <a:cubicBezTo>
                    <a:pt x="722" y="200"/>
                    <a:pt x="719" y="201"/>
                    <a:pt x="717" y="201"/>
                  </a:cubicBezTo>
                  <a:cubicBezTo>
                    <a:pt x="712" y="202"/>
                    <a:pt x="708" y="204"/>
                    <a:pt x="708" y="209"/>
                  </a:cubicBezTo>
                  <a:cubicBezTo>
                    <a:pt x="708" y="213"/>
                    <a:pt x="711" y="216"/>
                    <a:pt x="716" y="216"/>
                  </a:cubicBezTo>
                  <a:cubicBezTo>
                    <a:pt x="719" y="216"/>
                    <a:pt x="722" y="215"/>
                    <a:pt x="724" y="212"/>
                  </a:cubicBezTo>
                  <a:cubicBezTo>
                    <a:pt x="724" y="212"/>
                    <a:pt x="724" y="212"/>
                    <a:pt x="724" y="212"/>
                  </a:cubicBezTo>
                  <a:cubicBezTo>
                    <a:pt x="724" y="215"/>
                    <a:pt x="724" y="215"/>
                    <a:pt x="724" y="215"/>
                  </a:cubicBezTo>
                  <a:cubicBezTo>
                    <a:pt x="728" y="215"/>
                    <a:pt x="728" y="215"/>
                    <a:pt x="728" y="215"/>
                  </a:cubicBezTo>
                  <a:cubicBezTo>
                    <a:pt x="728" y="210"/>
                    <a:pt x="728" y="206"/>
                    <a:pt x="728" y="201"/>
                  </a:cubicBezTo>
                  <a:cubicBezTo>
                    <a:pt x="728" y="195"/>
                    <a:pt x="724" y="191"/>
                    <a:pt x="718" y="191"/>
                  </a:cubicBezTo>
                  <a:close/>
                  <a:moveTo>
                    <a:pt x="724" y="208"/>
                  </a:moveTo>
                  <a:cubicBezTo>
                    <a:pt x="724" y="208"/>
                    <a:pt x="724" y="208"/>
                    <a:pt x="724" y="208"/>
                  </a:cubicBezTo>
                  <a:cubicBezTo>
                    <a:pt x="724" y="211"/>
                    <a:pt x="720" y="213"/>
                    <a:pt x="718" y="213"/>
                  </a:cubicBezTo>
                  <a:cubicBezTo>
                    <a:pt x="714" y="213"/>
                    <a:pt x="712" y="211"/>
                    <a:pt x="712" y="209"/>
                  </a:cubicBezTo>
                  <a:cubicBezTo>
                    <a:pt x="712" y="206"/>
                    <a:pt x="714" y="205"/>
                    <a:pt x="718" y="204"/>
                  </a:cubicBezTo>
                  <a:cubicBezTo>
                    <a:pt x="720" y="204"/>
                    <a:pt x="722" y="203"/>
                    <a:pt x="724" y="203"/>
                  </a:cubicBezTo>
                  <a:lnTo>
                    <a:pt x="724" y="208"/>
                  </a:lnTo>
                  <a:close/>
                  <a:moveTo>
                    <a:pt x="700" y="186"/>
                  </a:moveTo>
                  <a:cubicBezTo>
                    <a:pt x="704" y="186"/>
                    <a:pt x="704" y="186"/>
                    <a:pt x="704" y="186"/>
                  </a:cubicBezTo>
                  <a:cubicBezTo>
                    <a:pt x="704" y="181"/>
                    <a:pt x="704" y="181"/>
                    <a:pt x="704" y="181"/>
                  </a:cubicBezTo>
                  <a:cubicBezTo>
                    <a:pt x="700" y="181"/>
                    <a:pt x="700" y="181"/>
                    <a:pt x="700" y="181"/>
                  </a:cubicBezTo>
                  <a:lnTo>
                    <a:pt x="700" y="186"/>
                  </a:lnTo>
                  <a:close/>
                  <a:moveTo>
                    <a:pt x="180" y="85"/>
                  </a:moveTo>
                  <a:cubicBezTo>
                    <a:pt x="180" y="86"/>
                    <a:pt x="181" y="86"/>
                    <a:pt x="182" y="86"/>
                  </a:cubicBezTo>
                  <a:cubicBezTo>
                    <a:pt x="182" y="86"/>
                    <a:pt x="183" y="86"/>
                    <a:pt x="183" y="8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5" y="74"/>
                    <a:pt x="195" y="72"/>
                    <a:pt x="194" y="7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0"/>
                    <a:pt x="182" y="60"/>
                    <a:pt x="182" y="60"/>
                  </a:cubicBezTo>
                  <a:cubicBezTo>
                    <a:pt x="181" y="60"/>
                    <a:pt x="180" y="60"/>
                    <a:pt x="180" y="61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69" y="72"/>
                    <a:pt x="168" y="72"/>
                    <a:pt x="168" y="73"/>
                  </a:cubicBezTo>
                  <a:cubicBezTo>
                    <a:pt x="168" y="74"/>
                    <a:pt x="169" y="75"/>
                    <a:pt x="169" y="75"/>
                  </a:cubicBezTo>
                  <a:lnTo>
                    <a:pt x="180" y="85"/>
                  </a:lnTo>
                  <a:close/>
                  <a:moveTo>
                    <a:pt x="685" y="192"/>
                  </a:moveTo>
                  <a:cubicBezTo>
                    <a:pt x="682" y="192"/>
                    <a:pt x="678" y="193"/>
                    <a:pt x="677" y="196"/>
                  </a:cubicBezTo>
                  <a:cubicBezTo>
                    <a:pt x="676" y="196"/>
                    <a:pt x="676" y="196"/>
                    <a:pt x="676" y="196"/>
                  </a:cubicBezTo>
                  <a:cubicBezTo>
                    <a:pt x="676" y="192"/>
                    <a:pt x="676" y="192"/>
                    <a:pt x="676" y="192"/>
                  </a:cubicBezTo>
                  <a:cubicBezTo>
                    <a:pt x="673" y="192"/>
                    <a:pt x="673" y="192"/>
                    <a:pt x="673" y="192"/>
                  </a:cubicBezTo>
                  <a:cubicBezTo>
                    <a:pt x="673" y="215"/>
                    <a:pt x="673" y="215"/>
                    <a:pt x="673" y="215"/>
                  </a:cubicBezTo>
                  <a:cubicBezTo>
                    <a:pt x="677" y="215"/>
                    <a:pt x="677" y="215"/>
                    <a:pt x="677" y="215"/>
                  </a:cubicBezTo>
                  <a:cubicBezTo>
                    <a:pt x="677" y="200"/>
                    <a:pt x="677" y="200"/>
                    <a:pt x="677" y="200"/>
                  </a:cubicBezTo>
                  <a:cubicBezTo>
                    <a:pt x="677" y="197"/>
                    <a:pt x="681" y="195"/>
                    <a:pt x="684" y="195"/>
                  </a:cubicBezTo>
                  <a:cubicBezTo>
                    <a:pt x="687" y="195"/>
                    <a:pt x="690" y="197"/>
                    <a:pt x="690" y="201"/>
                  </a:cubicBezTo>
                  <a:cubicBezTo>
                    <a:pt x="690" y="215"/>
                    <a:pt x="690" y="215"/>
                    <a:pt x="690" y="215"/>
                  </a:cubicBezTo>
                  <a:cubicBezTo>
                    <a:pt x="694" y="215"/>
                    <a:pt x="694" y="215"/>
                    <a:pt x="694" y="215"/>
                  </a:cubicBezTo>
                  <a:cubicBezTo>
                    <a:pt x="694" y="200"/>
                    <a:pt x="694" y="200"/>
                    <a:pt x="694" y="200"/>
                  </a:cubicBezTo>
                  <a:cubicBezTo>
                    <a:pt x="694" y="194"/>
                    <a:pt x="690" y="192"/>
                    <a:pt x="685" y="192"/>
                  </a:cubicBezTo>
                  <a:close/>
                  <a:moveTo>
                    <a:pt x="501" y="196"/>
                  </a:moveTo>
                  <a:cubicBezTo>
                    <a:pt x="500" y="196"/>
                    <a:pt x="500" y="196"/>
                    <a:pt x="500" y="196"/>
                  </a:cubicBezTo>
                  <a:cubicBezTo>
                    <a:pt x="500" y="192"/>
                    <a:pt x="500" y="192"/>
                    <a:pt x="500" y="192"/>
                  </a:cubicBezTo>
                  <a:cubicBezTo>
                    <a:pt x="496" y="192"/>
                    <a:pt x="496" y="192"/>
                    <a:pt x="496" y="192"/>
                  </a:cubicBezTo>
                  <a:cubicBezTo>
                    <a:pt x="496" y="215"/>
                    <a:pt x="496" y="215"/>
                    <a:pt x="496" y="215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501" y="198"/>
                    <a:pt x="503" y="195"/>
                    <a:pt x="506" y="195"/>
                  </a:cubicBezTo>
                  <a:cubicBezTo>
                    <a:pt x="509" y="195"/>
                    <a:pt x="509" y="195"/>
                    <a:pt x="509" y="195"/>
                  </a:cubicBezTo>
                  <a:cubicBezTo>
                    <a:pt x="509" y="192"/>
                    <a:pt x="509" y="192"/>
                    <a:pt x="509" y="192"/>
                  </a:cubicBezTo>
                  <a:cubicBezTo>
                    <a:pt x="506" y="192"/>
                    <a:pt x="506" y="192"/>
                    <a:pt x="506" y="192"/>
                  </a:cubicBezTo>
                  <a:cubicBezTo>
                    <a:pt x="503" y="192"/>
                    <a:pt x="501" y="193"/>
                    <a:pt x="501" y="196"/>
                  </a:cubicBezTo>
                  <a:close/>
                  <a:moveTo>
                    <a:pt x="513" y="215"/>
                  </a:moveTo>
                  <a:cubicBezTo>
                    <a:pt x="517" y="215"/>
                    <a:pt x="517" y="215"/>
                    <a:pt x="517" y="215"/>
                  </a:cubicBezTo>
                  <a:cubicBezTo>
                    <a:pt x="517" y="192"/>
                    <a:pt x="517" y="192"/>
                    <a:pt x="517" y="192"/>
                  </a:cubicBezTo>
                  <a:cubicBezTo>
                    <a:pt x="513" y="192"/>
                    <a:pt x="513" y="192"/>
                    <a:pt x="513" y="192"/>
                  </a:cubicBezTo>
                  <a:lnTo>
                    <a:pt x="513" y="215"/>
                  </a:lnTo>
                  <a:close/>
                  <a:moveTo>
                    <a:pt x="525" y="2"/>
                  </a:moveTo>
                  <a:cubicBezTo>
                    <a:pt x="472" y="142"/>
                    <a:pt x="472" y="142"/>
                    <a:pt x="472" y="142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506" y="95"/>
                    <a:pt x="506" y="95"/>
                    <a:pt x="506" y="95"/>
                  </a:cubicBezTo>
                  <a:cubicBezTo>
                    <a:pt x="569" y="95"/>
                    <a:pt x="569" y="95"/>
                    <a:pt x="569" y="95"/>
                  </a:cubicBezTo>
                  <a:cubicBezTo>
                    <a:pt x="589" y="147"/>
                    <a:pt x="589" y="147"/>
                    <a:pt x="589" y="147"/>
                  </a:cubicBezTo>
                  <a:cubicBezTo>
                    <a:pt x="606" y="147"/>
                    <a:pt x="606" y="147"/>
                    <a:pt x="606" y="147"/>
                  </a:cubicBezTo>
                  <a:cubicBezTo>
                    <a:pt x="606" y="142"/>
                    <a:pt x="606" y="142"/>
                    <a:pt x="606" y="142"/>
                  </a:cubicBezTo>
                  <a:cubicBezTo>
                    <a:pt x="551" y="2"/>
                    <a:pt x="551" y="2"/>
                    <a:pt x="551" y="2"/>
                  </a:cubicBezTo>
                  <a:lnTo>
                    <a:pt x="525" y="2"/>
                  </a:lnTo>
                  <a:close/>
                  <a:moveTo>
                    <a:pt x="512" y="81"/>
                  </a:moveTo>
                  <a:cubicBezTo>
                    <a:pt x="534" y="23"/>
                    <a:pt x="534" y="23"/>
                    <a:pt x="534" y="23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40" y="23"/>
                    <a:pt x="540" y="23"/>
                    <a:pt x="540" y="23"/>
                  </a:cubicBezTo>
                  <a:cubicBezTo>
                    <a:pt x="563" y="81"/>
                    <a:pt x="563" y="81"/>
                    <a:pt x="563" y="81"/>
                  </a:cubicBezTo>
                  <a:lnTo>
                    <a:pt x="512" y="81"/>
                  </a:lnTo>
                  <a:close/>
                  <a:moveTo>
                    <a:pt x="480" y="191"/>
                  </a:moveTo>
                  <a:cubicBezTo>
                    <a:pt x="477" y="191"/>
                    <a:pt x="474" y="193"/>
                    <a:pt x="473" y="195"/>
                  </a:cubicBezTo>
                  <a:cubicBezTo>
                    <a:pt x="473" y="195"/>
                    <a:pt x="473" y="195"/>
                    <a:pt x="473" y="195"/>
                  </a:cubicBezTo>
                  <a:cubicBezTo>
                    <a:pt x="473" y="192"/>
                    <a:pt x="473" y="192"/>
                    <a:pt x="473" y="192"/>
                  </a:cubicBezTo>
                  <a:cubicBezTo>
                    <a:pt x="469" y="192"/>
                    <a:pt x="469" y="192"/>
                    <a:pt x="469" y="192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4" y="214"/>
                    <a:pt x="477" y="216"/>
                    <a:pt x="480" y="216"/>
                  </a:cubicBezTo>
                  <a:cubicBezTo>
                    <a:pt x="486" y="216"/>
                    <a:pt x="491" y="211"/>
                    <a:pt x="491" y="203"/>
                  </a:cubicBezTo>
                  <a:cubicBezTo>
                    <a:pt x="491" y="196"/>
                    <a:pt x="487" y="191"/>
                    <a:pt x="480" y="191"/>
                  </a:cubicBezTo>
                  <a:close/>
                  <a:moveTo>
                    <a:pt x="479" y="212"/>
                  </a:moveTo>
                  <a:cubicBezTo>
                    <a:pt x="476" y="212"/>
                    <a:pt x="473" y="211"/>
                    <a:pt x="473" y="208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473" y="197"/>
                    <a:pt x="476" y="195"/>
                    <a:pt x="479" y="195"/>
                  </a:cubicBezTo>
                  <a:cubicBezTo>
                    <a:pt x="484" y="195"/>
                    <a:pt x="488" y="198"/>
                    <a:pt x="488" y="203"/>
                  </a:cubicBezTo>
                  <a:cubicBezTo>
                    <a:pt x="488" y="209"/>
                    <a:pt x="484" y="212"/>
                    <a:pt x="479" y="212"/>
                  </a:cubicBezTo>
                  <a:close/>
                  <a:moveTo>
                    <a:pt x="513" y="186"/>
                  </a:moveTo>
                  <a:cubicBezTo>
                    <a:pt x="517" y="186"/>
                    <a:pt x="517" y="186"/>
                    <a:pt x="517" y="186"/>
                  </a:cubicBezTo>
                  <a:cubicBezTo>
                    <a:pt x="517" y="181"/>
                    <a:pt x="517" y="181"/>
                    <a:pt x="517" y="181"/>
                  </a:cubicBezTo>
                  <a:cubicBezTo>
                    <a:pt x="513" y="181"/>
                    <a:pt x="513" y="181"/>
                    <a:pt x="513" y="181"/>
                  </a:cubicBezTo>
                  <a:lnTo>
                    <a:pt x="513" y="186"/>
                  </a:lnTo>
                  <a:close/>
                  <a:moveTo>
                    <a:pt x="566" y="204"/>
                  </a:moveTo>
                  <a:cubicBezTo>
                    <a:pt x="566" y="197"/>
                    <a:pt x="563" y="191"/>
                    <a:pt x="555" y="191"/>
                  </a:cubicBezTo>
                  <a:cubicBezTo>
                    <a:pt x="548" y="191"/>
                    <a:pt x="544" y="197"/>
                    <a:pt x="544" y="203"/>
                  </a:cubicBezTo>
                  <a:cubicBezTo>
                    <a:pt x="544" y="212"/>
                    <a:pt x="549" y="216"/>
                    <a:pt x="557" y="216"/>
                  </a:cubicBezTo>
                  <a:cubicBezTo>
                    <a:pt x="559" y="216"/>
                    <a:pt x="563" y="215"/>
                    <a:pt x="565" y="213"/>
                  </a:cubicBezTo>
                  <a:cubicBezTo>
                    <a:pt x="565" y="210"/>
                    <a:pt x="565" y="210"/>
                    <a:pt x="565" y="210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62" y="212"/>
                    <a:pt x="559" y="213"/>
                    <a:pt x="557" y="213"/>
                  </a:cubicBezTo>
                  <a:cubicBezTo>
                    <a:pt x="552" y="213"/>
                    <a:pt x="550" y="211"/>
                    <a:pt x="549" y="208"/>
                  </a:cubicBezTo>
                  <a:cubicBezTo>
                    <a:pt x="548" y="207"/>
                    <a:pt x="548" y="206"/>
                    <a:pt x="548" y="204"/>
                  </a:cubicBezTo>
                  <a:cubicBezTo>
                    <a:pt x="548" y="204"/>
                    <a:pt x="548" y="204"/>
                    <a:pt x="548" y="204"/>
                  </a:cubicBezTo>
                  <a:lnTo>
                    <a:pt x="566" y="204"/>
                  </a:lnTo>
                  <a:close/>
                  <a:moveTo>
                    <a:pt x="555" y="194"/>
                  </a:moveTo>
                  <a:cubicBezTo>
                    <a:pt x="559" y="194"/>
                    <a:pt x="562" y="197"/>
                    <a:pt x="562" y="201"/>
                  </a:cubicBezTo>
                  <a:cubicBezTo>
                    <a:pt x="548" y="201"/>
                    <a:pt x="548" y="201"/>
                    <a:pt x="548" y="201"/>
                  </a:cubicBezTo>
                  <a:cubicBezTo>
                    <a:pt x="549" y="197"/>
                    <a:pt x="551" y="194"/>
                    <a:pt x="555" y="194"/>
                  </a:cubicBezTo>
                  <a:close/>
                  <a:moveTo>
                    <a:pt x="526" y="198"/>
                  </a:moveTo>
                  <a:cubicBezTo>
                    <a:pt x="526" y="196"/>
                    <a:pt x="528" y="194"/>
                    <a:pt x="532" y="194"/>
                  </a:cubicBezTo>
                  <a:cubicBezTo>
                    <a:pt x="536" y="194"/>
                    <a:pt x="538" y="196"/>
                    <a:pt x="539" y="197"/>
                  </a:cubicBezTo>
                  <a:cubicBezTo>
                    <a:pt x="540" y="197"/>
                    <a:pt x="540" y="197"/>
                    <a:pt x="540" y="197"/>
                  </a:cubicBezTo>
                  <a:cubicBezTo>
                    <a:pt x="540" y="193"/>
                    <a:pt x="540" y="193"/>
                    <a:pt x="540" y="193"/>
                  </a:cubicBezTo>
                  <a:cubicBezTo>
                    <a:pt x="538" y="193"/>
                    <a:pt x="536" y="192"/>
                    <a:pt x="532" y="192"/>
                  </a:cubicBezTo>
                  <a:cubicBezTo>
                    <a:pt x="526" y="192"/>
                    <a:pt x="523" y="194"/>
                    <a:pt x="523" y="198"/>
                  </a:cubicBezTo>
                  <a:cubicBezTo>
                    <a:pt x="523" y="206"/>
                    <a:pt x="537" y="204"/>
                    <a:pt x="537" y="209"/>
                  </a:cubicBezTo>
                  <a:cubicBezTo>
                    <a:pt x="537" y="212"/>
                    <a:pt x="535" y="213"/>
                    <a:pt x="532" y="213"/>
                  </a:cubicBezTo>
                  <a:cubicBezTo>
                    <a:pt x="529" y="213"/>
                    <a:pt x="525" y="211"/>
                    <a:pt x="524" y="210"/>
                  </a:cubicBezTo>
                  <a:cubicBezTo>
                    <a:pt x="523" y="210"/>
                    <a:pt x="523" y="210"/>
                    <a:pt x="523" y="210"/>
                  </a:cubicBezTo>
                  <a:cubicBezTo>
                    <a:pt x="523" y="213"/>
                    <a:pt x="523" y="213"/>
                    <a:pt x="523" y="213"/>
                  </a:cubicBezTo>
                  <a:cubicBezTo>
                    <a:pt x="525" y="215"/>
                    <a:pt x="528" y="216"/>
                    <a:pt x="531" y="216"/>
                  </a:cubicBezTo>
                  <a:cubicBezTo>
                    <a:pt x="538" y="216"/>
                    <a:pt x="541" y="213"/>
                    <a:pt x="541" y="209"/>
                  </a:cubicBezTo>
                  <a:cubicBezTo>
                    <a:pt x="541" y="201"/>
                    <a:pt x="526" y="203"/>
                    <a:pt x="526" y="198"/>
                  </a:cubicBezTo>
                  <a:close/>
                  <a:moveTo>
                    <a:pt x="359" y="215"/>
                  </a:moveTo>
                  <a:cubicBezTo>
                    <a:pt x="382" y="215"/>
                    <a:pt x="382" y="215"/>
                    <a:pt x="382" y="215"/>
                  </a:cubicBezTo>
                  <a:cubicBezTo>
                    <a:pt x="382" y="212"/>
                    <a:pt x="382" y="212"/>
                    <a:pt x="382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63" y="200"/>
                    <a:pt x="363" y="200"/>
                    <a:pt x="363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197"/>
                    <a:pt x="381" y="197"/>
                    <a:pt x="381" y="197"/>
                  </a:cubicBezTo>
                  <a:cubicBezTo>
                    <a:pt x="363" y="197"/>
                    <a:pt x="363" y="197"/>
                    <a:pt x="363" y="197"/>
                  </a:cubicBezTo>
                  <a:cubicBezTo>
                    <a:pt x="363" y="185"/>
                    <a:pt x="363" y="185"/>
                    <a:pt x="363" y="185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82" y="182"/>
                    <a:pt x="382" y="182"/>
                    <a:pt x="382" y="182"/>
                  </a:cubicBezTo>
                  <a:cubicBezTo>
                    <a:pt x="359" y="182"/>
                    <a:pt x="359" y="182"/>
                    <a:pt x="359" y="182"/>
                  </a:cubicBezTo>
                  <a:lnTo>
                    <a:pt x="359" y="215"/>
                  </a:lnTo>
                  <a:close/>
                  <a:moveTo>
                    <a:pt x="457" y="196"/>
                  </a:moveTo>
                  <a:cubicBezTo>
                    <a:pt x="456" y="196"/>
                    <a:pt x="456" y="196"/>
                    <a:pt x="456" y="196"/>
                  </a:cubicBezTo>
                  <a:cubicBezTo>
                    <a:pt x="456" y="192"/>
                    <a:pt x="456" y="192"/>
                    <a:pt x="456" y="192"/>
                  </a:cubicBezTo>
                  <a:cubicBezTo>
                    <a:pt x="453" y="192"/>
                    <a:pt x="453" y="192"/>
                    <a:pt x="453" y="192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02"/>
                    <a:pt x="457" y="202"/>
                    <a:pt x="457" y="202"/>
                  </a:cubicBezTo>
                  <a:cubicBezTo>
                    <a:pt x="457" y="198"/>
                    <a:pt x="459" y="195"/>
                    <a:pt x="462" y="195"/>
                  </a:cubicBezTo>
                  <a:cubicBezTo>
                    <a:pt x="465" y="195"/>
                    <a:pt x="465" y="195"/>
                    <a:pt x="465" y="195"/>
                  </a:cubicBezTo>
                  <a:cubicBezTo>
                    <a:pt x="465" y="192"/>
                    <a:pt x="465" y="192"/>
                    <a:pt x="465" y="192"/>
                  </a:cubicBezTo>
                  <a:cubicBezTo>
                    <a:pt x="462" y="192"/>
                    <a:pt x="462" y="192"/>
                    <a:pt x="462" y="192"/>
                  </a:cubicBezTo>
                  <a:cubicBezTo>
                    <a:pt x="459" y="192"/>
                    <a:pt x="458" y="193"/>
                    <a:pt x="457" y="196"/>
                  </a:cubicBezTo>
                  <a:close/>
                  <a:moveTo>
                    <a:pt x="302" y="8"/>
                  </a:moveTo>
                  <a:cubicBezTo>
                    <a:pt x="301" y="4"/>
                    <a:pt x="297" y="2"/>
                    <a:pt x="293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2"/>
                    <a:pt x="159" y="3"/>
                    <a:pt x="157" y="5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69" y="92"/>
                    <a:pt x="69" y="99"/>
                    <a:pt x="73" y="103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5" y="147"/>
                    <a:pt x="85" y="153"/>
                    <a:pt x="89" y="157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5" y="203"/>
                    <a:pt x="141" y="203"/>
                    <a:pt x="145" y="199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95" y="222"/>
                    <a:pt x="195" y="222"/>
                    <a:pt x="195" y="222"/>
                  </a:cubicBezTo>
                  <a:cubicBezTo>
                    <a:pt x="197" y="224"/>
                    <a:pt x="199" y="225"/>
                    <a:pt x="202" y="225"/>
                  </a:cubicBezTo>
                  <a:cubicBezTo>
                    <a:pt x="204" y="225"/>
                    <a:pt x="207" y="224"/>
                    <a:pt x="209" y="222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00" y="131"/>
                    <a:pt x="301" y="128"/>
                    <a:pt x="301" y="126"/>
                  </a:cubicBezTo>
                  <a:cubicBezTo>
                    <a:pt x="301" y="123"/>
                    <a:pt x="300" y="120"/>
                    <a:pt x="298" y="119"/>
                  </a:cubicBezTo>
                  <a:cubicBezTo>
                    <a:pt x="249" y="69"/>
                    <a:pt x="249" y="69"/>
                    <a:pt x="249" y="69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3" y="16"/>
                    <a:pt x="304" y="12"/>
                    <a:pt x="302" y="8"/>
                  </a:cubicBezTo>
                  <a:close/>
                  <a:moveTo>
                    <a:pt x="217" y="57"/>
                  </a:moveTo>
                  <a:cubicBezTo>
                    <a:pt x="227" y="46"/>
                    <a:pt x="227" y="46"/>
                    <a:pt x="227" y="46"/>
                  </a:cubicBezTo>
                  <a:cubicBezTo>
                    <a:pt x="228" y="46"/>
                    <a:pt x="229" y="45"/>
                    <a:pt x="229" y="45"/>
                  </a:cubicBezTo>
                  <a:cubicBezTo>
                    <a:pt x="230" y="45"/>
                    <a:pt x="231" y="46"/>
                    <a:pt x="231" y="46"/>
                  </a:cubicBezTo>
                  <a:cubicBezTo>
                    <a:pt x="242" y="57"/>
                    <a:pt x="242" y="57"/>
                    <a:pt x="242" y="57"/>
                  </a:cubicBezTo>
                  <a:cubicBezTo>
                    <a:pt x="243" y="58"/>
                    <a:pt x="243" y="59"/>
                    <a:pt x="242" y="60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1"/>
                    <a:pt x="230" y="72"/>
                    <a:pt x="229" y="72"/>
                  </a:cubicBezTo>
                  <a:cubicBezTo>
                    <a:pt x="229" y="72"/>
                    <a:pt x="228" y="71"/>
                    <a:pt x="227" y="7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6" y="60"/>
                    <a:pt x="216" y="59"/>
                    <a:pt x="216" y="59"/>
                  </a:cubicBezTo>
                  <a:cubicBezTo>
                    <a:pt x="216" y="58"/>
                    <a:pt x="216" y="57"/>
                    <a:pt x="217" y="57"/>
                  </a:cubicBezTo>
                  <a:close/>
                  <a:moveTo>
                    <a:pt x="158" y="35"/>
                  </a:moveTo>
                  <a:cubicBezTo>
                    <a:pt x="158" y="34"/>
                    <a:pt x="158" y="33"/>
                    <a:pt x="160" y="33"/>
                  </a:cubicBezTo>
                  <a:cubicBezTo>
                    <a:pt x="161" y="32"/>
                    <a:pt x="162" y="32"/>
                    <a:pt x="163" y="3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1" y="32"/>
                    <a:pt x="202" y="32"/>
                    <a:pt x="204" y="33"/>
                  </a:cubicBezTo>
                  <a:cubicBezTo>
                    <a:pt x="205" y="33"/>
                    <a:pt x="205" y="34"/>
                    <a:pt x="205" y="35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9"/>
                    <a:pt x="204" y="7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1"/>
                    <a:pt x="182" y="101"/>
                    <a:pt x="182" y="101"/>
                  </a:cubicBezTo>
                  <a:cubicBezTo>
                    <a:pt x="181" y="101"/>
                    <a:pt x="180" y="101"/>
                    <a:pt x="179" y="100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8" y="79"/>
                    <a:pt x="158" y="78"/>
                    <a:pt x="158" y="77"/>
                  </a:cubicBezTo>
                  <a:lnTo>
                    <a:pt x="158" y="35"/>
                  </a:lnTo>
                  <a:close/>
                  <a:moveTo>
                    <a:pt x="121" y="57"/>
                  </a:moveTo>
                  <a:cubicBezTo>
                    <a:pt x="132" y="46"/>
                    <a:pt x="132" y="46"/>
                    <a:pt x="132" y="46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4" y="45"/>
                    <a:pt x="135" y="46"/>
                    <a:pt x="136" y="4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7" y="58"/>
                    <a:pt x="147" y="59"/>
                    <a:pt x="146" y="6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71"/>
                    <a:pt x="134" y="72"/>
                    <a:pt x="134" y="72"/>
                  </a:cubicBezTo>
                  <a:cubicBezTo>
                    <a:pt x="133" y="72"/>
                    <a:pt x="132" y="71"/>
                    <a:pt x="132" y="71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1" y="59"/>
                    <a:pt x="121" y="59"/>
                  </a:cubicBezTo>
                  <a:cubicBezTo>
                    <a:pt x="121" y="58"/>
                    <a:pt x="121" y="57"/>
                    <a:pt x="121" y="57"/>
                  </a:cubicBezTo>
                  <a:close/>
                  <a:moveTo>
                    <a:pt x="146" y="156"/>
                  </a:moveTo>
                  <a:cubicBezTo>
                    <a:pt x="136" y="166"/>
                    <a:pt x="136" y="166"/>
                    <a:pt x="136" y="166"/>
                  </a:cubicBezTo>
                  <a:cubicBezTo>
                    <a:pt x="135" y="167"/>
                    <a:pt x="134" y="167"/>
                    <a:pt x="134" y="167"/>
                  </a:cubicBezTo>
                  <a:cubicBezTo>
                    <a:pt x="133" y="167"/>
                    <a:pt x="132" y="167"/>
                    <a:pt x="132" y="16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3"/>
                    <a:pt x="121" y="153"/>
                    <a:pt x="121" y="1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1"/>
                    <a:pt x="133" y="141"/>
                    <a:pt x="134" y="141"/>
                  </a:cubicBezTo>
                  <a:cubicBezTo>
                    <a:pt x="134" y="141"/>
                    <a:pt x="135" y="141"/>
                    <a:pt x="136" y="142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7" y="153"/>
                    <a:pt x="147" y="155"/>
                    <a:pt x="146" y="156"/>
                  </a:cubicBezTo>
                  <a:close/>
                  <a:moveTo>
                    <a:pt x="152" y="130"/>
                  </a:moveTo>
                  <a:cubicBezTo>
                    <a:pt x="110" y="130"/>
                    <a:pt x="110" y="130"/>
                    <a:pt x="110" y="130"/>
                  </a:cubicBezTo>
                  <a:cubicBezTo>
                    <a:pt x="109" y="130"/>
                    <a:pt x="108" y="130"/>
                    <a:pt x="107" y="129"/>
                  </a:cubicBezTo>
                  <a:cubicBezTo>
                    <a:pt x="107" y="127"/>
                    <a:pt x="107" y="126"/>
                    <a:pt x="108" y="125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87"/>
                    <a:pt x="107" y="86"/>
                    <a:pt x="107" y="85"/>
                  </a:cubicBezTo>
                  <a:cubicBezTo>
                    <a:pt x="108" y="83"/>
                    <a:pt x="109" y="83"/>
                    <a:pt x="110" y="83"/>
                  </a:cubicBezTo>
                  <a:cubicBezTo>
                    <a:pt x="152" y="83"/>
                    <a:pt x="152" y="83"/>
                    <a:pt x="152" y="83"/>
                  </a:cubicBezTo>
                  <a:cubicBezTo>
                    <a:pt x="153" y="83"/>
                    <a:pt x="153" y="83"/>
                    <a:pt x="154" y="84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5"/>
                    <a:pt x="176" y="106"/>
                    <a:pt x="176" y="107"/>
                  </a:cubicBezTo>
                  <a:cubicBezTo>
                    <a:pt x="176" y="107"/>
                    <a:pt x="175" y="108"/>
                    <a:pt x="175" y="109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3" y="130"/>
                    <a:pt x="153" y="130"/>
                    <a:pt x="152" y="130"/>
                  </a:cubicBezTo>
                  <a:close/>
                  <a:moveTo>
                    <a:pt x="205" y="178"/>
                  </a:moveTo>
                  <a:cubicBezTo>
                    <a:pt x="205" y="179"/>
                    <a:pt x="205" y="180"/>
                    <a:pt x="204" y="181"/>
                  </a:cubicBezTo>
                  <a:cubicBezTo>
                    <a:pt x="203" y="181"/>
                    <a:pt x="203" y="181"/>
                    <a:pt x="202" y="181"/>
                  </a:cubicBezTo>
                  <a:cubicBezTo>
                    <a:pt x="202" y="181"/>
                    <a:pt x="201" y="181"/>
                    <a:pt x="200" y="180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1" y="181"/>
                    <a:pt x="160" y="181"/>
                  </a:cubicBezTo>
                  <a:cubicBezTo>
                    <a:pt x="158" y="180"/>
                    <a:pt x="158" y="179"/>
                    <a:pt x="158" y="178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5"/>
                    <a:pt x="159" y="134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1" y="112"/>
                    <a:pt x="182" y="112"/>
                    <a:pt x="184" y="113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5" y="135"/>
                    <a:pt x="205" y="136"/>
                    <a:pt x="205" y="136"/>
                  </a:cubicBezTo>
                  <a:lnTo>
                    <a:pt x="205" y="178"/>
                  </a:lnTo>
                  <a:close/>
                  <a:moveTo>
                    <a:pt x="242" y="156"/>
                  </a:moveTo>
                  <a:cubicBezTo>
                    <a:pt x="231" y="166"/>
                    <a:pt x="231" y="166"/>
                    <a:pt x="231" y="166"/>
                  </a:cubicBezTo>
                  <a:cubicBezTo>
                    <a:pt x="231" y="167"/>
                    <a:pt x="230" y="167"/>
                    <a:pt x="229" y="167"/>
                  </a:cubicBezTo>
                  <a:cubicBezTo>
                    <a:pt x="229" y="167"/>
                    <a:pt x="228" y="167"/>
                    <a:pt x="227" y="166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6" y="155"/>
                    <a:pt x="216" y="155"/>
                    <a:pt x="216" y="154"/>
                  </a:cubicBezTo>
                  <a:cubicBezTo>
                    <a:pt x="216" y="153"/>
                    <a:pt x="216" y="153"/>
                    <a:pt x="217" y="15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8" y="141"/>
                    <a:pt x="229" y="141"/>
                    <a:pt x="229" y="141"/>
                  </a:cubicBezTo>
                  <a:cubicBezTo>
                    <a:pt x="230" y="141"/>
                    <a:pt x="231" y="141"/>
                    <a:pt x="231" y="142"/>
                  </a:cubicBezTo>
                  <a:cubicBezTo>
                    <a:pt x="242" y="152"/>
                    <a:pt x="242" y="152"/>
                    <a:pt x="242" y="152"/>
                  </a:cubicBezTo>
                  <a:cubicBezTo>
                    <a:pt x="243" y="153"/>
                    <a:pt x="243" y="155"/>
                    <a:pt x="242" y="156"/>
                  </a:cubicBezTo>
                  <a:close/>
                  <a:moveTo>
                    <a:pt x="253" y="83"/>
                  </a:moveTo>
                  <a:cubicBezTo>
                    <a:pt x="254" y="83"/>
                    <a:pt x="255" y="83"/>
                    <a:pt x="256" y="85"/>
                  </a:cubicBezTo>
                  <a:cubicBezTo>
                    <a:pt x="256" y="86"/>
                    <a:pt x="256" y="87"/>
                    <a:pt x="255" y="88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6"/>
                    <a:pt x="256" y="127"/>
                    <a:pt x="256" y="129"/>
                  </a:cubicBezTo>
                  <a:cubicBezTo>
                    <a:pt x="255" y="130"/>
                    <a:pt x="254" y="130"/>
                    <a:pt x="253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0" y="130"/>
                    <a:pt x="210" y="130"/>
                    <a:pt x="209" y="13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7" y="107"/>
                    <a:pt x="187" y="107"/>
                  </a:cubicBezTo>
                  <a:cubicBezTo>
                    <a:pt x="187" y="106"/>
                    <a:pt x="188" y="105"/>
                    <a:pt x="188" y="104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0" y="83"/>
                    <a:pt x="210" y="83"/>
                    <a:pt x="211" y="83"/>
                  </a:cubicBezTo>
                  <a:lnTo>
                    <a:pt x="253" y="83"/>
                  </a:lnTo>
                  <a:close/>
                  <a:moveTo>
                    <a:pt x="458" y="132"/>
                  </a:moveTo>
                  <a:cubicBezTo>
                    <a:pt x="376" y="132"/>
                    <a:pt x="376" y="132"/>
                    <a:pt x="376" y="132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2" y="66"/>
                    <a:pt x="452" y="66"/>
                    <a:pt x="452" y="66"/>
                  </a:cubicBezTo>
                  <a:cubicBezTo>
                    <a:pt x="376" y="66"/>
                    <a:pt x="376" y="66"/>
                    <a:pt x="376" y="66"/>
                  </a:cubicBezTo>
                  <a:cubicBezTo>
                    <a:pt x="376" y="17"/>
                    <a:pt x="376" y="17"/>
                    <a:pt x="376" y="17"/>
                  </a:cubicBezTo>
                  <a:cubicBezTo>
                    <a:pt x="458" y="17"/>
                    <a:pt x="458" y="17"/>
                    <a:pt x="458" y="17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147"/>
                    <a:pt x="359" y="147"/>
                    <a:pt x="359" y="147"/>
                  </a:cubicBezTo>
                  <a:cubicBezTo>
                    <a:pt x="458" y="147"/>
                    <a:pt x="458" y="147"/>
                    <a:pt x="458" y="147"/>
                  </a:cubicBezTo>
                  <a:lnTo>
                    <a:pt x="458" y="132"/>
                  </a:lnTo>
                  <a:close/>
                  <a:moveTo>
                    <a:pt x="399" y="192"/>
                  </a:moveTo>
                  <a:cubicBezTo>
                    <a:pt x="395" y="192"/>
                    <a:pt x="392" y="193"/>
                    <a:pt x="391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90" y="215"/>
                    <a:pt x="390" y="215"/>
                    <a:pt x="390" y="215"/>
                  </a:cubicBezTo>
                  <a:cubicBezTo>
                    <a:pt x="390" y="200"/>
                    <a:pt x="390" y="200"/>
                    <a:pt x="390" y="200"/>
                  </a:cubicBezTo>
                  <a:cubicBezTo>
                    <a:pt x="391" y="197"/>
                    <a:pt x="395" y="195"/>
                    <a:pt x="397" y="195"/>
                  </a:cubicBezTo>
                  <a:cubicBezTo>
                    <a:pt x="401" y="195"/>
                    <a:pt x="404" y="197"/>
                    <a:pt x="404" y="201"/>
                  </a:cubicBezTo>
                  <a:cubicBezTo>
                    <a:pt x="404" y="215"/>
                    <a:pt x="404" y="215"/>
                    <a:pt x="404" y="215"/>
                  </a:cubicBezTo>
                  <a:cubicBezTo>
                    <a:pt x="408" y="215"/>
                    <a:pt x="408" y="215"/>
                    <a:pt x="408" y="215"/>
                  </a:cubicBezTo>
                  <a:cubicBezTo>
                    <a:pt x="408" y="200"/>
                    <a:pt x="408" y="200"/>
                    <a:pt x="408" y="200"/>
                  </a:cubicBezTo>
                  <a:cubicBezTo>
                    <a:pt x="408" y="194"/>
                    <a:pt x="404" y="192"/>
                    <a:pt x="399" y="192"/>
                  </a:cubicBezTo>
                  <a:close/>
                  <a:moveTo>
                    <a:pt x="448" y="204"/>
                  </a:moveTo>
                  <a:cubicBezTo>
                    <a:pt x="448" y="197"/>
                    <a:pt x="445" y="191"/>
                    <a:pt x="437" y="191"/>
                  </a:cubicBezTo>
                  <a:cubicBezTo>
                    <a:pt x="430" y="191"/>
                    <a:pt x="426" y="197"/>
                    <a:pt x="426" y="203"/>
                  </a:cubicBezTo>
                  <a:cubicBezTo>
                    <a:pt x="426" y="212"/>
                    <a:pt x="431" y="216"/>
                    <a:pt x="439" y="216"/>
                  </a:cubicBezTo>
                  <a:cubicBezTo>
                    <a:pt x="441" y="216"/>
                    <a:pt x="445" y="215"/>
                    <a:pt x="447" y="213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4" y="212"/>
                    <a:pt x="441" y="213"/>
                    <a:pt x="439" y="213"/>
                  </a:cubicBezTo>
                  <a:cubicBezTo>
                    <a:pt x="435" y="213"/>
                    <a:pt x="432" y="211"/>
                    <a:pt x="431" y="208"/>
                  </a:cubicBezTo>
                  <a:cubicBezTo>
                    <a:pt x="430" y="207"/>
                    <a:pt x="430" y="206"/>
                    <a:pt x="430" y="204"/>
                  </a:cubicBezTo>
                  <a:cubicBezTo>
                    <a:pt x="430" y="204"/>
                    <a:pt x="430" y="204"/>
                    <a:pt x="430" y="204"/>
                  </a:cubicBezTo>
                  <a:lnTo>
                    <a:pt x="448" y="204"/>
                  </a:lnTo>
                  <a:close/>
                  <a:moveTo>
                    <a:pt x="437" y="194"/>
                  </a:moveTo>
                  <a:cubicBezTo>
                    <a:pt x="442" y="194"/>
                    <a:pt x="444" y="197"/>
                    <a:pt x="444" y="201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1" y="197"/>
                    <a:pt x="433" y="194"/>
                    <a:pt x="437" y="194"/>
                  </a:cubicBezTo>
                  <a:close/>
                  <a:moveTo>
                    <a:pt x="612" y="198"/>
                  </a:moveTo>
                  <a:cubicBezTo>
                    <a:pt x="612" y="196"/>
                    <a:pt x="614" y="194"/>
                    <a:pt x="617" y="194"/>
                  </a:cubicBezTo>
                  <a:cubicBezTo>
                    <a:pt x="621" y="194"/>
                    <a:pt x="623" y="196"/>
                    <a:pt x="624" y="197"/>
                  </a:cubicBezTo>
                  <a:cubicBezTo>
                    <a:pt x="625" y="197"/>
                    <a:pt x="625" y="197"/>
                    <a:pt x="625" y="197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4" y="193"/>
                    <a:pt x="621" y="192"/>
                    <a:pt x="617" y="192"/>
                  </a:cubicBezTo>
                  <a:cubicBezTo>
                    <a:pt x="611" y="192"/>
                    <a:pt x="608" y="194"/>
                    <a:pt x="608" y="198"/>
                  </a:cubicBezTo>
                  <a:cubicBezTo>
                    <a:pt x="608" y="206"/>
                    <a:pt x="622" y="204"/>
                    <a:pt x="622" y="209"/>
                  </a:cubicBezTo>
                  <a:cubicBezTo>
                    <a:pt x="622" y="212"/>
                    <a:pt x="621" y="213"/>
                    <a:pt x="617" y="213"/>
                  </a:cubicBezTo>
                  <a:cubicBezTo>
                    <a:pt x="614" y="213"/>
                    <a:pt x="611" y="211"/>
                    <a:pt x="609" y="210"/>
                  </a:cubicBezTo>
                  <a:cubicBezTo>
                    <a:pt x="608" y="210"/>
                    <a:pt x="608" y="210"/>
                    <a:pt x="608" y="210"/>
                  </a:cubicBezTo>
                  <a:cubicBezTo>
                    <a:pt x="608" y="213"/>
                    <a:pt x="608" y="213"/>
                    <a:pt x="608" y="213"/>
                  </a:cubicBezTo>
                  <a:cubicBezTo>
                    <a:pt x="610" y="215"/>
                    <a:pt x="613" y="216"/>
                    <a:pt x="617" y="216"/>
                  </a:cubicBezTo>
                  <a:cubicBezTo>
                    <a:pt x="623" y="216"/>
                    <a:pt x="626" y="213"/>
                    <a:pt x="626" y="209"/>
                  </a:cubicBezTo>
                  <a:cubicBezTo>
                    <a:pt x="626" y="201"/>
                    <a:pt x="612" y="203"/>
                    <a:pt x="612" y="198"/>
                  </a:cubicBezTo>
                  <a:close/>
                  <a:moveTo>
                    <a:pt x="418" y="184"/>
                  </a:moveTo>
                  <a:cubicBezTo>
                    <a:pt x="415" y="184"/>
                    <a:pt x="415" y="184"/>
                    <a:pt x="415" y="184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1" y="192"/>
                    <a:pt x="411" y="192"/>
                    <a:pt x="411" y="192"/>
                  </a:cubicBezTo>
                  <a:cubicBezTo>
                    <a:pt x="411" y="195"/>
                    <a:pt x="411" y="195"/>
                    <a:pt x="411" y="195"/>
                  </a:cubicBezTo>
                  <a:cubicBezTo>
                    <a:pt x="415" y="195"/>
                    <a:pt x="415" y="195"/>
                    <a:pt x="415" y="195"/>
                  </a:cubicBezTo>
                  <a:cubicBezTo>
                    <a:pt x="414" y="208"/>
                    <a:pt x="414" y="208"/>
                    <a:pt x="414" y="208"/>
                  </a:cubicBezTo>
                  <a:cubicBezTo>
                    <a:pt x="414" y="214"/>
                    <a:pt x="416" y="215"/>
                    <a:pt x="420" y="215"/>
                  </a:cubicBezTo>
                  <a:cubicBezTo>
                    <a:pt x="423" y="215"/>
                    <a:pt x="423" y="215"/>
                    <a:pt x="423" y="215"/>
                  </a:cubicBezTo>
                  <a:cubicBezTo>
                    <a:pt x="423" y="212"/>
                    <a:pt x="423" y="212"/>
                    <a:pt x="423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9" y="212"/>
                    <a:pt x="418" y="212"/>
                    <a:pt x="418" y="209"/>
                  </a:cubicBezTo>
                  <a:cubicBezTo>
                    <a:pt x="418" y="195"/>
                    <a:pt x="418" y="195"/>
                    <a:pt x="418" y="195"/>
                  </a:cubicBezTo>
                  <a:cubicBezTo>
                    <a:pt x="424" y="195"/>
                    <a:pt x="424" y="195"/>
                    <a:pt x="424" y="195"/>
                  </a:cubicBezTo>
                  <a:cubicBezTo>
                    <a:pt x="424" y="192"/>
                    <a:pt x="424" y="192"/>
                    <a:pt x="424" y="192"/>
                  </a:cubicBezTo>
                  <a:cubicBezTo>
                    <a:pt x="418" y="192"/>
                    <a:pt x="418" y="192"/>
                    <a:pt x="418" y="192"/>
                  </a:cubicBezTo>
                  <a:lnTo>
                    <a:pt x="418" y="18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37">
              <a:extLst>
                <a:ext uri="{FF2B5EF4-FFF2-40B4-BE49-F238E27FC236}">
                  <a16:creationId xmlns:a16="http://schemas.microsoft.com/office/drawing/2014/main" id="{D278BD67-1780-4BF6-ACDC-B3BFE0D505F2}"/>
                </a:ext>
              </a:extLst>
            </p:cNvPr>
            <p:cNvSpPr/>
            <p:nvPr userDrawn="1">
              <p:custDataLst>
                <p:tags r:id="rId39"/>
              </p:custDataLst>
            </p:nvPr>
          </p:nvSpPr>
          <p:spPr bwMode="auto">
            <a:xfrm>
              <a:off x="5568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0 w 129"/>
                <a:gd name="T13" fmla="*/ 83 h 189"/>
                <a:gd name="T14" fmla="*/ 120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8 w 129"/>
                <a:gd name="T21" fmla="*/ 170 h 189"/>
                <a:gd name="T22" fmla="*/ 128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0" y="83"/>
                  </a:lnTo>
                  <a:lnTo>
                    <a:pt x="120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8" y="170"/>
                  </a:lnTo>
                  <a:lnTo>
                    <a:pt x="128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8">
              <a:extLst>
                <a:ext uri="{FF2B5EF4-FFF2-40B4-BE49-F238E27FC236}">
                  <a16:creationId xmlns:a16="http://schemas.microsoft.com/office/drawing/2014/main" id="{E1B9AB6B-6970-45E6-BCF2-1E5B651D19C5}"/>
                </a:ext>
              </a:extLst>
            </p:cNvPr>
            <p:cNvSpPr/>
            <p:nvPr userDrawn="1">
              <p:custDataLst>
                <p:tags r:id="rId40"/>
              </p:custDataLst>
            </p:nvPr>
          </p:nvSpPr>
          <p:spPr bwMode="auto">
            <a:xfrm>
              <a:off x="5726" y="2074"/>
              <a:ext cx="118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4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6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39">
              <a:extLst>
                <a:ext uri="{FF2B5EF4-FFF2-40B4-BE49-F238E27FC236}">
                  <a16:creationId xmlns:a16="http://schemas.microsoft.com/office/drawing/2014/main" id="{F2AF816F-6B86-438A-8281-46DAA5F20E0D}"/>
                </a:ext>
              </a:extLst>
            </p:cNvPr>
            <p:cNvSpPr/>
            <p:nvPr userDrawn="1">
              <p:custDataLst>
                <p:tags r:id="rId41"/>
              </p:custDataLst>
            </p:nvPr>
          </p:nvSpPr>
          <p:spPr bwMode="auto">
            <a:xfrm>
              <a:off x="5860" y="2030"/>
              <a:ext cx="73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7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7 w 57"/>
                <a:gd name="T27" fmla="*/ 35 h 138"/>
                <a:gd name="T28" fmla="*/ 17 w 57"/>
                <a:gd name="T29" fmla="*/ 0 h 138"/>
                <a:gd name="T30" fmla="*/ 33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2"/>
                    <a:pt x="16" y="10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0">
              <a:extLst>
                <a:ext uri="{FF2B5EF4-FFF2-40B4-BE49-F238E27FC236}">
                  <a16:creationId xmlns:a16="http://schemas.microsoft.com/office/drawing/2014/main" id="{E9AE98E5-D04D-46BA-A710-2A8888DBF3A5}"/>
                </a:ext>
              </a:extLst>
            </p:cNvPr>
            <p:cNvSpPr>
              <a:spLocks noEditPoints="1"/>
            </p:cNvSpPr>
            <p:nvPr userDrawn="1">
              <p:custDataLst>
                <p:tags r:id="rId42"/>
              </p:custDataLst>
            </p:nvPr>
          </p:nvSpPr>
          <p:spPr bwMode="auto">
            <a:xfrm>
              <a:off x="5952" y="2073"/>
              <a:ext cx="127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3 h 108"/>
                <a:gd name="T10" fmla="*/ 93 w 98"/>
                <a:gd name="T11" fmla="*/ 83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4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3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4"/>
                    <a:pt x="49" y="14"/>
                  </a:cubicBezTo>
                  <a:cubicBezTo>
                    <a:pt x="30" y="14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1">
              <a:extLst>
                <a:ext uri="{FF2B5EF4-FFF2-40B4-BE49-F238E27FC236}">
                  <a16:creationId xmlns:a16="http://schemas.microsoft.com/office/drawing/2014/main" id="{180BD120-0BBB-4975-8243-4DE2EBE7B241}"/>
                </a:ext>
              </a:extLst>
            </p:cNvPr>
            <p:cNvSpPr/>
            <p:nvPr userDrawn="1">
              <p:custDataLst>
                <p:tags r:id="rId43"/>
              </p:custDataLst>
            </p:nvPr>
          </p:nvSpPr>
          <p:spPr bwMode="auto">
            <a:xfrm>
              <a:off x="6106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2">
              <a:extLst>
                <a:ext uri="{FF2B5EF4-FFF2-40B4-BE49-F238E27FC236}">
                  <a16:creationId xmlns:a16="http://schemas.microsoft.com/office/drawing/2014/main" id="{CBB71243-5DD6-4227-A18A-26AD45D9785A}"/>
                </a:ext>
              </a:extLst>
            </p:cNvPr>
            <p:cNvSpPr>
              <a:spLocks noEditPoints="1"/>
            </p:cNvSpPr>
            <p:nvPr userDrawn="1">
              <p:custDataLst>
                <p:tags r:id="rId44"/>
              </p:custDataLst>
            </p:nvPr>
          </p:nvSpPr>
          <p:spPr bwMode="auto">
            <a:xfrm>
              <a:off x="6200" y="2073"/>
              <a:ext cx="129" cy="193"/>
            </a:xfrm>
            <a:custGeom>
              <a:avLst/>
              <a:gdLst>
                <a:gd name="T0" fmla="*/ 0 w 100"/>
                <a:gd name="T1" fmla="*/ 2 h 149"/>
                <a:gd name="T2" fmla="*/ 17 w 100"/>
                <a:gd name="T3" fmla="*/ 2 h 149"/>
                <a:gd name="T4" fmla="*/ 17 w 100"/>
                <a:gd name="T5" fmla="*/ 15 h 149"/>
                <a:gd name="T6" fmla="*/ 19 w 100"/>
                <a:gd name="T7" fmla="*/ 15 h 149"/>
                <a:gd name="T8" fmla="*/ 50 w 100"/>
                <a:gd name="T9" fmla="*/ 0 h 149"/>
                <a:gd name="T10" fmla="*/ 100 w 100"/>
                <a:gd name="T11" fmla="*/ 52 h 149"/>
                <a:gd name="T12" fmla="*/ 49 w 100"/>
                <a:gd name="T13" fmla="*/ 107 h 149"/>
                <a:gd name="T14" fmla="*/ 19 w 100"/>
                <a:gd name="T15" fmla="*/ 90 h 149"/>
                <a:gd name="T16" fmla="*/ 17 w 100"/>
                <a:gd name="T17" fmla="*/ 90 h 149"/>
                <a:gd name="T18" fmla="*/ 17 w 100"/>
                <a:gd name="T19" fmla="*/ 149 h 149"/>
                <a:gd name="T20" fmla="*/ 0 w 100"/>
                <a:gd name="T21" fmla="*/ 149 h 149"/>
                <a:gd name="T22" fmla="*/ 0 w 100"/>
                <a:gd name="T23" fmla="*/ 2 h 149"/>
                <a:gd name="T24" fmla="*/ 17 w 100"/>
                <a:gd name="T25" fmla="*/ 42 h 149"/>
                <a:gd name="T26" fmla="*/ 17 w 100"/>
                <a:gd name="T27" fmla="*/ 72 h 149"/>
                <a:gd name="T28" fmla="*/ 46 w 100"/>
                <a:gd name="T29" fmla="*/ 93 h 149"/>
                <a:gd name="T30" fmla="*/ 83 w 100"/>
                <a:gd name="T31" fmla="*/ 52 h 149"/>
                <a:gd name="T32" fmla="*/ 47 w 100"/>
                <a:gd name="T33" fmla="*/ 14 h 149"/>
                <a:gd name="T34" fmla="*/ 17 w 100"/>
                <a:gd name="T35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49">
                  <a:moveTo>
                    <a:pt x="0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4" y="6"/>
                    <a:pt x="36" y="0"/>
                    <a:pt x="50" y="0"/>
                  </a:cubicBezTo>
                  <a:cubicBezTo>
                    <a:pt x="80" y="0"/>
                    <a:pt x="100" y="21"/>
                    <a:pt x="100" y="52"/>
                  </a:cubicBezTo>
                  <a:cubicBezTo>
                    <a:pt x="100" y="85"/>
                    <a:pt x="77" y="107"/>
                    <a:pt x="49" y="107"/>
                  </a:cubicBezTo>
                  <a:cubicBezTo>
                    <a:pt x="38" y="107"/>
                    <a:pt x="24" y="101"/>
                    <a:pt x="19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0" y="2"/>
                  </a:lnTo>
                  <a:close/>
                  <a:moveTo>
                    <a:pt x="17" y="42"/>
                  </a:moveTo>
                  <a:cubicBezTo>
                    <a:pt x="17" y="72"/>
                    <a:pt x="17" y="72"/>
                    <a:pt x="17" y="72"/>
                  </a:cubicBezTo>
                  <a:cubicBezTo>
                    <a:pt x="17" y="85"/>
                    <a:pt x="32" y="93"/>
                    <a:pt x="46" y="93"/>
                  </a:cubicBezTo>
                  <a:cubicBezTo>
                    <a:pt x="66" y="93"/>
                    <a:pt x="83" y="80"/>
                    <a:pt x="83" y="52"/>
                  </a:cubicBezTo>
                  <a:cubicBezTo>
                    <a:pt x="83" y="28"/>
                    <a:pt x="67" y="14"/>
                    <a:pt x="47" y="14"/>
                  </a:cubicBezTo>
                  <a:cubicBezTo>
                    <a:pt x="32" y="14"/>
                    <a:pt x="17" y="26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3">
              <a:extLst>
                <a:ext uri="{FF2B5EF4-FFF2-40B4-BE49-F238E27FC236}">
                  <a16:creationId xmlns:a16="http://schemas.microsoft.com/office/drawing/2014/main" id="{7CDE6A95-766C-4398-BA95-D0A903F0FDB7}"/>
                </a:ext>
              </a:extLst>
            </p:cNvPr>
            <p:cNvSpPr/>
            <p:nvPr userDrawn="1">
              <p:custDataLst>
                <p:tags r:id="rId45"/>
              </p:custDataLst>
            </p:nvPr>
          </p:nvSpPr>
          <p:spPr bwMode="auto">
            <a:xfrm>
              <a:off x="6357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4">
              <a:extLst>
                <a:ext uri="{FF2B5EF4-FFF2-40B4-BE49-F238E27FC236}">
                  <a16:creationId xmlns:a16="http://schemas.microsoft.com/office/drawing/2014/main" id="{4E9F948A-5A9A-4A98-A96D-A4D451404381}"/>
                </a:ext>
              </a:extLst>
            </p:cNvPr>
            <p:cNvSpPr>
              <a:spLocks noEditPoints="1"/>
            </p:cNvSpPr>
            <p:nvPr userDrawn="1">
              <p:custDataLst>
                <p:tags r:id="rId46"/>
              </p:custDataLst>
            </p:nvPr>
          </p:nvSpPr>
          <p:spPr bwMode="auto">
            <a:xfrm>
              <a:off x="6451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5">
              <a:extLst>
                <a:ext uri="{FF2B5EF4-FFF2-40B4-BE49-F238E27FC236}">
                  <a16:creationId xmlns:a16="http://schemas.microsoft.com/office/drawing/2014/main" id="{9E01BAE7-C664-4C9B-B6DF-D239B3EA15B6}"/>
                </a:ext>
              </a:extLst>
            </p:cNvPr>
            <p:cNvSpPr/>
            <p:nvPr userDrawn="1">
              <p:custDataLst>
                <p:tags r:id="rId47"/>
              </p:custDataLst>
            </p:nvPr>
          </p:nvSpPr>
          <p:spPr bwMode="auto">
            <a:xfrm>
              <a:off x="6501" y="2074"/>
              <a:ext cx="103" cy="139"/>
            </a:xfrm>
            <a:custGeom>
              <a:avLst/>
              <a:gdLst>
                <a:gd name="T0" fmla="*/ 0 w 80"/>
                <a:gd name="T1" fmla="*/ 79 h 107"/>
                <a:gd name="T2" fmla="*/ 6 w 80"/>
                <a:gd name="T3" fmla="*/ 79 h 107"/>
                <a:gd name="T4" fmla="*/ 39 w 80"/>
                <a:gd name="T5" fmla="*/ 94 h 107"/>
                <a:gd name="T6" fmla="*/ 64 w 80"/>
                <a:gd name="T7" fmla="*/ 78 h 107"/>
                <a:gd name="T8" fmla="*/ 1 w 80"/>
                <a:gd name="T9" fmla="*/ 29 h 107"/>
                <a:gd name="T10" fmla="*/ 42 w 80"/>
                <a:gd name="T11" fmla="*/ 0 h 107"/>
                <a:gd name="T12" fmla="*/ 74 w 80"/>
                <a:gd name="T13" fmla="*/ 8 h 107"/>
                <a:gd name="T14" fmla="*/ 74 w 80"/>
                <a:gd name="T15" fmla="*/ 24 h 107"/>
                <a:gd name="T16" fmla="*/ 70 w 80"/>
                <a:gd name="T17" fmla="*/ 24 h 107"/>
                <a:gd name="T18" fmla="*/ 42 w 80"/>
                <a:gd name="T19" fmla="*/ 12 h 107"/>
                <a:gd name="T20" fmla="*/ 17 w 80"/>
                <a:gd name="T21" fmla="*/ 26 h 107"/>
                <a:gd name="T22" fmla="*/ 80 w 80"/>
                <a:gd name="T23" fmla="*/ 77 h 107"/>
                <a:gd name="T24" fmla="*/ 39 w 80"/>
                <a:gd name="T25" fmla="*/ 107 h 107"/>
                <a:gd name="T26" fmla="*/ 0 w 80"/>
                <a:gd name="T27" fmla="*/ 95 h 107"/>
                <a:gd name="T28" fmla="*/ 0 w 80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7">
                  <a:moveTo>
                    <a:pt x="0" y="79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1" y="87"/>
                    <a:pt x="26" y="94"/>
                    <a:pt x="39" y="94"/>
                  </a:cubicBezTo>
                  <a:cubicBezTo>
                    <a:pt x="55" y="94"/>
                    <a:pt x="64" y="89"/>
                    <a:pt x="64" y="78"/>
                  </a:cubicBezTo>
                  <a:cubicBezTo>
                    <a:pt x="64" y="57"/>
                    <a:pt x="1" y="64"/>
                    <a:pt x="1" y="29"/>
                  </a:cubicBezTo>
                  <a:cubicBezTo>
                    <a:pt x="1" y="11"/>
                    <a:pt x="14" y="0"/>
                    <a:pt x="42" y="0"/>
                  </a:cubicBezTo>
                  <a:cubicBezTo>
                    <a:pt x="57" y="0"/>
                    <a:pt x="69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6" y="20"/>
                    <a:pt x="56" y="12"/>
                    <a:pt x="42" y="12"/>
                  </a:cubicBezTo>
                  <a:cubicBezTo>
                    <a:pt x="24" y="12"/>
                    <a:pt x="17" y="18"/>
                    <a:pt x="17" y="26"/>
                  </a:cubicBezTo>
                  <a:cubicBezTo>
                    <a:pt x="17" y="51"/>
                    <a:pt x="80" y="41"/>
                    <a:pt x="80" y="77"/>
                  </a:cubicBezTo>
                  <a:cubicBezTo>
                    <a:pt x="80" y="96"/>
                    <a:pt x="68" y="107"/>
                    <a:pt x="39" y="107"/>
                  </a:cubicBezTo>
                  <a:cubicBezTo>
                    <a:pt x="23" y="107"/>
                    <a:pt x="10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46">
              <a:extLst>
                <a:ext uri="{FF2B5EF4-FFF2-40B4-BE49-F238E27FC236}">
                  <a16:creationId xmlns:a16="http://schemas.microsoft.com/office/drawing/2014/main" id="{568FB50D-81F1-4464-80BB-549DA27488E0}"/>
                </a:ext>
              </a:extLst>
            </p:cNvPr>
            <p:cNvSpPr>
              <a:spLocks noEditPoints="1"/>
            </p:cNvSpPr>
            <p:nvPr userDrawn="1">
              <p:custDataLst>
                <p:tags r:id="rId48"/>
              </p:custDataLst>
            </p:nvPr>
          </p:nvSpPr>
          <p:spPr bwMode="auto">
            <a:xfrm>
              <a:off x="6621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8 w 97"/>
                <a:gd name="T9" fmla="*/ 83 h 108"/>
                <a:gd name="T10" fmla="*/ 92 w 97"/>
                <a:gd name="T11" fmla="*/ 83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4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3"/>
                    <a:pt x="17" y="68"/>
                    <a:pt x="19" y="72"/>
                  </a:cubicBezTo>
                  <a:cubicBezTo>
                    <a:pt x="25" y="86"/>
                    <a:pt x="36" y="94"/>
                    <a:pt x="55" y="94"/>
                  </a:cubicBezTo>
                  <a:cubicBezTo>
                    <a:pt x="65" y="94"/>
                    <a:pt x="78" y="90"/>
                    <a:pt x="88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4"/>
                    <a:pt x="49" y="14"/>
                  </a:cubicBezTo>
                  <a:cubicBezTo>
                    <a:pt x="30" y="14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47">
              <a:extLst>
                <a:ext uri="{FF2B5EF4-FFF2-40B4-BE49-F238E27FC236}">
                  <a16:creationId xmlns:a16="http://schemas.microsoft.com/office/drawing/2014/main" id="{1FBF8510-634C-429D-AF53-581ADB3C5C1A}"/>
                </a:ext>
              </a:extLst>
            </p:cNvPr>
            <p:cNvSpPr/>
            <p:nvPr userDrawn="1">
              <p:custDataLst>
                <p:tags r:id="rId49"/>
              </p:custDataLst>
            </p:nvPr>
          </p:nvSpPr>
          <p:spPr bwMode="auto">
            <a:xfrm>
              <a:off x="6841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48">
              <a:extLst>
                <a:ext uri="{FF2B5EF4-FFF2-40B4-BE49-F238E27FC236}">
                  <a16:creationId xmlns:a16="http://schemas.microsoft.com/office/drawing/2014/main" id="{3678CB0F-5489-4591-8990-E804D8AF9DB8}"/>
                </a:ext>
              </a:extLst>
            </p:cNvPr>
            <p:cNvSpPr/>
            <p:nvPr userDrawn="1">
              <p:custDataLst>
                <p:tags r:id="rId50"/>
              </p:custDataLst>
            </p:nvPr>
          </p:nvSpPr>
          <p:spPr bwMode="auto">
            <a:xfrm>
              <a:off x="6995" y="2074"/>
              <a:ext cx="101" cy="139"/>
            </a:xfrm>
            <a:custGeom>
              <a:avLst/>
              <a:gdLst>
                <a:gd name="T0" fmla="*/ 0 w 79"/>
                <a:gd name="T1" fmla="*/ 79 h 107"/>
                <a:gd name="T2" fmla="*/ 5 w 79"/>
                <a:gd name="T3" fmla="*/ 79 h 107"/>
                <a:gd name="T4" fmla="*/ 38 w 79"/>
                <a:gd name="T5" fmla="*/ 94 h 107"/>
                <a:gd name="T6" fmla="*/ 63 w 79"/>
                <a:gd name="T7" fmla="*/ 78 h 107"/>
                <a:gd name="T8" fmla="*/ 0 w 79"/>
                <a:gd name="T9" fmla="*/ 29 h 107"/>
                <a:gd name="T10" fmla="*/ 41 w 79"/>
                <a:gd name="T11" fmla="*/ 0 h 107"/>
                <a:gd name="T12" fmla="*/ 74 w 79"/>
                <a:gd name="T13" fmla="*/ 8 h 107"/>
                <a:gd name="T14" fmla="*/ 74 w 79"/>
                <a:gd name="T15" fmla="*/ 24 h 107"/>
                <a:gd name="T16" fmla="*/ 69 w 79"/>
                <a:gd name="T17" fmla="*/ 24 h 107"/>
                <a:gd name="T18" fmla="*/ 41 w 79"/>
                <a:gd name="T19" fmla="*/ 12 h 107"/>
                <a:gd name="T20" fmla="*/ 16 w 79"/>
                <a:gd name="T21" fmla="*/ 26 h 107"/>
                <a:gd name="T22" fmla="*/ 79 w 79"/>
                <a:gd name="T23" fmla="*/ 77 h 107"/>
                <a:gd name="T24" fmla="*/ 38 w 79"/>
                <a:gd name="T25" fmla="*/ 107 h 107"/>
                <a:gd name="T26" fmla="*/ 0 w 79"/>
                <a:gd name="T27" fmla="*/ 95 h 107"/>
                <a:gd name="T28" fmla="*/ 0 w 79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7">
                  <a:moveTo>
                    <a:pt x="0" y="79"/>
                  </a:moveTo>
                  <a:cubicBezTo>
                    <a:pt x="5" y="79"/>
                    <a:pt x="5" y="79"/>
                    <a:pt x="5" y="79"/>
                  </a:cubicBezTo>
                  <a:cubicBezTo>
                    <a:pt x="11" y="87"/>
                    <a:pt x="25" y="94"/>
                    <a:pt x="38" y="94"/>
                  </a:cubicBezTo>
                  <a:cubicBezTo>
                    <a:pt x="55" y="94"/>
                    <a:pt x="63" y="89"/>
                    <a:pt x="63" y="78"/>
                  </a:cubicBezTo>
                  <a:cubicBezTo>
                    <a:pt x="63" y="57"/>
                    <a:pt x="0" y="64"/>
                    <a:pt x="0" y="29"/>
                  </a:cubicBezTo>
                  <a:cubicBezTo>
                    <a:pt x="0" y="11"/>
                    <a:pt x="13" y="0"/>
                    <a:pt x="41" y="0"/>
                  </a:cubicBezTo>
                  <a:cubicBezTo>
                    <a:pt x="57" y="0"/>
                    <a:pt x="68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5" y="20"/>
                    <a:pt x="56" y="12"/>
                    <a:pt x="41" y="12"/>
                  </a:cubicBezTo>
                  <a:cubicBezTo>
                    <a:pt x="24" y="12"/>
                    <a:pt x="16" y="18"/>
                    <a:pt x="16" y="26"/>
                  </a:cubicBezTo>
                  <a:cubicBezTo>
                    <a:pt x="16" y="51"/>
                    <a:pt x="79" y="41"/>
                    <a:pt x="79" y="77"/>
                  </a:cubicBezTo>
                  <a:cubicBezTo>
                    <a:pt x="79" y="96"/>
                    <a:pt x="67" y="107"/>
                    <a:pt x="38" y="107"/>
                  </a:cubicBezTo>
                  <a:cubicBezTo>
                    <a:pt x="23" y="107"/>
                    <a:pt x="9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49">
              <a:extLst>
                <a:ext uri="{FF2B5EF4-FFF2-40B4-BE49-F238E27FC236}">
                  <a16:creationId xmlns:a16="http://schemas.microsoft.com/office/drawing/2014/main" id="{1B861307-51F9-43C3-8401-6285FB414F5A}"/>
                </a:ext>
              </a:extLst>
            </p:cNvPr>
            <p:cNvSpPr/>
            <p:nvPr userDrawn="1">
              <p:custDataLst>
                <p:tags r:id="rId51"/>
              </p:custDataLst>
            </p:nvPr>
          </p:nvSpPr>
          <p:spPr bwMode="auto">
            <a:xfrm>
              <a:off x="71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2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50">
              <a:extLst>
                <a:ext uri="{FF2B5EF4-FFF2-40B4-BE49-F238E27FC236}">
                  <a16:creationId xmlns:a16="http://schemas.microsoft.com/office/drawing/2014/main" id="{E44D7D23-CB0D-4146-8203-CA6B1F78B512}"/>
                </a:ext>
              </a:extLst>
            </p:cNvPr>
            <p:cNvSpPr>
              <a:spLocks noEditPoints="1"/>
            </p:cNvSpPr>
            <p:nvPr userDrawn="1">
              <p:custDataLst>
                <p:tags r:id="rId52"/>
              </p:custDataLst>
            </p:nvPr>
          </p:nvSpPr>
          <p:spPr bwMode="auto">
            <a:xfrm>
              <a:off x="7203" y="2073"/>
              <a:ext cx="134" cy="140"/>
            </a:xfrm>
            <a:custGeom>
              <a:avLst/>
              <a:gdLst>
                <a:gd name="T0" fmla="*/ 51 w 104"/>
                <a:gd name="T1" fmla="*/ 0 h 108"/>
                <a:gd name="T2" fmla="*/ 104 w 104"/>
                <a:gd name="T3" fmla="*/ 53 h 108"/>
                <a:gd name="T4" fmla="*/ 51 w 104"/>
                <a:gd name="T5" fmla="*/ 108 h 108"/>
                <a:gd name="T6" fmla="*/ 0 w 104"/>
                <a:gd name="T7" fmla="*/ 54 h 108"/>
                <a:gd name="T8" fmla="*/ 51 w 104"/>
                <a:gd name="T9" fmla="*/ 0 h 108"/>
                <a:gd name="T10" fmla="*/ 51 w 104"/>
                <a:gd name="T11" fmla="*/ 94 h 108"/>
                <a:gd name="T12" fmla="*/ 87 w 104"/>
                <a:gd name="T13" fmla="*/ 54 h 108"/>
                <a:gd name="T14" fmla="*/ 51 w 104"/>
                <a:gd name="T15" fmla="*/ 13 h 108"/>
                <a:gd name="T16" fmla="*/ 16 w 104"/>
                <a:gd name="T17" fmla="*/ 54 h 108"/>
                <a:gd name="T18" fmla="*/ 51 w 104"/>
                <a:gd name="T19" fmla="*/ 9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8">
                  <a:moveTo>
                    <a:pt x="51" y="0"/>
                  </a:moveTo>
                  <a:cubicBezTo>
                    <a:pt x="83" y="0"/>
                    <a:pt x="104" y="21"/>
                    <a:pt x="104" y="53"/>
                  </a:cubicBezTo>
                  <a:cubicBezTo>
                    <a:pt x="104" y="87"/>
                    <a:pt x="84" y="108"/>
                    <a:pt x="51" y="108"/>
                  </a:cubicBezTo>
                  <a:cubicBezTo>
                    <a:pt x="20" y="108"/>
                    <a:pt x="0" y="86"/>
                    <a:pt x="0" y="54"/>
                  </a:cubicBezTo>
                  <a:cubicBezTo>
                    <a:pt x="0" y="21"/>
                    <a:pt x="20" y="0"/>
                    <a:pt x="51" y="0"/>
                  </a:cubicBezTo>
                  <a:close/>
                  <a:moveTo>
                    <a:pt x="51" y="94"/>
                  </a:moveTo>
                  <a:cubicBezTo>
                    <a:pt x="71" y="94"/>
                    <a:pt x="87" y="79"/>
                    <a:pt x="87" y="54"/>
                  </a:cubicBezTo>
                  <a:cubicBezTo>
                    <a:pt x="87" y="28"/>
                    <a:pt x="72" y="13"/>
                    <a:pt x="51" y="13"/>
                  </a:cubicBezTo>
                  <a:cubicBezTo>
                    <a:pt x="33" y="13"/>
                    <a:pt x="16" y="28"/>
                    <a:pt x="16" y="54"/>
                  </a:cubicBezTo>
                  <a:cubicBezTo>
                    <a:pt x="16" y="79"/>
                    <a:pt x="33" y="94"/>
                    <a:pt x="51" y="94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51">
              <a:extLst>
                <a:ext uri="{FF2B5EF4-FFF2-40B4-BE49-F238E27FC236}">
                  <a16:creationId xmlns:a16="http://schemas.microsoft.com/office/drawing/2014/main" id="{F4B304E6-1FBA-4486-8861-DD5DD5C9FCE8}"/>
                </a:ext>
              </a:extLst>
            </p:cNvPr>
            <p:cNvSpPr/>
            <p:nvPr userDrawn="1">
              <p:custDataLst>
                <p:tags r:id="rId53"/>
              </p:custDataLst>
            </p:nvPr>
          </p:nvSpPr>
          <p:spPr bwMode="auto">
            <a:xfrm>
              <a:off x="7364" y="2074"/>
              <a:ext cx="119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3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5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52">
              <a:extLst>
                <a:ext uri="{FF2B5EF4-FFF2-40B4-BE49-F238E27FC236}">
                  <a16:creationId xmlns:a16="http://schemas.microsoft.com/office/drawing/2014/main" id="{58F710F2-B7ED-4AFD-AF39-F49F5C0D733D}"/>
                </a:ext>
              </a:extLst>
            </p:cNvPr>
            <p:cNvSpPr>
              <a:spLocks noEditPoints="1"/>
            </p:cNvSpPr>
            <p:nvPr userDrawn="1">
              <p:custDataLst>
                <p:tags r:id="rId54"/>
              </p:custDataLst>
            </p:nvPr>
          </p:nvSpPr>
          <p:spPr bwMode="auto">
            <a:xfrm>
              <a:off x="7516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53">
              <a:extLst>
                <a:ext uri="{FF2B5EF4-FFF2-40B4-BE49-F238E27FC236}">
                  <a16:creationId xmlns:a16="http://schemas.microsoft.com/office/drawing/2014/main" id="{4B57C9FC-9208-45F6-9A8B-61931158BE39}"/>
                </a:ext>
              </a:extLst>
            </p:cNvPr>
            <p:cNvSpPr>
              <a:spLocks noEditPoints="1"/>
            </p:cNvSpPr>
            <p:nvPr userDrawn="1">
              <p:custDataLst>
                <p:tags r:id="rId55"/>
              </p:custDataLst>
            </p:nvPr>
          </p:nvSpPr>
          <p:spPr bwMode="auto">
            <a:xfrm>
              <a:off x="7565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5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4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6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50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8"/>
                    <a:pt x="40" y="42"/>
                  </a:cubicBezTo>
                  <a:cubicBezTo>
                    <a:pt x="47" y="40"/>
                    <a:pt x="63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5"/>
                    <a:pt x="44" y="15"/>
                  </a:cubicBezTo>
                  <a:cubicBezTo>
                    <a:pt x="29" y="15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4" y="53"/>
                    <a:pt x="51" y="55"/>
                    <a:pt x="46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66386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_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A1F15EB4-2BA8-4FAB-9FDD-CE1746C11BF7}"/>
              </a:ext>
            </a:extLst>
          </p:cNvPr>
          <p:cNvSpPr>
            <a:spLocks noGrp="1"/>
          </p:cNvSpPr>
          <p:nvPr>
            <p:ph type="pic" sz="quarter" idx="13" hasCustomPrompt="1"/>
            <p:custDataLst>
              <p:tags r:id="rId1"/>
            </p:custDataLst>
          </p:nvPr>
        </p:nvSpPr>
        <p:spPr>
          <a:xfrm>
            <a:off x="6096000" y="0"/>
            <a:ext cx="6096000" cy="6858000"/>
          </a:xfrm>
          <a:solidFill>
            <a:srgbClr val="2B7AA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3888" y="658801"/>
            <a:ext cx="5111750" cy="1617674"/>
          </a:xfrm>
        </p:spPr>
        <p:txBody>
          <a:bodyPr/>
          <a:lstStyle>
            <a:lvl1pPr>
              <a:defRPr>
                <a:solidFill>
                  <a:srgbClr val="0000F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  <p:custDataLst>
              <p:tags r:id="rId3"/>
            </p:custDataLst>
          </p:nvPr>
        </p:nvSpPr>
        <p:spPr>
          <a:xfrm>
            <a:off x="623888" y="2276475"/>
            <a:ext cx="5111750" cy="3960813"/>
          </a:xfrm>
        </p:spPr>
        <p:txBody>
          <a:bodyPr wrap="square" bIns="0"/>
          <a:lstStyle>
            <a:lvl1pPr>
              <a:buClr>
                <a:srgbClr val="0000F0"/>
              </a:buClr>
              <a:defRPr>
                <a:solidFill>
                  <a:srgbClr val="0000F0"/>
                </a:solidFill>
              </a:defRPr>
            </a:lvl1pPr>
            <a:lvl2pPr>
              <a:buClr>
                <a:srgbClr val="0000F0"/>
              </a:buClr>
              <a:defRPr>
                <a:solidFill>
                  <a:srgbClr val="0000F0"/>
                </a:solidFill>
              </a:defRPr>
            </a:lvl2pPr>
            <a:lvl3pPr>
              <a:buClr>
                <a:srgbClr val="0000F0"/>
              </a:buClr>
              <a:defRPr>
                <a:solidFill>
                  <a:srgbClr val="0000F0"/>
                </a:solidFill>
              </a:defRPr>
            </a:lvl3pPr>
            <a:lvl4pPr>
              <a:buClr>
                <a:srgbClr val="0000F0"/>
              </a:buClr>
              <a:defRPr>
                <a:solidFill>
                  <a:srgbClr val="0000F0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 level</a:t>
            </a:r>
            <a:endParaRPr lang="en-GB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46CE165-5786-4FD8-B859-19F1A06E8899}"/>
              </a:ext>
            </a:extLst>
          </p:cNvPr>
          <p:cNvSpPr>
            <a:spLocks noGrp="1"/>
          </p:cNvSpPr>
          <p:nvPr>
            <p:ph type="body" sz="quarter" idx="14" hasCustomPrompt="1"/>
            <p:custDataLst>
              <p:tags r:id="rId4"/>
            </p:custDataLst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18F15D8-E57E-4F9C-B345-1EB158140DCB}"/>
              </a:ext>
            </a:extLst>
          </p:cNvPr>
          <p:cNvGrpSpPr>
            <a:grpSpLocks noChangeAspect="1"/>
          </p:cNvGrpSpPr>
          <p:nvPr userDrawn="1">
            <p:custDataLst>
              <p:tags r:id="rId5"/>
            </p:custDataLst>
          </p:nvPr>
        </p:nvGrpSpPr>
        <p:grpSpPr>
          <a:xfrm>
            <a:off x="7913089" y="6466809"/>
            <a:ext cx="4015386" cy="154800"/>
            <a:chOff x="1" y="2013"/>
            <a:chExt cx="7678" cy="296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1E9B5A4E-D9AF-4587-9FDC-BEF5B9F47BB9}"/>
                </a:ext>
              </a:extLst>
            </p:cNvPr>
            <p:cNvSpPr/>
            <p:nvPr userDrawn="1">
              <p:custDataLst>
                <p:tags r:id="rId6"/>
              </p:custDataLst>
            </p:nvPr>
          </p:nvSpPr>
          <p:spPr bwMode="auto">
            <a:xfrm>
              <a:off x="1184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CF47C252-FB69-4A85-A551-635591B00023}"/>
                </a:ext>
              </a:extLst>
            </p:cNvPr>
            <p:cNvSpPr/>
            <p:nvPr userDrawn="1">
              <p:custDataLst>
                <p:tags r:id="rId7"/>
              </p:custDataLst>
            </p:nvPr>
          </p:nvSpPr>
          <p:spPr bwMode="auto">
            <a:xfrm>
              <a:off x="132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D1F7EAD7-5FD9-48B3-B17C-E8D9E3A9210A}"/>
                </a:ext>
              </a:extLst>
            </p:cNvPr>
            <p:cNvSpPr/>
            <p:nvPr userDrawn="1">
              <p:custDataLst>
                <p:tags r:id="rId8"/>
              </p:custDataLst>
            </p:nvPr>
          </p:nvSpPr>
          <p:spPr bwMode="auto">
            <a:xfrm>
              <a:off x="14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33157228-9BBA-44E2-9E6D-6E29E8A3DAD8}"/>
                </a:ext>
              </a:extLst>
            </p:cNvPr>
            <p:cNvSpPr>
              <a:spLocks noEditPoint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1504" y="2073"/>
              <a:ext cx="124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4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8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5" y="108"/>
                    <a:pt x="54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8" y="13"/>
                  </a:cubicBezTo>
                  <a:cubicBezTo>
                    <a:pt x="29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9">
              <a:extLst>
                <a:ext uri="{FF2B5EF4-FFF2-40B4-BE49-F238E27FC236}">
                  <a16:creationId xmlns:a16="http://schemas.microsoft.com/office/drawing/2014/main" id="{A7D60368-F129-490E-8606-0559507C5AD9}"/>
                </a:ext>
              </a:extLst>
            </p:cNvPr>
            <p:cNvSpPr/>
            <p:nvPr userDrawn="1">
              <p:custDataLst>
                <p:tags r:id="rId10"/>
              </p:custDataLst>
            </p:nvPr>
          </p:nvSpPr>
          <p:spPr bwMode="auto">
            <a:xfrm>
              <a:off x="1638" y="2076"/>
              <a:ext cx="134" cy="133"/>
            </a:xfrm>
            <a:custGeom>
              <a:avLst/>
              <a:gdLst>
                <a:gd name="T0" fmla="*/ 134 w 134"/>
                <a:gd name="T1" fmla="*/ 0 h 133"/>
                <a:gd name="T2" fmla="*/ 134 w 134"/>
                <a:gd name="T3" fmla="*/ 6 h 133"/>
                <a:gd name="T4" fmla="*/ 79 w 134"/>
                <a:gd name="T5" fmla="*/ 133 h 133"/>
                <a:gd name="T6" fmla="*/ 54 w 134"/>
                <a:gd name="T7" fmla="*/ 133 h 133"/>
                <a:gd name="T8" fmla="*/ 0 w 134"/>
                <a:gd name="T9" fmla="*/ 6 h 133"/>
                <a:gd name="T10" fmla="*/ 0 w 134"/>
                <a:gd name="T11" fmla="*/ 0 h 133"/>
                <a:gd name="T12" fmla="*/ 20 w 134"/>
                <a:gd name="T13" fmla="*/ 0 h 133"/>
                <a:gd name="T14" fmla="*/ 60 w 134"/>
                <a:gd name="T15" fmla="*/ 100 h 133"/>
                <a:gd name="T16" fmla="*/ 64 w 134"/>
                <a:gd name="T17" fmla="*/ 114 h 133"/>
                <a:gd name="T18" fmla="*/ 68 w 134"/>
                <a:gd name="T19" fmla="*/ 114 h 133"/>
                <a:gd name="T20" fmla="*/ 73 w 134"/>
                <a:gd name="T21" fmla="*/ 101 h 133"/>
                <a:gd name="T22" fmla="*/ 113 w 134"/>
                <a:gd name="T23" fmla="*/ 0 h 133"/>
                <a:gd name="T24" fmla="*/ 134 w 134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3">
                  <a:moveTo>
                    <a:pt x="134" y="0"/>
                  </a:moveTo>
                  <a:lnTo>
                    <a:pt x="134" y="6"/>
                  </a:lnTo>
                  <a:lnTo>
                    <a:pt x="79" y="133"/>
                  </a:lnTo>
                  <a:lnTo>
                    <a:pt x="54" y="133"/>
                  </a:lnTo>
                  <a:lnTo>
                    <a:pt x="0" y="6"/>
                  </a:lnTo>
                  <a:lnTo>
                    <a:pt x="0" y="0"/>
                  </a:lnTo>
                  <a:lnTo>
                    <a:pt x="20" y="0"/>
                  </a:lnTo>
                  <a:lnTo>
                    <a:pt x="60" y="100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3" y="101"/>
                  </a:lnTo>
                  <a:lnTo>
                    <a:pt x="113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0">
              <a:extLst>
                <a:ext uri="{FF2B5EF4-FFF2-40B4-BE49-F238E27FC236}">
                  <a16:creationId xmlns:a16="http://schemas.microsoft.com/office/drawing/2014/main" id="{8BFC14B5-3249-4F0C-84AF-FC3B9E7A77D7}"/>
                </a:ext>
              </a:extLst>
            </p:cNvPr>
            <p:cNvSpPr>
              <a:spLocks noEditPoint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1781" y="2017"/>
              <a:ext cx="134" cy="196"/>
            </a:xfrm>
            <a:custGeom>
              <a:avLst/>
              <a:gdLst>
                <a:gd name="T0" fmla="*/ 52 w 104"/>
                <a:gd name="T1" fmla="*/ 43 h 151"/>
                <a:gd name="T2" fmla="*/ 104 w 104"/>
                <a:gd name="T3" fmla="*/ 96 h 151"/>
                <a:gd name="T4" fmla="*/ 52 w 104"/>
                <a:gd name="T5" fmla="*/ 151 h 151"/>
                <a:gd name="T6" fmla="*/ 0 w 104"/>
                <a:gd name="T7" fmla="*/ 97 h 151"/>
                <a:gd name="T8" fmla="*/ 52 w 104"/>
                <a:gd name="T9" fmla="*/ 43 h 151"/>
                <a:gd name="T10" fmla="*/ 52 w 104"/>
                <a:gd name="T11" fmla="*/ 137 h 151"/>
                <a:gd name="T12" fmla="*/ 87 w 104"/>
                <a:gd name="T13" fmla="*/ 97 h 151"/>
                <a:gd name="T14" fmla="*/ 52 w 104"/>
                <a:gd name="T15" fmla="*/ 56 h 151"/>
                <a:gd name="T16" fmla="*/ 17 w 104"/>
                <a:gd name="T17" fmla="*/ 97 h 151"/>
                <a:gd name="T18" fmla="*/ 52 w 104"/>
                <a:gd name="T19" fmla="*/ 137 h 151"/>
                <a:gd name="T20" fmla="*/ 67 w 104"/>
                <a:gd name="T21" fmla="*/ 10 h 151"/>
                <a:gd name="T22" fmla="*/ 75 w 104"/>
                <a:gd name="T23" fmla="*/ 2 h 151"/>
                <a:gd name="T24" fmla="*/ 86 w 104"/>
                <a:gd name="T25" fmla="*/ 5 h 151"/>
                <a:gd name="T26" fmla="*/ 66 w 104"/>
                <a:gd name="T27" fmla="*/ 22 h 151"/>
                <a:gd name="T28" fmla="*/ 38 w 104"/>
                <a:gd name="T29" fmla="*/ 12 h 151"/>
                <a:gd name="T30" fmla="*/ 28 w 104"/>
                <a:gd name="T31" fmla="*/ 20 h 151"/>
                <a:gd name="T32" fmla="*/ 18 w 104"/>
                <a:gd name="T33" fmla="*/ 15 h 151"/>
                <a:gd name="T34" fmla="*/ 39 w 104"/>
                <a:gd name="T35" fmla="*/ 0 h 151"/>
                <a:gd name="T36" fmla="*/ 67 w 104"/>
                <a:gd name="T37" fmla="*/ 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1">
                  <a:moveTo>
                    <a:pt x="52" y="43"/>
                  </a:moveTo>
                  <a:cubicBezTo>
                    <a:pt x="83" y="43"/>
                    <a:pt x="104" y="64"/>
                    <a:pt x="104" y="96"/>
                  </a:cubicBezTo>
                  <a:cubicBezTo>
                    <a:pt x="104" y="130"/>
                    <a:pt x="84" y="151"/>
                    <a:pt x="52" y="151"/>
                  </a:cubicBezTo>
                  <a:cubicBezTo>
                    <a:pt x="20" y="151"/>
                    <a:pt x="0" y="129"/>
                    <a:pt x="0" y="97"/>
                  </a:cubicBezTo>
                  <a:cubicBezTo>
                    <a:pt x="0" y="64"/>
                    <a:pt x="21" y="43"/>
                    <a:pt x="52" y="43"/>
                  </a:cubicBezTo>
                  <a:close/>
                  <a:moveTo>
                    <a:pt x="52" y="137"/>
                  </a:moveTo>
                  <a:cubicBezTo>
                    <a:pt x="72" y="137"/>
                    <a:pt x="87" y="122"/>
                    <a:pt x="87" y="97"/>
                  </a:cubicBezTo>
                  <a:cubicBezTo>
                    <a:pt x="87" y="71"/>
                    <a:pt x="72" y="56"/>
                    <a:pt x="52" y="56"/>
                  </a:cubicBezTo>
                  <a:cubicBezTo>
                    <a:pt x="33" y="56"/>
                    <a:pt x="17" y="71"/>
                    <a:pt x="17" y="97"/>
                  </a:cubicBezTo>
                  <a:cubicBezTo>
                    <a:pt x="17" y="122"/>
                    <a:pt x="33" y="137"/>
                    <a:pt x="52" y="137"/>
                  </a:cubicBezTo>
                  <a:close/>
                  <a:moveTo>
                    <a:pt x="67" y="10"/>
                  </a:moveTo>
                  <a:cubicBezTo>
                    <a:pt x="70" y="10"/>
                    <a:pt x="74" y="7"/>
                    <a:pt x="75" y="2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3" y="16"/>
                    <a:pt x="76" y="22"/>
                    <a:pt x="66" y="22"/>
                  </a:cubicBezTo>
                  <a:cubicBezTo>
                    <a:pt x="51" y="22"/>
                    <a:pt x="47" y="12"/>
                    <a:pt x="38" y="12"/>
                  </a:cubicBezTo>
                  <a:cubicBezTo>
                    <a:pt x="35" y="12"/>
                    <a:pt x="30" y="12"/>
                    <a:pt x="28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3"/>
                    <a:pt x="30" y="0"/>
                    <a:pt x="39" y="0"/>
                  </a:cubicBezTo>
                  <a:cubicBezTo>
                    <a:pt x="52" y="0"/>
                    <a:pt x="56" y="10"/>
                    <a:pt x="67" y="10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1">
              <a:extLst>
                <a:ext uri="{FF2B5EF4-FFF2-40B4-BE49-F238E27FC236}">
                  <a16:creationId xmlns:a16="http://schemas.microsoft.com/office/drawing/2014/main" id="{7717EA33-583E-497A-A8D7-6D4609CBDED2}"/>
                </a:ext>
              </a:extLst>
            </p:cNvPr>
            <p:cNvSpPr/>
            <p:nvPr userDrawn="1">
              <p:custDataLst>
                <p:tags r:id="rId12"/>
              </p:custDataLst>
            </p:nvPr>
          </p:nvSpPr>
          <p:spPr bwMode="auto">
            <a:xfrm>
              <a:off x="1929" y="2030"/>
              <a:ext cx="72" cy="179"/>
            </a:xfrm>
            <a:custGeom>
              <a:avLst/>
              <a:gdLst>
                <a:gd name="T0" fmla="*/ 32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2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2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2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12">
              <a:extLst>
                <a:ext uri="{FF2B5EF4-FFF2-40B4-BE49-F238E27FC236}">
                  <a16:creationId xmlns:a16="http://schemas.microsoft.com/office/drawing/2014/main" id="{35C71D9C-9A6A-4638-9900-3C2779B0D9FF}"/>
                </a:ext>
              </a:extLst>
            </p:cNvPr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2030" y="2013"/>
              <a:ext cx="21" cy="196"/>
            </a:xfrm>
            <a:prstGeom prst="rect">
              <a:avLst/>
            </a:pr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3">
              <a:extLst>
                <a:ext uri="{FF2B5EF4-FFF2-40B4-BE49-F238E27FC236}">
                  <a16:creationId xmlns:a16="http://schemas.microsoft.com/office/drawing/2014/main" id="{F4D119D6-BD02-409D-95BC-2AB1966DBBBB}"/>
                </a:ext>
              </a:extLst>
            </p:cNvPr>
            <p:cNvSpPr/>
            <p:nvPr userDrawn="1">
              <p:custDataLst>
                <p:tags r:id="rId14"/>
              </p:custDataLst>
            </p:nvPr>
          </p:nvSpPr>
          <p:spPr bwMode="auto">
            <a:xfrm>
              <a:off x="2086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40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4">
              <a:extLst>
                <a:ext uri="{FF2B5EF4-FFF2-40B4-BE49-F238E27FC236}">
                  <a16:creationId xmlns:a16="http://schemas.microsoft.com/office/drawing/2014/main" id="{9712A23C-B8B6-4531-B046-3119D2A7FF88}"/>
                </a:ext>
              </a:extLst>
            </p:cNvPr>
            <p:cNvSpPr/>
            <p:nvPr userDrawn="1">
              <p:custDataLst>
                <p:tags r:id="rId15"/>
              </p:custDataLst>
            </p:nvPr>
          </p:nvSpPr>
          <p:spPr bwMode="auto">
            <a:xfrm>
              <a:off x="2234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5">
              <a:extLst>
                <a:ext uri="{FF2B5EF4-FFF2-40B4-BE49-F238E27FC236}">
                  <a16:creationId xmlns:a16="http://schemas.microsoft.com/office/drawing/2014/main" id="{23A83DD5-8771-47B0-B871-EFF331B4B56B}"/>
                </a:ext>
              </a:extLst>
            </p:cNvPr>
            <p:cNvSpPr>
              <a:spLocks noEditPoint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2353" y="2073"/>
              <a:ext cx="126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2 h 108"/>
                <a:gd name="T10" fmla="*/ 93 w 98"/>
                <a:gd name="T11" fmla="*/ 82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3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2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3"/>
                    <a:pt x="49" y="13"/>
                  </a:cubicBezTo>
                  <a:cubicBezTo>
                    <a:pt x="30" y="13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C8E47272-1A97-4EEC-BE78-364A14973E33}"/>
                </a:ext>
              </a:extLst>
            </p:cNvPr>
            <p:cNvSpPr>
              <a:spLocks noEditPoint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2561" y="2020"/>
              <a:ext cx="174" cy="189"/>
            </a:xfrm>
            <a:custGeom>
              <a:avLst/>
              <a:gdLst>
                <a:gd name="T0" fmla="*/ 70 w 174"/>
                <a:gd name="T1" fmla="*/ 0 h 189"/>
                <a:gd name="T2" fmla="*/ 105 w 174"/>
                <a:gd name="T3" fmla="*/ 0 h 189"/>
                <a:gd name="T4" fmla="*/ 174 w 174"/>
                <a:gd name="T5" fmla="*/ 183 h 189"/>
                <a:gd name="T6" fmla="*/ 174 w 174"/>
                <a:gd name="T7" fmla="*/ 189 h 189"/>
                <a:gd name="T8" fmla="*/ 152 w 174"/>
                <a:gd name="T9" fmla="*/ 189 h 189"/>
                <a:gd name="T10" fmla="*/ 127 w 174"/>
                <a:gd name="T11" fmla="*/ 122 h 189"/>
                <a:gd name="T12" fmla="*/ 45 w 174"/>
                <a:gd name="T13" fmla="*/ 122 h 189"/>
                <a:gd name="T14" fmla="*/ 21 w 174"/>
                <a:gd name="T15" fmla="*/ 189 h 189"/>
                <a:gd name="T16" fmla="*/ 0 w 174"/>
                <a:gd name="T17" fmla="*/ 189 h 189"/>
                <a:gd name="T18" fmla="*/ 0 w 174"/>
                <a:gd name="T19" fmla="*/ 183 h 189"/>
                <a:gd name="T20" fmla="*/ 70 w 174"/>
                <a:gd name="T21" fmla="*/ 0 h 189"/>
                <a:gd name="T22" fmla="*/ 53 w 174"/>
                <a:gd name="T23" fmla="*/ 102 h 189"/>
                <a:gd name="T24" fmla="*/ 119 w 174"/>
                <a:gd name="T25" fmla="*/ 102 h 189"/>
                <a:gd name="T26" fmla="*/ 90 w 174"/>
                <a:gd name="T27" fmla="*/ 27 h 189"/>
                <a:gd name="T28" fmla="*/ 87 w 174"/>
                <a:gd name="T29" fmla="*/ 15 h 189"/>
                <a:gd name="T30" fmla="*/ 85 w 174"/>
                <a:gd name="T31" fmla="*/ 15 h 189"/>
                <a:gd name="T32" fmla="*/ 81 w 174"/>
                <a:gd name="T33" fmla="*/ 27 h 189"/>
                <a:gd name="T34" fmla="*/ 53 w 174"/>
                <a:gd name="T35" fmla="*/ 10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189">
                  <a:moveTo>
                    <a:pt x="70" y="0"/>
                  </a:moveTo>
                  <a:lnTo>
                    <a:pt x="105" y="0"/>
                  </a:lnTo>
                  <a:lnTo>
                    <a:pt x="174" y="183"/>
                  </a:lnTo>
                  <a:lnTo>
                    <a:pt x="174" y="189"/>
                  </a:lnTo>
                  <a:lnTo>
                    <a:pt x="152" y="189"/>
                  </a:lnTo>
                  <a:lnTo>
                    <a:pt x="127" y="122"/>
                  </a:lnTo>
                  <a:lnTo>
                    <a:pt x="45" y="122"/>
                  </a:lnTo>
                  <a:lnTo>
                    <a:pt x="21" y="189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70" y="0"/>
                  </a:lnTo>
                  <a:close/>
                  <a:moveTo>
                    <a:pt x="53" y="102"/>
                  </a:moveTo>
                  <a:lnTo>
                    <a:pt x="119" y="102"/>
                  </a:lnTo>
                  <a:lnTo>
                    <a:pt x="90" y="27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1" y="27"/>
                  </a:lnTo>
                  <a:lnTo>
                    <a:pt x="53" y="102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7">
              <a:extLst>
                <a:ext uri="{FF2B5EF4-FFF2-40B4-BE49-F238E27FC236}">
                  <a16:creationId xmlns:a16="http://schemas.microsoft.com/office/drawing/2014/main" id="{B23CD86B-0678-4426-BB1C-BD713BE3AC02}"/>
                </a:ext>
              </a:extLst>
            </p:cNvPr>
            <p:cNvSpPr/>
            <p:nvPr userDrawn="1">
              <p:custDataLst>
                <p:tags r:id="rId18"/>
              </p:custDataLst>
            </p:nvPr>
          </p:nvSpPr>
          <p:spPr bwMode="auto">
            <a:xfrm>
              <a:off x="2761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7 w 56"/>
                <a:gd name="T3" fmla="*/ 1 h 104"/>
                <a:gd name="T4" fmla="*/ 17 w 56"/>
                <a:gd name="T5" fmla="*/ 19 h 104"/>
                <a:gd name="T6" fmla="*/ 20 w 56"/>
                <a:gd name="T7" fmla="*/ 19 h 104"/>
                <a:gd name="T8" fmla="*/ 42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2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7"/>
                    <a:pt x="3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0" y="15"/>
                    <a:pt x="19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8">
              <a:extLst>
                <a:ext uri="{FF2B5EF4-FFF2-40B4-BE49-F238E27FC236}">
                  <a16:creationId xmlns:a16="http://schemas.microsoft.com/office/drawing/2014/main" id="{ADD5AC41-ED1F-47F8-AA59-BB60D088BDA4}"/>
                </a:ext>
              </a:extLst>
            </p:cNvPr>
            <p:cNvSpPr>
              <a:spLocks noEditPoint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2840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9">
              <a:extLst>
                <a:ext uri="{FF2B5EF4-FFF2-40B4-BE49-F238E27FC236}">
                  <a16:creationId xmlns:a16="http://schemas.microsoft.com/office/drawing/2014/main" id="{1AE3CE12-24F3-46D2-B19A-D9F6D6B92042}"/>
                </a:ext>
              </a:extLst>
            </p:cNvPr>
            <p:cNvSpPr/>
            <p:nvPr userDrawn="1">
              <p:custDataLst>
                <p:tags r:id="rId20"/>
              </p:custDataLst>
            </p:nvPr>
          </p:nvSpPr>
          <p:spPr bwMode="auto">
            <a:xfrm>
              <a:off x="2992" y="2074"/>
              <a:ext cx="117" cy="135"/>
            </a:xfrm>
            <a:custGeom>
              <a:avLst/>
              <a:gdLst>
                <a:gd name="T0" fmla="*/ 75 w 91"/>
                <a:gd name="T1" fmla="*/ 40 h 104"/>
                <a:gd name="T2" fmla="*/ 46 w 91"/>
                <a:gd name="T3" fmla="*/ 14 h 104"/>
                <a:gd name="T4" fmla="*/ 16 w 91"/>
                <a:gd name="T5" fmla="*/ 38 h 104"/>
                <a:gd name="T6" fmla="*/ 16 w 91"/>
                <a:gd name="T7" fmla="*/ 104 h 104"/>
                <a:gd name="T8" fmla="*/ 0 w 91"/>
                <a:gd name="T9" fmla="*/ 104 h 104"/>
                <a:gd name="T10" fmla="*/ 0 w 91"/>
                <a:gd name="T11" fmla="*/ 1 h 104"/>
                <a:gd name="T12" fmla="*/ 15 w 91"/>
                <a:gd name="T13" fmla="*/ 1 h 104"/>
                <a:gd name="T14" fmla="*/ 15 w 91"/>
                <a:gd name="T15" fmla="*/ 19 h 104"/>
                <a:gd name="T16" fmla="*/ 18 w 91"/>
                <a:gd name="T17" fmla="*/ 19 h 104"/>
                <a:gd name="T18" fmla="*/ 52 w 91"/>
                <a:gd name="T19" fmla="*/ 0 h 104"/>
                <a:gd name="T20" fmla="*/ 91 w 91"/>
                <a:gd name="T21" fmla="*/ 38 h 104"/>
                <a:gd name="T22" fmla="*/ 91 w 91"/>
                <a:gd name="T23" fmla="*/ 104 h 104"/>
                <a:gd name="T24" fmla="*/ 75 w 91"/>
                <a:gd name="T25" fmla="*/ 104 h 104"/>
                <a:gd name="T26" fmla="*/ 75 w 91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4">
                  <a:moveTo>
                    <a:pt x="75" y="40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4" y="14"/>
                    <a:pt x="16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8" y="0"/>
                    <a:pt x="52" y="0"/>
                  </a:cubicBezTo>
                  <a:cubicBezTo>
                    <a:pt x="75" y="0"/>
                    <a:pt x="91" y="11"/>
                    <a:pt x="91" y="38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0">
              <a:extLst>
                <a:ext uri="{FF2B5EF4-FFF2-40B4-BE49-F238E27FC236}">
                  <a16:creationId xmlns:a16="http://schemas.microsoft.com/office/drawing/2014/main" id="{EA87F514-B96B-4AB7-ADD7-5922CE504987}"/>
                </a:ext>
              </a:extLst>
            </p:cNvPr>
            <p:cNvSpPr>
              <a:spLocks noEditPoint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3136" y="2015"/>
              <a:ext cx="129" cy="197"/>
            </a:xfrm>
            <a:custGeom>
              <a:avLst/>
              <a:gdLst>
                <a:gd name="T0" fmla="*/ 100 w 100"/>
                <a:gd name="T1" fmla="*/ 0 h 152"/>
                <a:gd name="T2" fmla="*/ 100 w 100"/>
                <a:gd name="T3" fmla="*/ 150 h 152"/>
                <a:gd name="T4" fmla="*/ 83 w 100"/>
                <a:gd name="T5" fmla="*/ 150 h 152"/>
                <a:gd name="T6" fmla="*/ 83 w 100"/>
                <a:gd name="T7" fmla="*/ 137 h 152"/>
                <a:gd name="T8" fmla="*/ 80 w 100"/>
                <a:gd name="T9" fmla="*/ 137 h 152"/>
                <a:gd name="T10" fmla="*/ 49 w 100"/>
                <a:gd name="T11" fmla="*/ 152 h 152"/>
                <a:gd name="T12" fmla="*/ 0 w 100"/>
                <a:gd name="T13" fmla="*/ 100 h 152"/>
                <a:gd name="T14" fmla="*/ 52 w 100"/>
                <a:gd name="T15" fmla="*/ 45 h 152"/>
                <a:gd name="T16" fmla="*/ 83 w 100"/>
                <a:gd name="T17" fmla="*/ 61 h 152"/>
                <a:gd name="T18" fmla="*/ 83 w 100"/>
                <a:gd name="T19" fmla="*/ 0 h 152"/>
                <a:gd name="T20" fmla="*/ 100 w 100"/>
                <a:gd name="T21" fmla="*/ 0 h 152"/>
                <a:gd name="T22" fmla="*/ 83 w 100"/>
                <a:gd name="T23" fmla="*/ 109 h 152"/>
                <a:gd name="T24" fmla="*/ 83 w 100"/>
                <a:gd name="T25" fmla="*/ 81 h 152"/>
                <a:gd name="T26" fmla="*/ 54 w 100"/>
                <a:gd name="T27" fmla="*/ 59 h 152"/>
                <a:gd name="T28" fmla="*/ 17 w 100"/>
                <a:gd name="T29" fmla="*/ 99 h 152"/>
                <a:gd name="T30" fmla="*/ 54 w 100"/>
                <a:gd name="T31" fmla="*/ 138 h 152"/>
                <a:gd name="T32" fmla="*/ 83 w 100"/>
                <a:gd name="T33" fmla="*/ 10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52">
                  <a:moveTo>
                    <a:pt x="100" y="0"/>
                  </a:moveTo>
                  <a:cubicBezTo>
                    <a:pt x="100" y="150"/>
                    <a:pt x="100" y="150"/>
                    <a:pt x="100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72" y="147"/>
                    <a:pt x="62" y="152"/>
                    <a:pt x="49" y="152"/>
                  </a:cubicBezTo>
                  <a:cubicBezTo>
                    <a:pt x="21" y="152"/>
                    <a:pt x="0" y="131"/>
                    <a:pt x="0" y="100"/>
                  </a:cubicBezTo>
                  <a:cubicBezTo>
                    <a:pt x="0" y="66"/>
                    <a:pt x="24" y="45"/>
                    <a:pt x="52" y="45"/>
                  </a:cubicBezTo>
                  <a:cubicBezTo>
                    <a:pt x="64" y="45"/>
                    <a:pt x="80" y="51"/>
                    <a:pt x="83" y="61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100" y="0"/>
                  </a:lnTo>
                  <a:close/>
                  <a:moveTo>
                    <a:pt x="83" y="109"/>
                  </a:moveTo>
                  <a:cubicBezTo>
                    <a:pt x="83" y="81"/>
                    <a:pt x="83" y="81"/>
                    <a:pt x="83" y="81"/>
                  </a:cubicBezTo>
                  <a:cubicBezTo>
                    <a:pt x="83" y="67"/>
                    <a:pt x="70" y="59"/>
                    <a:pt x="54" y="59"/>
                  </a:cubicBezTo>
                  <a:cubicBezTo>
                    <a:pt x="36" y="59"/>
                    <a:pt x="17" y="72"/>
                    <a:pt x="17" y="99"/>
                  </a:cubicBezTo>
                  <a:cubicBezTo>
                    <a:pt x="17" y="124"/>
                    <a:pt x="35" y="138"/>
                    <a:pt x="54" y="138"/>
                  </a:cubicBezTo>
                  <a:cubicBezTo>
                    <a:pt x="69" y="138"/>
                    <a:pt x="83" y="125"/>
                    <a:pt x="83" y="109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1">
              <a:extLst>
                <a:ext uri="{FF2B5EF4-FFF2-40B4-BE49-F238E27FC236}">
                  <a16:creationId xmlns:a16="http://schemas.microsoft.com/office/drawing/2014/main" id="{23B4C256-4EA5-4724-8131-AB5008905854}"/>
                </a:ext>
              </a:extLst>
            </p:cNvPr>
            <p:cNvSpPr>
              <a:spLocks noEditPoint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3293" y="2073"/>
              <a:ext cx="113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3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49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6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2">
              <a:extLst>
                <a:ext uri="{FF2B5EF4-FFF2-40B4-BE49-F238E27FC236}">
                  <a16:creationId xmlns:a16="http://schemas.microsoft.com/office/drawing/2014/main" id="{D82F2143-819E-4DE8-899E-73785F2BB953}"/>
                </a:ext>
              </a:extLst>
            </p:cNvPr>
            <p:cNvSpPr/>
            <p:nvPr userDrawn="1">
              <p:custDataLst>
                <p:tags r:id="rId23"/>
              </p:custDataLst>
            </p:nvPr>
          </p:nvSpPr>
          <p:spPr bwMode="auto">
            <a:xfrm>
              <a:off x="3441" y="2074"/>
              <a:ext cx="213" cy="135"/>
            </a:xfrm>
            <a:custGeom>
              <a:avLst/>
              <a:gdLst>
                <a:gd name="T0" fmla="*/ 75 w 165"/>
                <a:gd name="T1" fmla="*/ 38 h 104"/>
                <a:gd name="T2" fmla="*/ 46 w 165"/>
                <a:gd name="T3" fmla="*/ 14 h 104"/>
                <a:gd name="T4" fmla="*/ 16 w 165"/>
                <a:gd name="T5" fmla="*/ 38 h 104"/>
                <a:gd name="T6" fmla="*/ 16 w 165"/>
                <a:gd name="T7" fmla="*/ 104 h 104"/>
                <a:gd name="T8" fmla="*/ 0 w 165"/>
                <a:gd name="T9" fmla="*/ 104 h 104"/>
                <a:gd name="T10" fmla="*/ 0 w 165"/>
                <a:gd name="T11" fmla="*/ 1 h 104"/>
                <a:gd name="T12" fmla="*/ 16 w 165"/>
                <a:gd name="T13" fmla="*/ 1 h 104"/>
                <a:gd name="T14" fmla="*/ 16 w 165"/>
                <a:gd name="T15" fmla="*/ 19 h 104"/>
                <a:gd name="T16" fmla="*/ 18 w 165"/>
                <a:gd name="T17" fmla="*/ 19 h 104"/>
                <a:gd name="T18" fmla="*/ 51 w 165"/>
                <a:gd name="T19" fmla="*/ 0 h 104"/>
                <a:gd name="T20" fmla="*/ 86 w 165"/>
                <a:gd name="T21" fmla="*/ 21 h 104"/>
                <a:gd name="T22" fmla="*/ 89 w 165"/>
                <a:gd name="T23" fmla="*/ 21 h 104"/>
                <a:gd name="T24" fmla="*/ 125 w 165"/>
                <a:gd name="T25" fmla="*/ 0 h 104"/>
                <a:gd name="T26" fmla="*/ 165 w 165"/>
                <a:gd name="T27" fmla="*/ 37 h 104"/>
                <a:gd name="T28" fmla="*/ 165 w 165"/>
                <a:gd name="T29" fmla="*/ 104 h 104"/>
                <a:gd name="T30" fmla="*/ 149 w 165"/>
                <a:gd name="T31" fmla="*/ 104 h 104"/>
                <a:gd name="T32" fmla="*/ 149 w 165"/>
                <a:gd name="T33" fmla="*/ 38 h 104"/>
                <a:gd name="T34" fmla="*/ 121 w 165"/>
                <a:gd name="T35" fmla="*/ 14 h 104"/>
                <a:gd name="T36" fmla="*/ 91 w 165"/>
                <a:gd name="T37" fmla="*/ 39 h 104"/>
                <a:gd name="T38" fmla="*/ 91 w 165"/>
                <a:gd name="T39" fmla="*/ 104 h 104"/>
                <a:gd name="T40" fmla="*/ 75 w 165"/>
                <a:gd name="T41" fmla="*/ 104 h 104"/>
                <a:gd name="T42" fmla="*/ 75 w 165"/>
                <a:gd name="T43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104">
                  <a:moveTo>
                    <a:pt x="75" y="38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5" y="5"/>
                    <a:pt x="39" y="0"/>
                    <a:pt x="51" y="0"/>
                  </a:cubicBezTo>
                  <a:cubicBezTo>
                    <a:pt x="72" y="0"/>
                    <a:pt x="82" y="9"/>
                    <a:pt x="86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7"/>
                    <a:pt x="112" y="0"/>
                    <a:pt x="125" y="0"/>
                  </a:cubicBezTo>
                  <a:cubicBezTo>
                    <a:pt x="149" y="0"/>
                    <a:pt x="165" y="11"/>
                    <a:pt x="165" y="37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9" y="23"/>
                    <a:pt x="137" y="14"/>
                    <a:pt x="121" y="14"/>
                  </a:cubicBezTo>
                  <a:cubicBezTo>
                    <a:pt x="110" y="14"/>
                    <a:pt x="91" y="24"/>
                    <a:pt x="91" y="3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38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3">
              <a:extLst>
                <a:ext uri="{FF2B5EF4-FFF2-40B4-BE49-F238E27FC236}">
                  <a16:creationId xmlns:a16="http://schemas.microsoft.com/office/drawing/2014/main" id="{2083AF5B-9843-4C73-A1EB-380407BF9550}"/>
                </a:ext>
              </a:extLst>
            </p:cNvPr>
            <p:cNvSpPr>
              <a:spLocks noEditPoint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3687" y="2016"/>
              <a:ext cx="22" cy="193"/>
            </a:xfrm>
            <a:custGeom>
              <a:avLst/>
              <a:gdLst>
                <a:gd name="T0" fmla="*/ 0 w 22"/>
                <a:gd name="T1" fmla="*/ 27 h 193"/>
                <a:gd name="T2" fmla="*/ 0 w 22"/>
                <a:gd name="T3" fmla="*/ 0 h 193"/>
                <a:gd name="T4" fmla="*/ 22 w 22"/>
                <a:gd name="T5" fmla="*/ 0 h 193"/>
                <a:gd name="T6" fmla="*/ 22 w 22"/>
                <a:gd name="T7" fmla="*/ 27 h 193"/>
                <a:gd name="T8" fmla="*/ 0 w 22"/>
                <a:gd name="T9" fmla="*/ 27 h 193"/>
                <a:gd name="T10" fmla="*/ 0 w 22"/>
                <a:gd name="T11" fmla="*/ 193 h 193"/>
                <a:gd name="T12" fmla="*/ 0 w 22"/>
                <a:gd name="T13" fmla="*/ 60 h 193"/>
                <a:gd name="T14" fmla="*/ 22 w 22"/>
                <a:gd name="T15" fmla="*/ 60 h 193"/>
                <a:gd name="T16" fmla="*/ 22 w 22"/>
                <a:gd name="T17" fmla="*/ 193 h 193"/>
                <a:gd name="T18" fmla="*/ 0 w 22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3">
                  <a:moveTo>
                    <a:pt x="0" y="2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2" y="60"/>
                  </a:lnTo>
                  <a:lnTo>
                    <a:pt x="22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4">
              <a:extLst>
                <a:ext uri="{FF2B5EF4-FFF2-40B4-BE49-F238E27FC236}">
                  <a16:creationId xmlns:a16="http://schemas.microsoft.com/office/drawing/2014/main" id="{250B745F-BC66-4C14-85A1-EA8FECAFE8D0}"/>
                </a:ext>
              </a:extLst>
            </p:cNvPr>
            <p:cNvSpPr/>
            <p:nvPr userDrawn="1">
              <p:custDataLst>
                <p:tags r:id="rId25"/>
              </p:custDataLst>
            </p:nvPr>
          </p:nvSpPr>
          <p:spPr bwMode="auto">
            <a:xfrm>
              <a:off x="3739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5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9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5">
              <a:extLst>
                <a:ext uri="{FF2B5EF4-FFF2-40B4-BE49-F238E27FC236}">
                  <a16:creationId xmlns:a16="http://schemas.microsoft.com/office/drawing/2014/main" id="{5ABB3608-84E7-4C3B-900B-43EE670AD010}"/>
                </a:ext>
              </a:extLst>
            </p:cNvPr>
            <p:cNvSpPr>
              <a:spLocks noEditPoint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3857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9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9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80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5" y="94"/>
                    <a:pt x="78" y="90"/>
                    <a:pt x="89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6">
              <a:extLst>
                <a:ext uri="{FF2B5EF4-FFF2-40B4-BE49-F238E27FC236}">
                  <a16:creationId xmlns:a16="http://schemas.microsoft.com/office/drawing/2014/main" id="{13DD7152-1E9F-4B97-9442-110FB49DB53D}"/>
                </a:ext>
              </a:extLst>
            </p:cNvPr>
            <p:cNvSpPr/>
            <p:nvPr userDrawn="1">
              <p:custDataLst>
                <p:tags r:id="rId27"/>
              </p:custDataLst>
            </p:nvPr>
          </p:nvSpPr>
          <p:spPr bwMode="auto">
            <a:xfrm>
              <a:off x="4070" y="2017"/>
              <a:ext cx="146" cy="196"/>
            </a:xfrm>
            <a:custGeom>
              <a:avLst/>
              <a:gdLst>
                <a:gd name="T0" fmla="*/ 0 w 113"/>
                <a:gd name="T1" fmla="*/ 111 h 151"/>
                <a:gd name="T2" fmla="*/ 4 w 113"/>
                <a:gd name="T3" fmla="*/ 111 h 151"/>
                <a:gd name="T4" fmla="*/ 60 w 113"/>
                <a:gd name="T5" fmla="*/ 135 h 151"/>
                <a:gd name="T6" fmla="*/ 96 w 113"/>
                <a:gd name="T7" fmla="*/ 111 h 151"/>
                <a:gd name="T8" fmla="*/ 56 w 113"/>
                <a:gd name="T9" fmla="*/ 84 h 151"/>
                <a:gd name="T10" fmla="*/ 2 w 113"/>
                <a:gd name="T11" fmla="*/ 41 h 151"/>
                <a:gd name="T12" fmla="*/ 59 w 113"/>
                <a:gd name="T13" fmla="*/ 0 h 151"/>
                <a:gd name="T14" fmla="*/ 108 w 113"/>
                <a:gd name="T15" fmla="*/ 16 h 151"/>
                <a:gd name="T16" fmla="*/ 108 w 113"/>
                <a:gd name="T17" fmla="*/ 32 h 151"/>
                <a:gd name="T18" fmla="*/ 103 w 113"/>
                <a:gd name="T19" fmla="*/ 32 h 151"/>
                <a:gd name="T20" fmla="*/ 55 w 113"/>
                <a:gd name="T21" fmla="*/ 15 h 151"/>
                <a:gd name="T22" fmla="*/ 19 w 113"/>
                <a:gd name="T23" fmla="*/ 41 h 151"/>
                <a:gd name="T24" fmla="*/ 58 w 113"/>
                <a:gd name="T25" fmla="*/ 68 h 151"/>
                <a:gd name="T26" fmla="*/ 113 w 113"/>
                <a:gd name="T27" fmla="*/ 111 h 151"/>
                <a:gd name="T28" fmla="*/ 60 w 113"/>
                <a:gd name="T29" fmla="*/ 151 h 151"/>
                <a:gd name="T30" fmla="*/ 0 w 113"/>
                <a:gd name="T31" fmla="*/ 131 h 151"/>
                <a:gd name="T32" fmla="*/ 0 w 113"/>
                <a:gd name="T33" fmla="*/ 11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" h="151">
                  <a:moveTo>
                    <a:pt x="0" y="111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18" y="125"/>
                    <a:pt x="41" y="135"/>
                    <a:pt x="60" y="135"/>
                  </a:cubicBezTo>
                  <a:cubicBezTo>
                    <a:pt x="84" y="135"/>
                    <a:pt x="96" y="122"/>
                    <a:pt x="96" y="111"/>
                  </a:cubicBezTo>
                  <a:cubicBezTo>
                    <a:pt x="96" y="93"/>
                    <a:pt x="76" y="88"/>
                    <a:pt x="56" y="84"/>
                  </a:cubicBezTo>
                  <a:cubicBezTo>
                    <a:pt x="31" y="78"/>
                    <a:pt x="2" y="72"/>
                    <a:pt x="2" y="41"/>
                  </a:cubicBezTo>
                  <a:cubicBezTo>
                    <a:pt x="2" y="18"/>
                    <a:pt x="23" y="0"/>
                    <a:pt x="59" y="0"/>
                  </a:cubicBezTo>
                  <a:cubicBezTo>
                    <a:pt x="80" y="0"/>
                    <a:pt x="99" y="8"/>
                    <a:pt x="108" y="16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93" y="23"/>
                    <a:pt x="76" y="15"/>
                    <a:pt x="55" y="15"/>
                  </a:cubicBezTo>
                  <a:cubicBezTo>
                    <a:pt x="33" y="15"/>
                    <a:pt x="19" y="27"/>
                    <a:pt x="19" y="41"/>
                  </a:cubicBezTo>
                  <a:cubicBezTo>
                    <a:pt x="19" y="58"/>
                    <a:pt x="39" y="63"/>
                    <a:pt x="58" y="68"/>
                  </a:cubicBezTo>
                  <a:cubicBezTo>
                    <a:pt x="83" y="74"/>
                    <a:pt x="113" y="79"/>
                    <a:pt x="113" y="111"/>
                  </a:cubicBezTo>
                  <a:cubicBezTo>
                    <a:pt x="113" y="133"/>
                    <a:pt x="94" y="151"/>
                    <a:pt x="60" y="151"/>
                  </a:cubicBezTo>
                  <a:cubicBezTo>
                    <a:pt x="36" y="151"/>
                    <a:pt x="18" y="145"/>
                    <a:pt x="0" y="13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7">
              <a:extLst>
                <a:ext uri="{FF2B5EF4-FFF2-40B4-BE49-F238E27FC236}">
                  <a16:creationId xmlns:a16="http://schemas.microsoft.com/office/drawing/2014/main" id="{7887AE6F-55A0-46E2-9361-A2A9D6A45403}"/>
                </a:ext>
              </a:extLst>
            </p:cNvPr>
            <p:cNvSpPr>
              <a:spLocks noEditPoints="1"/>
            </p:cNvSpPr>
            <p:nvPr userDrawn="1">
              <p:custDataLst>
                <p:tags r:id="rId28"/>
              </p:custDataLst>
            </p:nvPr>
          </p:nvSpPr>
          <p:spPr bwMode="auto">
            <a:xfrm>
              <a:off x="4243" y="2016"/>
              <a:ext cx="20" cy="193"/>
            </a:xfrm>
            <a:custGeom>
              <a:avLst/>
              <a:gdLst>
                <a:gd name="T0" fmla="*/ 0 w 20"/>
                <a:gd name="T1" fmla="*/ 27 h 193"/>
                <a:gd name="T2" fmla="*/ 0 w 20"/>
                <a:gd name="T3" fmla="*/ 0 h 193"/>
                <a:gd name="T4" fmla="*/ 20 w 20"/>
                <a:gd name="T5" fmla="*/ 0 h 193"/>
                <a:gd name="T6" fmla="*/ 20 w 20"/>
                <a:gd name="T7" fmla="*/ 27 h 193"/>
                <a:gd name="T8" fmla="*/ 0 w 20"/>
                <a:gd name="T9" fmla="*/ 27 h 193"/>
                <a:gd name="T10" fmla="*/ 0 w 20"/>
                <a:gd name="T11" fmla="*/ 193 h 193"/>
                <a:gd name="T12" fmla="*/ 0 w 20"/>
                <a:gd name="T13" fmla="*/ 60 h 193"/>
                <a:gd name="T14" fmla="*/ 20 w 20"/>
                <a:gd name="T15" fmla="*/ 60 h 193"/>
                <a:gd name="T16" fmla="*/ 20 w 20"/>
                <a:gd name="T17" fmla="*/ 193 h 193"/>
                <a:gd name="T18" fmla="*/ 0 w 20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3">
                  <a:moveTo>
                    <a:pt x="0" y="27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0" y="60"/>
                  </a:lnTo>
                  <a:lnTo>
                    <a:pt x="20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8">
              <a:extLst>
                <a:ext uri="{FF2B5EF4-FFF2-40B4-BE49-F238E27FC236}">
                  <a16:creationId xmlns:a16="http://schemas.microsoft.com/office/drawing/2014/main" id="{09876F2B-F201-4032-846B-904510BFF6AD}"/>
                </a:ext>
              </a:extLst>
            </p:cNvPr>
            <p:cNvSpPr/>
            <p:nvPr userDrawn="1">
              <p:custDataLst>
                <p:tags r:id="rId29"/>
              </p:custDataLst>
            </p:nvPr>
          </p:nvSpPr>
          <p:spPr bwMode="auto">
            <a:xfrm>
              <a:off x="4301" y="2013"/>
              <a:ext cx="116" cy="196"/>
            </a:xfrm>
            <a:custGeom>
              <a:avLst/>
              <a:gdLst>
                <a:gd name="T0" fmla="*/ 74 w 90"/>
                <a:gd name="T1" fmla="*/ 87 h 151"/>
                <a:gd name="T2" fmla="*/ 46 w 90"/>
                <a:gd name="T3" fmla="*/ 61 h 151"/>
                <a:gd name="T4" fmla="*/ 16 w 90"/>
                <a:gd name="T5" fmla="*/ 85 h 151"/>
                <a:gd name="T6" fmla="*/ 16 w 90"/>
                <a:gd name="T7" fmla="*/ 151 h 151"/>
                <a:gd name="T8" fmla="*/ 0 w 90"/>
                <a:gd name="T9" fmla="*/ 151 h 151"/>
                <a:gd name="T10" fmla="*/ 0 w 90"/>
                <a:gd name="T11" fmla="*/ 0 h 151"/>
                <a:gd name="T12" fmla="*/ 16 w 90"/>
                <a:gd name="T13" fmla="*/ 0 h 151"/>
                <a:gd name="T14" fmla="*/ 16 w 90"/>
                <a:gd name="T15" fmla="*/ 66 h 151"/>
                <a:gd name="T16" fmla="*/ 18 w 90"/>
                <a:gd name="T17" fmla="*/ 66 h 151"/>
                <a:gd name="T18" fmla="*/ 51 w 90"/>
                <a:gd name="T19" fmla="*/ 47 h 151"/>
                <a:gd name="T20" fmla="*/ 90 w 90"/>
                <a:gd name="T21" fmla="*/ 85 h 151"/>
                <a:gd name="T22" fmla="*/ 90 w 90"/>
                <a:gd name="T23" fmla="*/ 151 h 151"/>
                <a:gd name="T24" fmla="*/ 74 w 90"/>
                <a:gd name="T25" fmla="*/ 151 h 151"/>
                <a:gd name="T26" fmla="*/ 74 w 90"/>
                <a:gd name="T27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51">
                  <a:moveTo>
                    <a:pt x="74" y="87"/>
                  </a:moveTo>
                  <a:cubicBezTo>
                    <a:pt x="74" y="70"/>
                    <a:pt x="62" y="61"/>
                    <a:pt x="46" y="61"/>
                  </a:cubicBezTo>
                  <a:cubicBezTo>
                    <a:pt x="34" y="61"/>
                    <a:pt x="17" y="70"/>
                    <a:pt x="16" y="8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52"/>
                    <a:pt x="37" y="47"/>
                    <a:pt x="51" y="47"/>
                  </a:cubicBezTo>
                  <a:cubicBezTo>
                    <a:pt x="74" y="47"/>
                    <a:pt x="90" y="58"/>
                    <a:pt x="90" y="85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74" y="151"/>
                    <a:pt x="74" y="151"/>
                    <a:pt x="74" y="151"/>
                  </a:cubicBezTo>
                  <a:lnTo>
                    <a:pt x="74" y="87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9">
              <a:extLst>
                <a:ext uri="{FF2B5EF4-FFF2-40B4-BE49-F238E27FC236}">
                  <a16:creationId xmlns:a16="http://schemas.microsoft.com/office/drawing/2014/main" id="{700A7D4B-3A13-4795-9F56-2382EF0E5531}"/>
                </a:ext>
              </a:extLst>
            </p:cNvPr>
            <p:cNvSpPr/>
            <p:nvPr userDrawn="1">
              <p:custDataLst>
                <p:tags r:id="rId30"/>
              </p:custDataLst>
            </p:nvPr>
          </p:nvSpPr>
          <p:spPr bwMode="auto">
            <a:xfrm>
              <a:off x="4433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0">
              <a:extLst>
                <a:ext uri="{FF2B5EF4-FFF2-40B4-BE49-F238E27FC236}">
                  <a16:creationId xmlns:a16="http://schemas.microsoft.com/office/drawing/2014/main" id="{34A6BC76-2513-4EA2-931A-6F6ABDC7DFB8}"/>
                </a:ext>
              </a:extLst>
            </p:cNvPr>
            <p:cNvSpPr>
              <a:spLocks noEditPoints="1"/>
            </p:cNvSpPr>
            <p:nvPr userDrawn="1">
              <p:custDataLst>
                <p:tags r:id="rId31"/>
              </p:custDataLst>
            </p:nvPr>
          </p:nvSpPr>
          <p:spPr bwMode="auto">
            <a:xfrm>
              <a:off x="4527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5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69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0 w 88"/>
                <a:gd name="T17" fmla="*/ 28 h 108"/>
                <a:gd name="T18" fmla="*/ 7 w 88"/>
                <a:gd name="T19" fmla="*/ 28 h 108"/>
                <a:gd name="T20" fmla="*/ 7 w 88"/>
                <a:gd name="T21" fmla="*/ 13 h 108"/>
                <a:gd name="T22" fmla="*/ 44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6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0" y="103"/>
                    <a:pt x="49" y="108"/>
                    <a:pt x="35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69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6" y="6"/>
                    <a:pt x="28" y="0"/>
                    <a:pt x="44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6" y="65"/>
                    <a:pt x="16" y="77"/>
                  </a:cubicBezTo>
                  <a:cubicBezTo>
                    <a:pt x="16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1">
              <a:extLst>
                <a:ext uri="{FF2B5EF4-FFF2-40B4-BE49-F238E27FC236}">
                  <a16:creationId xmlns:a16="http://schemas.microsoft.com/office/drawing/2014/main" id="{A7A46E78-19EC-43A0-9C2C-522F897288C8}"/>
                </a:ext>
              </a:extLst>
            </p:cNvPr>
            <p:cNvSpPr/>
            <p:nvPr userDrawn="1">
              <p:custDataLst>
                <p:tags r:id="rId32"/>
              </p:custDataLst>
            </p:nvPr>
          </p:nvSpPr>
          <p:spPr bwMode="auto">
            <a:xfrm>
              <a:off x="4670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9 w 79"/>
                <a:gd name="T5" fmla="*/ 95 h 108"/>
                <a:gd name="T6" fmla="*/ 64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0" y="64"/>
                    <a:pt x="0" y="29"/>
                  </a:cubicBezTo>
                  <a:cubicBezTo>
                    <a:pt x="0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2">
              <a:extLst>
                <a:ext uri="{FF2B5EF4-FFF2-40B4-BE49-F238E27FC236}">
                  <a16:creationId xmlns:a16="http://schemas.microsoft.com/office/drawing/2014/main" id="{60977DC9-89FE-4A7D-9791-DEB711030576}"/>
                </a:ext>
              </a:extLst>
            </p:cNvPr>
            <p:cNvSpPr/>
            <p:nvPr userDrawn="1">
              <p:custDataLst>
                <p:tags r:id="rId33"/>
              </p:custDataLst>
            </p:nvPr>
          </p:nvSpPr>
          <p:spPr bwMode="auto">
            <a:xfrm>
              <a:off x="4799" y="2076"/>
              <a:ext cx="119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6 w 92"/>
                <a:gd name="T13" fmla="*/ 103 h 104"/>
                <a:gd name="T14" fmla="*/ 76 w 92"/>
                <a:gd name="T15" fmla="*/ 85 h 104"/>
                <a:gd name="T16" fmla="*/ 74 w 92"/>
                <a:gd name="T17" fmla="*/ 85 h 104"/>
                <a:gd name="T18" fmla="*/ 39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39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3">
              <a:extLst>
                <a:ext uri="{FF2B5EF4-FFF2-40B4-BE49-F238E27FC236}">
                  <a16:creationId xmlns:a16="http://schemas.microsoft.com/office/drawing/2014/main" id="{A062139E-8626-421F-B859-404DABB0C3A8}"/>
                </a:ext>
              </a:extLst>
            </p:cNvPr>
            <p:cNvSpPr/>
            <p:nvPr userDrawn="1">
              <p:custDataLst>
                <p:tags r:id="rId34"/>
              </p:custDataLst>
            </p:nvPr>
          </p:nvSpPr>
          <p:spPr bwMode="auto">
            <a:xfrm>
              <a:off x="493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4">
              <a:extLst>
                <a:ext uri="{FF2B5EF4-FFF2-40B4-BE49-F238E27FC236}">
                  <a16:creationId xmlns:a16="http://schemas.microsoft.com/office/drawing/2014/main" id="{8E653F08-7C9A-4A1F-807E-345528A9D2D7}"/>
                </a:ext>
              </a:extLst>
            </p:cNvPr>
            <p:cNvSpPr/>
            <p:nvPr userDrawn="1">
              <p:custDataLst>
                <p:tags r:id="rId35"/>
              </p:custDataLst>
            </p:nvPr>
          </p:nvSpPr>
          <p:spPr bwMode="auto">
            <a:xfrm>
              <a:off x="5038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9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8" y="99"/>
                    <a:pt x="54" y="104"/>
                    <a:pt x="40" y="104"/>
                  </a:cubicBezTo>
                  <a:cubicBezTo>
                    <a:pt x="17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5">
              <a:extLst>
                <a:ext uri="{FF2B5EF4-FFF2-40B4-BE49-F238E27FC236}">
                  <a16:creationId xmlns:a16="http://schemas.microsoft.com/office/drawing/2014/main" id="{1299070A-AB71-423A-88B7-49F6B2E6D7BB}"/>
                </a:ext>
              </a:extLst>
            </p:cNvPr>
            <p:cNvSpPr/>
            <p:nvPr userDrawn="1">
              <p:custDataLst>
                <p:tags r:id="rId36"/>
              </p:custDataLst>
            </p:nvPr>
          </p:nvSpPr>
          <p:spPr bwMode="auto">
            <a:xfrm>
              <a:off x="5186" y="2073"/>
              <a:ext cx="103" cy="140"/>
            </a:xfrm>
            <a:custGeom>
              <a:avLst/>
              <a:gdLst>
                <a:gd name="T0" fmla="*/ 0 w 80"/>
                <a:gd name="T1" fmla="*/ 80 h 108"/>
                <a:gd name="T2" fmla="*/ 6 w 80"/>
                <a:gd name="T3" fmla="*/ 80 h 108"/>
                <a:gd name="T4" fmla="*/ 39 w 80"/>
                <a:gd name="T5" fmla="*/ 95 h 108"/>
                <a:gd name="T6" fmla="*/ 64 w 80"/>
                <a:gd name="T7" fmla="*/ 79 h 108"/>
                <a:gd name="T8" fmla="*/ 1 w 80"/>
                <a:gd name="T9" fmla="*/ 29 h 108"/>
                <a:gd name="T10" fmla="*/ 41 w 80"/>
                <a:gd name="T11" fmla="*/ 0 h 108"/>
                <a:gd name="T12" fmla="*/ 74 w 80"/>
                <a:gd name="T13" fmla="*/ 9 h 108"/>
                <a:gd name="T14" fmla="*/ 74 w 80"/>
                <a:gd name="T15" fmla="*/ 25 h 108"/>
                <a:gd name="T16" fmla="*/ 70 w 80"/>
                <a:gd name="T17" fmla="*/ 25 h 108"/>
                <a:gd name="T18" fmla="*/ 41 w 80"/>
                <a:gd name="T19" fmla="*/ 13 h 108"/>
                <a:gd name="T20" fmla="*/ 16 w 80"/>
                <a:gd name="T21" fmla="*/ 27 h 108"/>
                <a:gd name="T22" fmla="*/ 80 w 80"/>
                <a:gd name="T23" fmla="*/ 78 h 108"/>
                <a:gd name="T24" fmla="*/ 39 w 80"/>
                <a:gd name="T25" fmla="*/ 108 h 108"/>
                <a:gd name="T26" fmla="*/ 0 w 80"/>
                <a:gd name="T27" fmla="*/ 96 h 108"/>
                <a:gd name="T28" fmla="*/ 0 w 80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8">
                  <a:moveTo>
                    <a:pt x="0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1" y="64"/>
                    <a:pt x="1" y="29"/>
                  </a:cubicBezTo>
                  <a:cubicBezTo>
                    <a:pt x="1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80" y="42"/>
                    <a:pt x="80" y="78"/>
                  </a:cubicBezTo>
                  <a:cubicBezTo>
                    <a:pt x="80" y="96"/>
                    <a:pt x="68" y="108"/>
                    <a:pt x="39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6">
              <a:extLst>
                <a:ext uri="{FF2B5EF4-FFF2-40B4-BE49-F238E27FC236}">
                  <a16:creationId xmlns:a16="http://schemas.microsoft.com/office/drawing/2014/main" id="{D33DD0CD-5A43-4AE0-94AE-63A80CFAA2CC}"/>
                </a:ext>
              </a:extLst>
            </p:cNvPr>
            <p:cNvSpPr>
              <a:spLocks noEditPoints="1"/>
            </p:cNvSpPr>
            <p:nvPr userDrawn="1">
              <p:custDataLst>
                <p:tags r:id="rId37"/>
              </p:custDataLst>
            </p:nvPr>
          </p:nvSpPr>
          <p:spPr bwMode="auto">
            <a:xfrm>
              <a:off x="1" y="2017"/>
              <a:ext cx="938" cy="292"/>
            </a:xfrm>
            <a:custGeom>
              <a:avLst/>
              <a:gdLst>
                <a:gd name="T0" fmla="*/ 638 w 728"/>
                <a:gd name="T1" fmla="*/ 215 h 225"/>
                <a:gd name="T2" fmla="*/ 636 w 728"/>
                <a:gd name="T3" fmla="*/ 192 h 225"/>
                <a:gd name="T4" fmla="*/ 148 w 728"/>
                <a:gd name="T5" fmla="*/ 120 h 225"/>
                <a:gd name="T6" fmla="*/ 213 w 728"/>
                <a:gd name="T7" fmla="*/ 119 h 225"/>
                <a:gd name="T8" fmla="*/ 202 w 728"/>
                <a:gd name="T9" fmla="*/ 105 h 225"/>
                <a:gd name="T10" fmla="*/ 180 w 728"/>
                <a:gd name="T11" fmla="*/ 127 h 225"/>
                <a:gd name="T12" fmla="*/ 194 w 728"/>
                <a:gd name="T13" fmla="*/ 138 h 225"/>
                <a:gd name="T14" fmla="*/ 648 w 728"/>
                <a:gd name="T15" fmla="*/ 204 h 225"/>
                <a:gd name="T16" fmla="*/ 584 w 728"/>
                <a:gd name="T17" fmla="*/ 200 h 225"/>
                <a:gd name="T18" fmla="*/ 580 w 728"/>
                <a:gd name="T19" fmla="*/ 215 h 225"/>
                <a:gd name="T20" fmla="*/ 13 w 728"/>
                <a:gd name="T21" fmla="*/ 185 h 225"/>
                <a:gd name="T22" fmla="*/ 41 w 728"/>
                <a:gd name="T23" fmla="*/ 108 h 225"/>
                <a:gd name="T24" fmla="*/ 32 w 728"/>
                <a:gd name="T25" fmla="*/ 127 h 225"/>
                <a:gd name="T26" fmla="*/ 56 w 728"/>
                <a:gd name="T27" fmla="*/ 73 h 225"/>
                <a:gd name="T28" fmla="*/ 27 w 728"/>
                <a:gd name="T29" fmla="*/ 91 h 225"/>
                <a:gd name="T30" fmla="*/ 674 w 728"/>
                <a:gd name="T31" fmla="*/ 0 h 225"/>
                <a:gd name="T32" fmla="*/ 675 w 728"/>
                <a:gd name="T33" fmla="*/ 150 h 225"/>
                <a:gd name="T34" fmla="*/ 724 w 728"/>
                <a:gd name="T35" fmla="*/ 200 h 225"/>
                <a:gd name="T36" fmla="*/ 728 w 728"/>
                <a:gd name="T37" fmla="*/ 201 h 225"/>
                <a:gd name="T38" fmla="*/ 724 w 728"/>
                <a:gd name="T39" fmla="*/ 208 h 225"/>
                <a:gd name="T40" fmla="*/ 183 w 728"/>
                <a:gd name="T41" fmla="*/ 85 h 225"/>
                <a:gd name="T42" fmla="*/ 169 w 728"/>
                <a:gd name="T43" fmla="*/ 75 h 225"/>
                <a:gd name="T44" fmla="*/ 677 w 728"/>
                <a:gd name="T45" fmla="*/ 215 h 225"/>
                <a:gd name="T46" fmla="*/ 501 w 728"/>
                <a:gd name="T47" fmla="*/ 196 h 225"/>
                <a:gd name="T48" fmla="*/ 509 w 728"/>
                <a:gd name="T49" fmla="*/ 195 h 225"/>
                <a:gd name="T50" fmla="*/ 513 w 728"/>
                <a:gd name="T51" fmla="*/ 215 h 225"/>
                <a:gd name="T52" fmla="*/ 606 w 728"/>
                <a:gd name="T53" fmla="*/ 147 h 225"/>
                <a:gd name="T54" fmla="*/ 540 w 728"/>
                <a:gd name="T55" fmla="*/ 23 h 225"/>
                <a:gd name="T56" fmla="*/ 469 w 728"/>
                <a:gd name="T57" fmla="*/ 225 h 225"/>
                <a:gd name="T58" fmla="*/ 473 w 728"/>
                <a:gd name="T59" fmla="*/ 208 h 225"/>
                <a:gd name="T60" fmla="*/ 513 w 728"/>
                <a:gd name="T61" fmla="*/ 181 h 225"/>
                <a:gd name="T62" fmla="*/ 564 w 728"/>
                <a:gd name="T63" fmla="*/ 210 h 225"/>
                <a:gd name="T64" fmla="*/ 548 w 728"/>
                <a:gd name="T65" fmla="*/ 201 h 225"/>
                <a:gd name="T66" fmla="*/ 523 w 728"/>
                <a:gd name="T67" fmla="*/ 198 h 225"/>
                <a:gd name="T68" fmla="*/ 526 w 728"/>
                <a:gd name="T69" fmla="*/ 198 h 225"/>
                <a:gd name="T70" fmla="*/ 363 w 728"/>
                <a:gd name="T71" fmla="*/ 197 h 225"/>
                <a:gd name="T72" fmla="*/ 456 w 728"/>
                <a:gd name="T73" fmla="*/ 192 h 225"/>
                <a:gd name="T74" fmla="*/ 462 w 728"/>
                <a:gd name="T75" fmla="*/ 192 h 225"/>
                <a:gd name="T76" fmla="*/ 101 w 728"/>
                <a:gd name="T77" fmla="*/ 131 h 225"/>
                <a:gd name="T78" fmla="*/ 209 w 728"/>
                <a:gd name="T79" fmla="*/ 222 h 225"/>
                <a:gd name="T80" fmla="*/ 227 w 728"/>
                <a:gd name="T81" fmla="*/ 46 h 225"/>
                <a:gd name="T82" fmla="*/ 217 w 728"/>
                <a:gd name="T83" fmla="*/ 60 h 225"/>
                <a:gd name="T84" fmla="*/ 204 w 728"/>
                <a:gd name="T85" fmla="*/ 33 h 225"/>
                <a:gd name="T86" fmla="*/ 158 w 728"/>
                <a:gd name="T87" fmla="*/ 77 h 225"/>
                <a:gd name="T88" fmla="*/ 136 w 728"/>
                <a:gd name="T89" fmla="*/ 71 h 225"/>
                <a:gd name="T90" fmla="*/ 134 w 728"/>
                <a:gd name="T91" fmla="*/ 167 h 225"/>
                <a:gd name="T92" fmla="*/ 146 w 728"/>
                <a:gd name="T93" fmla="*/ 152 h 225"/>
                <a:gd name="T94" fmla="*/ 107 w 728"/>
                <a:gd name="T95" fmla="*/ 85 h 225"/>
                <a:gd name="T96" fmla="*/ 152 w 728"/>
                <a:gd name="T97" fmla="*/ 130 h 225"/>
                <a:gd name="T98" fmla="*/ 158 w 728"/>
                <a:gd name="T99" fmla="*/ 178 h 225"/>
                <a:gd name="T100" fmla="*/ 242 w 728"/>
                <a:gd name="T101" fmla="*/ 156 h 225"/>
                <a:gd name="T102" fmla="*/ 229 w 728"/>
                <a:gd name="T103" fmla="*/ 141 h 225"/>
                <a:gd name="T104" fmla="*/ 255 w 728"/>
                <a:gd name="T105" fmla="*/ 125 h 225"/>
                <a:gd name="T106" fmla="*/ 209 w 728"/>
                <a:gd name="T107" fmla="*/ 84 h 225"/>
                <a:gd name="T108" fmla="*/ 376 w 728"/>
                <a:gd name="T109" fmla="*/ 66 h 225"/>
                <a:gd name="T110" fmla="*/ 399 w 728"/>
                <a:gd name="T111" fmla="*/ 192 h 225"/>
                <a:gd name="T112" fmla="*/ 397 w 728"/>
                <a:gd name="T113" fmla="*/ 195 h 225"/>
                <a:gd name="T114" fmla="*/ 426 w 728"/>
                <a:gd name="T115" fmla="*/ 203 h 225"/>
                <a:gd name="T116" fmla="*/ 430 w 728"/>
                <a:gd name="T117" fmla="*/ 204 h 225"/>
                <a:gd name="T118" fmla="*/ 624 w 728"/>
                <a:gd name="T119" fmla="*/ 197 h 225"/>
                <a:gd name="T120" fmla="*/ 608 w 728"/>
                <a:gd name="T121" fmla="*/ 210 h 225"/>
                <a:gd name="T122" fmla="*/ 411 w 728"/>
                <a:gd name="T123" fmla="*/ 192 h 225"/>
                <a:gd name="T124" fmla="*/ 418 w 728"/>
                <a:gd name="T125" fmla="*/ 20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8" h="225">
                  <a:moveTo>
                    <a:pt x="636" y="184"/>
                  </a:moveTo>
                  <a:cubicBezTo>
                    <a:pt x="632" y="184"/>
                    <a:pt x="632" y="184"/>
                    <a:pt x="632" y="184"/>
                  </a:cubicBezTo>
                  <a:cubicBezTo>
                    <a:pt x="632" y="192"/>
                    <a:pt x="632" y="192"/>
                    <a:pt x="632" y="192"/>
                  </a:cubicBezTo>
                  <a:cubicBezTo>
                    <a:pt x="628" y="192"/>
                    <a:pt x="628" y="192"/>
                    <a:pt x="628" y="192"/>
                  </a:cubicBezTo>
                  <a:cubicBezTo>
                    <a:pt x="628" y="195"/>
                    <a:pt x="628" y="195"/>
                    <a:pt x="628" y="195"/>
                  </a:cubicBezTo>
                  <a:cubicBezTo>
                    <a:pt x="632" y="195"/>
                    <a:pt x="632" y="195"/>
                    <a:pt x="632" y="195"/>
                  </a:cubicBezTo>
                  <a:cubicBezTo>
                    <a:pt x="632" y="208"/>
                    <a:pt x="632" y="208"/>
                    <a:pt x="632" y="208"/>
                  </a:cubicBezTo>
                  <a:cubicBezTo>
                    <a:pt x="632" y="214"/>
                    <a:pt x="634" y="215"/>
                    <a:pt x="638" y="215"/>
                  </a:cubicBezTo>
                  <a:cubicBezTo>
                    <a:pt x="641" y="215"/>
                    <a:pt x="641" y="215"/>
                    <a:pt x="641" y="215"/>
                  </a:cubicBezTo>
                  <a:cubicBezTo>
                    <a:pt x="641" y="212"/>
                    <a:pt x="641" y="212"/>
                    <a:pt x="641" y="212"/>
                  </a:cubicBezTo>
                  <a:cubicBezTo>
                    <a:pt x="639" y="212"/>
                    <a:pt x="639" y="212"/>
                    <a:pt x="639" y="212"/>
                  </a:cubicBezTo>
                  <a:cubicBezTo>
                    <a:pt x="637" y="212"/>
                    <a:pt x="636" y="212"/>
                    <a:pt x="636" y="209"/>
                  </a:cubicBezTo>
                  <a:cubicBezTo>
                    <a:pt x="636" y="195"/>
                    <a:pt x="636" y="195"/>
                    <a:pt x="636" y="195"/>
                  </a:cubicBezTo>
                  <a:cubicBezTo>
                    <a:pt x="641" y="195"/>
                    <a:pt x="641" y="195"/>
                    <a:pt x="641" y="195"/>
                  </a:cubicBezTo>
                  <a:cubicBezTo>
                    <a:pt x="641" y="192"/>
                    <a:pt x="641" y="192"/>
                    <a:pt x="641" y="192"/>
                  </a:cubicBezTo>
                  <a:cubicBezTo>
                    <a:pt x="636" y="192"/>
                    <a:pt x="636" y="192"/>
                    <a:pt x="636" y="192"/>
                  </a:cubicBezTo>
                  <a:lnTo>
                    <a:pt x="636" y="184"/>
                  </a:lnTo>
                  <a:close/>
                  <a:moveTo>
                    <a:pt x="150" y="94"/>
                  </a:moveTo>
                  <a:cubicBezTo>
                    <a:pt x="149" y="93"/>
                    <a:pt x="147" y="93"/>
                    <a:pt x="146" y="94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35" y="106"/>
                    <a:pt x="135" y="107"/>
                  </a:cubicBezTo>
                  <a:cubicBezTo>
                    <a:pt x="135" y="107"/>
                    <a:pt x="136" y="108"/>
                    <a:pt x="136" y="108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7" y="119"/>
                    <a:pt x="148" y="120"/>
                    <a:pt x="148" y="120"/>
                  </a:cubicBezTo>
                  <a:cubicBezTo>
                    <a:pt x="149" y="120"/>
                    <a:pt x="150" y="119"/>
                    <a:pt x="150" y="11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7"/>
                    <a:pt x="161" y="107"/>
                  </a:cubicBezTo>
                  <a:cubicBezTo>
                    <a:pt x="161" y="106"/>
                    <a:pt x="161" y="105"/>
                    <a:pt x="161" y="105"/>
                  </a:cubicBezTo>
                  <a:lnTo>
                    <a:pt x="150" y="94"/>
                  </a:lnTo>
                  <a:close/>
                  <a:moveTo>
                    <a:pt x="202" y="107"/>
                  </a:moveTo>
                  <a:cubicBezTo>
                    <a:pt x="202" y="107"/>
                    <a:pt x="202" y="108"/>
                    <a:pt x="202" y="108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213" y="119"/>
                    <a:pt x="214" y="120"/>
                    <a:pt x="215" y="120"/>
                  </a:cubicBezTo>
                  <a:cubicBezTo>
                    <a:pt x="215" y="120"/>
                    <a:pt x="216" y="119"/>
                    <a:pt x="217" y="119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8" y="107"/>
                    <a:pt x="228" y="106"/>
                    <a:pt x="227" y="105"/>
                  </a:cubicBezTo>
                  <a:cubicBezTo>
                    <a:pt x="217" y="94"/>
                    <a:pt x="217" y="94"/>
                    <a:pt x="217" y="94"/>
                  </a:cubicBezTo>
                  <a:cubicBezTo>
                    <a:pt x="216" y="94"/>
                    <a:pt x="215" y="93"/>
                    <a:pt x="215" y="93"/>
                  </a:cubicBezTo>
                  <a:cubicBezTo>
                    <a:pt x="214" y="93"/>
                    <a:pt x="213" y="94"/>
                    <a:pt x="213" y="94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5"/>
                    <a:pt x="202" y="106"/>
                    <a:pt x="202" y="107"/>
                  </a:cubicBezTo>
                  <a:close/>
                  <a:moveTo>
                    <a:pt x="700" y="215"/>
                  </a:moveTo>
                  <a:cubicBezTo>
                    <a:pt x="704" y="215"/>
                    <a:pt x="704" y="215"/>
                    <a:pt x="704" y="215"/>
                  </a:cubicBezTo>
                  <a:cubicBezTo>
                    <a:pt x="704" y="192"/>
                    <a:pt x="704" y="192"/>
                    <a:pt x="704" y="192"/>
                  </a:cubicBezTo>
                  <a:cubicBezTo>
                    <a:pt x="700" y="192"/>
                    <a:pt x="700" y="192"/>
                    <a:pt x="700" y="192"/>
                  </a:cubicBezTo>
                  <a:lnTo>
                    <a:pt x="700" y="215"/>
                  </a:lnTo>
                  <a:close/>
                  <a:moveTo>
                    <a:pt x="183" y="127"/>
                  </a:moveTo>
                  <a:cubicBezTo>
                    <a:pt x="182" y="126"/>
                    <a:pt x="181" y="126"/>
                    <a:pt x="180" y="127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9" y="138"/>
                    <a:pt x="168" y="139"/>
                    <a:pt x="168" y="140"/>
                  </a:cubicBezTo>
                  <a:cubicBezTo>
                    <a:pt x="168" y="140"/>
                    <a:pt x="169" y="141"/>
                    <a:pt x="169" y="141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1" y="153"/>
                    <a:pt x="182" y="153"/>
                  </a:cubicBezTo>
                  <a:cubicBezTo>
                    <a:pt x="182" y="153"/>
                    <a:pt x="183" y="152"/>
                    <a:pt x="183" y="152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39"/>
                    <a:pt x="194" y="138"/>
                  </a:cubicBezTo>
                  <a:lnTo>
                    <a:pt x="183" y="127"/>
                  </a:lnTo>
                  <a:close/>
                  <a:moveTo>
                    <a:pt x="656" y="191"/>
                  </a:moveTo>
                  <a:cubicBezTo>
                    <a:pt x="649" y="191"/>
                    <a:pt x="644" y="196"/>
                    <a:pt x="644" y="204"/>
                  </a:cubicBezTo>
                  <a:cubicBezTo>
                    <a:pt x="644" y="211"/>
                    <a:pt x="649" y="216"/>
                    <a:pt x="656" y="216"/>
                  </a:cubicBezTo>
                  <a:cubicBezTo>
                    <a:pt x="663" y="216"/>
                    <a:pt x="668" y="211"/>
                    <a:pt x="668" y="204"/>
                  </a:cubicBezTo>
                  <a:cubicBezTo>
                    <a:pt x="668" y="196"/>
                    <a:pt x="663" y="191"/>
                    <a:pt x="656" y="191"/>
                  </a:cubicBezTo>
                  <a:close/>
                  <a:moveTo>
                    <a:pt x="656" y="213"/>
                  </a:moveTo>
                  <a:cubicBezTo>
                    <a:pt x="651" y="213"/>
                    <a:pt x="648" y="209"/>
                    <a:pt x="648" y="204"/>
                  </a:cubicBezTo>
                  <a:cubicBezTo>
                    <a:pt x="648" y="198"/>
                    <a:pt x="651" y="194"/>
                    <a:pt x="656" y="194"/>
                  </a:cubicBezTo>
                  <a:cubicBezTo>
                    <a:pt x="660" y="194"/>
                    <a:pt x="664" y="198"/>
                    <a:pt x="664" y="204"/>
                  </a:cubicBezTo>
                  <a:cubicBezTo>
                    <a:pt x="664" y="209"/>
                    <a:pt x="660" y="213"/>
                    <a:pt x="656" y="213"/>
                  </a:cubicBezTo>
                  <a:close/>
                  <a:moveTo>
                    <a:pt x="580" y="215"/>
                  </a:moveTo>
                  <a:cubicBezTo>
                    <a:pt x="603" y="215"/>
                    <a:pt x="603" y="215"/>
                    <a:pt x="603" y="215"/>
                  </a:cubicBezTo>
                  <a:cubicBezTo>
                    <a:pt x="603" y="212"/>
                    <a:pt x="603" y="212"/>
                    <a:pt x="603" y="212"/>
                  </a:cubicBezTo>
                  <a:cubicBezTo>
                    <a:pt x="584" y="212"/>
                    <a:pt x="584" y="212"/>
                    <a:pt x="584" y="212"/>
                  </a:cubicBezTo>
                  <a:cubicBezTo>
                    <a:pt x="584" y="200"/>
                    <a:pt x="584" y="200"/>
                    <a:pt x="584" y="200"/>
                  </a:cubicBezTo>
                  <a:cubicBezTo>
                    <a:pt x="601" y="200"/>
                    <a:pt x="601" y="200"/>
                    <a:pt x="601" y="200"/>
                  </a:cubicBezTo>
                  <a:cubicBezTo>
                    <a:pt x="601" y="197"/>
                    <a:pt x="601" y="197"/>
                    <a:pt x="601" y="197"/>
                  </a:cubicBezTo>
                  <a:cubicBezTo>
                    <a:pt x="584" y="197"/>
                    <a:pt x="584" y="197"/>
                    <a:pt x="584" y="197"/>
                  </a:cubicBezTo>
                  <a:cubicBezTo>
                    <a:pt x="584" y="185"/>
                    <a:pt x="584" y="185"/>
                    <a:pt x="584" y="185"/>
                  </a:cubicBezTo>
                  <a:cubicBezTo>
                    <a:pt x="603" y="185"/>
                    <a:pt x="603" y="185"/>
                    <a:pt x="603" y="185"/>
                  </a:cubicBezTo>
                  <a:cubicBezTo>
                    <a:pt x="603" y="182"/>
                    <a:pt x="603" y="182"/>
                    <a:pt x="603" y="182"/>
                  </a:cubicBezTo>
                  <a:cubicBezTo>
                    <a:pt x="580" y="182"/>
                    <a:pt x="580" y="182"/>
                    <a:pt x="580" y="182"/>
                  </a:cubicBezTo>
                  <a:lnTo>
                    <a:pt x="580" y="215"/>
                  </a:lnTo>
                  <a:close/>
                  <a:moveTo>
                    <a:pt x="41" y="108"/>
                  </a:moveTo>
                  <a:cubicBezTo>
                    <a:pt x="37" y="105"/>
                    <a:pt x="31" y="105"/>
                    <a:pt x="27" y="108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5"/>
                    <a:pt x="0" y="137"/>
                    <a:pt x="0" y="140"/>
                  </a:cubicBezTo>
                  <a:cubicBezTo>
                    <a:pt x="0" y="142"/>
                    <a:pt x="1" y="145"/>
                    <a:pt x="3" y="147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10" y="175"/>
                    <a:pt x="10" y="181"/>
                    <a:pt x="13" y="185"/>
                  </a:cubicBezTo>
                  <a:cubicBezTo>
                    <a:pt x="15" y="187"/>
                    <a:pt x="18" y="188"/>
                    <a:pt x="21" y="188"/>
                  </a:cubicBezTo>
                  <a:cubicBezTo>
                    <a:pt x="23" y="188"/>
                    <a:pt x="26" y="187"/>
                    <a:pt x="28" y="185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7" y="145"/>
                    <a:pt x="68" y="142"/>
                    <a:pt x="68" y="140"/>
                  </a:cubicBezTo>
                  <a:cubicBezTo>
                    <a:pt x="68" y="137"/>
                    <a:pt x="67" y="135"/>
                    <a:pt x="66" y="133"/>
                  </a:cubicBezTo>
                  <a:lnTo>
                    <a:pt x="41" y="108"/>
                  </a:lnTo>
                  <a:close/>
                  <a:moveTo>
                    <a:pt x="47" y="141"/>
                  </a:move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5" y="152"/>
                    <a:pt x="34" y="152"/>
                  </a:cubicBezTo>
                  <a:cubicBezTo>
                    <a:pt x="34" y="152"/>
                    <a:pt x="33" y="152"/>
                    <a:pt x="32" y="152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1" y="141"/>
                    <a:pt x="21" y="140"/>
                    <a:pt x="21" y="139"/>
                  </a:cubicBezTo>
                  <a:cubicBezTo>
                    <a:pt x="21" y="139"/>
                    <a:pt x="21" y="138"/>
                    <a:pt x="22" y="13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6"/>
                    <a:pt x="35" y="126"/>
                    <a:pt x="36" y="12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9"/>
                    <a:pt x="48" y="140"/>
                    <a:pt x="47" y="141"/>
                  </a:cubicBezTo>
                  <a:close/>
                  <a:moveTo>
                    <a:pt x="27" y="91"/>
                  </a:moveTo>
                  <a:cubicBezTo>
                    <a:pt x="29" y="93"/>
                    <a:pt x="32" y="94"/>
                    <a:pt x="34" y="94"/>
                  </a:cubicBezTo>
                  <a:cubicBezTo>
                    <a:pt x="37" y="94"/>
                    <a:pt x="39" y="93"/>
                    <a:pt x="41" y="91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5" y="78"/>
                    <a:pt x="56" y="75"/>
                    <a:pt x="56" y="73"/>
                  </a:cubicBezTo>
                  <a:cubicBezTo>
                    <a:pt x="56" y="70"/>
                    <a:pt x="55" y="68"/>
                    <a:pt x="53" y="66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9" y="52"/>
                    <a:pt x="37" y="51"/>
                    <a:pt x="34" y="51"/>
                  </a:cubicBezTo>
                  <a:cubicBezTo>
                    <a:pt x="32" y="51"/>
                    <a:pt x="29" y="52"/>
                    <a:pt x="27" y="5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4" y="68"/>
                    <a:pt x="13" y="70"/>
                    <a:pt x="13" y="73"/>
                  </a:cubicBezTo>
                  <a:cubicBezTo>
                    <a:pt x="13" y="75"/>
                    <a:pt x="14" y="78"/>
                    <a:pt x="16" y="80"/>
                  </a:cubicBezTo>
                  <a:lnTo>
                    <a:pt x="27" y="91"/>
                  </a:lnTo>
                  <a:close/>
                  <a:moveTo>
                    <a:pt x="728" y="111"/>
                  </a:moveTo>
                  <a:cubicBezTo>
                    <a:pt x="728" y="79"/>
                    <a:pt x="698" y="73"/>
                    <a:pt x="674" y="67"/>
                  </a:cubicBezTo>
                  <a:cubicBezTo>
                    <a:pt x="654" y="62"/>
                    <a:pt x="635" y="58"/>
                    <a:pt x="635" y="41"/>
                  </a:cubicBezTo>
                  <a:cubicBezTo>
                    <a:pt x="635" y="27"/>
                    <a:pt x="648" y="15"/>
                    <a:pt x="670" y="15"/>
                  </a:cubicBezTo>
                  <a:cubicBezTo>
                    <a:pt x="691" y="15"/>
                    <a:pt x="708" y="23"/>
                    <a:pt x="718" y="32"/>
                  </a:cubicBezTo>
                  <a:cubicBezTo>
                    <a:pt x="723" y="32"/>
                    <a:pt x="723" y="32"/>
                    <a:pt x="723" y="32"/>
                  </a:cubicBezTo>
                  <a:cubicBezTo>
                    <a:pt x="723" y="16"/>
                    <a:pt x="723" y="16"/>
                    <a:pt x="723" y="16"/>
                  </a:cubicBezTo>
                  <a:cubicBezTo>
                    <a:pt x="714" y="8"/>
                    <a:pt x="695" y="0"/>
                    <a:pt x="674" y="0"/>
                  </a:cubicBezTo>
                  <a:cubicBezTo>
                    <a:pt x="638" y="0"/>
                    <a:pt x="617" y="18"/>
                    <a:pt x="617" y="41"/>
                  </a:cubicBezTo>
                  <a:cubicBezTo>
                    <a:pt x="617" y="72"/>
                    <a:pt x="647" y="77"/>
                    <a:pt x="672" y="83"/>
                  </a:cubicBezTo>
                  <a:cubicBezTo>
                    <a:pt x="691" y="88"/>
                    <a:pt x="711" y="93"/>
                    <a:pt x="711" y="111"/>
                  </a:cubicBezTo>
                  <a:cubicBezTo>
                    <a:pt x="711" y="121"/>
                    <a:pt x="699" y="134"/>
                    <a:pt x="675" y="134"/>
                  </a:cubicBezTo>
                  <a:cubicBezTo>
                    <a:pt x="657" y="134"/>
                    <a:pt x="633" y="124"/>
                    <a:pt x="620" y="110"/>
                  </a:cubicBezTo>
                  <a:cubicBezTo>
                    <a:pt x="615" y="110"/>
                    <a:pt x="615" y="110"/>
                    <a:pt x="615" y="110"/>
                  </a:cubicBezTo>
                  <a:cubicBezTo>
                    <a:pt x="615" y="130"/>
                    <a:pt x="615" y="130"/>
                    <a:pt x="615" y="130"/>
                  </a:cubicBezTo>
                  <a:cubicBezTo>
                    <a:pt x="633" y="144"/>
                    <a:pt x="652" y="150"/>
                    <a:pt x="675" y="150"/>
                  </a:cubicBezTo>
                  <a:cubicBezTo>
                    <a:pt x="709" y="150"/>
                    <a:pt x="728" y="132"/>
                    <a:pt x="728" y="111"/>
                  </a:cubicBezTo>
                  <a:close/>
                  <a:moveTo>
                    <a:pt x="718" y="191"/>
                  </a:moveTo>
                  <a:cubicBezTo>
                    <a:pt x="714" y="191"/>
                    <a:pt x="712" y="193"/>
                    <a:pt x="710" y="194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3" y="196"/>
                    <a:pt x="715" y="195"/>
                    <a:pt x="718" y="195"/>
                  </a:cubicBezTo>
                  <a:cubicBezTo>
                    <a:pt x="721" y="195"/>
                    <a:pt x="723" y="197"/>
                    <a:pt x="724" y="199"/>
                  </a:cubicBezTo>
                  <a:cubicBezTo>
                    <a:pt x="724" y="200"/>
                    <a:pt x="724" y="200"/>
                    <a:pt x="724" y="200"/>
                  </a:cubicBezTo>
                  <a:cubicBezTo>
                    <a:pt x="722" y="200"/>
                    <a:pt x="719" y="201"/>
                    <a:pt x="717" y="201"/>
                  </a:cubicBezTo>
                  <a:cubicBezTo>
                    <a:pt x="712" y="202"/>
                    <a:pt x="708" y="204"/>
                    <a:pt x="708" y="209"/>
                  </a:cubicBezTo>
                  <a:cubicBezTo>
                    <a:pt x="708" y="213"/>
                    <a:pt x="711" y="216"/>
                    <a:pt x="716" y="216"/>
                  </a:cubicBezTo>
                  <a:cubicBezTo>
                    <a:pt x="719" y="216"/>
                    <a:pt x="722" y="215"/>
                    <a:pt x="724" y="212"/>
                  </a:cubicBezTo>
                  <a:cubicBezTo>
                    <a:pt x="724" y="212"/>
                    <a:pt x="724" y="212"/>
                    <a:pt x="724" y="212"/>
                  </a:cubicBezTo>
                  <a:cubicBezTo>
                    <a:pt x="724" y="215"/>
                    <a:pt x="724" y="215"/>
                    <a:pt x="724" y="215"/>
                  </a:cubicBezTo>
                  <a:cubicBezTo>
                    <a:pt x="728" y="215"/>
                    <a:pt x="728" y="215"/>
                    <a:pt x="728" y="215"/>
                  </a:cubicBezTo>
                  <a:cubicBezTo>
                    <a:pt x="728" y="210"/>
                    <a:pt x="728" y="206"/>
                    <a:pt x="728" y="201"/>
                  </a:cubicBezTo>
                  <a:cubicBezTo>
                    <a:pt x="728" y="195"/>
                    <a:pt x="724" y="191"/>
                    <a:pt x="718" y="191"/>
                  </a:cubicBezTo>
                  <a:close/>
                  <a:moveTo>
                    <a:pt x="724" y="208"/>
                  </a:moveTo>
                  <a:cubicBezTo>
                    <a:pt x="724" y="208"/>
                    <a:pt x="724" y="208"/>
                    <a:pt x="724" y="208"/>
                  </a:cubicBezTo>
                  <a:cubicBezTo>
                    <a:pt x="724" y="211"/>
                    <a:pt x="720" y="213"/>
                    <a:pt x="718" y="213"/>
                  </a:cubicBezTo>
                  <a:cubicBezTo>
                    <a:pt x="714" y="213"/>
                    <a:pt x="712" y="211"/>
                    <a:pt x="712" y="209"/>
                  </a:cubicBezTo>
                  <a:cubicBezTo>
                    <a:pt x="712" y="206"/>
                    <a:pt x="714" y="205"/>
                    <a:pt x="718" y="204"/>
                  </a:cubicBezTo>
                  <a:cubicBezTo>
                    <a:pt x="720" y="204"/>
                    <a:pt x="722" y="203"/>
                    <a:pt x="724" y="203"/>
                  </a:cubicBezTo>
                  <a:lnTo>
                    <a:pt x="724" y="208"/>
                  </a:lnTo>
                  <a:close/>
                  <a:moveTo>
                    <a:pt x="700" y="186"/>
                  </a:moveTo>
                  <a:cubicBezTo>
                    <a:pt x="704" y="186"/>
                    <a:pt x="704" y="186"/>
                    <a:pt x="704" y="186"/>
                  </a:cubicBezTo>
                  <a:cubicBezTo>
                    <a:pt x="704" y="181"/>
                    <a:pt x="704" y="181"/>
                    <a:pt x="704" y="181"/>
                  </a:cubicBezTo>
                  <a:cubicBezTo>
                    <a:pt x="700" y="181"/>
                    <a:pt x="700" y="181"/>
                    <a:pt x="700" y="181"/>
                  </a:cubicBezTo>
                  <a:lnTo>
                    <a:pt x="700" y="186"/>
                  </a:lnTo>
                  <a:close/>
                  <a:moveTo>
                    <a:pt x="180" y="85"/>
                  </a:moveTo>
                  <a:cubicBezTo>
                    <a:pt x="180" y="86"/>
                    <a:pt x="181" y="86"/>
                    <a:pt x="182" y="86"/>
                  </a:cubicBezTo>
                  <a:cubicBezTo>
                    <a:pt x="182" y="86"/>
                    <a:pt x="183" y="86"/>
                    <a:pt x="183" y="8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5" y="74"/>
                    <a:pt x="195" y="72"/>
                    <a:pt x="194" y="7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0"/>
                    <a:pt x="182" y="60"/>
                    <a:pt x="182" y="60"/>
                  </a:cubicBezTo>
                  <a:cubicBezTo>
                    <a:pt x="181" y="60"/>
                    <a:pt x="180" y="60"/>
                    <a:pt x="180" y="61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69" y="72"/>
                    <a:pt x="168" y="72"/>
                    <a:pt x="168" y="73"/>
                  </a:cubicBezTo>
                  <a:cubicBezTo>
                    <a:pt x="168" y="74"/>
                    <a:pt x="169" y="75"/>
                    <a:pt x="169" y="75"/>
                  </a:cubicBezTo>
                  <a:lnTo>
                    <a:pt x="180" y="85"/>
                  </a:lnTo>
                  <a:close/>
                  <a:moveTo>
                    <a:pt x="685" y="192"/>
                  </a:moveTo>
                  <a:cubicBezTo>
                    <a:pt x="682" y="192"/>
                    <a:pt x="678" y="193"/>
                    <a:pt x="677" y="196"/>
                  </a:cubicBezTo>
                  <a:cubicBezTo>
                    <a:pt x="676" y="196"/>
                    <a:pt x="676" y="196"/>
                    <a:pt x="676" y="196"/>
                  </a:cubicBezTo>
                  <a:cubicBezTo>
                    <a:pt x="676" y="192"/>
                    <a:pt x="676" y="192"/>
                    <a:pt x="676" y="192"/>
                  </a:cubicBezTo>
                  <a:cubicBezTo>
                    <a:pt x="673" y="192"/>
                    <a:pt x="673" y="192"/>
                    <a:pt x="673" y="192"/>
                  </a:cubicBezTo>
                  <a:cubicBezTo>
                    <a:pt x="673" y="215"/>
                    <a:pt x="673" y="215"/>
                    <a:pt x="673" y="215"/>
                  </a:cubicBezTo>
                  <a:cubicBezTo>
                    <a:pt x="677" y="215"/>
                    <a:pt x="677" y="215"/>
                    <a:pt x="677" y="215"/>
                  </a:cubicBezTo>
                  <a:cubicBezTo>
                    <a:pt x="677" y="200"/>
                    <a:pt x="677" y="200"/>
                    <a:pt x="677" y="200"/>
                  </a:cubicBezTo>
                  <a:cubicBezTo>
                    <a:pt x="677" y="197"/>
                    <a:pt x="681" y="195"/>
                    <a:pt x="684" y="195"/>
                  </a:cubicBezTo>
                  <a:cubicBezTo>
                    <a:pt x="687" y="195"/>
                    <a:pt x="690" y="197"/>
                    <a:pt x="690" y="201"/>
                  </a:cubicBezTo>
                  <a:cubicBezTo>
                    <a:pt x="690" y="215"/>
                    <a:pt x="690" y="215"/>
                    <a:pt x="690" y="215"/>
                  </a:cubicBezTo>
                  <a:cubicBezTo>
                    <a:pt x="694" y="215"/>
                    <a:pt x="694" y="215"/>
                    <a:pt x="694" y="215"/>
                  </a:cubicBezTo>
                  <a:cubicBezTo>
                    <a:pt x="694" y="200"/>
                    <a:pt x="694" y="200"/>
                    <a:pt x="694" y="200"/>
                  </a:cubicBezTo>
                  <a:cubicBezTo>
                    <a:pt x="694" y="194"/>
                    <a:pt x="690" y="192"/>
                    <a:pt x="685" y="192"/>
                  </a:cubicBezTo>
                  <a:close/>
                  <a:moveTo>
                    <a:pt x="501" y="196"/>
                  </a:moveTo>
                  <a:cubicBezTo>
                    <a:pt x="500" y="196"/>
                    <a:pt x="500" y="196"/>
                    <a:pt x="500" y="196"/>
                  </a:cubicBezTo>
                  <a:cubicBezTo>
                    <a:pt x="500" y="192"/>
                    <a:pt x="500" y="192"/>
                    <a:pt x="500" y="192"/>
                  </a:cubicBezTo>
                  <a:cubicBezTo>
                    <a:pt x="496" y="192"/>
                    <a:pt x="496" y="192"/>
                    <a:pt x="496" y="192"/>
                  </a:cubicBezTo>
                  <a:cubicBezTo>
                    <a:pt x="496" y="215"/>
                    <a:pt x="496" y="215"/>
                    <a:pt x="496" y="215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501" y="198"/>
                    <a:pt x="503" y="195"/>
                    <a:pt x="506" y="195"/>
                  </a:cubicBezTo>
                  <a:cubicBezTo>
                    <a:pt x="509" y="195"/>
                    <a:pt x="509" y="195"/>
                    <a:pt x="509" y="195"/>
                  </a:cubicBezTo>
                  <a:cubicBezTo>
                    <a:pt x="509" y="192"/>
                    <a:pt x="509" y="192"/>
                    <a:pt x="509" y="192"/>
                  </a:cubicBezTo>
                  <a:cubicBezTo>
                    <a:pt x="506" y="192"/>
                    <a:pt x="506" y="192"/>
                    <a:pt x="506" y="192"/>
                  </a:cubicBezTo>
                  <a:cubicBezTo>
                    <a:pt x="503" y="192"/>
                    <a:pt x="501" y="193"/>
                    <a:pt x="501" y="196"/>
                  </a:cubicBezTo>
                  <a:close/>
                  <a:moveTo>
                    <a:pt x="513" y="215"/>
                  </a:moveTo>
                  <a:cubicBezTo>
                    <a:pt x="517" y="215"/>
                    <a:pt x="517" y="215"/>
                    <a:pt x="517" y="215"/>
                  </a:cubicBezTo>
                  <a:cubicBezTo>
                    <a:pt x="517" y="192"/>
                    <a:pt x="517" y="192"/>
                    <a:pt x="517" y="192"/>
                  </a:cubicBezTo>
                  <a:cubicBezTo>
                    <a:pt x="513" y="192"/>
                    <a:pt x="513" y="192"/>
                    <a:pt x="513" y="192"/>
                  </a:cubicBezTo>
                  <a:lnTo>
                    <a:pt x="513" y="215"/>
                  </a:lnTo>
                  <a:close/>
                  <a:moveTo>
                    <a:pt x="525" y="2"/>
                  </a:moveTo>
                  <a:cubicBezTo>
                    <a:pt x="472" y="142"/>
                    <a:pt x="472" y="142"/>
                    <a:pt x="472" y="142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506" y="95"/>
                    <a:pt x="506" y="95"/>
                    <a:pt x="506" y="95"/>
                  </a:cubicBezTo>
                  <a:cubicBezTo>
                    <a:pt x="569" y="95"/>
                    <a:pt x="569" y="95"/>
                    <a:pt x="569" y="95"/>
                  </a:cubicBezTo>
                  <a:cubicBezTo>
                    <a:pt x="589" y="147"/>
                    <a:pt x="589" y="147"/>
                    <a:pt x="589" y="147"/>
                  </a:cubicBezTo>
                  <a:cubicBezTo>
                    <a:pt x="606" y="147"/>
                    <a:pt x="606" y="147"/>
                    <a:pt x="606" y="147"/>
                  </a:cubicBezTo>
                  <a:cubicBezTo>
                    <a:pt x="606" y="142"/>
                    <a:pt x="606" y="142"/>
                    <a:pt x="606" y="142"/>
                  </a:cubicBezTo>
                  <a:cubicBezTo>
                    <a:pt x="551" y="2"/>
                    <a:pt x="551" y="2"/>
                    <a:pt x="551" y="2"/>
                  </a:cubicBezTo>
                  <a:lnTo>
                    <a:pt x="525" y="2"/>
                  </a:lnTo>
                  <a:close/>
                  <a:moveTo>
                    <a:pt x="512" y="81"/>
                  </a:moveTo>
                  <a:cubicBezTo>
                    <a:pt x="534" y="23"/>
                    <a:pt x="534" y="23"/>
                    <a:pt x="534" y="23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40" y="23"/>
                    <a:pt x="540" y="23"/>
                    <a:pt x="540" y="23"/>
                  </a:cubicBezTo>
                  <a:cubicBezTo>
                    <a:pt x="563" y="81"/>
                    <a:pt x="563" y="81"/>
                    <a:pt x="563" y="81"/>
                  </a:cubicBezTo>
                  <a:lnTo>
                    <a:pt x="512" y="81"/>
                  </a:lnTo>
                  <a:close/>
                  <a:moveTo>
                    <a:pt x="480" y="191"/>
                  </a:moveTo>
                  <a:cubicBezTo>
                    <a:pt x="477" y="191"/>
                    <a:pt x="474" y="193"/>
                    <a:pt x="473" y="195"/>
                  </a:cubicBezTo>
                  <a:cubicBezTo>
                    <a:pt x="473" y="195"/>
                    <a:pt x="473" y="195"/>
                    <a:pt x="473" y="195"/>
                  </a:cubicBezTo>
                  <a:cubicBezTo>
                    <a:pt x="473" y="192"/>
                    <a:pt x="473" y="192"/>
                    <a:pt x="473" y="192"/>
                  </a:cubicBezTo>
                  <a:cubicBezTo>
                    <a:pt x="469" y="192"/>
                    <a:pt x="469" y="192"/>
                    <a:pt x="469" y="192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4" y="214"/>
                    <a:pt x="477" y="216"/>
                    <a:pt x="480" y="216"/>
                  </a:cubicBezTo>
                  <a:cubicBezTo>
                    <a:pt x="486" y="216"/>
                    <a:pt x="491" y="211"/>
                    <a:pt x="491" y="203"/>
                  </a:cubicBezTo>
                  <a:cubicBezTo>
                    <a:pt x="491" y="196"/>
                    <a:pt x="487" y="191"/>
                    <a:pt x="480" y="191"/>
                  </a:cubicBezTo>
                  <a:close/>
                  <a:moveTo>
                    <a:pt x="479" y="212"/>
                  </a:moveTo>
                  <a:cubicBezTo>
                    <a:pt x="476" y="212"/>
                    <a:pt x="473" y="211"/>
                    <a:pt x="473" y="208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473" y="197"/>
                    <a:pt x="476" y="195"/>
                    <a:pt x="479" y="195"/>
                  </a:cubicBezTo>
                  <a:cubicBezTo>
                    <a:pt x="484" y="195"/>
                    <a:pt x="488" y="198"/>
                    <a:pt x="488" y="203"/>
                  </a:cubicBezTo>
                  <a:cubicBezTo>
                    <a:pt x="488" y="209"/>
                    <a:pt x="484" y="212"/>
                    <a:pt x="479" y="212"/>
                  </a:cubicBezTo>
                  <a:close/>
                  <a:moveTo>
                    <a:pt x="513" y="186"/>
                  </a:moveTo>
                  <a:cubicBezTo>
                    <a:pt x="517" y="186"/>
                    <a:pt x="517" y="186"/>
                    <a:pt x="517" y="186"/>
                  </a:cubicBezTo>
                  <a:cubicBezTo>
                    <a:pt x="517" y="181"/>
                    <a:pt x="517" y="181"/>
                    <a:pt x="517" y="181"/>
                  </a:cubicBezTo>
                  <a:cubicBezTo>
                    <a:pt x="513" y="181"/>
                    <a:pt x="513" y="181"/>
                    <a:pt x="513" y="181"/>
                  </a:cubicBezTo>
                  <a:lnTo>
                    <a:pt x="513" y="186"/>
                  </a:lnTo>
                  <a:close/>
                  <a:moveTo>
                    <a:pt x="566" y="204"/>
                  </a:moveTo>
                  <a:cubicBezTo>
                    <a:pt x="566" y="197"/>
                    <a:pt x="563" y="191"/>
                    <a:pt x="555" y="191"/>
                  </a:cubicBezTo>
                  <a:cubicBezTo>
                    <a:pt x="548" y="191"/>
                    <a:pt x="544" y="197"/>
                    <a:pt x="544" y="203"/>
                  </a:cubicBezTo>
                  <a:cubicBezTo>
                    <a:pt x="544" y="212"/>
                    <a:pt x="549" y="216"/>
                    <a:pt x="557" y="216"/>
                  </a:cubicBezTo>
                  <a:cubicBezTo>
                    <a:pt x="559" y="216"/>
                    <a:pt x="563" y="215"/>
                    <a:pt x="565" y="213"/>
                  </a:cubicBezTo>
                  <a:cubicBezTo>
                    <a:pt x="565" y="210"/>
                    <a:pt x="565" y="210"/>
                    <a:pt x="565" y="210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62" y="212"/>
                    <a:pt x="559" y="213"/>
                    <a:pt x="557" y="213"/>
                  </a:cubicBezTo>
                  <a:cubicBezTo>
                    <a:pt x="552" y="213"/>
                    <a:pt x="550" y="211"/>
                    <a:pt x="549" y="208"/>
                  </a:cubicBezTo>
                  <a:cubicBezTo>
                    <a:pt x="548" y="207"/>
                    <a:pt x="548" y="206"/>
                    <a:pt x="548" y="204"/>
                  </a:cubicBezTo>
                  <a:cubicBezTo>
                    <a:pt x="548" y="204"/>
                    <a:pt x="548" y="204"/>
                    <a:pt x="548" y="204"/>
                  </a:cubicBezTo>
                  <a:lnTo>
                    <a:pt x="566" y="204"/>
                  </a:lnTo>
                  <a:close/>
                  <a:moveTo>
                    <a:pt x="555" y="194"/>
                  </a:moveTo>
                  <a:cubicBezTo>
                    <a:pt x="559" y="194"/>
                    <a:pt x="562" y="197"/>
                    <a:pt x="562" y="201"/>
                  </a:cubicBezTo>
                  <a:cubicBezTo>
                    <a:pt x="548" y="201"/>
                    <a:pt x="548" y="201"/>
                    <a:pt x="548" y="201"/>
                  </a:cubicBezTo>
                  <a:cubicBezTo>
                    <a:pt x="549" y="197"/>
                    <a:pt x="551" y="194"/>
                    <a:pt x="555" y="194"/>
                  </a:cubicBezTo>
                  <a:close/>
                  <a:moveTo>
                    <a:pt x="526" y="198"/>
                  </a:moveTo>
                  <a:cubicBezTo>
                    <a:pt x="526" y="196"/>
                    <a:pt x="528" y="194"/>
                    <a:pt x="532" y="194"/>
                  </a:cubicBezTo>
                  <a:cubicBezTo>
                    <a:pt x="536" y="194"/>
                    <a:pt x="538" y="196"/>
                    <a:pt x="539" y="197"/>
                  </a:cubicBezTo>
                  <a:cubicBezTo>
                    <a:pt x="540" y="197"/>
                    <a:pt x="540" y="197"/>
                    <a:pt x="540" y="197"/>
                  </a:cubicBezTo>
                  <a:cubicBezTo>
                    <a:pt x="540" y="193"/>
                    <a:pt x="540" y="193"/>
                    <a:pt x="540" y="193"/>
                  </a:cubicBezTo>
                  <a:cubicBezTo>
                    <a:pt x="538" y="193"/>
                    <a:pt x="536" y="192"/>
                    <a:pt x="532" y="192"/>
                  </a:cubicBezTo>
                  <a:cubicBezTo>
                    <a:pt x="526" y="192"/>
                    <a:pt x="523" y="194"/>
                    <a:pt x="523" y="198"/>
                  </a:cubicBezTo>
                  <a:cubicBezTo>
                    <a:pt x="523" y="206"/>
                    <a:pt x="537" y="204"/>
                    <a:pt x="537" y="209"/>
                  </a:cubicBezTo>
                  <a:cubicBezTo>
                    <a:pt x="537" y="212"/>
                    <a:pt x="535" y="213"/>
                    <a:pt x="532" y="213"/>
                  </a:cubicBezTo>
                  <a:cubicBezTo>
                    <a:pt x="529" y="213"/>
                    <a:pt x="525" y="211"/>
                    <a:pt x="524" y="210"/>
                  </a:cubicBezTo>
                  <a:cubicBezTo>
                    <a:pt x="523" y="210"/>
                    <a:pt x="523" y="210"/>
                    <a:pt x="523" y="210"/>
                  </a:cubicBezTo>
                  <a:cubicBezTo>
                    <a:pt x="523" y="213"/>
                    <a:pt x="523" y="213"/>
                    <a:pt x="523" y="213"/>
                  </a:cubicBezTo>
                  <a:cubicBezTo>
                    <a:pt x="525" y="215"/>
                    <a:pt x="528" y="216"/>
                    <a:pt x="531" y="216"/>
                  </a:cubicBezTo>
                  <a:cubicBezTo>
                    <a:pt x="538" y="216"/>
                    <a:pt x="541" y="213"/>
                    <a:pt x="541" y="209"/>
                  </a:cubicBezTo>
                  <a:cubicBezTo>
                    <a:pt x="541" y="201"/>
                    <a:pt x="526" y="203"/>
                    <a:pt x="526" y="198"/>
                  </a:cubicBezTo>
                  <a:close/>
                  <a:moveTo>
                    <a:pt x="359" y="215"/>
                  </a:moveTo>
                  <a:cubicBezTo>
                    <a:pt x="382" y="215"/>
                    <a:pt x="382" y="215"/>
                    <a:pt x="382" y="215"/>
                  </a:cubicBezTo>
                  <a:cubicBezTo>
                    <a:pt x="382" y="212"/>
                    <a:pt x="382" y="212"/>
                    <a:pt x="382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63" y="200"/>
                    <a:pt x="363" y="200"/>
                    <a:pt x="363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197"/>
                    <a:pt x="381" y="197"/>
                    <a:pt x="381" y="197"/>
                  </a:cubicBezTo>
                  <a:cubicBezTo>
                    <a:pt x="363" y="197"/>
                    <a:pt x="363" y="197"/>
                    <a:pt x="363" y="197"/>
                  </a:cubicBezTo>
                  <a:cubicBezTo>
                    <a:pt x="363" y="185"/>
                    <a:pt x="363" y="185"/>
                    <a:pt x="363" y="185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82" y="182"/>
                    <a:pt x="382" y="182"/>
                    <a:pt x="382" y="182"/>
                  </a:cubicBezTo>
                  <a:cubicBezTo>
                    <a:pt x="359" y="182"/>
                    <a:pt x="359" y="182"/>
                    <a:pt x="359" y="182"/>
                  </a:cubicBezTo>
                  <a:lnTo>
                    <a:pt x="359" y="215"/>
                  </a:lnTo>
                  <a:close/>
                  <a:moveTo>
                    <a:pt x="457" y="196"/>
                  </a:moveTo>
                  <a:cubicBezTo>
                    <a:pt x="456" y="196"/>
                    <a:pt x="456" y="196"/>
                    <a:pt x="456" y="196"/>
                  </a:cubicBezTo>
                  <a:cubicBezTo>
                    <a:pt x="456" y="192"/>
                    <a:pt x="456" y="192"/>
                    <a:pt x="456" y="192"/>
                  </a:cubicBezTo>
                  <a:cubicBezTo>
                    <a:pt x="453" y="192"/>
                    <a:pt x="453" y="192"/>
                    <a:pt x="453" y="192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02"/>
                    <a:pt x="457" y="202"/>
                    <a:pt x="457" y="202"/>
                  </a:cubicBezTo>
                  <a:cubicBezTo>
                    <a:pt x="457" y="198"/>
                    <a:pt x="459" y="195"/>
                    <a:pt x="462" y="195"/>
                  </a:cubicBezTo>
                  <a:cubicBezTo>
                    <a:pt x="465" y="195"/>
                    <a:pt x="465" y="195"/>
                    <a:pt x="465" y="195"/>
                  </a:cubicBezTo>
                  <a:cubicBezTo>
                    <a:pt x="465" y="192"/>
                    <a:pt x="465" y="192"/>
                    <a:pt x="465" y="192"/>
                  </a:cubicBezTo>
                  <a:cubicBezTo>
                    <a:pt x="462" y="192"/>
                    <a:pt x="462" y="192"/>
                    <a:pt x="462" y="192"/>
                  </a:cubicBezTo>
                  <a:cubicBezTo>
                    <a:pt x="459" y="192"/>
                    <a:pt x="458" y="193"/>
                    <a:pt x="457" y="196"/>
                  </a:cubicBezTo>
                  <a:close/>
                  <a:moveTo>
                    <a:pt x="302" y="8"/>
                  </a:moveTo>
                  <a:cubicBezTo>
                    <a:pt x="301" y="4"/>
                    <a:pt x="297" y="2"/>
                    <a:pt x="293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2"/>
                    <a:pt x="159" y="3"/>
                    <a:pt x="157" y="5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69" y="92"/>
                    <a:pt x="69" y="99"/>
                    <a:pt x="73" y="103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5" y="147"/>
                    <a:pt x="85" y="153"/>
                    <a:pt x="89" y="157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5" y="203"/>
                    <a:pt x="141" y="203"/>
                    <a:pt x="145" y="199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95" y="222"/>
                    <a:pt x="195" y="222"/>
                    <a:pt x="195" y="222"/>
                  </a:cubicBezTo>
                  <a:cubicBezTo>
                    <a:pt x="197" y="224"/>
                    <a:pt x="199" y="225"/>
                    <a:pt x="202" y="225"/>
                  </a:cubicBezTo>
                  <a:cubicBezTo>
                    <a:pt x="204" y="225"/>
                    <a:pt x="207" y="224"/>
                    <a:pt x="209" y="222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00" y="131"/>
                    <a:pt x="301" y="128"/>
                    <a:pt x="301" y="126"/>
                  </a:cubicBezTo>
                  <a:cubicBezTo>
                    <a:pt x="301" y="123"/>
                    <a:pt x="300" y="120"/>
                    <a:pt x="298" y="119"/>
                  </a:cubicBezTo>
                  <a:cubicBezTo>
                    <a:pt x="249" y="69"/>
                    <a:pt x="249" y="69"/>
                    <a:pt x="249" y="69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3" y="16"/>
                    <a:pt x="304" y="12"/>
                    <a:pt x="302" y="8"/>
                  </a:cubicBezTo>
                  <a:close/>
                  <a:moveTo>
                    <a:pt x="217" y="57"/>
                  </a:moveTo>
                  <a:cubicBezTo>
                    <a:pt x="227" y="46"/>
                    <a:pt x="227" y="46"/>
                    <a:pt x="227" y="46"/>
                  </a:cubicBezTo>
                  <a:cubicBezTo>
                    <a:pt x="228" y="46"/>
                    <a:pt x="229" y="45"/>
                    <a:pt x="229" y="45"/>
                  </a:cubicBezTo>
                  <a:cubicBezTo>
                    <a:pt x="230" y="45"/>
                    <a:pt x="231" y="46"/>
                    <a:pt x="231" y="46"/>
                  </a:cubicBezTo>
                  <a:cubicBezTo>
                    <a:pt x="242" y="57"/>
                    <a:pt x="242" y="57"/>
                    <a:pt x="242" y="57"/>
                  </a:cubicBezTo>
                  <a:cubicBezTo>
                    <a:pt x="243" y="58"/>
                    <a:pt x="243" y="59"/>
                    <a:pt x="242" y="60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1"/>
                    <a:pt x="230" y="72"/>
                    <a:pt x="229" y="72"/>
                  </a:cubicBezTo>
                  <a:cubicBezTo>
                    <a:pt x="229" y="72"/>
                    <a:pt x="228" y="71"/>
                    <a:pt x="227" y="7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6" y="60"/>
                    <a:pt x="216" y="59"/>
                    <a:pt x="216" y="59"/>
                  </a:cubicBezTo>
                  <a:cubicBezTo>
                    <a:pt x="216" y="58"/>
                    <a:pt x="216" y="57"/>
                    <a:pt x="217" y="57"/>
                  </a:cubicBezTo>
                  <a:close/>
                  <a:moveTo>
                    <a:pt x="158" y="35"/>
                  </a:moveTo>
                  <a:cubicBezTo>
                    <a:pt x="158" y="34"/>
                    <a:pt x="158" y="33"/>
                    <a:pt x="160" y="33"/>
                  </a:cubicBezTo>
                  <a:cubicBezTo>
                    <a:pt x="161" y="32"/>
                    <a:pt x="162" y="32"/>
                    <a:pt x="163" y="3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1" y="32"/>
                    <a:pt x="202" y="32"/>
                    <a:pt x="204" y="33"/>
                  </a:cubicBezTo>
                  <a:cubicBezTo>
                    <a:pt x="205" y="33"/>
                    <a:pt x="205" y="34"/>
                    <a:pt x="205" y="35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9"/>
                    <a:pt x="204" y="7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1"/>
                    <a:pt x="182" y="101"/>
                    <a:pt x="182" y="101"/>
                  </a:cubicBezTo>
                  <a:cubicBezTo>
                    <a:pt x="181" y="101"/>
                    <a:pt x="180" y="101"/>
                    <a:pt x="179" y="100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8" y="79"/>
                    <a:pt x="158" y="78"/>
                    <a:pt x="158" y="77"/>
                  </a:cubicBezTo>
                  <a:lnTo>
                    <a:pt x="158" y="35"/>
                  </a:lnTo>
                  <a:close/>
                  <a:moveTo>
                    <a:pt x="121" y="57"/>
                  </a:moveTo>
                  <a:cubicBezTo>
                    <a:pt x="132" y="46"/>
                    <a:pt x="132" y="46"/>
                    <a:pt x="132" y="46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4" y="45"/>
                    <a:pt x="135" y="46"/>
                    <a:pt x="136" y="4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7" y="58"/>
                    <a:pt x="147" y="59"/>
                    <a:pt x="146" y="6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71"/>
                    <a:pt x="134" y="72"/>
                    <a:pt x="134" y="72"/>
                  </a:cubicBezTo>
                  <a:cubicBezTo>
                    <a:pt x="133" y="72"/>
                    <a:pt x="132" y="71"/>
                    <a:pt x="132" y="71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1" y="59"/>
                    <a:pt x="121" y="59"/>
                  </a:cubicBezTo>
                  <a:cubicBezTo>
                    <a:pt x="121" y="58"/>
                    <a:pt x="121" y="57"/>
                    <a:pt x="121" y="57"/>
                  </a:cubicBezTo>
                  <a:close/>
                  <a:moveTo>
                    <a:pt x="146" y="156"/>
                  </a:moveTo>
                  <a:cubicBezTo>
                    <a:pt x="136" y="166"/>
                    <a:pt x="136" y="166"/>
                    <a:pt x="136" y="166"/>
                  </a:cubicBezTo>
                  <a:cubicBezTo>
                    <a:pt x="135" y="167"/>
                    <a:pt x="134" y="167"/>
                    <a:pt x="134" y="167"/>
                  </a:cubicBezTo>
                  <a:cubicBezTo>
                    <a:pt x="133" y="167"/>
                    <a:pt x="132" y="167"/>
                    <a:pt x="132" y="16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3"/>
                    <a:pt x="121" y="153"/>
                    <a:pt x="121" y="1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1"/>
                    <a:pt x="133" y="141"/>
                    <a:pt x="134" y="141"/>
                  </a:cubicBezTo>
                  <a:cubicBezTo>
                    <a:pt x="134" y="141"/>
                    <a:pt x="135" y="141"/>
                    <a:pt x="136" y="142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7" y="153"/>
                    <a:pt x="147" y="155"/>
                    <a:pt x="146" y="156"/>
                  </a:cubicBezTo>
                  <a:close/>
                  <a:moveTo>
                    <a:pt x="152" y="130"/>
                  </a:moveTo>
                  <a:cubicBezTo>
                    <a:pt x="110" y="130"/>
                    <a:pt x="110" y="130"/>
                    <a:pt x="110" y="130"/>
                  </a:cubicBezTo>
                  <a:cubicBezTo>
                    <a:pt x="109" y="130"/>
                    <a:pt x="108" y="130"/>
                    <a:pt x="107" y="129"/>
                  </a:cubicBezTo>
                  <a:cubicBezTo>
                    <a:pt x="107" y="127"/>
                    <a:pt x="107" y="126"/>
                    <a:pt x="108" y="125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87"/>
                    <a:pt x="107" y="86"/>
                    <a:pt x="107" y="85"/>
                  </a:cubicBezTo>
                  <a:cubicBezTo>
                    <a:pt x="108" y="83"/>
                    <a:pt x="109" y="83"/>
                    <a:pt x="110" y="83"/>
                  </a:cubicBezTo>
                  <a:cubicBezTo>
                    <a:pt x="152" y="83"/>
                    <a:pt x="152" y="83"/>
                    <a:pt x="152" y="83"/>
                  </a:cubicBezTo>
                  <a:cubicBezTo>
                    <a:pt x="153" y="83"/>
                    <a:pt x="153" y="83"/>
                    <a:pt x="154" y="84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5"/>
                    <a:pt x="176" y="106"/>
                    <a:pt x="176" y="107"/>
                  </a:cubicBezTo>
                  <a:cubicBezTo>
                    <a:pt x="176" y="107"/>
                    <a:pt x="175" y="108"/>
                    <a:pt x="175" y="109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3" y="130"/>
                    <a:pt x="153" y="130"/>
                    <a:pt x="152" y="130"/>
                  </a:cubicBezTo>
                  <a:close/>
                  <a:moveTo>
                    <a:pt x="205" y="178"/>
                  </a:moveTo>
                  <a:cubicBezTo>
                    <a:pt x="205" y="179"/>
                    <a:pt x="205" y="180"/>
                    <a:pt x="204" y="181"/>
                  </a:cubicBezTo>
                  <a:cubicBezTo>
                    <a:pt x="203" y="181"/>
                    <a:pt x="203" y="181"/>
                    <a:pt x="202" y="181"/>
                  </a:cubicBezTo>
                  <a:cubicBezTo>
                    <a:pt x="202" y="181"/>
                    <a:pt x="201" y="181"/>
                    <a:pt x="200" y="180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1" y="181"/>
                    <a:pt x="160" y="181"/>
                  </a:cubicBezTo>
                  <a:cubicBezTo>
                    <a:pt x="158" y="180"/>
                    <a:pt x="158" y="179"/>
                    <a:pt x="158" y="178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5"/>
                    <a:pt x="159" y="134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1" y="112"/>
                    <a:pt x="182" y="112"/>
                    <a:pt x="184" y="113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5" y="135"/>
                    <a:pt x="205" y="136"/>
                    <a:pt x="205" y="136"/>
                  </a:cubicBezTo>
                  <a:lnTo>
                    <a:pt x="205" y="178"/>
                  </a:lnTo>
                  <a:close/>
                  <a:moveTo>
                    <a:pt x="242" y="156"/>
                  </a:moveTo>
                  <a:cubicBezTo>
                    <a:pt x="231" y="166"/>
                    <a:pt x="231" y="166"/>
                    <a:pt x="231" y="166"/>
                  </a:cubicBezTo>
                  <a:cubicBezTo>
                    <a:pt x="231" y="167"/>
                    <a:pt x="230" y="167"/>
                    <a:pt x="229" y="167"/>
                  </a:cubicBezTo>
                  <a:cubicBezTo>
                    <a:pt x="229" y="167"/>
                    <a:pt x="228" y="167"/>
                    <a:pt x="227" y="166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6" y="155"/>
                    <a:pt x="216" y="155"/>
                    <a:pt x="216" y="154"/>
                  </a:cubicBezTo>
                  <a:cubicBezTo>
                    <a:pt x="216" y="153"/>
                    <a:pt x="216" y="153"/>
                    <a:pt x="217" y="15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8" y="141"/>
                    <a:pt x="229" y="141"/>
                    <a:pt x="229" y="141"/>
                  </a:cubicBezTo>
                  <a:cubicBezTo>
                    <a:pt x="230" y="141"/>
                    <a:pt x="231" y="141"/>
                    <a:pt x="231" y="142"/>
                  </a:cubicBezTo>
                  <a:cubicBezTo>
                    <a:pt x="242" y="152"/>
                    <a:pt x="242" y="152"/>
                    <a:pt x="242" y="152"/>
                  </a:cubicBezTo>
                  <a:cubicBezTo>
                    <a:pt x="243" y="153"/>
                    <a:pt x="243" y="155"/>
                    <a:pt x="242" y="156"/>
                  </a:cubicBezTo>
                  <a:close/>
                  <a:moveTo>
                    <a:pt x="253" y="83"/>
                  </a:moveTo>
                  <a:cubicBezTo>
                    <a:pt x="254" y="83"/>
                    <a:pt x="255" y="83"/>
                    <a:pt x="256" y="85"/>
                  </a:cubicBezTo>
                  <a:cubicBezTo>
                    <a:pt x="256" y="86"/>
                    <a:pt x="256" y="87"/>
                    <a:pt x="255" y="88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6"/>
                    <a:pt x="256" y="127"/>
                    <a:pt x="256" y="129"/>
                  </a:cubicBezTo>
                  <a:cubicBezTo>
                    <a:pt x="255" y="130"/>
                    <a:pt x="254" y="130"/>
                    <a:pt x="253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0" y="130"/>
                    <a:pt x="210" y="130"/>
                    <a:pt x="209" y="13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7" y="107"/>
                    <a:pt x="187" y="107"/>
                  </a:cubicBezTo>
                  <a:cubicBezTo>
                    <a:pt x="187" y="106"/>
                    <a:pt x="188" y="105"/>
                    <a:pt x="188" y="104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0" y="83"/>
                    <a:pt x="210" y="83"/>
                    <a:pt x="211" y="83"/>
                  </a:cubicBezTo>
                  <a:lnTo>
                    <a:pt x="253" y="83"/>
                  </a:lnTo>
                  <a:close/>
                  <a:moveTo>
                    <a:pt x="458" y="132"/>
                  </a:moveTo>
                  <a:cubicBezTo>
                    <a:pt x="376" y="132"/>
                    <a:pt x="376" y="132"/>
                    <a:pt x="376" y="132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2" y="66"/>
                    <a:pt x="452" y="66"/>
                    <a:pt x="452" y="66"/>
                  </a:cubicBezTo>
                  <a:cubicBezTo>
                    <a:pt x="376" y="66"/>
                    <a:pt x="376" y="66"/>
                    <a:pt x="376" y="66"/>
                  </a:cubicBezTo>
                  <a:cubicBezTo>
                    <a:pt x="376" y="17"/>
                    <a:pt x="376" y="17"/>
                    <a:pt x="376" y="17"/>
                  </a:cubicBezTo>
                  <a:cubicBezTo>
                    <a:pt x="458" y="17"/>
                    <a:pt x="458" y="17"/>
                    <a:pt x="458" y="17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147"/>
                    <a:pt x="359" y="147"/>
                    <a:pt x="359" y="147"/>
                  </a:cubicBezTo>
                  <a:cubicBezTo>
                    <a:pt x="458" y="147"/>
                    <a:pt x="458" y="147"/>
                    <a:pt x="458" y="147"/>
                  </a:cubicBezTo>
                  <a:lnTo>
                    <a:pt x="458" y="132"/>
                  </a:lnTo>
                  <a:close/>
                  <a:moveTo>
                    <a:pt x="399" y="192"/>
                  </a:moveTo>
                  <a:cubicBezTo>
                    <a:pt x="395" y="192"/>
                    <a:pt x="392" y="193"/>
                    <a:pt x="391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90" y="215"/>
                    <a:pt x="390" y="215"/>
                    <a:pt x="390" y="215"/>
                  </a:cubicBezTo>
                  <a:cubicBezTo>
                    <a:pt x="390" y="200"/>
                    <a:pt x="390" y="200"/>
                    <a:pt x="390" y="200"/>
                  </a:cubicBezTo>
                  <a:cubicBezTo>
                    <a:pt x="391" y="197"/>
                    <a:pt x="395" y="195"/>
                    <a:pt x="397" y="195"/>
                  </a:cubicBezTo>
                  <a:cubicBezTo>
                    <a:pt x="401" y="195"/>
                    <a:pt x="404" y="197"/>
                    <a:pt x="404" y="201"/>
                  </a:cubicBezTo>
                  <a:cubicBezTo>
                    <a:pt x="404" y="215"/>
                    <a:pt x="404" y="215"/>
                    <a:pt x="404" y="215"/>
                  </a:cubicBezTo>
                  <a:cubicBezTo>
                    <a:pt x="408" y="215"/>
                    <a:pt x="408" y="215"/>
                    <a:pt x="408" y="215"/>
                  </a:cubicBezTo>
                  <a:cubicBezTo>
                    <a:pt x="408" y="200"/>
                    <a:pt x="408" y="200"/>
                    <a:pt x="408" y="200"/>
                  </a:cubicBezTo>
                  <a:cubicBezTo>
                    <a:pt x="408" y="194"/>
                    <a:pt x="404" y="192"/>
                    <a:pt x="399" y="192"/>
                  </a:cubicBezTo>
                  <a:close/>
                  <a:moveTo>
                    <a:pt x="448" y="204"/>
                  </a:moveTo>
                  <a:cubicBezTo>
                    <a:pt x="448" y="197"/>
                    <a:pt x="445" y="191"/>
                    <a:pt x="437" y="191"/>
                  </a:cubicBezTo>
                  <a:cubicBezTo>
                    <a:pt x="430" y="191"/>
                    <a:pt x="426" y="197"/>
                    <a:pt x="426" y="203"/>
                  </a:cubicBezTo>
                  <a:cubicBezTo>
                    <a:pt x="426" y="212"/>
                    <a:pt x="431" y="216"/>
                    <a:pt x="439" y="216"/>
                  </a:cubicBezTo>
                  <a:cubicBezTo>
                    <a:pt x="441" y="216"/>
                    <a:pt x="445" y="215"/>
                    <a:pt x="447" y="213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4" y="212"/>
                    <a:pt x="441" y="213"/>
                    <a:pt x="439" y="213"/>
                  </a:cubicBezTo>
                  <a:cubicBezTo>
                    <a:pt x="435" y="213"/>
                    <a:pt x="432" y="211"/>
                    <a:pt x="431" y="208"/>
                  </a:cubicBezTo>
                  <a:cubicBezTo>
                    <a:pt x="430" y="207"/>
                    <a:pt x="430" y="206"/>
                    <a:pt x="430" y="204"/>
                  </a:cubicBezTo>
                  <a:cubicBezTo>
                    <a:pt x="430" y="204"/>
                    <a:pt x="430" y="204"/>
                    <a:pt x="430" y="204"/>
                  </a:cubicBezTo>
                  <a:lnTo>
                    <a:pt x="448" y="204"/>
                  </a:lnTo>
                  <a:close/>
                  <a:moveTo>
                    <a:pt x="437" y="194"/>
                  </a:moveTo>
                  <a:cubicBezTo>
                    <a:pt x="442" y="194"/>
                    <a:pt x="444" y="197"/>
                    <a:pt x="444" y="201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1" y="197"/>
                    <a:pt x="433" y="194"/>
                    <a:pt x="437" y="194"/>
                  </a:cubicBezTo>
                  <a:close/>
                  <a:moveTo>
                    <a:pt x="612" y="198"/>
                  </a:moveTo>
                  <a:cubicBezTo>
                    <a:pt x="612" y="196"/>
                    <a:pt x="614" y="194"/>
                    <a:pt x="617" y="194"/>
                  </a:cubicBezTo>
                  <a:cubicBezTo>
                    <a:pt x="621" y="194"/>
                    <a:pt x="623" y="196"/>
                    <a:pt x="624" y="197"/>
                  </a:cubicBezTo>
                  <a:cubicBezTo>
                    <a:pt x="625" y="197"/>
                    <a:pt x="625" y="197"/>
                    <a:pt x="625" y="197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4" y="193"/>
                    <a:pt x="621" y="192"/>
                    <a:pt x="617" y="192"/>
                  </a:cubicBezTo>
                  <a:cubicBezTo>
                    <a:pt x="611" y="192"/>
                    <a:pt x="608" y="194"/>
                    <a:pt x="608" y="198"/>
                  </a:cubicBezTo>
                  <a:cubicBezTo>
                    <a:pt x="608" y="206"/>
                    <a:pt x="622" y="204"/>
                    <a:pt x="622" y="209"/>
                  </a:cubicBezTo>
                  <a:cubicBezTo>
                    <a:pt x="622" y="212"/>
                    <a:pt x="621" y="213"/>
                    <a:pt x="617" y="213"/>
                  </a:cubicBezTo>
                  <a:cubicBezTo>
                    <a:pt x="614" y="213"/>
                    <a:pt x="611" y="211"/>
                    <a:pt x="609" y="210"/>
                  </a:cubicBezTo>
                  <a:cubicBezTo>
                    <a:pt x="608" y="210"/>
                    <a:pt x="608" y="210"/>
                    <a:pt x="608" y="210"/>
                  </a:cubicBezTo>
                  <a:cubicBezTo>
                    <a:pt x="608" y="213"/>
                    <a:pt x="608" y="213"/>
                    <a:pt x="608" y="213"/>
                  </a:cubicBezTo>
                  <a:cubicBezTo>
                    <a:pt x="610" y="215"/>
                    <a:pt x="613" y="216"/>
                    <a:pt x="617" y="216"/>
                  </a:cubicBezTo>
                  <a:cubicBezTo>
                    <a:pt x="623" y="216"/>
                    <a:pt x="626" y="213"/>
                    <a:pt x="626" y="209"/>
                  </a:cubicBezTo>
                  <a:cubicBezTo>
                    <a:pt x="626" y="201"/>
                    <a:pt x="612" y="203"/>
                    <a:pt x="612" y="198"/>
                  </a:cubicBezTo>
                  <a:close/>
                  <a:moveTo>
                    <a:pt x="418" y="184"/>
                  </a:moveTo>
                  <a:cubicBezTo>
                    <a:pt x="415" y="184"/>
                    <a:pt x="415" y="184"/>
                    <a:pt x="415" y="184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1" y="192"/>
                    <a:pt x="411" y="192"/>
                    <a:pt x="411" y="192"/>
                  </a:cubicBezTo>
                  <a:cubicBezTo>
                    <a:pt x="411" y="195"/>
                    <a:pt x="411" y="195"/>
                    <a:pt x="411" y="195"/>
                  </a:cubicBezTo>
                  <a:cubicBezTo>
                    <a:pt x="415" y="195"/>
                    <a:pt x="415" y="195"/>
                    <a:pt x="415" y="195"/>
                  </a:cubicBezTo>
                  <a:cubicBezTo>
                    <a:pt x="414" y="208"/>
                    <a:pt x="414" y="208"/>
                    <a:pt x="414" y="208"/>
                  </a:cubicBezTo>
                  <a:cubicBezTo>
                    <a:pt x="414" y="214"/>
                    <a:pt x="416" y="215"/>
                    <a:pt x="420" y="215"/>
                  </a:cubicBezTo>
                  <a:cubicBezTo>
                    <a:pt x="423" y="215"/>
                    <a:pt x="423" y="215"/>
                    <a:pt x="423" y="215"/>
                  </a:cubicBezTo>
                  <a:cubicBezTo>
                    <a:pt x="423" y="212"/>
                    <a:pt x="423" y="212"/>
                    <a:pt x="423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9" y="212"/>
                    <a:pt x="418" y="212"/>
                    <a:pt x="418" y="209"/>
                  </a:cubicBezTo>
                  <a:cubicBezTo>
                    <a:pt x="418" y="195"/>
                    <a:pt x="418" y="195"/>
                    <a:pt x="418" y="195"/>
                  </a:cubicBezTo>
                  <a:cubicBezTo>
                    <a:pt x="424" y="195"/>
                    <a:pt x="424" y="195"/>
                    <a:pt x="424" y="195"/>
                  </a:cubicBezTo>
                  <a:cubicBezTo>
                    <a:pt x="424" y="192"/>
                    <a:pt x="424" y="192"/>
                    <a:pt x="424" y="192"/>
                  </a:cubicBezTo>
                  <a:cubicBezTo>
                    <a:pt x="418" y="192"/>
                    <a:pt x="418" y="192"/>
                    <a:pt x="418" y="192"/>
                  </a:cubicBezTo>
                  <a:lnTo>
                    <a:pt x="418" y="18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37">
              <a:extLst>
                <a:ext uri="{FF2B5EF4-FFF2-40B4-BE49-F238E27FC236}">
                  <a16:creationId xmlns:a16="http://schemas.microsoft.com/office/drawing/2014/main" id="{6DA942FB-96CC-4196-8E44-56F75D6D3625}"/>
                </a:ext>
              </a:extLst>
            </p:cNvPr>
            <p:cNvSpPr/>
            <p:nvPr userDrawn="1">
              <p:custDataLst>
                <p:tags r:id="rId38"/>
              </p:custDataLst>
            </p:nvPr>
          </p:nvSpPr>
          <p:spPr bwMode="auto">
            <a:xfrm>
              <a:off x="5568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0 w 129"/>
                <a:gd name="T13" fmla="*/ 83 h 189"/>
                <a:gd name="T14" fmla="*/ 120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8 w 129"/>
                <a:gd name="T21" fmla="*/ 170 h 189"/>
                <a:gd name="T22" fmla="*/ 128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0" y="83"/>
                  </a:lnTo>
                  <a:lnTo>
                    <a:pt x="120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8" y="170"/>
                  </a:lnTo>
                  <a:lnTo>
                    <a:pt x="128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38">
              <a:extLst>
                <a:ext uri="{FF2B5EF4-FFF2-40B4-BE49-F238E27FC236}">
                  <a16:creationId xmlns:a16="http://schemas.microsoft.com/office/drawing/2014/main" id="{2F5805DC-94DF-4E16-A436-80971992C8CC}"/>
                </a:ext>
              </a:extLst>
            </p:cNvPr>
            <p:cNvSpPr/>
            <p:nvPr userDrawn="1">
              <p:custDataLst>
                <p:tags r:id="rId39"/>
              </p:custDataLst>
            </p:nvPr>
          </p:nvSpPr>
          <p:spPr bwMode="auto">
            <a:xfrm>
              <a:off x="5726" y="2074"/>
              <a:ext cx="118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4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6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9">
              <a:extLst>
                <a:ext uri="{FF2B5EF4-FFF2-40B4-BE49-F238E27FC236}">
                  <a16:creationId xmlns:a16="http://schemas.microsoft.com/office/drawing/2014/main" id="{BE6B431A-A9A4-436A-ADD2-14E072ADCB3F}"/>
                </a:ext>
              </a:extLst>
            </p:cNvPr>
            <p:cNvSpPr/>
            <p:nvPr userDrawn="1">
              <p:custDataLst>
                <p:tags r:id="rId40"/>
              </p:custDataLst>
            </p:nvPr>
          </p:nvSpPr>
          <p:spPr bwMode="auto">
            <a:xfrm>
              <a:off x="5860" y="2030"/>
              <a:ext cx="73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7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7 w 57"/>
                <a:gd name="T27" fmla="*/ 35 h 138"/>
                <a:gd name="T28" fmla="*/ 17 w 57"/>
                <a:gd name="T29" fmla="*/ 0 h 138"/>
                <a:gd name="T30" fmla="*/ 33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2"/>
                    <a:pt x="16" y="10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0">
              <a:extLst>
                <a:ext uri="{FF2B5EF4-FFF2-40B4-BE49-F238E27FC236}">
                  <a16:creationId xmlns:a16="http://schemas.microsoft.com/office/drawing/2014/main" id="{CCAA985F-27CC-42F3-9959-55DF120AE98C}"/>
                </a:ext>
              </a:extLst>
            </p:cNvPr>
            <p:cNvSpPr>
              <a:spLocks noEditPoints="1"/>
            </p:cNvSpPr>
            <p:nvPr userDrawn="1">
              <p:custDataLst>
                <p:tags r:id="rId41"/>
              </p:custDataLst>
            </p:nvPr>
          </p:nvSpPr>
          <p:spPr bwMode="auto">
            <a:xfrm>
              <a:off x="5952" y="2073"/>
              <a:ext cx="127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3 h 108"/>
                <a:gd name="T10" fmla="*/ 93 w 98"/>
                <a:gd name="T11" fmla="*/ 83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4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3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4"/>
                    <a:pt x="49" y="14"/>
                  </a:cubicBezTo>
                  <a:cubicBezTo>
                    <a:pt x="30" y="14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1">
              <a:extLst>
                <a:ext uri="{FF2B5EF4-FFF2-40B4-BE49-F238E27FC236}">
                  <a16:creationId xmlns:a16="http://schemas.microsoft.com/office/drawing/2014/main" id="{468E471A-A9F0-41CC-B94E-DE4889451AD4}"/>
                </a:ext>
              </a:extLst>
            </p:cNvPr>
            <p:cNvSpPr/>
            <p:nvPr userDrawn="1">
              <p:custDataLst>
                <p:tags r:id="rId42"/>
              </p:custDataLst>
            </p:nvPr>
          </p:nvSpPr>
          <p:spPr bwMode="auto">
            <a:xfrm>
              <a:off x="6106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2">
              <a:extLst>
                <a:ext uri="{FF2B5EF4-FFF2-40B4-BE49-F238E27FC236}">
                  <a16:creationId xmlns:a16="http://schemas.microsoft.com/office/drawing/2014/main" id="{F77FDB84-A4B2-4F5B-8E17-A11D993FF971}"/>
                </a:ext>
              </a:extLst>
            </p:cNvPr>
            <p:cNvSpPr>
              <a:spLocks noEditPoints="1"/>
            </p:cNvSpPr>
            <p:nvPr userDrawn="1">
              <p:custDataLst>
                <p:tags r:id="rId43"/>
              </p:custDataLst>
            </p:nvPr>
          </p:nvSpPr>
          <p:spPr bwMode="auto">
            <a:xfrm>
              <a:off x="6200" y="2073"/>
              <a:ext cx="129" cy="193"/>
            </a:xfrm>
            <a:custGeom>
              <a:avLst/>
              <a:gdLst>
                <a:gd name="T0" fmla="*/ 0 w 100"/>
                <a:gd name="T1" fmla="*/ 2 h 149"/>
                <a:gd name="T2" fmla="*/ 17 w 100"/>
                <a:gd name="T3" fmla="*/ 2 h 149"/>
                <a:gd name="T4" fmla="*/ 17 w 100"/>
                <a:gd name="T5" fmla="*/ 15 h 149"/>
                <a:gd name="T6" fmla="*/ 19 w 100"/>
                <a:gd name="T7" fmla="*/ 15 h 149"/>
                <a:gd name="T8" fmla="*/ 50 w 100"/>
                <a:gd name="T9" fmla="*/ 0 h 149"/>
                <a:gd name="T10" fmla="*/ 100 w 100"/>
                <a:gd name="T11" fmla="*/ 52 h 149"/>
                <a:gd name="T12" fmla="*/ 49 w 100"/>
                <a:gd name="T13" fmla="*/ 107 h 149"/>
                <a:gd name="T14" fmla="*/ 19 w 100"/>
                <a:gd name="T15" fmla="*/ 90 h 149"/>
                <a:gd name="T16" fmla="*/ 17 w 100"/>
                <a:gd name="T17" fmla="*/ 90 h 149"/>
                <a:gd name="T18" fmla="*/ 17 w 100"/>
                <a:gd name="T19" fmla="*/ 149 h 149"/>
                <a:gd name="T20" fmla="*/ 0 w 100"/>
                <a:gd name="T21" fmla="*/ 149 h 149"/>
                <a:gd name="T22" fmla="*/ 0 w 100"/>
                <a:gd name="T23" fmla="*/ 2 h 149"/>
                <a:gd name="T24" fmla="*/ 17 w 100"/>
                <a:gd name="T25" fmla="*/ 42 h 149"/>
                <a:gd name="T26" fmla="*/ 17 w 100"/>
                <a:gd name="T27" fmla="*/ 72 h 149"/>
                <a:gd name="T28" fmla="*/ 46 w 100"/>
                <a:gd name="T29" fmla="*/ 93 h 149"/>
                <a:gd name="T30" fmla="*/ 83 w 100"/>
                <a:gd name="T31" fmla="*/ 52 h 149"/>
                <a:gd name="T32" fmla="*/ 47 w 100"/>
                <a:gd name="T33" fmla="*/ 14 h 149"/>
                <a:gd name="T34" fmla="*/ 17 w 100"/>
                <a:gd name="T35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49">
                  <a:moveTo>
                    <a:pt x="0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4" y="6"/>
                    <a:pt x="36" y="0"/>
                    <a:pt x="50" y="0"/>
                  </a:cubicBezTo>
                  <a:cubicBezTo>
                    <a:pt x="80" y="0"/>
                    <a:pt x="100" y="21"/>
                    <a:pt x="100" y="52"/>
                  </a:cubicBezTo>
                  <a:cubicBezTo>
                    <a:pt x="100" y="85"/>
                    <a:pt x="77" y="107"/>
                    <a:pt x="49" y="107"/>
                  </a:cubicBezTo>
                  <a:cubicBezTo>
                    <a:pt x="38" y="107"/>
                    <a:pt x="24" y="101"/>
                    <a:pt x="19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0" y="2"/>
                  </a:lnTo>
                  <a:close/>
                  <a:moveTo>
                    <a:pt x="17" y="42"/>
                  </a:moveTo>
                  <a:cubicBezTo>
                    <a:pt x="17" y="72"/>
                    <a:pt x="17" y="72"/>
                    <a:pt x="17" y="72"/>
                  </a:cubicBezTo>
                  <a:cubicBezTo>
                    <a:pt x="17" y="85"/>
                    <a:pt x="32" y="93"/>
                    <a:pt x="46" y="93"/>
                  </a:cubicBezTo>
                  <a:cubicBezTo>
                    <a:pt x="66" y="93"/>
                    <a:pt x="83" y="80"/>
                    <a:pt x="83" y="52"/>
                  </a:cubicBezTo>
                  <a:cubicBezTo>
                    <a:pt x="83" y="28"/>
                    <a:pt x="67" y="14"/>
                    <a:pt x="47" y="14"/>
                  </a:cubicBezTo>
                  <a:cubicBezTo>
                    <a:pt x="32" y="14"/>
                    <a:pt x="17" y="26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3">
              <a:extLst>
                <a:ext uri="{FF2B5EF4-FFF2-40B4-BE49-F238E27FC236}">
                  <a16:creationId xmlns:a16="http://schemas.microsoft.com/office/drawing/2014/main" id="{DDA1E833-746D-4E5E-84EE-F470A0CC3B35}"/>
                </a:ext>
              </a:extLst>
            </p:cNvPr>
            <p:cNvSpPr/>
            <p:nvPr userDrawn="1">
              <p:custDataLst>
                <p:tags r:id="rId44"/>
              </p:custDataLst>
            </p:nvPr>
          </p:nvSpPr>
          <p:spPr bwMode="auto">
            <a:xfrm>
              <a:off x="6357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4">
              <a:extLst>
                <a:ext uri="{FF2B5EF4-FFF2-40B4-BE49-F238E27FC236}">
                  <a16:creationId xmlns:a16="http://schemas.microsoft.com/office/drawing/2014/main" id="{FDF19870-25E4-4360-B3A1-11A8DFBEA95C}"/>
                </a:ext>
              </a:extLst>
            </p:cNvPr>
            <p:cNvSpPr>
              <a:spLocks noEditPoints="1"/>
            </p:cNvSpPr>
            <p:nvPr userDrawn="1">
              <p:custDataLst>
                <p:tags r:id="rId45"/>
              </p:custDataLst>
            </p:nvPr>
          </p:nvSpPr>
          <p:spPr bwMode="auto">
            <a:xfrm>
              <a:off x="6451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5">
              <a:extLst>
                <a:ext uri="{FF2B5EF4-FFF2-40B4-BE49-F238E27FC236}">
                  <a16:creationId xmlns:a16="http://schemas.microsoft.com/office/drawing/2014/main" id="{B2F5822E-4E39-4D64-B22E-775DF081D4CB}"/>
                </a:ext>
              </a:extLst>
            </p:cNvPr>
            <p:cNvSpPr/>
            <p:nvPr userDrawn="1">
              <p:custDataLst>
                <p:tags r:id="rId46"/>
              </p:custDataLst>
            </p:nvPr>
          </p:nvSpPr>
          <p:spPr bwMode="auto">
            <a:xfrm>
              <a:off x="6501" y="2074"/>
              <a:ext cx="103" cy="139"/>
            </a:xfrm>
            <a:custGeom>
              <a:avLst/>
              <a:gdLst>
                <a:gd name="T0" fmla="*/ 0 w 80"/>
                <a:gd name="T1" fmla="*/ 79 h 107"/>
                <a:gd name="T2" fmla="*/ 6 w 80"/>
                <a:gd name="T3" fmla="*/ 79 h 107"/>
                <a:gd name="T4" fmla="*/ 39 w 80"/>
                <a:gd name="T5" fmla="*/ 94 h 107"/>
                <a:gd name="T6" fmla="*/ 64 w 80"/>
                <a:gd name="T7" fmla="*/ 78 h 107"/>
                <a:gd name="T8" fmla="*/ 1 w 80"/>
                <a:gd name="T9" fmla="*/ 29 h 107"/>
                <a:gd name="T10" fmla="*/ 42 w 80"/>
                <a:gd name="T11" fmla="*/ 0 h 107"/>
                <a:gd name="T12" fmla="*/ 74 w 80"/>
                <a:gd name="T13" fmla="*/ 8 h 107"/>
                <a:gd name="T14" fmla="*/ 74 w 80"/>
                <a:gd name="T15" fmla="*/ 24 h 107"/>
                <a:gd name="T16" fmla="*/ 70 w 80"/>
                <a:gd name="T17" fmla="*/ 24 h 107"/>
                <a:gd name="T18" fmla="*/ 42 w 80"/>
                <a:gd name="T19" fmla="*/ 12 h 107"/>
                <a:gd name="T20" fmla="*/ 17 w 80"/>
                <a:gd name="T21" fmla="*/ 26 h 107"/>
                <a:gd name="T22" fmla="*/ 80 w 80"/>
                <a:gd name="T23" fmla="*/ 77 h 107"/>
                <a:gd name="T24" fmla="*/ 39 w 80"/>
                <a:gd name="T25" fmla="*/ 107 h 107"/>
                <a:gd name="T26" fmla="*/ 0 w 80"/>
                <a:gd name="T27" fmla="*/ 95 h 107"/>
                <a:gd name="T28" fmla="*/ 0 w 80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7">
                  <a:moveTo>
                    <a:pt x="0" y="79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1" y="87"/>
                    <a:pt x="26" y="94"/>
                    <a:pt x="39" y="94"/>
                  </a:cubicBezTo>
                  <a:cubicBezTo>
                    <a:pt x="55" y="94"/>
                    <a:pt x="64" y="89"/>
                    <a:pt x="64" y="78"/>
                  </a:cubicBezTo>
                  <a:cubicBezTo>
                    <a:pt x="64" y="57"/>
                    <a:pt x="1" y="64"/>
                    <a:pt x="1" y="29"/>
                  </a:cubicBezTo>
                  <a:cubicBezTo>
                    <a:pt x="1" y="11"/>
                    <a:pt x="14" y="0"/>
                    <a:pt x="42" y="0"/>
                  </a:cubicBezTo>
                  <a:cubicBezTo>
                    <a:pt x="57" y="0"/>
                    <a:pt x="69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6" y="20"/>
                    <a:pt x="56" y="12"/>
                    <a:pt x="42" y="12"/>
                  </a:cubicBezTo>
                  <a:cubicBezTo>
                    <a:pt x="24" y="12"/>
                    <a:pt x="17" y="18"/>
                    <a:pt x="17" y="26"/>
                  </a:cubicBezTo>
                  <a:cubicBezTo>
                    <a:pt x="17" y="51"/>
                    <a:pt x="80" y="41"/>
                    <a:pt x="80" y="77"/>
                  </a:cubicBezTo>
                  <a:cubicBezTo>
                    <a:pt x="80" y="96"/>
                    <a:pt x="68" y="107"/>
                    <a:pt x="39" y="107"/>
                  </a:cubicBezTo>
                  <a:cubicBezTo>
                    <a:pt x="23" y="107"/>
                    <a:pt x="10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6">
              <a:extLst>
                <a:ext uri="{FF2B5EF4-FFF2-40B4-BE49-F238E27FC236}">
                  <a16:creationId xmlns:a16="http://schemas.microsoft.com/office/drawing/2014/main" id="{DF73BFC1-C63E-4A46-9F5E-4F6CB9C5FCB4}"/>
                </a:ext>
              </a:extLst>
            </p:cNvPr>
            <p:cNvSpPr>
              <a:spLocks noEditPoints="1"/>
            </p:cNvSpPr>
            <p:nvPr userDrawn="1">
              <p:custDataLst>
                <p:tags r:id="rId47"/>
              </p:custDataLst>
            </p:nvPr>
          </p:nvSpPr>
          <p:spPr bwMode="auto">
            <a:xfrm>
              <a:off x="6621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8 w 97"/>
                <a:gd name="T9" fmla="*/ 83 h 108"/>
                <a:gd name="T10" fmla="*/ 92 w 97"/>
                <a:gd name="T11" fmla="*/ 83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4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3"/>
                    <a:pt x="17" y="68"/>
                    <a:pt x="19" y="72"/>
                  </a:cubicBezTo>
                  <a:cubicBezTo>
                    <a:pt x="25" y="86"/>
                    <a:pt x="36" y="94"/>
                    <a:pt x="55" y="94"/>
                  </a:cubicBezTo>
                  <a:cubicBezTo>
                    <a:pt x="65" y="94"/>
                    <a:pt x="78" y="90"/>
                    <a:pt x="88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4"/>
                    <a:pt x="49" y="14"/>
                  </a:cubicBezTo>
                  <a:cubicBezTo>
                    <a:pt x="30" y="14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47">
              <a:extLst>
                <a:ext uri="{FF2B5EF4-FFF2-40B4-BE49-F238E27FC236}">
                  <a16:creationId xmlns:a16="http://schemas.microsoft.com/office/drawing/2014/main" id="{2B661471-FABA-4ECA-B73E-F8ECF15A3516}"/>
                </a:ext>
              </a:extLst>
            </p:cNvPr>
            <p:cNvSpPr/>
            <p:nvPr userDrawn="1">
              <p:custDataLst>
                <p:tags r:id="rId48"/>
              </p:custDataLst>
            </p:nvPr>
          </p:nvSpPr>
          <p:spPr bwMode="auto">
            <a:xfrm>
              <a:off x="6841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48">
              <a:extLst>
                <a:ext uri="{FF2B5EF4-FFF2-40B4-BE49-F238E27FC236}">
                  <a16:creationId xmlns:a16="http://schemas.microsoft.com/office/drawing/2014/main" id="{34FB3B98-7C97-4052-9762-E3E2402EA45B}"/>
                </a:ext>
              </a:extLst>
            </p:cNvPr>
            <p:cNvSpPr/>
            <p:nvPr userDrawn="1">
              <p:custDataLst>
                <p:tags r:id="rId49"/>
              </p:custDataLst>
            </p:nvPr>
          </p:nvSpPr>
          <p:spPr bwMode="auto">
            <a:xfrm>
              <a:off x="6995" y="2074"/>
              <a:ext cx="101" cy="139"/>
            </a:xfrm>
            <a:custGeom>
              <a:avLst/>
              <a:gdLst>
                <a:gd name="T0" fmla="*/ 0 w 79"/>
                <a:gd name="T1" fmla="*/ 79 h 107"/>
                <a:gd name="T2" fmla="*/ 5 w 79"/>
                <a:gd name="T3" fmla="*/ 79 h 107"/>
                <a:gd name="T4" fmla="*/ 38 w 79"/>
                <a:gd name="T5" fmla="*/ 94 h 107"/>
                <a:gd name="T6" fmla="*/ 63 w 79"/>
                <a:gd name="T7" fmla="*/ 78 h 107"/>
                <a:gd name="T8" fmla="*/ 0 w 79"/>
                <a:gd name="T9" fmla="*/ 29 h 107"/>
                <a:gd name="T10" fmla="*/ 41 w 79"/>
                <a:gd name="T11" fmla="*/ 0 h 107"/>
                <a:gd name="T12" fmla="*/ 74 w 79"/>
                <a:gd name="T13" fmla="*/ 8 h 107"/>
                <a:gd name="T14" fmla="*/ 74 w 79"/>
                <a:gd name="T15" fmla="*/ 24 h 107"/>
                <a:gd name="T16" fmla="*/ 69 w 79"/>
                <a:gd name="T17" fmla="*/ 24 h 107"/>
                <a:gd name="T18" fmla="*/ 41 w 79"/>
                <a:gd name="T19" fmla="*/ 12 h 107"/>
                <a:gd name="T20" fmla="*/ 16 w 79"/>
                <a:gd name="T21" fmla="*/ 26 h 107"/>
                <a:gd name="T22" fmla="*/ 79 w 79"/>
                <a:gd name="T23" fmla="*/ 77 h 107"/>
                <a:gd name="T24" fmla="*/ 38 w 79"/>
                <a:gd name="T25" fmla="*/ 107 h 107"/>
                <a:gd name="T26" fmla="*/ 0 w 79"/>
                <a:gd name="T27" fmla="*/ 95 h 107"/>
                <a:gd name="T28" fmla="*/ 0 w 79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7">
                  <a:moveTo>
                    <a:pt x="0" y="79"/>
                  </a:moveTo>
                  <a:cubicBezTo>
                    <a:pt x="5" y="79"/>
                    <a:pt x="5" y="79"/>
                    <a:pt x="5" y="79"/>
                  </a:cubicBezTo>
                  <a:cubicBezTo>
                    <a:pt x="11" y="87"/>
                    <a:pt x="25" y="94"/>
                    <a:pt x="38" y="94"/>
                  </a:cubicBezTo>
                  <a:cubicBezTo>
                    <a:pt x="55" y="94"/>
                    <a:pt x="63" y="89"/>
                    <a:pt x="63" y="78"/>
                  </a:cubicBezTo>
                  <a:cubicBezTo>
                    <a:pt x="63" y="57"/>
                    <a:pt x="0" y="64"/>
                    <a:pt x="0" y="29"/>
                  </a:cubicBezTo>
                  <a:cubicBezTo>
                    <a:pt x="0" y="11"/>
                    <a:pt x="13" y="0"/>
                    <a:pt x="41" y="0"/>
                  </a:cubicBezTo>
                  <a:cubicBezTo>
                    <a:pt x="57" y="0"/>
                    <a:pt x="68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5" y="20"/>
                    <a:pt x="56" y="12"/>
                    <a:pt x="41" y="12"/>
                  </a:cubicBezTo>
                  <a:cubicBezTo>
                    <a:pt x="24" y="12"/>
                    <a:pt x="16" y="18"/>
                    <a:pt x="16" y="26"/>
                  </a:cubicBezTo>
                  <a:cubicBezTo>
                    <a:pt x="16" y="51"/>
                    <a:pt x="79" y="41"/>
                    <a:pt x="79" y="77"/>
                  </a:cubicBezTo>
                  <a:cubicBezTo>
                    <a:pt x="79" y="96"/>
                    <a:pt x="67" y="107"/>
                    <a:pt x="38" y="107"/>
                  </a:cubicBezTo>
                  <a:cubicBezTo>
                    <a:pt x="23" y="107"/>
                    <a:pt x="9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49">
              <a:extLst>
                <a:ext uri="{FF2B5EF4-FFF2-40B4-BE49-F238E27FC236}">
                  <a16:creationId xmlns:a16="http://schemas.microsoft.com/office/drawing/2014/main" id="{0CCD6502-CE0A-4EC7-8F4A-FFC8811DFA79}"/>
                </a:ext>
              </a:extLst>
            </p:cNvPr>
            <p:cNvSpPr/>
            <p:nvPr userDrawn="1">
              <p:custDataLst>
                <p:tags r:id="rId50"/>
              </p:custDataLst>
            </p:nvPr>
          </p:nvSpPr>
          <p:spPr bwMode="auto">
            <a:xfrm>
              <a:off x="71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2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50">
              <a:extLst>
                <a:ext uri="{FF2B5EF4-FFF2-40B4-BE49-F238E27FC236}">
                  <a16:creationId xmlns:a16="http://schemas.microsoft.com/office/drawing/2014/main" id="{260CF930-2A16-46B3-8A42-74F786D6A0A1}"/>
                </a:ext>
              </a:extLst>
            </p:cNvPr>
            <p:cNvSpPr>
              <a:spLocks noEditPoints="1"/>
            </p:cNvSpPr>
            <p:nvPr userDrawn="1">
              <p:custDataLst>
                <p:tags r:id="rId51"/>
              </p:custDataLst>
            </p:nvPr>
          </p:nvSpPr>
          <p:spPr bwMode="auto">
            <a:xfrm>
              <a:off x="7203" y="2073"/>
              <a:ext cx="134" cy="140"/>
            </a:xfrm>
            <a:custGeom>
              <a:avLst/>
              <a:gdLst>
                <a:gd name="T0" fmla="*/ 51 w 104"/>
                <a:gd name="T1" fmla="*/ 0 h 108"/>
                <a:gd name="T2" fmla="*/ 104 w 104"/>
                <a:gd name="T3" fmla="*/ 53 h 108"/>
                <a:gd name="T4" fmla="*/ 51 w 104"/>
                <a:gd name="T5" fmla="*/ 108 h 108"/>
                <a:gd name="T6" fmla="*/ 0 w 104"/>
                <a:gd name="T7" fmla="*/ 54 h 108"/>
                <a:gd name="T8" fmla="*/ 51 w 104"/>
                <a:gd name="T9" fmla="*/ 0 h 108"/>
                <a:gd name="T10" fmla="*/ 51 w 104"/>
                <a:gd name="T11" fmla="*/ 94 h 108"/>
                <a:gd name="T12" fmla="*/ 87 w 104"/>
                <a:gd name="T13" fmla="*/ 54 h 108"/>
                <a:gd name="T14" fmla="*/ 51 w 104"/>
                <a:gd name="T15" fmla="*/ 13 h 108"/>
                <a:gd name="T16" fmla="*/ 16 w 104"/>
                <a:gd name="T17" fmla="*/ 54 h 108"/>
                <a:gd name="T18" fmla="*/ 51 w 104"/>
                <a:gd name="T19" fmla="*/ 9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8">
                  <a:moveTo>
                    <a:pt x="51" y="0"/>
                  </a:moveTo>
                  <a:cubicBezTo>
                    <a:pt x="83" y="0"/>
                    <a:pt x="104" y="21"/>
                    <a:pt x="104" y="53"/>
                  </a:cubicBezTo>
                  <a:cubicBezTo>
                    <a:pt x="104" y="87"/>
                    <a:pt x="84" y="108"/>
                    <a:pt x="51" y="108"/>
                  </a:cubicBezTo>
                  <a:cubicBezTo>
                    <a:pt x="20" y="108"/>
                    <a:pt x="0" y="86"/>
                    <a:pt x="0" y="54"/>
                  </a:cubicBezTo>
                  <a:cubicBezTo>
                    <a:pt x="0" y="21"/>
                    <a:pt x="20" y="0"/>
                    <a:pt x="51" y="0"/>
                  </a:cubicBezTo>
                  <a:close/>
                  <a:moveTo>
                    <a:pt x="51" y="94"/>
                  </a:moveTo>
                  <a:cubicBezTo>
                    <a:pt x="71" y="94"/>
                    <a:pt x="87" y="79"/>
                    <a:pt x="87" y="54"/>
                  </a:cubicBezTo>
                  <a:cubicBezTo>
                    <a:pt x="87" y="28"/>
                    <a:pt x="72" y="13"/>
                    <a:pt x="51" y="13"/>
                  </a:cubicBezTo>
                  <a:cubicBezTo>
                    <a:pt x="33" y="13"/>
                    <a:pt x="16" y="28"/>
                    <a:pt x="16" y="54"/>
                  </a:cubicBezTo>
                  <a:cubicBezTo>
                    <a:pt x="16" y="79"/>
                    <a:pt x="33" y="94"/>
                    <a:pt x="51" y="94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51">
              <a:extLst>
                <a:ext uri="{FF2B5EF4-FFF2-40B4-BE49-F238E27FC236}">
                  <a16:creationId xmlns:a16="http://schemas.microsoft.com/office/drawing/2014/main" id="{0E54DDB4-66ED-4D5C-BEB2-1927A0907C3A}"/>
                </a:ext>
              </a:extLst>
            </p:cNvPr>
            <p:cNvSpPr/>
            <p:nvPr userDrawn="1">
              <p:custDataLst>
                <p:tags r:id="rId52"/>
              </p:custDataLst>
            </p:nvPr>
          </p:nvSpPr>
          <p:spPr bwMode="auto">
            <a:xfrm>
              <a:off x="7364" y="2074"/>
              <a:ext cx="119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3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5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52">
              <a:extLst>
                <a:ext uri="{FF2B5EF4-FFF2-40B4-BE49-F238E27FC236}">
                  <a16:creationId xmlns:a16="http://schemas.microsoft.com/office/drawing/2014/main" id="{E556308B-CC6D-4ECF-A1F9-ABBBE1425AAC}"/>
                </a:ext>
              </a:extLst>
            </p:cNvPr>
            <p:cNvSpPr>
              <a:spLocks noEditPoints="1"/>
            </p:cNvSpPr>
            <p:nvPr userDrawn="1">
              <p:custDataLst>
                <p:tags r:id="rId53"/>
              </p:custDataLst>
            </p:nvPr>
          </p:nvSpPr>
          <p:spPr bwMode="auto">
            <a:xfrm>
              <a:off x="7516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53">
              <a:extLst>
                <a:ext uri="{FF2B5EF4-FFF2-40B4-BE49-F238E27FC236}">
                  <a16:creationId xmlns:a16="http://schemas.microsoft.com/office/drawing/2014/main" id="{9BFC5ABB-757A-4AF5-BB07-36295C376F0F}"/>
                </a:ext>
              </a:extLst>
            </p:cNvPr>
            <p:cNvSpPr>
              <a:spLocks noEditPoints="1"/>
            </p:cNvSpPr>
            <p:nvPr userDrawn="1">
              <p:custDataLst>
                <p:tags r:id="rId54"/>
              </p:custDataLst>
            </p:nvPr>
          </p:nvSpPr>
          <p:spPr bwMode="auto">
            <a:xfrm>
              <a:off x="7565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5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4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6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50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8"/>
                    <a:pt x="40" y="42"/>
                  </a:cubicBezTo>
                  <a:cubicBezTo>
                    <a:pt x="47" y="40"/>
                    <a:pt x="63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5"/>
                    <a:pt x="44" y="15"/>
                  </a:cubicBezTo>
                  <a:cubicBezTo>
                    <a:pt x="29" y="15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4" y="53"/>
                    <a:pt x="51" y="55"/>
                    <a:pt x="46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75124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1A36BA34-906F-4880-B086-9766206C34C1}"/>
              </a:ext>
            </a:extLst>
          </p:cNvPr>
          <p:cNvGrpSpPr>
            <a:grpSpLocks noChangeAspect="1"/>
          </p:cNvGrpSpPr>
          <p:nvPr userDrawn="1">
            <p:custDataLst>
              <p:tags r:id="rId1"/>
            </p:custDataLst>
          </p:nvPr>
        </p:nvGrpSpPr>
        <p:grpSpPr>
          <a:xfrm>
            <a:off x="7913089" y="6466809"/>
            <a:ext cx="4015386" cy="154800"/>
            <a:chOff x="1" y="2013"/>
            <a:chExt cx="7678" cy="296"/>
          </a:xfrm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706E6E0E-BC5A-45C8-BE30-C51613F207D1}"/>
                </a:ext>
              </a:extLst>
            </p:cNvPr>
            <p:cNvSpPr/>
            <p:nvPr userDrawn="1">
              <p:custDataLst>
                <p:tags r:id="rId2"/>
              </p:custDataLst>
            </p:nvPr>
          </p:nvSpPr>
          <p:spPr bwMode="auto">
            <a:xfrm>
              <a:off x="1184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764BE971-C5DA-4D64-8A7D-8DAB03B3DF09}"/>
                </a:ext>
              </a:extLst>
            </p:cNvPr>
            <p:cNvSpPr/>
            <p:nvPr userDrawn="1">
              <p:custDataLst>
                <p:tags r:id="rId3"/>
              </p:custDataLst>
            </p:nvPr>
          </p:nvSpPr>
          <p:spPr bwMode="auto">
            <a:xfrm>
              <a:off x="132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2C77B057-EA5E-438D-8C0D-453843D14977}"/>
                </a:ext>
              </a:extLst>
            </p:cNvPr>
            <p:cNvSpPr/>
            <p:nvPr userDrawn="1">
              <p:custDataLst>
                <p:tags r:id="rId4"/>
              </p:custDataLst>
            </p:nvPr>
          </p:nvSpPr>
          <p:spPr bwMode="auto">
            <a:xfrm>
              <a:off x="14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id="{A346AC82-B93D-4A75-ABD2-142A9BFAC578}"/>
                </a:ext>
              </a:extLst>
            </p:cNvPr>
            <p:cNvSpPr>
              <a:spLocks noEditPoints="1"/>
            </p:cNvSpPr>
            <p:nvPr userDrawn="1">
              <p:custDataLst>
                <p:tags r:id="rId5"/>
              </p:custDataLst>
            </p:nvPr>
          </p:nvSpPr>
          <p:spPr bwMode="auto">
            <a:xfrm>
              <a:off x="1504" y="2073"/>
              <a:ext cx="124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4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8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5" y="108"/>
                    <a:pt x="54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8" y="13"/>
                  </a:cubicBezTo>
                  <a:cubicBezTo>
                    <a:pt x="29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9">
              <a:extLst>
                <a:ext uri="{FF2B5EF4-FFF2-40B4-BE49-F238E27FC236}">
                  <a16:creationId xmlns:a16="http://schemas.microsoft.com/office/drawing/2014/main" id="{E48BCDD2-4E65-4995-B35A-BDFD15991E73}"/>
                </a:ext>
              </a:extLst>
            </p:cNvPr>
            <p:cNvSpPr/>
            <p:nvPr userDrawn="1">
              <p:custDataLst>
                <p:tags r:id="rId6"/>
              </p:custDataLst>
            </p:nvPr>
          </p:nvSpPr>
          <p:spPr bwMode="auto">
            <a:xfrm>
              <a:off x="1638" y="2076"/>
              <a:ext cx="134" cy="133"/>
            </a:xfrm>
            <a:custGeom>
              <a:avLst/>
              <a:gdLst>
                <a:gd name="T0" fmla="*/ 134 w 134"/>
                <a:gd name="T1" fmla="*/ 0 h 133"/>
                <a:gd name="T2" fmla="*/ 134 w 134"/>
                <a:gd name="T3" fmla="*/ 6 h 133"/>
                <a:gd name="T4" fmla="*/ 79 w 134"/>
                <a:gd name="T5" fmla="*/ 133 h 133"/>
                <a:gd name="T6" fmla="*/ 54 w 134"/>
                <a:gd name="T7" fmla="*/ 133 h 133"/>
                <a:gd name="T8" fmla="*/ 0 w 134"/>
                <a:gd name="T9" fmla="*/ 6 h 133"/>
                <a:gd name="T10" fmla="*/ 0 w 134"/>
                <a:gd name="T11" fmla="*/ 0 h 133"/>
                <a:gd name="T12" fmla="*/ 20 w 134"/>
                <a:gd name="T13" fmla="*/ 0 h 133"/>
                <a:gd name="T14" fmla="*/ 60 w 134"/>
                <a:gd name="T15" fmla="*/ 100 h 133"/>
                <a:gd name="T16" fmla="*/ 64 w 134"/>
                <a:gd name="T17" fmla="*/ 114 h 133"/>
                <a:gd name="T18" fmla="*/ 68 w 134"/>
                <a:gd name="T19" fmla="*/ 114 h 133"/>
                <a:gd name="T20" fmla="*/ 73 w 134"/>
                <a:gd name="T21" fmla="*/ 101 h 133"/>
                <a:gd name="T22" fmla="*/ 113 w 134"/>
                <a:gd name="T23" fmla="*/ 0 h 133"/>
                <a:gd name="T24" fmla="*/ 134 w 134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3">
                  <a:moveTo>
                    <a:pt x="134" y="0"/>
                  </a:moveTo>
                  <a:lnTo>
                    <a:pt x="134" y="6"/>
                  </a:lnTo>
                  <a:lnTo>
                    <a:pt x="79" y="133"/>
                  </a:lnTo>
                  <a:lnTo>
                    <a:pt x="54" y="133"/>
                  </a:lnTo>
                  <a:lnTo>
                    <a:pt x="0" y="6"/>
                  </a:lnTo>
                  <a:lnTo>
                    <a:pt x="0" y="0"/>
                  </a:lnTo>
                  <a:lnTo>
                    <a:pt x="20" y="0"/>
                  </a:lnTo>
                  <a:lnTo>
                    <a:pt x="60" y="100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3" y="101"/>
                  </a:lnTo>
                  <a:lnTo>
                    <a:pt x="113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0">
              <a:extLst>
                <a:ext uri="{FF2B5EF4-FFF2-40B4-BE49-F238E27FC236}">
                  <a16:creationId xmlns:a16="http://schemas.microsoft.com/office/drawing/2014/main" id="{45532781-DA34-4EBB-A951-0DAE253CF0B5}"/>
                </a:ext>
              </a:extLst>
            </p:cNvPr>
            <p:cNvSpPr>
              <a:spLocks noEditPoints="1"/>
            </p:cNvSpPr>
            <p:nvPr userDrawn="1">
              <p:custDataLst>
                <p:tags r:id="rId7"/>
              </p:custDataLst>
            </p:nvPr>
          </p:nvSpPr>
          <p:spPr bwMode="auto">
            <a:xfrm>
              <a:off x="1781" y="2017"/>
              <a:ext cx="134" cy="196"/>
            </a:xfrm>
            <a:custGeom>
              <a:avLst/>
              <a:gdLst>
                <a:gd name="T0" fmla="*/ 52 w 104"/>
                <a:gd name="T1" fmla="*/ 43 h 151"/>
                <a:gd name="T2" fmla="*/ 104 w 104"/>
                <a:gd name="T3" fmla="*/ 96 h 151"/>
                <a:gd name="T4" fmla="*/ 52 w 104"/>
                <a:gd name="T5" fmla="*/ 151 h 151"/>
                <a:gd name="T6" fmla="*/ 0 w 104"/>
                <a:gd name="T7" fmla="*/ 97 h 151"/>
                <a:gd name="T8" fmla="*/ 52 w 104"/>
                <a:gd name="T9" fmla="*/ 43 h 151"/>
                <a:gd name="T10" fmla="*/ 52 w 104"/>
                <a:gd name="T11" fmla="*/ 137 h 151"/>
                <a:gd name="T12" fmla="*/ 87 w 104"/>
                <a:gd name="T13" fmla="*/ 97 h 151"/>
                <a:gd name="T14" fmla="*/ 52 w 104"/>
                <a:gd name="T15" fmla="*/ 56 h 151"/>
                <a:gd name="T16" fmla="*/ 17 w 104"/>
                <a:gd name="T17" fmla="*/ 97 h 151"/>
                <a:gd name="T18" fmla="*/ 52 w 104"/>
                <a:gd name="T19" fmla="*/ 137 h 151"/>
                <a:gd name="T20" fmla="*/ 67 w 104"/>
                <a:gd name="T21" fmla="*/ 10 h 151"/>
                <a:gd name="T22" fmla="*/ 75 w 104"/>
                <a:gd name="T23" fmla="*/ 2 h 151"/>
                <a:gd name="T24" fmla="*/ 86 w 104"/>
                <a:gd name="T25" fmla="*/ 5 h 151"/>
                <a:gd name="T26" fmla="*/ 66 w 104"/>
                <a:gd name="T27" fmla="*/ 22 h 151"/>
                <a:gd name="T28" fmla="*/ 38 w 104"/>
                <a:gd name="T29" fmla="*/ 12 h 151"/>
                <a:gd name="T30" fmla="*/ 28 w 104"/>
                <a:gd name="T31" fmla="*/ 20 h 151"/>
                <a:gd name="T32" fmla="*/ 18 w 104"/>
                <a:gd name="T33" fmla="*/ 15 h 151"/>
                <a:gd name="T34" fmla="*/ 39 w 104"/>
                <a:gd name="T35" fmla="*/ 0 h 151"/>
                <a:gd name="T36" fmla="*/ 67 w 104"/>
                <a:gd name="T37" fmla="*/ 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1">
                  <a:moveTo>
                    <a:pt x="52" y="43"/>
                  </a:moveTo>
                  <a:cubicBezTo>
                    <a:pt x="83" y="43"/>
                    <a:pt x="104" y="64"/>
                    <a:pt x="104" y="96"/>
                  </a:cubicBezTo>
                  <a:cubicBezTo>
                    <a:pt x="104" y="130"/>
                    <a:pt x="84" y="151"/>
                    <a:pt x="52" y="151"/>
                  </a:cubicBezTo>
                  <a:cubicBezTo>
                    <a:pt x="20" y="151"/>
                    <a:pt x="0" y="129"/>
                    <a:pt x="0" y="97"/>
                  </a:cubicBezTo>
                  <a:cubicBezTo>
                    <a:pt x="0" y="64"/>
                    <a:pt x="21" y="43"/>
                    <a:pt x="52" y="43"/>
                  </a:cubicBezTo>
                  <a:close/>
                  <a:moveTo>
                    <a:pt x="52" y="137"/>
                  </a:moveTo>
                  <a:cubicBezTo>
                    <a:pt x="72" y="137"/>
                    <a:pt x="87" y="122"/>
                    <a:pt x="87" y="97"/>
                  </a:cubicBezTo>
                  <a:cubicBezTo>
                    <a:pt x="87" y="71"/>
                    <a:pt x="72" y="56"/>
                    <a:pt x="52" y="56"/>
                  </a:cubicBezTo>
                  <a:cubicBezTo>
                    <a:pt x="33" y="56"/>
                    <a:pt x="17" y="71"/>
                    <a:pt x="17" y="97"/>
                  </a:cubicBezTo>
                  <a:cubicBezTo>
                    <a:pt x="17" y="122"/>
                    <a:pt x="33" y="137"/>
                    <a:pt x="52" y="137"/>
                  </a:cubicBezTo>
                  <a:close/>
                  <a:moveTo>
                    <a:pt x="67" y="10"/>
                  </a:moveTo>
                  <a:cubicBezTo>
                    <a:pt x="70" y="10"/>
                    <a:pt x="74" y="7"/>
                    <a:pt x="75" y="2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3" y="16"/>
                    <a:pt x="76" y="22"/>
                    <a:pt x="66" y="22"/>
                  </a:cubicBezTo>
                  <a:cubicBezTo>
                    <a:pt x="51" y="22"/>
                    <a:pt x="47" y="12"/>
                    <a:pt x="38" y="12"/>
                  </a:cubicBezTo>
                  <a:cubicBezTo>
                    <a:pt x="35" y="12"/>
                    <a:pt x="30" y="12"/>
                    <a:pt x="28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3"/>
                    <a:pt x="30" y="0"/>
                    <a:pt x="39" y="0"/>
                  </a:cubicBezTo>
                  <a:cubicBezTo>
                    <a:pt x="52" y="0"/>
                    <a:pt x="56" y="10"/>
                    <a:pt x="67" y="10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id="{4EDBFD26-2D00-4E0F-9E2A-944645E8A688}"/>
                </a:ext>
              </a:extLst>
            </p:cNvPr>
            <p:cNvSpPr/>
            <p:nvPr userDrawn="1">
              <p:custDataLst>
                <p:tags r:id="rId8"/>
              </p:custDataLst>
            </p:nvPr>
          </p:nvSpPr>
          <p:spPr bwMode="auto">
            <a:xfrm>
              <a:off x="1929" y="2030"/>
              <a:ext cx="72" cy="179"/>
            </a:xfrm>
            <a:custGeom>
              <a:avLst/>
              <a:gdLst>
                <a:gd name="T0" fmla="*/ 32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2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2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2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12">
              <a:extLst>
                <a:ext uri="{FF2B5EF4-FFF2-40B4-BE49-F238E27FC236}">
                  <a16:creationId xmlns:a16="http://schemas.microsoft.com/office/drawing/2014/main" id="{3BD71F8D-3B87-4C72-9915-9C0AF004FD24}"/>
                </a:ext>
              </a:extLst>
            </p:cNvPr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2030" y="2013"/>
              <a:ext cx="21" cy="196"/>
            </a:xfrm>
            <a:prstGeom prst="rect">
              <a:avLst/>
            </a:pr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3">
              <a:extLst>
                <a:ext uri="{FF2B5EF4-FFF2-40B4-BE49-F238E27FC236}">
                  <a16:creationId xmlns:a16="http://schemas.microsoft.com/office/drawing/2014/main" id="{45DAF3F5-CE41-498B-9748-BC8357697FE5}"/>
                </a:ext>
              </a:extLst>
            </p:cNvPr>
            <p:cNvSpPr/>
            <p:nvPr userDrawn="1">
              <p:custDataLst>
                <p:tags r:id="rId10"/>
              </p:custDataLst>
            </p:nvPr>
          </p:nvSpPr>
          <p:spPr bwMode="auto">
            <a:xfrm>
              <a:off x="2086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40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4">
              <a:extLst>
                <a:ext uri="{FF2B5EF4-FFF2-40B4-BE49-F238E27FC236}">
                  <a16:creationId xmlns:a16="http://schemas.microsoft.com/office/drawing/2014/main" id="{722FE811-CB7D-43C1-9D85-2FF5B940F930}"/>
                </a:ext>
              </a:extLst>
            </p:cNvPr>
            <p:cNvSpPr/>
            <p:nvPr userDrawn="1">
              <p:custDataLst>
                <p:tags r:id="rId11"/>
              </p:custDataLst>
            </p:nvPr>
          </p:nvSpPr>
          <p:spPr bwMode="auto">
            <a:xfrm>
              <a:off x="2234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5">
              <a:extLst>
                <a:ext uri="{FF2B5EF4-FFF2-40B4-BE49-F238E27FC236}">
                  <a16:creationId xmlns:a16="http://schemas.microsoft.com/office/drawing/2014/main" id="{7D6B2784-5A45-420C-8159-049B184595F9}"/>
                </a:ext>
              </a:extLst>
            </p:cNvPr>
            <p:cNvSpPr>
              <a:spLocks noEditPoint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2353" y="2073"/>
              <a:ext cx="126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2 h 108"/>
                <a:gd name="T10" fmla="*/ 93 w 98"/>
                <a:gd name="T11" fmla="*/ 82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3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2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3"/>
                    <a:pt x="49" y="13"/>
                  </a:cubicBezTo>
                  <a:cubicBezTo>
                    <a:pt x="30" y="13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6">
              <a:extLst>
                <a:ext uri="{FF2B5EF4-FFF2-40B4-BE49-F238E27FC236}">
                  <a16:creationId xmlns:a16="http://schemas.microsoft.com/office/drawing/2014/main" id="{7C6E1E14-190F-42AA-A85A-4C0FE6CB7F93}"/>
                </a:ext>
              </a:extLst>
            </p:cNvPr>
            <p:cNvSpPr>
              <a:spLocks noEditPoint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2561" y="2020"/>
              <a:ext cx="174" cy="189"/>
            </a:xfrm>
            <a:custGeom>
              <a:avLst/>
              <a:gdLst>
                <a:gd name="T0" fmla="*/ 70 w 174"/>
                <a:gd name="T1" fmla="*/ 0 h 189"/>
                <a:gd name="T2" fmla="*/ 105 w 174"/>
                <a:gd name="T3" fmla="*/ 0 h 189"/>
                <a:gd name="T4" fmla="*/ 174 w 174"/>
                <a:gd name="T5" fmla="*/ 183 h 189"/>
                <a:gd name="T6" fmla="*/ 174 w 174"/>
                <a:gd name="T7" fmla="*/ 189 h 189"/>
                <a:gd name="T8" fmla="*/ 152 w 174"/>
                <a:gd name="T9" fmla="*/ 189 h 189"/>
                <a:gd name="T10" fmla="*/ 127 w 174"/>
                <a:gd name="T11" fmla="*/ 122 h 189"/>
                <a:gd name="T12" fmla="*/ 45 w 174"/>
                <a:gd name="T13" fmla="*/ 122 h 189"/>
                <a:gd name="T14" fmla="*/ 21 w 174"/>
                <a:gd name="T15" fmla="*/ 189 h 189"/>
                <a:gd name="T16" fmla="*/ 0 w 174"/>
                <a:gd name="T17" fmla="*/ 189 h 189"/>
                <a:gd name="T18" fmla="*/ 0 w 174"/>
                <a:gd name="T19" fmla="*/ 183 h 189"/>
                <a:gd name="T20" fmla="*/ 70 w 174"/>
                <a:gd name="T21" fmla="*/ 0 h 189"/>
                <a:gd name="T22" fmla="*/ 53 w 174"/>
                <a:gd name="T23" fmla="*/ 102 h 189"/>
                <a:gd name="T24" fmla="*/ 119 w 174"/>
                <a:gd name="T25" fmla="*/ 102 h 189"/>
                <a:gd name="T26" fmla="*/ 90 w 174"/>
                <a:gd name="T27" fmla="*/ 27 h 189"/>
                <a:gd name="T28" fmla="*/ 87 w 174"/>
                <a:gd name="T29" fmla="*/ 15 h 189"/>
                <a:gd name="T30" fmla="*/ 85 w 174"/>
                <a:gd name="T31" fmla="*/ 15 h 189"/>
                <a:gd name="T32" fmla="*/ 81 w 174"/>
                <a:gd name="T33" fmla="*/ 27 h 189"/>
                <a:gd name="T34" fmla="*/ 53 w 174"/>
                <a:gd name="T35" fmla="*/ 10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189">
                  <a:moveTo>
                    <a:pt x="70" y="0"/>
                  </a:moveTo>
                  <a:lnTo>
                    <a:pt x="105" y="0"/>
                  </a:lnTo>
                  <a:lnTo>
                    <a:pt x="174" y="183"/>
                  </a:lnTo>
                  <a:lnTo>
                    <a:pt x="174" y="189"/>
                  </a:lnTo>
                  <a:lnTo>
                    <a:pt x="152" y="189"/>
                  </a:lnTo>
                  <a:lnTo>
                    <a:pt x="127" y="122"/>
                  </a:lnTo>
                  <a:lnTo>
                    <a:pt x="45" y="122"/>
                  </a:lnTo>
                  <a:lnTo>
                    <a:pt x="21" y="189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70" y="0"/>
                  </a:lnTo>
                  <a:close/>
                  <a:moveTo>
                    <a:pt x="53" y="102"/>
                  </a:moveTo>
                  <a:lnTo>
                    <a:pt x="119" y="102"/>
                  </a:lnTo>
                  <a:lnTo>
                    <a:pt x="90" y="27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1" y="27"/>
                  </a:lnTo>
                  <a:lnTo>
                    <a:pt x="53" y="102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7">
              <a:extLst>
                <a:ext uri="{FF2B5EF4-FFF2-40B4-BE49-F238E27FC236}">
                  <a16:creationId xmlns:a16="http://schemas.microsoft.com/office/drawing/2014/main" id="{B5ECE9A3-3345-4F99-8942-7935315B43DC}"/>
                </a:ext>
              </a:extLst>
            </p:cNvPr>
            <p:cNvSpPr/>
            <p:nvPr userDrawn="1">
              <p:custDataLst>
                <p:tags r:id="rId14"/>
              </p:custDataLst>
            </p:nvPr>
          </p:nvSpPr>
          <p:spPr bwMode="auto">
            <a:xfrm>
              <a:off x="2761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7 w 56"/>
                <a:gd name="T3" fmla="*/ 1 h 104"/>
                <a:gd name="T4" fmla="*/ 17 w 56"/>
                <a:gd name="T5" fmla="*/ 19 h 104"/>
                <a:gd name="T6" fmla="*/ 20 w 56"/>
                <a:gd name="T7" fmla="*/ 19 h 104"/>
                <a:gd name="T8" fmla="*/ 42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2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7"/>
                    <a:pt x="3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0" y="15"/>
                    <a:pt x="19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8">
              <a:extLst>
                <a:ext uri="{FF2B5EF4-FFF2-40B4-BE49-F238E27FC236}">
                  <a16:creationId xmlns:a16="http://schemas.microsoft.com/office/drawing/2014/main" id="{50C00B7A-0173-4906-B050-66F50C0426C1}"/>
                </a:ext>
              </a:extLst>
            </p:cNvPr>
            <p:cNvSpPr>
              <a:spLocks noEditPoint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2840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9">
              <a:extLst>
                <a:ext uri="{FF2B5EF4-FFF2-40B4-BE49-F238E27FC236}">
                  <a16:creationId xmlns:a16="http://schemas.microsoft.com/office/drawing/2014/main" id="{59CCEA44-054C-4767-91F6-B31F71702E64}"/>
                </a:ext>
              </a:extLst>
            </p:cNvPr>
            <p:cNvSpPr/>
            <p:nvPr userDrawn="1">
              <p:custDataLst>
                <p:tags r:id="rId16"/>
              </p:custDataLst>
            </p:nvPr>
          </p:nvSpPr>
          <p:spPr bwMode="auto">
            <a:xfrm>
              <a:off x="2992" y="2074"/>
              <a:ext cx="117" cy="135"/>
            </a:xfrm>
            <a:custGeom>
              <a:avLst/>
              <a:gdLst>
                <a:gd name="T0" fmla="*/ 75 w 91"/>
                <a:gd name="T1" fmla="*/ 40 h 104"/>
                <a:gd name="T2" fmla="*/ 46 w 91"/>
                <a:gd name="T3" fmla="*/ 14 h 104"/>
                <a:gd name="T4" fmla="*/ 16 w 91"/>
                <a:gd name="T5" fmla="*/ 38 h 104"/>
                <a:gd name="T6" fmla="*/ 16 w 91"/>
                <a:gd name="T7" fmla="*/ 104 h 104"/>
                <a:gd name="T8" fmla="*/ 0 w 91"/>
                <a:gd name="T9" fmla="*/ 104 h 104"/>
                <a:gd name="T10" fmla="*/ 0 w 91"/>
                <a:gd name="T11" fmla="*/ 1 h 104"/>
                <a:gd name="T12" fmla="*/ 15 w 91"/>
                <a:gd name="T13" fmla="*/ 1 h 104"/>
                <a:gd name="T14" fmla="*/ 15 w 91"/>
                <a:gd name="T15" fmla="*/ 19 h 104"/>
                <a:gd name="T16" fmla="*/ 18 w 91"/>
                <a:gd name="T17" fmla="*/ 19 h 104"/>
                <a:gd name="T18" fmla="*/ 52 w 91"/>
                <a:gd name="T19" fmla="*/ 0 h 104"/>
                <a:gd name="T20" fmla="*/ 91 w 91"/>
                <a:gd name="T21" fmla="*/ 38 h 104"/>
                <a:gd name="T22" fmla="*/ 91 w 91"/>
                <a:gd name="T23" fmla="*/ 104 h 104"/>
                <a:gd name="T24" fmla="*/ 75 w 91"/>
                <a:gd name="T25" fmla="*/ 104 h 104"/>
                <a:gd name="T26" fmla="*/ 75 w 91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4">
                  <a:moveTo>
                    <a:pt x="75" y="40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4" y="14"/>
                    <a:pt x="16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8" y="0"/>
                    <a:pt x="52" y="0"/>
                  </a:cubicBezTo>
                  <a:cubicBezTo>
                    <a:pt x="75" y="0"/>
                    <a:pt x="91" y="11"/>
                    <a:pt x="91" y="38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0">
              <a:extLst>
                <a:ext uri="{FF2B5EF4-FFF2-40B4-BE49-F238E27FC236}">
                  <a16:creationId xmlns:a16="http://schemas.microsoft.com/office/drawing/2014/main" id="{9F3468A8-A470-4728-95ED-01F29834F5BC}"/>
                </a:ext>
              </a:extLst>
            </p:cNvPr>
            <p:cNvSpPr>
              <a:spLocks noEditPoint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3136" y="2015"/>
              <a:ext cx="129" cy="197"/>
            </a:xfrm>
            <a:custGeom>
              <a:avLst/>
              <a:gdLst>
                <a:gd name="T0" fmla="*/ 100 w 100"/>
                <a:gd name="T1" fmla="*/ 0 h 152"/>
                <a:gd name="T2" fmla="*/ 100 w 100"/>
                <a:gd name="T3" fmla="*/ 150 h 152"/>
                <a:gd name="T4" fmla="*/ 83 w 100"/>
                <a:gd name="T5" fmla="*/ 150 h 152"/>
                <a:gd name="T6" fmla="*/ 83 w 100"/>
                <a:gd name="T7" fmla="*/ 137 h 152"/>
                <a:gd name="T8" fmla="*/ 80 w 100"/>
                <a:gd name="T9" fmla="*/ 137 h 152"/>
                <a:gd name="T10" fmla="*/ 49 w 100"/>
                <a:gd name="T11" fmla="*/ 152 h 152"/>
                <a:gd name="T12" fmla="*/ 0 w 100"/>
                <a:gd name="T13" fmla="*/ 100 h 152"/>
                <a:gd name="T14" fmla="*/ 52 w 100"/>
                <a:gd name="T15" fmla="*/ 45 h 152"/>
                <a:gd name="T16" fmla="*/ 83 w 100"/>
                <a:gd name="T17" fmla="*/ 61 h 152"/>
                <a:gd name="T18" fmla="*/ 83 w 100"/>
                <a:gd name="T19" fmla="*/ 0 h 152"/>
                <a:gd name="T20" fmla="*/ 100 w 100"/>
                <a:gd name="T21" fmla="*/ 0 h 152"/>
                <a:gd name="T22" fmla="*/ 83 w 100"/>
                <a:gd name="T23" fmla="*/ 109 h 152"/>
                <a:gd name="T24" fmla="*/ 83 w 100"/>
                <a:gd name="T25" fmla="*/ 81 h 152"/>
                <a:gd name="T26" fmla="*/ 54 w 100"/>
                <a:gd name="T27" fmla="*/ 59 h 152"/>
                <a:gd name="T28" fmla="*/ 17 w 100"/>
                <a:gd name="T29" fmla="*/ 99 h 152"/>
                <a:gd name="T30" fmla="*/ 54 w 100"/>
                <a:gd name="T31" fmla="*/ 138 h 152"/>
                <a:gd name="T32" fmla="*/ 83 w 100"/>
                <a:gd name="T33" fmla="*/ 10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52">
                  <a:moveTo>
                    <a:pt x="100" y="0"/>
                  </a:moveTo>
                  <a:cubicBezTo>
                    <a:pt x="100" y="150"/>
                    <a:pt x="100" y="150"/>
                    <a:pt x="100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72" y="147"/>
                    <a:pt x="62" y="152"/>
                    <a:pt x="49" y="152"/>
                  </a:cubicBezTo>
                  <a:cubicBezTo>
                    <a:pt x="21" y="152"/>
                    <a:pt x="0" y="131"/>
                    <a:pt x="0" y="100"/>
                  </a:cubicBezTo>
                  <a:cubicBezTo>
                    <a:pt x="0" y="66"/>
                    <a:pt x="24" y="45"/>
                    <a:pt x="52" y="45"/>
                  </a:cubicBezTo>
                  <a:cubicBezTo>
                    <a:pt x="64" y="45"/>
                    <a:pt x="80" y="51"/>
                    <a:pt x="83" y="61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100" y="0"/>
                  </a:lnTo>
                  <a:close/>
                  <a:moveTo>
                    <a:pt x="83" y="109"/>
                  </a:moveTo>
                  <a:cubicBezTo>
                    <a:pt x="83" y="81"/>
                    <a:pt x="83" y="81"/>
                    <a:pt x="83" y="81"/>
                  </a:cubicBezTo>
                  <a:cubicBezTo>
                    <a:pt x="83" y="67"/>
                    <a:pt x="70" y="59"/>
                    <a:pt x="54" y="59"/>
                  </a:cubicBezTo>
                  <a:cubicBezTo>
                    <a:pt x="36" y="59"/>
                    <a:pt x="17" y="72"/>
                    <a:pt x="17" y="99"/>
                  </a:cubicBezTo>
                  <a:cubicBezTo>
                    <a:pt x="17" y="124"/>
                    <a:pt x="35" y="138"/>
                    <a:pt x="54" y="138"/>
                  </a:cubicBezTo>
                  <a:cubicBezTo>
                    <a:pt x="69" y="138"/>
                    <a:pt x="83" y="125"/>
                    <a:pt x="83" y="109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1">
              <a:extLst>
                <a:ext uri="{FF2B5EF4-FFF2-40B4-BE49-F238E27FC236}">
                  <a16:creationId xmlns:a16="http://schemas.microsoft.com/office/drawing/2014/main" id="{401E86CA-B937-41A5-9523-652E81FAF121}"/>
                </a:ext>
              </a:extLst>
            </p:cNvPr>
            <p:cNvSpPr>
              <a:spLocks noEditPoint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3293" y="2073"/>
              <a:ext cx="113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3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49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6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2">
              <a:extLst>
                <a:ext uri="{FF2B5EF4-FFF2-40B4-BE49-F238E27FC236}">
                  <a16:creationId xmlns:a16="http://schemas.microsoft.com/office/drawing/2014/main" id="{1E4C64EA-10C6-4B76-B08B-F663402F6A30}"/>
                </a:ext>
              </a:extLst>
            </p:cNvPr>
            <p:cNvSpPr/>
            <p:nvPr userDrawn="1">
              <p:custDataLst>
                <p:tags r:id="rId19"/>
              </p:custDataLst>
            </p:nvPr>
          </p:nvSpPr>
          <p:spPr bwMode="auto">
            <a:xfrm>
              <a:off x="3441" y="2074"/>
              <a:ext cx="213" cy="135"/>
            </a:xfrm>
            <a:custGeom>
              <a:avLst/>
              <a:gdLst>
                <a:gd name="T0" fmla="*/ 75 w 165"/>
                <a:gd name="T1" fmla="*/ 38 h 104"/>
                <a:gd name="T2" fmla="*/ 46 w 165"/>
                <a:gd name="T3" fmla="*/ 14 h 104"/>
                <a:gd name="T4" fmla="*/ 16 w 165"/>
                <a:gd name="T5" fmla="*/ 38 h 104"/>
                <a:gd name="T6" fmla="*/ 16 w 165"/>
                <a:gd name="T7" fmla="*/ 104 h 104"/>
                <a:gd name="T8" fmla="*/ 0 w 165"/>
                <a:gd name="T9" fmla="*/ 104 h 104"/>
                <a:gd name="T10" fmla="*/ 0 w 165"/>
                <a:gd name="T11" fmla="*/ 1 h 104"/>
                <a:gd name="T12" fmla="*/ 16 w 165"/>
                <a:gd name="T13" fmla="*/ 1 h 104"/>
                <a:gd name="T14" fmla="*/ 16 w 165"/>
                <a:gd name="T15" fmla="*/ 19 h 104"/>
                <a:gd name="T16" fmla="*/ 18 w 165"/>
                <a:gd name="T17" fmla="*/ 19 h 104"/>
                <a:gd name="T18" fmla="*/ 51 w 165"/>
                <a:gd name="T19" fmla="*/ 0 h 104"/>
                <a:gd name="T20" fmla="*/ 86 w 165"/>
                <a:gd name="T21" fmla="*/ 21 h 104"/>
                <a:gd name="T22" fmla="*/ 89 w 165"/>
                <a:gd name="T23" fmla="*/ 21 h 104"/>
                <a:gd name="T24" fmla="*/ 125 w 165"/>
                <a:gd name="T25" fmla="*/ 0 h 104"/>
                <a:gd name="T26" fmla="*/ 165 w 165"/>
                <a:gd name="T27" fmla="*/ 37 h 104"/>
                <a:gd name="T28" fmla="*/ 165 w 165"/>
                <a:gd name="T29" fmla="*/ 104 h 104"/>
                <a:gd name="T30" fmla="*/ 149 w 165"/>
                <a:gd name="T31" fmla="*/ 104 h 104"/>
                <a:gd name="T32" fmla="*/ 149 w 165"/>
                <a:gd name="T33" fmla="*/ 38 h 104"/>
                <a:gd name="T34" fmla="*/ 121 w 165"/>
                <a:gd name="T35" fmla="*/ 14 h 104"/>
                <a:gd name="T36" fmla="*/ 91 w 165"/>
                <a:gd name="T37" fmla="*/ 39 h 104"/>
                <a:gd name="T38" fmla="*/ 91 w 165"/>
                <a:gd name="T39" fmla="*/ 104 h 104"/>
                <a:gd name="T40" fmla="*/ 75 w 165"/>
                <a:gd name="T41" fmla="*/ 104 h 104"/>
                <a:gd name="T42" fmla="*/ 75 w 165"/>
                <a:gd name="T43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104">
                  <a:moveTo>
                    <a:pt x="75" y="38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5" y="5"/>
                    <a:pt x="39" y="0"/>
                    <a:pt x="51" y="0"/>
                  </a:cubicBezTo>
                  <a:cubicBezTo>
                    <a:pt x="72" y="0"/>
                    <a:pt x="82" y="9"/>
                    <a:pt x="86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7"/>
                    <a:pt x="112" y="0"/>
                    <a:pt x="125" y="0"/>
                  </a:cubicBezTo>
                  <a:cubicBezTo>
                    <a:pt x="149" y="0"/>
                    <a:pt x="165" y="11"/>
                    <a:pt x="165" y="37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9" y="23"/>
                    <a:pt x="137" y="14"/>
                    <a:pt x="121" y="14"/>
                  </a:cubicBezTo>
                  <a:cubicBezTo>
                    <a:pt x="110" y="14"/>
                    <a:pt x="91" y="24"/>
                    <a:pt x="91" y="3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38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3">
              <a:extLst>
                <a:ext uri="{FF2B5EF4-FFF2-40B4-BE49-F238E27FC236}">
                  <a16:creationId xmlns:a16="http://schemas.microsoft.com/office/drawing/2014/main" id="{EE4BC88B-1C3E-4D72-B924-2400A8EB2DA7}"/>
                </a:ext>
              </a:extLst>
            </p:cNvPr>
            <p:cNvSpPr>
              <a:spLocks noEditPoint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3687" y="2016"/>
              <a:ext cx="22" cy="193"/>
            </a:xfrm>
            <a:custGeom>
              <a:avLst/>
              <a:gdLst>
                <a:gd name="T0" fmla="*/ 0 w 22"/>
                <a:gd name="T1" fmla="*/ 27 h 193"/>
                <a:gd name="T2" fmla="*/ 0 w 22"/>
                <a:gd name="T3" fmla="*/ 0 h 193"/>
                <a:gd name="T4" fmla="*/ 22 w 22"/>
                <a:gd name="T5" fmla="*/ 0 h 193"/>
                <a:gd name="T6" fmla="*/ 22 w 22"/>
                <a:gd name="T7" fmla="*/ 27 h 193"/>
                <a:gd name="T8" fmla="*/ 0 w 22"/>
                <a:gd name="T9" fmla="*/ 27 h 193"/>
                <a:gd name="T10" fmla="*/ 0 w 22"/>
                <a:gd name="T11" fmla="*/ 193 h 193"/>
                <a:gd name="T12" fmla="*/ 0 w 22"/>
                <a:gd name="T13" fmla="*/ 60 h 193"/>
                <a:gd name="T14" fmla="*/ 22 w 22"/>
                <a:gd name="T15" fmla="*/ 60 h 193"/>
                <a:gd name="T16" fmla="*/ 22 w 22"/>
                <a:gd name="T17" fmla="*/ 193 h 193"/>
                <a:gd name="T18" fmla="*/ 0 w 22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3">
                  <a:moveTo>
                    <a:pt x="0" y="2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2" y="60"/>
                  </a:lnTo>
                  <a:lnTo>
                    <a:pt x="22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4">
              <a:extLst>
                <a:ext uri="{FF2B5EF4-FFF2-40B4-BE49-F238E27FC236}">
                  <a16:creationId xmlns:a16="http://schemas.microsoft.com/office/drawing/2014/main" id="{2CDB932C-7178-4BF3-B071-2675DB247FA5}"/>
                </a:ext>
              </a:extLst>
            </p:cNvPr>
            <p:cNvSpPr/>
            <p:nvPr userDrawn="1">
              <p:custDataLst>
                <p:tags r:id="rId21"/>
              </p:custDataLst>
            </p:nvPr>
          </p:nvSpPr>
          <p:spPr bwMode="auto">
            <a:xfrm>
              <a:off x="3739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5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9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5">
              <a:extLst>
                <a:ext uri="{FF2B5EF4-FFF2-40B4-BE49-F238E27FC236}">
                  <a16:creationId xmlns:a16="http://schemas.microsoft.com/office/drawing/2014/main" id="{169C8D8F-43AC-4380-AEF5-C4F61152345B}"/>
                </a:ext>
              </a:extLst>
            </p:cNvPr>
            <p:cNvSpPr>
              <a:spLocks noEditPoint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3857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9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9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80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5" y="94"/>
                    <a:pt x="78" y="90"/>
                    <a:pt x="89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6">
              <a:extLst>
                <a:ext uri="{FF2B5EF4-FFF2-40B4-BE49-F238E27FC236}">
                  <a16:creationId xmlns:a16="http://schemas.microsoft.com/office/drawing/2014/main" id="{6336C8AD-1A2C-402D-B986-A80C1E4FDD0D}"/>
                </a:ext>
              </a:extLst>
            </p:cNvPr>
            <p:cNvSpPr/>
            <p:nvPr userDrawn="1">
              <p:custDataLst>
                <p:tags r:id="rId23"/>
              </p:custDataLst>
            </p:nvPr>
          </p:nvSpPr>
          <p:spPr bwMode="auto">
            <a:xfrm>
              <a:off x="4070" y="2017"/>
              <a:ext cx="146" cy="196"/>
            </a:xfrm>
            <a:custGeom>
              <a:avLst/>
              <a:gdLst>
                <a:gd name="T0" fmla="*/ 0 w 113"/>
                <a:gd name="T1" fmla="*/ 111 h 151"/>
                <a:gd name="T2" fmla="*/ 4 w 113"/>
                <a:gd name="T3" fmla="*/ 111 h 151"/>
                <a:gd name="T4" fmla="*/ 60 w 113"/>
                <a:gd name="T5" fmla="*/ 135 h 151"/>
                <a:gd name="T6" fmla="*/ 96 w 113"/>
                <a:gd name="T7" fmla="*/ 111 h 151"/>
                <a:gd name="T8" fmla="*/ 56 w 113"/>
                <a:gd name="T9" fmla="*/ 84 h 151"/>
                <a:gd name="T10" fmla="*/ 2 w 113"/>
                <a:gd name="T11" fmla="*/ 41 h 151"/>
                <a:gd name="T12" fmla="*/ 59 w 113"/>
                <a:gd name="T13" fmla="*/ 0 h 151"/>
                <a:gd name="T14" fmla="*/ 108 w 113"/>
                <a:gd name="T15" fmla="*/ 16 h 151"/>
                <a:gd name="T16" fmla="*/ 108 w 113"/>
                <a:gd name="T17" fmla="*/ 32 h 151"/>
                <a:gd name="T18" fmla="*/ 103 w 113"/>
                <a:gd name="T19" fmla="*/ 32 h 151"/>
                <a:gd name="T20" fmla="*/ 55 w 113"/>
                <a:gd name="T21" fmla="*/ 15 h 151"/>
                <a:gd name="T22" fmla="*/ 19 w 113"/>
                <a:gd name="T23" fmla="*/ 41 h 151"/>
                <a:gd name="T24" fmla="*/ 58 w 113"/>
                <a:gd name="T25" fmla="*/ 68 h 151"/>
                <a:gd name="T26" fmla="*/ 113 w 113"/>
                <a:gd name="T27" fmla="*/ 111 h 151"/>
                <a:gd name="T28" fmla="*/ 60 w 113"/>
                <a:gd name="T29" fmla="*/ 151 h 151"/>
                <a:gd name="T30" fmla="*/ 0 w 113"/>
                <a:gd name="T31" fmla="*/ 131 h 151"/>
                <a:gd name="T32" fmla="*/ 0 w 113"/>
                <a:gd name="T33" fmla="*/ 11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" h="151">
                  <a:moveTo>
                    <a:pt x="0" y="111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18" y="125"/>
                    <a:pt x="41" y="135"/>
                    <a:pt x="60" y="135"/>
                  </a:cubicBezTo>
                  <a:cubicBezTo>
                    <a:pt x="84" y="135"/>
                    <a:pt x="96" y="122"/>
                    <a:pt x="96" y="111"/>
                  </a:cubicBezTo>
                  <a:cubicBezTo>
                    <a:pt x="96" y="93"/>
                    <a:pt x="76" y="88"/>
                    <a:pt x="56" y="84"/>
                  </a:cubicBezTo>
                  <a:cubicBezTo>
                    <a:pt x="31" y="78"/>
                    <a:pt x="2" y="72"/>
                    <a:pt x="2" y="41"/>
                  </a:cubicBezTo>
                  <a:cubicBezTo>
                    <a:pt x="2" y="18"/>
                    <a:pt x="23" y="0"/>
                    <a:pt x="59" y="0"/>
                  </a:cubicBezTo>
                  <a:cubicBezTo>
                    <a:pt x="80" y="0"/>
                    <a:pt x="99" y="8"/>
                    <a:pt x="108" y="16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93" y="23"/>
                    <a:pt x="76" y="15"/>
                    <a:pt x="55" y="15"/>
                  </a:cubicBezTo>
                  <a:cubicBezTo>
                    <a:pt x="33" y="15"/>
                    <a:pt x="19" y="27"/>
                    <a:pt x="19" y="41"/>
                  </a:cubicBezTo>
                  <a:cubicBezTo>
                    <a:pt x="19" y="58"/>
                    <a:pt x="39" y="63"/>
                    <a:pt x="58" y="68"/>
                  </a:cubicBezTo>
                  <a:cubicBezTo>
                    <a:pt x="83" y="74"/>
                    <a:pt x="113" y="79"/>
                    <a:pt x="113" y="111"/>
                  </a:cubicBezTo>
                  <a:cubicBezTo>
                    <a:pt x="113" y="133"/>
                    <a:pt x="94" y="151"/>
                    <a:pt x="60" y="151"/>
                  </a:cubicBezTo>
                  <a:cubicBezTo>
                    <a:pt x="36" y="151"/>
                    <a:pt x="18" y="145"/>
                    <a:pt x="0" y="13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7">
              <a:extLst>
                <a:ext uri="{FF2B5EF4-FFF2-40B4-BE49-F238E27FC236}">
                  <a16:creationId xmlns:a16="http://schemas.microsoft.com/office/drawing/2014/main" id="{F901984D-49C1-47D0-82AB-F7D6C3D8FF33}"/>
                </a:ext>
              </a:extLst>
            </p:cNvPr>
            <p:cNvSpPr>
              <a:spLocks noEditPoint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4243" y="2016"/>
              <a:ext cx="20" cy="193"/>
            </a:xfrm>
            <a:custGeom>
              <a:avLst/>
              <a:gdLst>
                <a:gd name="T0" fmla="*/ 0 w 20"/>
                <a:gd name="T1" fmla="*/ 27 h 193"/>
                <a:gd name="T2" fmla="*/ 0 w 20"/>
                <a:gd name="T3" fmla="*/ 0 h 193"/>
                <a:gd name="T4" fmla="*/ 20 w 20"/>
                <a:gd name="T5" fmla="*/ 0 h 193"/>
                <a:gd name="T6" fmla="*/ 20 w 20"/>
                <a:gd name="T7" fmla="*/ 27 h 193"/>
                <a:gd name="T8" fmla="*/ 0 w 20"/>
                <a:gd name="T9" fmla="*/ 27 h 193"/>
                <a:gd name="T10" fmla="*/ 0 w 20"/>
                <a:gd name="T11" fmla="*/ 193 h 193"/>
                <a:gd name="T12" fmla="*/ 0 w 20"/>
                <a:gd name="T13" fmla="*/ 60 h 193"/>
                <a:gd name="T14" fmla="*/ 20 w 20"/>
                <a:gd name="T15" fmla="*/ 60 h 193"/>
                <a:gd name="T16" fmla="*/ 20 w 20"/>
                <a:gd name="T17" fmla="*/ 193 h 193"/>
                <a:gd name="T18" fmla="*/ 0 w 20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3">
                  <a:moveTo>
                    <a:pt x="0" y="27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0" y="60"/>
                  </a:lnTo>
                  <a:lnTo>
                    <a:pt x="20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8">
              <a:extLst>
                <a:ext uri="{FF2B5EF4-FFF2-40B4-BE49-F238E27FC236}">
                  <a16:creationId xmlns:a16="http://schemas.microsoft.com/office/drawing/2014/main" id="{82814621-8FBD-4DEC-BDC8-017315CF199F}"/>
                </a:ext>
              </a:extLst>
            </p:cNvPr>
            <p:cNvSpPr/>
            <p:nvPr userDrawn="1">
              <p:custDataLst>
                <p:tags r:id="rId25"/>
              </p:custDataLst>
            </p:nvPr>
          </p:nvSpPr>
          <p:spPr bwMode="auto">
            <a:xfrm>
              <a:off x="4301" y="2013"/>
              <a:ext cx="116" cy="196"/>
            </a:xfrm>
            <a:custGeom>
              <a:avLst/>
              <a:gdLst>
                <a:gd name="T0" fmla="*/ 74 w 90"/>
                <a:gd name="T1" fmla="*/ 87 h 151"/>
                <a:gd name="T2" fmla="*/ 46 w 90"/>
                <a:gd name="T3" fmla="*/ 61 h 151"/>
                <a:gd name="T4" fmla="*/ 16 w 90"/>
                <a:gd name="T5" fmla="*/ 85 h 151"/>
                <a:gd name="T6" fmla="*/ 16 w 90"/>
                <a:gd name="T7" fmla="*/ 151 h 151"/>
                <a:gd name="T8" fmla="*/ 0 w 90"/>
                <a:gd name="T9" fmla="*/ 151 h 151"/>
                <a:gd name="T10" fmla="*/ 0 w 90"/>
                <a:gd name="T11" fmla="*/ 0 h 151"/>
                <a:gd name="T12" fmla="*/ 16 w 90"/>
                <a:gd name="T13" fmla="*/ 0 h 151"/>
                <a:gd name="T14" fmla="*/ 16 w 90"/>
                <a:gd name="T15" fmla="*/ 66 h 151"/>
                <a:gd name="T16" fmla="*/ 18 w 90"/>
                <a:gd name="T17" fmla="*/ 66 h 151"/>
                <a:gd name="T18" fmla="*/ 51 w 90"/>
                <a:gd name="T19" fmla="*/ 47 h 151"/>
                <a:gd name="T20" fmla="*/ 90 w 90"/>
                <a:gd name="T21" fmla="*/ 85 h 151"/>
                <a:gd name="T22" fmla="*/ 90 w 90"/>
                <a:gd name="T23" fmla="*/ 151 h 151"/>
                <a:gd name="T24" fmla="*/ 74 w 90"/>
                <a:gd name="T25" fmla="*/ 151 h 151"/>
                <a:gd name="T26" fmla="*/ 74 w 90"/>
                <a:gd name="T27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51">
                  <a:moveTo>
                    <a:pt x="74" y="87"/>
                  </a:moveTo>
                  <a:cubicBezTo>
                    <a:pt x="74" y="70"/>
                    <a:pt x="62" y="61"/>
                    <a:pt x="46" y="61"/>
                  </a:cubicBezTo>
                  <a:cubicBezTo>
                    <a:pt x="34" y="61"/>
                    <a:pt x="17" y="70"/>
                    <a:pt x="16" y="8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52"/>
                    <a:pt x="37" y="47"/>
                    <a:pt x="51" y="47"/>
                  </a:cubicBezTo>
                  <a:cubicBezTo>
                    <a:pt x="74" y="47"/>
                    <a:pt x="90" y="58"/>
                    <a:pt x="90" y="85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74" y="151"/>
                    <a:pt x="74" y="151"/>
                    <a:pt x="74" y="151"/>
                  </a:cubicBezTo>
                  <a:lnTo>
                    <a:pt x="74" y="87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9">
              <a:extLst>
                <a:ext uri="{FF2B5EF4-FFF2-40B4-BE49-F238E27FC236}">
                  <a16:creationId xmlns:a16="http://schemas.microsoft.com/office/drawing/2014/main" id="{D9E5309A-0788-40CA-AE14-0BD5CF0BFBE9}"/>
                </a:ext>
              </a:extLst>
            </p:cNvPr>
            <p:cNvSpPr/>
            <p:nvPr userDrawn="1">
              <p:custDataLst>
                <p:tags r:id="rId26"/>
              </p:custDataLst>
            </p:nvPr>
          </p:nvSpPr>
          <p:spPr bwMode="auto">
            <a:xfrm>
              <a:off x="4433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30">
              <a:extLst>
                <a:ext uri="{FF2B5EF4-FFF2-40B4-BE49-F238E27FC236}">
                  <a16:creationId xmlns:a16="http://schemas.microsoft.com/office/drawing/2014/main" id="{70CC21F4-F603-4C9E-9C9A-46DF98746E3E}"/>
                </a:ext>
              </a:extLst>
            </p:cNvPr>
            <p:cNvSpPr>
              <a:spLocks noEditPoints="1"/>
            </p:cNvSpPr>
            <p:nvPr userDrawn="1">
              <p:custDataLst>
                <p:tags r:id="rId27"/>
              </p:custDataLst>
            </p:nvPr>
          </p:nvSpPr>
          <p:spPr bwMode="auto">
            <a:xfrm>
              <a:off x="4527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5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69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0 w 88"/>
                <a:gd name="T17" fmla="*/ 28 h 108"/>
                <a:gd name="T18" fmla="*/ 7 w 88"/>
                <a:gd name="T19" fmla="*/ 28 h 108"/>
                <a:gd name="T20" fmla="*/ 7 w 88"/>
                <a:gd name="T21" fmla="*/ 13 h 108"/>
                <a:gd name="T22" fmla="*/ 44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6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0" y="103"/>
                    <a:pt x="49" y="108"/>
                    <a:pt x="35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69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6" y="6"/>
                    <a:pt x="28" y="0"/>
                    <a:pt x="44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6" y="65"/>
                    <a:pt x="16" y="77"/>
                  </a:cubicBezTo>
                  <a:cubicBezTo>
                    <a:pt x="16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31">
              <a:extLst>
                <a:ext uri="{FF2B5EF4-FFF2-40B4-BE49-F238E27FC236}">
                  <a16:creationId xmlns:a16="http://schemas.microsoft.com/office/drawing/2014/main" id="{7AAC01FC-FC91-400D-9753-99AD03BBD790}"/>
                </a:ext>
              </a:extLst>
            </p:cNvPr>
            <p:cNvSpPr/>
            <p:nvPr userDrawn="1">
              <p:custDataLst>
                <p:tags r:id="rId28"/>
              </p:custDataLst>
            </p:nvPr>
          </p:nvSpPr>
          <p:spPr bwMode="auto">
            <a:xfrm>
              <a:off x="4670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9 w 79"/>
                <a:gd name="T5" fmla="*/ 95 h 108"/>
                <a:gd name="T6" fmla="*/ 64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0" y="64"/>
                    <a:pt x="0" y="29"/>
                  </a:cubicBezTo>
                  <a:cubicBezTo>
                    <a:pt x="0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32">
              <a:extLst>
                <a:ext uri="{FF2B5EF4-FFF2-40B4-BE49-F238E27FC236}">
                  <a16:creationId xmlns:a16="http://schemas.microsoft.com/office/drawing/2014/main" id="{030F98AD-A0C4-4DE2-B546-646C8D3BC101}"/>
                </a:ext>
              </a:extLst>
            </p:cNvPr>
            <p:cNvSpPr/>
            <p:nvPr userDrawn="1">
              <p:custDataLst>
                <p:tags r:id="rId29"/>
              </p:custDataLst>
            </p:nvPr>
          </p:nvSpPr>
          <p:spPr bwMode="auto">
            <a:xfrm>
              <a:off x="4799" y="2076"/>
              <a:ext cx="119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6 w 92"/>
                <a:gd name="T13" fmla="*/ 103 h 104"/>
                <a:gd name="T14" fmla="*/ 76 w 92"/>
                <a:gd name="T15" fmla="*/ 85 h 104"/>
                <a:gd name="T16" fmla="*/ 74 w 92"/>
                <a:gd name="T17" fmla="*/ 85 h 104"/>
                <a:gd name="T18" fmla="*/ 39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39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33">
              <a:extLst>
                <a:ext uri="{FF2B5EF4-FFF2-40B4-BE49-F238E27FC236}">
                  <a16:creationId xmlns:a16="http://schemas.microsoft.com/office/drawing/2014/main" id="{B836E650-EEBA-4DAC-A84F-80631E6146B5}"/>
                </a:ext>
              </a:extLst>
            </p:cNvPr>
            <p:cNvSpPr/>
            <p:nvPr userDrawn="1">
              <p:custDataLst>
                <p:tags r:id="rId30"/>
              </p:custDataLst>
            </p:nvPr>
          </p:nvSpPr>
          <p:spPr bwMode="auto">
            <a:xfrm>
              <a:off x="493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34">
              <a:extLst>
                <a:ext uri="{FF2B5EF4-FFF2-40B4-BE49-F238E27FC236}">
                  <a16:creationId xmlns:a16="http://schemas.microsoft.com/office/drawing/2014/main" id="{6F29E984-545C-468C-A93E-C0276F26629A}"/>
                </a:ext>
              </a:extLst>
            </p:cNvPr>
            <p:cNvSpPr/>
            <p:nvPr userDrawn="1">
              <p:custDataLst>
                <p:tags r:id="rId31"/>
              </p:custDataLst>
            </p:nvPr>
          </p:nvSpPr>
          <p:spPr bwMode="auto">
            <a:xfrm>
              <a:off x="5038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9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8" y="99"/>
                    <a:pt x="54" y="104"/>
                    <a:pt x="40" y="104"/>
                  </a:cubicBezTo>
                  <a:cubicBezTo>
                    <a:pt x="17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35">
              <a:extLst>
                <a:ext uri="{FF2B5EF4-FFF2-40B4-BE49-F238E27FC236}">
                  <a16:creationId xmlns:a16="http://schemas.microsoft.com/office/drawing/2014/main" id="{1642D669-34F2-4DCC-A937-3009BCBDF886}"/>
                </a:ext>
              </a:extLst>
            </p:cNvPr>
            <p:cNvSpPr/>
            <p:nvPr userDrawn="1">
              <p:custDataLst>
                <p:tags r:id="rId32"/>
              </p:custDataLst>
            </p:nvPr>
          </p:nvSpPr>
          <p:spPr bwMode="auto">
            <a:xfrm>
              <a:off x="5186" y="2073"/>
              <a:ext cx="103" cy="140"/>
            </a:xfrm>
            <a:custGeom>
              <a:avLst/>
              <a:gdLst>
                <a:gd name="T0" fmla="*/ 0 w 80"/>
                <a:gd name="T1" fmla="*/ 80 h 108"/>
                <a:gd name="T2" fmla="*/ 6 w 80"/>
                <a:gd name="T3" fmla="*/ 80 h 108"/>
                <a:gd name="T4" fmla="*/ 39 w 80"/>
                <a:gd name="T5" fmla="*/ 95 h 108"/>
                <a:gd name="T6" fmla="*/ 64 w 80"/>
                <a:gd name="T7" fmla="*/ 79 h 108"/>
                <a:gd name="T8" fmla="*/ 1 w 80"/>
                <a:gd name="T9" fmla="*/ 29 h 108"/>
                <a:gd name="T10" fmla="*/ 41 w 80"/>
                <a:gd name="T11" fmla="*/ 0 h 108"/>
                <a:gd name="T12" fmla="*/ 74 w 80"/>
                <a:gd name="T13" fmla="*/ 9 h 108"/>
                <a:gd name="T14" fmla="*/ 74 w 80"/>
                <a:gd name="T15" fmla="*/ 25 h 108"/>
                <a:gd name="T16" fmla="*/ 70 w 80"/>
                <a:gd name="T17" fmla="*/ 25 h 108"/>
                <a:gd name="T18" fmla="*/ 41 w 80"/>
                <a:gd name="T19" fmla="*/ 13 h 108"/>
                <a:gd name="T20" fmla="*/ 16 w 80"/>
                <a:gd name="T21" fmla="*/ 27 h 108"/>
                <a:gd name="T22" fmla="*/ 80 w 80"/>
                <a:gd name="T23" fmla="*/ 78 h 108"/>
                <a:gd name="T24" fmla="*/ 39 w 80"/>
                <a:gd name="T25" fmla="*/ 108 h 108"/>
                <a:gd name="T26" fmla="*/ 0 w 80"/>
                <a:gd name="T27" fmla="*/ 96 h 108"/>
                <a:gd name="T28" fmla="*/ 0 w 80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8">
                  <a:moveTo>
                    <a:pt x="0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1" y="64"/>
                    <a:pt x="1" y="29"/>
                  </a:cubicBezTo>
                  <a:cubicBezTo>
                    <a:pt x="1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80" y="42"/>
                    <a:pt x="80" y="78"/>
                  </a:cubicBezTo>
                  <a:cubicBezTo>
                    <a:pt x="80" y="96"/>
                    <a:pt x="68" y="108"/>
                    <a:pt x="39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6">
              <a:extLst>
                <a:ext uri="{FF2B5EF4-FFF2-40B4-BE49-F238E27FC236}">
                  <a16:creationId xmlns:a16="http://schemas.microsoft.com/office/drawing/2014/main" id="{0F3809D6-D3EE-4B3C-94CC-BDD5D38839CA}"/>
                </a:ext>
              </a:extLst>
            </p:cNvPr>
            <p:cNvSpPr>
              <a:spLocks noEditPoints="1"/>
            </p:cNvSpPr>
            <p:nvPr userDrawn="1">
              <p:custDataLst>
                <p:tags r:id="rId33"/>
              </p:custDataLst>
            </p:nvPr>
          </p:nvSpPr>
          <p:spPr bwMode="auto">
            <a:xfrm>
              <a:off x="1" y="2017"/>
              <a:ext cx="938" cy="292"/>
            </a:xfrm>
            <a:custGeom>
              <a:avLst/>
              <a:gdLst>
                <a:gd name="T0" fmla="*/ 638 w 728"/>
                <a:gd name="T1" fmla="*/ 215 h 225"/>
                <a:gd name="T2" fmla="*/ 636 w 728"/>
                <a:gd name="T3" fmla="*/ 192 h 225"/>
                <a:gd name="T4" fmla="*/ 148 w 728"/>
                <a:gd name="T5" fmla="*/ 120 h 225"/>
                <a:gd name="T6" fmla="*/ 213 w 728"/>
                <a:gd name="T7" fmla="*/ 119 h 225"/>
                <a:gd name="T8" fmla="*/ 202 w 728"/>
                <a:gd name="T9" fmla="*/ 105 h 225"/>
                <a:gd name="T10" fmla="*/ 180 w 728"/>
                <a:gd name="T11" fmla="*/ 127 h 225"/>
                <a:gd name="T12" fmla="*/ 194 w 728"/>
                <a:gd name="T13" fmla="*/ 138 h 225"/>
                <a:gd name="T14" fmla="*/ 648 w 728"/>
                <a:gd name="T15" fmla="*/ 204 h 225"/>
                <a:gd name="T16" fmla="*/ 584 w 728"/>
                <a:gd name="T17" fmla="*/ 200 h 225"/>
                <a:gd name="T18" fmla="*/ 580 w 728"/>
                <a:gd name="T19" fmla="*/ 215 h 225"/>
                <a:gd name="T20" fmla="*/ 13 w 728"/>
                <a:gd name="T21" fmla="*/ 185 h 225"/>
                <a:gd name="T22" fmla="*/ 41 w 728"/>
                <a:gd name="T23" fmla="*/ 108 h 225"/>
                <a:gd name="T24" fmla="*/ 32 w 728"/>
                <a:gd name="T25" fmla="*/ 127 h 225"/>
                <a:gd name="T26" fmla="*/ 56 w 728"/>
                <a:gd name="T27" fmla="*/ 73 h 225"/>
                <a:gd name="T28" fmla="*/ 27 w 728"/>
                <a:gd name="T29" fmla="*/ 91 h 225"/>
                <a:gd name="T30" fmla="*/ 674 w 728"/>
                <a:gd name="T31" fmla="*/ 0 h 225"/>
                <a:gd name="T32" fmla="*/ 675 w 728"/>
                <a:gd name="T33" fmla="*/ 150 h 225"/>
                <a:gd name="T34" fmla="*/ 724 w 728"/>
                <a:gd name="T35" fmla="*/ 200 h 225"/>
                <a:gd name="T36" fmla="*/ 728 w 728"/>
                <a:gd name="T37" fmla="*/ 201 h 225"/>
                <a:gd name="T38" fmla="*/ 724 w 728"/>
                <a:gd name="T39" fmla="*/ 208 h 225"/>
                <a:gd name="T40" fmla="*/ 183 w 728"/>
                <a:gd name="T41" fmla="*/ 85 h 225"/>
                <a:gd name="T42" fmla="*/ 169 w 728"/>
                <a:gd name="T43" fmla="*/ 75 h 225"/>
                <a:gd name="T44" fmla="*/ 677 w 728"/>
                <a:gd name="T45" fmla="*/ 215 h 225"/>
                <a:gd name="T46" fmla="*/ 501 w 728"/>
                <a:gd name="T47" fmla="*/ 196 h 225"/>
                <a:gd name="T48" fmla="*/ 509 w 728"/>
                <a:gd name="T49" fmla="*/ 195 h 225"/>
                <a:gd name="T50" fmla="*/ 513 w 728"/>
                <a:gd name="T51" fmla="*/ 215 h 225"/>
                <a:gd name="T52" fmla="*/ 606 w 728"/>
                <a:gd name="T53" fmla="*/ 147 h 225"/>
                <a:gd name="T54" fmla="*/ 540 w 728"/>
                <a:gd name="T55" fmla="*/ 23 h 225"/>
                <a:gd name="T56" fmla="*/ 469 w 728"/>
                <a:gd name="T57" fmla="*/ 225 h 225"/>
                <a:gd name="T58" fmla="*/ 473 w 728"/>
                <a:gd name="T59" fmla="*/ 208 h 225"/>
                <a:gd name="T60" fmla="*/ 513 w 728"/>
                <a:gd name="T61" fmla="*/ 181 h 225"/>
                <a:gd name="T62" fmla="*/ 564 w 728"/>
                <a:gd name="T63" fmla="*/ 210 h 225"/>
                <a:gd name="T64" fmla="*/ 548 w 728"/>
                <a:gd name="T65" fmla="*/ 201 h 225"/>
                <a:gd name="T66" fmla="*/ 523 w 728"/>
                <a:gd name="T67" fmla="*/ 198 h 225"/>
                <a:gd name="T68" fmla="*/ 526 w 728"/>
                <a:gd name="T69" fmla="*/ 198 h 225"/>
                <a:gd name="T70" fmla="*/ 363 w 728"/>
                <a:gd name="T71" fmla="*/ 197 h 225"/>
                <a:gd name="T72" fmla="*/ 456 w 728"/>
                <a:gd name="T73" fmla="*/ 192 h 225"/>
                <a:gd name="T74" fmla="*/ 462 w 728"/>
                <a:gd name="T75" fmla="*/ 192 h 225"/>
                <a:gd name="T76" fmla="*/ 101 w 728"/>
                <a:gd name="T77" fmla="*/ 131 h 225"/>
                <a:gd name="T78" fmla="*/ 209 w 728"/>
                <a:gd name="T79" fmla="*/ 222 h 225"/>
                <a:gd name="T80" fmla="*/ 227 w 728"/>
                <a:gd name="T81" fmla="*/ 46 h 225"/>
                <a:gd name="T82" fmla="*/ 217 w 728"/>
                <a:gd name="T83" fmla="*/ 60 h 225"/>
                <a:gd name="T84" fmla="*/ 204 w 728"/>
                <a:gd name="T85" fmla="*/ 33 h 225"/>
                <a:gd name="T86" fmla="*/ 158 w 728"/>
                <a:gd name="T87" fmla="*/ 77 h 225"/>
                <a:gd name="T88" fmla="*/ 136 w 728"/>
                <a:gd name="T89" fmla="*/ 71 h 225"/>
                <a:gd name="T90" fmla="*/ 134 w 728"/>
                <a:gd name="T91" fmla="*/ 167 h 225"/>
                <a:gd name="T92" fmla="*/ 146 w 728"/>
                <a:gd name="T93" fmla="*/ 152 h 225"/>
                <a:gd name="T94" fmla="*/ 107 w 728"/>
                <a:gd name="T95" fmla="*/ 85 h 225"/>
                <a:gd name="T96" fmla="*/ 152 w 728"/>
                <a:gd name="T97" fmla="*/ 130 h 225"/>
                <a:gd name="T98" fmla="*/ 158 w 728"/>
                <a:gd name="T99" fmla="*/ 178 h 225"/>
                <a:gd name="T100" fmla="*/ 242 w 728"/>
                <a:gd name="T101" fmla="*/ 156 h 225"/>
                <a:gd name="T102" fmla="*/ 229 w 728"/>
                <a:gd name="T103" fmla="*/ 141 h 225"/>
                <a:gd name="T104" fmla="*/ 255 w 728"/>
                <a:gd name="T105" fmla="*/ 125 h 225"/>
                <a:gd name="T106" fmla="*/ 209 w 728"/>
                <a:gd name="T107" fmla="*/ 84 h 225"/>
                <a:gd name="T108" fmla="*/ 376 w 728"/>
                <a:gd name="T109" fmla="*/ 66 h 225"/>
                <a:gd name="T110" fmla="*/ 399 w 728"/>
                <a:gd name="T111" fmla="*/ 192 h 225"/>
                <a:gd name="T112" fmla="*/ 397 w 728"/>
                <a:gd name="T113" fmla="*/ 195 h 225"/>
                <a:gd name="T114" fmla="*/ 426 w 728"/>
                <a:gd name="T115" fmla="*/ 203 h 225"/>
                <a:gd name="T116" fmla="*/ 430 w 728"/>
                <a:gd name="T117" fmla="*/ 204 h 225"/>
                <a:gd name="T118" fmla="*/ 624 w 728"/>
                <a:gd name="T119" fmla="*/ 197 h 225"/>
                <a:gd name="T120" fmla="*/ 608 w 728"/>
                <a:gd name="T121" fmla="*/ 210 h 225"/>
                <a:gd name="T122" fmla="*/ 411 w 728"/>
                <a:gd name="T123" fmla="*/ 192 h 225"/>
                <a:gd name="T124" fmla="*/ 418 w 728"/>
                <a:gd name="T125" fmla="*/ 20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8" h="225">
                  <a:moveTo>
                    <a:pt x="636" y="184"/>
                  </a:moveTo>
                  <a:cubicBezTo>
                    <a:pt x="632" y="184"/>
                    <a:pt x="632" y="184"/>
                    <a:pt x="632" y="184"/>
                  </a:cubicBezTo>
                  <a:cubicBezTo>
                    <a:pt x="632" y="192"/>
                    <a:pt x="632" y="192"/>
                    <a:pt x="632" y="192"/>
                  </a:cubicBezTo>
                  <a:cubicBezTo>
                    <a:pt x="628" y="192"/>
                    <a:pt x="628" y="192"/>
                    <a:pt x="628" y="192"/>
                  </a:cubicBezTo>
                  <a:cubicBezTo>
                    <a:pt x="628" y="195"/>
                    <a:pt x="628" y="195"/>
                    <a:pt x="628" y="195"/>
                  </a:cubicBezTo>
                  <a:cubicBezTo>
                    <a:pt x="632" y="195"/>
                    <a:pt x="632" y="195"/>
                    <a:pt x="632" y="195"/>
                  </a:cubicBezTo>
                  <a:cubicBezTo>
                    <a:pt x="632" y="208"/>
                    <a:pt x="632" y="208"/>
                    <a:pt x="632" y="208"/>
                  </a:cubicBezTo>
                  <a:cubicBezTo>
                    <a:pt x="632" y="214"/>
                    <a:pt x="634" y="215"/>
                    <a:pt x="638" y="215"/>
                  </a:cubicBezTo>
                  <a:cubicBezTo>
                    <a:pt x="641" y="215"/>
                    <a:pt x="641" y="215"/>
                    <a:pt x="641" y="215"/>
                  </a:cubicBezTo>
                  <a:cubicBezTo>
                    <a:pt x="641" y="212"/>
                    <a:pt x="641" y="212"/>
                    <a:pt x="641" y="212"/>
                  </a:cubicBezTo>
                  <a:cubicBezTo>
                    <a:pt x="639" y="212"/>
                    <a:pt x="639" y="212"/>
                    <a:pt x="639" y="212"/>
                  </a:cubicBezTo>
                  <a:cubicBezTo>
                    <a:pt x="637" y="212"/>
                    <a:pt x="636" y="212"/>
                    <a:pt x="636" y="209"/>
                  </a:cubicBezTo>
                  <a:cubicBezTo>
                    <a:pt x="636" y="195"/>
                    <a:pt x="636" y="195"/>
                    <a:pt x="636" y="195"/>
                  </a:cubicBezTo>
                  <a:cubicBezTo>
                    <a:pt x="641" y="195"/>
                    <a:pt x="641" y="195"/>
                    <a:pt x="641" y="195"/>
                  </a:cubicBezTo>
                  <a:cubicBezTo>
                    <a:pt x="641" y="192"/>
                    <a:pt x="641" y="192"/>
                    <a:pt x="641" y="192"/>
                  </a:cubicBezTo>
                  <a:cubicBezTo>
                    <a:pt x="636" y="192"/>
                    <a:pt x="636" y="192"/>
                    <a:pt x="636" y="192"/>
                  </a:cubicBezTo>
                  <a:lnTo>
                    <a:pt x="636" y="184"/>
                  </a:lnTo>
                  <a:close/>
                  <a:moveTo>
                    <a:pt x="150" y="94"/>
                  </a:moveTo>
                  <a:cubicBezTo>
                    <a:pt x="149" y="93"/>
                    <a:pt x="147" y="93"/>
                    <a:pt x="146" y="94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35" y="106"/>
                    <a:pt x="135" y="107"/>
                  </a:cubicBezTo>
                  <a:cubicBezTo>
                    <a:pt x="135" y="107"/>
                    <a:pt x="136" y="108"/>
                    <a:pt x="136" y="108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7" y="119"/>
                    <a:pt x="148" y="120"/>
                    <a:pt x="148" y="120"/>
                  </a:cubicBezTo>
                  <a:cubicBezTo>
                    <a:pt x="149" y="120"/>
                    <a:pt x="150" y="119"/>
                    <a:pt x="150" y="11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7"/>
                    <a:pt x="161" y="107"/>
                  </a:cubicBezTo>
                  <a:cubicBezTo>
                    <a:pt x="161" y="106"/>
                    <a:pt x="161" y="105"/>
                    <a:pt x="161" y="105"/>
                  </a:cubicBezTo>
                  <a:lnTo>
                    <a:pt x="150" y="94"/>
                  </a:lnTo>
                  <a:close/>
                  <a:moveTo>
                    <a:pt x="202" y="107"/>
                  </a:moveTo>
                  <a:cubicBezTo>
                    <a:pt x="202" y="107"/>
                    <a:pt x="202" y="108"/>
                    <a:pt x="202" y="108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213" y="119"/>
                    <a:pt x="214" y="120"/>
                    <a:pt x="215" y="120"/>
                  </a:cubicBezTo>
                  <a:cubicBezTo>
                    <a:pt x="215" y="120"/>
                    <a:pt x="216" y="119"/>
                    <a:pt x="217" y="119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8" y="107"/>
                    <a:pt x="228" y="106"/>
                    <a:pt x="227" y="105"/>
                  </a:cubicBezTo>
                  <a:cubicBezTo>
                    <a:pt x="217" y="94"/>
                    <a:pt x="217" y="94"/>
                    <a:pt x="217" y="94"/>
                  </a:cubicBezTo>
                  <a:cubicBezTo>
                    <a:pt x="216" y="94"/>
                    <a:pt x="215" y="93"/>
                    <a:pt x="215" y="93"/>
                  </a:cubicBezTo>
                  <a:cubicBezTo>
                    <a:pt x="214" y="93"/>
                    <a:pt x="213" y="94"/>
                    <a:pt x="213" y="94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5"/>
                    <a:pt x="202" y="106"/>
                    <a:pt x="202" y="107"/>
                  </a:cubicBezTo>
                  <a:close/>
                  <a:moveTo>
                    <a:pt x="700" y="215"/>
                  </a:moveTo>
                  <a:cubicBezTo>
                    <a:pt x="704" y="215"/>
                    <a:pt x="704" y="215"/>
                    <a:pt x="704" y="215"/>
                  </a:cubicBezTo>
                  <a:cubicBezTo>
                    <a:pt x="704" y="192"/>
                    <a:pt x="704" y="192"/>
                    <a:pt x="704" y="192"/>
                  </a:cubicBezTo>
                  <a:cubicBezTo>
                    <a:pt x="700" y="192"/>
                    <a:pt x="700" y="192"/>
                    <a:pt x="700" y="192"/>
                  </a:cubicBezTo>
                  <a:lnTo>
                    <a:pt x="700" y="215"/>
                  </a:lnTo>
                  <a:close/>
                  <a:moveTo>
                    <a:pt x="183" y="127"/>
                  </a:moveTo>
                  <a:cubicBezTo>
                    <a:pt x="182" y="126"/>
                    <a:pt x="181" y="126"/>
                    <a:pt x="180" y="127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9" y="138"/>
                    <a:pt x="168" y="139"/>
                    <a:pt x="168" y="140"/>
                  </a:cubicBezTo>
                  <a:cubicBezTo>
                    <a:pt x="168" y="140"/>
                    <a:pt x="169" y="141"/>
                    <a:pt x="169" y="141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1" y="153"/>
                    <a:pt x="182" y="153"/>
                  </a:cubicBezTo>
                  <a:cubicBezTo>
                    <a:pt x="182" y="153"/>
                    <a:pt x="183" y="152"/>
                    <a:pt x="183" y="152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39"/>
                    <a:pt x="194" y="138"/>
                  </a:cubicBezTo>
                  <a:lnTo>
                    <a:pt x="183" y="127"/>
                  </a:lnTo>
                  <a:close/>
                  <a:moveTo>
                    <a:pt x="656" y="191"/>
                  </a:moveTo>
                  <a:cubicBezTo>
                    <a:pt x="649" y="191"/>
                    <a:pt x="644" y="196"/>
                    <a:pt x="644" y="204"/>
                  </a:cubicBezTo>
                  <a:cubicBezTo>
                    <a:pt x="644" y="211"/>
                    <a:pt x="649" y="216"/>
                    <a:pt x="656" y="216"/>
                  </a:cubicBezTo>
                  <a:cubicBezTo>
                    <a:pt x="663" y="216"/>
                    <a:pt x="668" y="211"/>
                    <a:pt x="668" y="204"/>
                  </a:cubicBezTo>
                  <a:cubicBezTo>
                    <a:pt x="668" y="196"/>
                    <a:pt x="663" y="191"/>
                    <a:pt x="656" y="191"/>
                  </a:cubicBezTo>
                  <a:close/>
                  <a:moveTo>
                    <a:pt x="656" y="213"/>
                  </a:moveTo>
                  <a:cubicBezTo>
                    <a:pt x="651" y="213"/>
                    <a:pt x="648" y="209"/>
                    <a:pt x="648" y="204"/>
                  </a:cubicBezTo>
                  <a:cubicBezTo>
                    <a:pt x="648" y="198"/>
                    <a:pt x="651" y="194"/>
                    <a:pt x="656" y="194"/>
                  </a:cubicBezTo>
                  <a:cubicBezTo>
                    <a:pt x="660" y="194"/>
                    <a:pt x="664" y="198"/>
                    <a:pt x="664" y="204"/>
                  </a:cubicBezTo>
                  <a:cubicBezTo>
                    <a:pt x="664" y="209"/>
                    <a:pt x="660" y="213"/>
                    <a:pt x="656" y="213"/>
                  </a:cubicBezTo>
                  <a:close/>
                  <a:moveTo>
                    <a:pt x="580" y="215"/>
                  </a:moveTo>
                  <a:cubicBezTo>
                    <a:pt x="603" y="215"/>
                    <a:pt x="603" y="215"/>
                    <a:pt x="603" y="215"/>
                  </a:cubicBezTo>
                  <a:cubicBezTo>
                    <a:pt x="603" y="212"/>
                    <a:pt x="603" y="212"/>
                    <a:pt x="603" y="212"/>
                  </a:cubicBezTo>
                  <a:cubicBezTo>
                    <a:pt x="584" y="212"/>
                    <a:pt x="584" y="212"/>
                    <a:pt x="584" y="212"/>
                  </a:cubicBezTo>
                  <a:cubicBezTo>
                    <a:pt x="584" y="200"/>
                    <a:pt x="584" y="200"/>
                    <a:pt x="584" y="200"/>
                  </a:cubicBezTo>
                  <a:cubicBezTo>
                    <a:pt x="601" y="200"/>
                    <a:pt x="601" y="200"/>
                    <a:pt x="601" y="200"/>
                  </a:cubicBezTo>
                  <a:cubicBezTo>
                    <a:pt x="601" y="197"/>
                    <a:pt x="601" y="197"/>
                    <a:pt x="601" y="197"/>
                  </a:cubicBezTo>
                  <a:cubicBezTo>
                    <a:pt x="584" y="197"/>
                    <a:pt x="584" y="197"/>
                    <a:pt x="584" y="197"/>
                  </a:cubicBezTo>
                  <a:cubicBezTo>
                    <a:pt x="584" y="185"/>
                    <a:pt x="584" y="185"/>
                    <a:pt x="584" y="185"/>
                  </a:cubicBezTo>
                  <a:cubicBezTo>
                    <a:pt x="603" y="185"/>
                    <a:pt x="603" y="185"/>
                    <a:pt x="603" y="185"/>
                  </a:cubicBezTo>
                  <a:cubicBezTo>
                    <a:pt x="603" y="182"/>
                    <a:pt x="603" y="182"/>
                    <a:pt x="603" y="182"/>
                  </a:cubicBezTo>
                  <a:cubicBezTo>
                    <a:pt x="580" y="182"/>
                    <a:pt x="580" y="182"/>
                    <a:pt x="580" y="182"/>
                  </a:cubicBezTo>
                  <a:lnTo>
                    <a:pt x="580" y="215"/>
                  </a:lnTo>
                  <a:close/>
                  <a:moveTo>
                    <a:pt x="41" y="108"/>
                  </a:moveTo>
                  <a:cubicBezTo>
                    <a:pt x="37" y="105"/>
                    <a:pt x="31" y="105"/>
                    <a:pt x="27" y="108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5"/>
                    <a:pt x="0" y="137"/>
                    <a:pt x="0" y="140"/>
                  </a:cubicBezTo>
                  <a:cubicBezTo>
                    <a:pt x="0" y="142"/>
                    <a:pt x="1" y="145"/>
                    <a:pt x="3" y="147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10" y="175"/>
                    <a:pt x="10" y="181"/>
                    <a:pt x="13" y="185"/>
                  </a:cubicBezTo>
                  <a:cubicBezTo>
                    <a:pt x="15" y="187"/>
                    <a:pt x="18" y="188"/>
                    <a:pt x="21" y="188"/>
                  </a:cubicBezTo>
                  <a:cubicBezTo>
                    <a:pt x="23" y="188"/>
                    <a:pt x="26" y="187"/>
                    <a:pt x="28" y="185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7" y="145"/>
                    <a:pt x="68" y="142"/>
                    <a:pt x="68" y="140"/>
                  </a:cubicBezTo>
                  <a:cubicBezTo>
                    <a:pt x="68" y="137"/>
                    <a:pt x="67" y="135"/>
                    <a:pt x="66" y="133"/>
                  </a:cubicBezTo>
                  <a:lnTo>
                    <a:pt x="41" y="108"/>
                  </a:lnTo>
                  <a:close/>
                  <a:moveTo>
                    <a:pt x="47" y="141"/>
                  </a:move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5" y="152"/>
                    <a:pt x="34" y="152"/>
                  </a:cubicBezTo>
                  <a:cubicBezTo>
                    <a:pt x="34" y="152"/>
                    <a:pt x="33" y="152"/>
                    <a:pt x="32" y="152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1" y="141"/>
                    <a:pt x="21" y="140"/>
                    <a:pt x="21" y="139"/>
                  </a:cubicBezTo>
                  <a:cubicBezTo>
                    <a:pt x="21" y="139"/>
                    <a:pt x="21" y="138"/>
                    <a:pt x="22" y="13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6"/>
                    <a:pt x="35" y="126"/>
                    <a:pt x="36" y="12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9"/>
                    <a:pt x="48" y="140"/>
                    <a:pt x="47" y="141"/>
                  </a:cubicBezTo>
                  <a:close/>
                  <a:moveTo>
                    <a:pt x="27" y="91"/>
                  </a:moveTo>
                  <a:cubicBezTo>
                    <a:pt x="29" y="93"/>
                    <a:pt x="32" y="94"/>
                    <a:pt x="34" y="94"/>
                  </a:cubicBezTo>
                  <a:cubicBezTo>
                    <a:pt x="37" y="94"/>
                    <a:pt x="39" y="93"/>
                    <a:pt x="41" y="91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5" y="78"/>
                    <a:pt x="56" y="75"/>
                    <a:pt x="56" y="73"/>
                  </a:cubicBezTo>
                  <a:cubicBezTo>
                    <a:pt x="56" y="70"/>
                    <a:pt x="55" y="68"/>
                    <a:pt x="53" y="66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9" y="52"/>
                    <a:pt x="37" y="51"/>
                    <a:pt x="34" y="51"/>
                  </a:cubicBezTo>
                  <a:cubicBezTo>
                    <a:pt x="32" y="51"/>
                    <a:pt x="29" y="52"/>
                    <a:pt x="27" y="5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4" y="68"/>
                    <a:pt x="13" y="70"/>
                    <a:pt x="13" y="73"/>
                  </a:cubicBezTo>
                  <a:cubicBezTo>
                    <a:pt x="13" y="75"/>
                    <a:pt x="14" y="78"/>
                    <a:pt x="16" y="80"/>
                  </a:cubicBezTo>
                  <a:lnTo>
                    <a:pt x="27" y="91"/>
                  </a:lnTo>
                  <a:close/>
                  <a:moveTo>
                    <a:pt x="728" y="111"/>
                  </a:moveTo>
                  <a:cubicBezTo>
                    <a:pt x="728" y="79"/>
                    <a:pt x="698" y="73"/>
                    <a:pt x="674" y="67"/>
                  </a:cubicBezTo>
                  <a:cubicBezTo>
                    <a:pt x="654" y="62"/>
                    <a:pt x="635" y="58"/>
                    <a:pt x="635" y="41"/>
                  </a:cubicBezTo>
                  <a:cubicBezTo>
                    <a:pt x="635" y="27"/>
                    <a:pt x="648" y="15"/>
                    <a:pt x="670" y="15"/>
                  </a:cubicBezTo>
                  <a:cubicBezTo>
                    <a:pt x="691" y="15"/>
                    <a:pt x="708" y="23"/>
                    <a:pt x="718" y="32"/>
                  </a:cubicBezTo>
                  <a:cubicBezTo>
                    <a:pt x="723" y="32"/>
                    <a:pt x="723" y="32"/>
                    <a:pt x="723" y="32"/>
                  </a:cubicBezTo>
                  <a:cubicBezTo>
                    <a:pt x="723" y="16"/>
                    <a:pt x="723" y="16"/>
                    <a:pt x="723" y="16"/>
                  </a:cubicBezTo>
                  <a:cubicBezTo>
                    <a:pt x="714" y="8"/>
                    <a:pt x="695" y="0"/>
                    <a:pt x="674" y="0"/>
                  </a:cubicBezTo>
                  <a:cubicBezTo>
                    <a:pt x="638" y="0"/>
                    <a:pt x="617" y="18"/>
                    <a:pt x="617" y="41"/>
                  </a:cubicBezTo>
                  <a:cubicBezTo>
                    <a:pt x="617" y="72"/>
                    <a:pt x="647" y="77"/>
                    <a:pt x="672" y="83"/>
                  </a:cubicBezTo>
                  <a:cubicBezTo>
                    <a:pt x="691" y="88"/>
                    <a:pt x="711" y="93"/>
                    <a:pt x="711" y="111"/>
                  </a:cubicBezTo>
                  <a:cubicBezTo>
                    <a:pt x="711" y="121"/>
                    <a:pt x="699" y="134"/>
                    <a:pt x="675" y="134"/>
                  </a:cubicBezTo>
                  <a:cubicBezTo>
                    <a:pt x="657" y="134"/>
                    <a:pt x="633" y="124"/>
                    <a:pt x="620" y="110"/>
                  </a:cubicBezTo>
                  <a:cubicBezTo>
                    <a:pt x="615" y="110"/>
                    <a:pt x="615" y="110"/>
                    <a:pt x="615" y="110"/>
                  </a:cubicBezTo>
                  <a:cubicBezTo>
                    <a:pt x="615" y="130"/>
                    <a:pt x="615" y="130"/>
                    <a:pt x="615" y="130"/>
                  </a:cubicBezTo>
                  <a:cubicBezTo>
                    <a:pt x="633" y="144"/>
                    <a:pt x="652" y="150"/>
                    <a:pt x="675" y="150"/>
                  </a:cubicBezTo>
                  <a:cubicBezTo>
                    <a:pt x="709" y="150"/>
                    <a:pt x="728" y="132"/>
                    <a:pt x="728" y="111"/>
                  </a:cubicBezTo>
                  <a:close/>
                  <a:moveTo>
                    <a:pt x="718" y="191"/>
                  </a:moveTo>
                  <a:cubicBezTo>
                    <a:pt x="714" y="191"/>
                    <a:pt x="712" y="193"/>
                    <a:pt x="710" y="194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3" y="196"/>
                    <a:pt x="715" y="195"/>
                    <a:pt x="718" y="195"/>
                  </a:cubicBezTo>
                  <a:cubicBezTo>
                    <a:pt x="721" y="195"/>
                    <a:pt x="723" y="197"/>
                    <a:pt x="724" y="199"/>
                  </a:cubicBezTo>
                  <a:cubicBezTo>
                    <a:pt x="724" y="200"/>
                    <a:pt x="724" y="200"/>
                    <a:pt x="724" y="200"/>
                  </a:cubicBezTo>
                  <a:cubicBezTo>
                    <a:pt x="722" y="200"/>
                    <a:pt x="719" y="201"/>
                    <a:pt x="717" y="201"/>
                  </a:cubicBezTo>
                  <a:cubicBezTo>
                    <a:pt x="712" y="202"/>
                    <a:pt x="708" y="204"/>
                    <a:pt x="708" y="209"/>
                  </a:cubicBezTo>
                  <a:cubicBezTo>
                    <a:pt x="708" y="213"/>
                    <a:pt x="711" y="216"/>
                    <a:pt x="716" y="216"/>
                  </a:cubicBezTo>
                  <a:cubicBezTo>
                    <a:pt x="719" y="216"/>
                    <a:pt x="722" y="215"/>
                    <a:pt x="724" y="212"/>
                  </a:cubicBezTo>
                  <a:cubicBezTo>
                    <a:pt x="724" y="212"/>
                    <a:pt x="724" y="212"/>
                    <a:pt x="724" y="212"/>
                  </a:cubicBezTo>
                  <a:cubicBezTo>
                    <a:pt x="724" y="215"/>
                    <a:pt x="724" y="215"/>
                    <a:pt x="724" y="215"/>
                  </a:cubicBezTo>
                  <a:cubicBezTo>
                    <a:pt x="728" y="215"/>
                    <a:pt x="728" y="215"/>
                    <a:pt x="728" y="215"/>
                  </a:cubicBezTo>
                  <a:cubicBezTo>
                    <a:pt x="728" y="210"/>
                    <a:pt x="728" y="206"/>
                    <a:pt x="728" y="201"/>
                  </a:cubicBezTo>
                  <a:cubicBezTo>
                    <a:pt x="728" y="195"/>
                    <a:pt x="724" y="191"/>
                    <a:pt x="718" y="191"/>
                  </a:cubicBezTo>
                  <a:close/>
                  <a:moveTo>
                    <a:pt x="724" y="208"/>
                  </a:moveTo>
                  <a:cubicBezTo>
                    <a:pt x="724" y="208"/>
                    <a:pt x="724" y="208"/>
                    <a:pt x="724" y="208"/>
                  </a:cubicBezTo>
                  <a:cubicBezTo>
                    <a:pt x="724" y="211"/>
                    <a:pt x="720" y="213"/>
                    <a:pt x="718" y="213"/>
                  </a:cubicBezTo>
                  <a:cubicBezTo>
                    <a:pt x="714" y="213"/>
                    <a:pt x="712" y="211"/>
                    <a:pt x="712" y="209"/>
                  </a:cubicBezTo>
                  <a:cubicBezTo>
                    <a:pt x="712" y="206"/>
                    <a:pt x="714" y="205"/>
                    <a:pt x="718" y="204"/>
                  </a:cubicBezTo>
                  <a:cubicBezTo>
                    <a:pt x="720" y="204"/>
                    <a:pt x="722" y="203"/>
                    <a:pt x="724" y="203"/>
                  </a:cubicBezTo>
                  <a:lnTo>
                    <a:pt x="724" y="208"/>
                  </a:lnTo>
                  <a:close/>
                  <a:moveTo>
                    <a:pt x="700" y="186"/>
                  </a:moveTo>
                  <a:cubicBezTo>
                    <a:pt x="704" y="186"/>
                    <a:pt x="704" y="186"/>
                    <a:pt x="704" y="186"/>
                  </a:cubicBezTo>
                  <a:cubicBezTo>
                    <a:pt x="704" y="181"/>
                    <a:pt x="704" y="181"/>
                    <a:pt x="704" y="181"/>
                  </a:cubicBezTo>
                  <a:cubicBezTo>
                    <a:pt x="700" y="181"/>
                    <a:pt x="700" y="181"/>
                    <a:pt x="700" y="181"/>
                  </a:cubicBezTo>
                  <a:lnTo>
                    <a:pt x="700" y="186"/>
                  </a:lnTo>
                  <a:close/>
                  <a:moveTo>
                    <a:pt x="180" y="85"/>
                  </a:moveTo>
                  <a:cubicBezTo>
                    <a:pt x="180" y="86"/>
                    <a:pt x="181" y="86"/>
                    <a:pt x="182" y="86"/>
                  </a:cubicBezTo>
                  <a:cubicBezTo>
                    <a:pt x="182" y="86"/>
                    <a:pt x="183" y="86"/>
                    <a:pt x="183" y="8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5" y="74"/>
                    <a:pt x="195" y="72"/>
                    <a:pt x="194" y="7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0"/>
                    <a:pt x="182" y="60"/>
                    <a:pt x="182" y="60"/>
                  </a:cubicBezTo>
                  <a:cubicBezTo>
                    <a:pt x="181" y="60"/>
                    <a:pt x="180" y="60"/>
                    <a:pt x="180" y="61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69" y="72"/>
                    <a:pt x="168" y="72"/>
                    <a:pt x="168" y="73"/>
                  </a:cubicBezTo>
                  <a:cubicBezTo>
                    <a:pt x="168" y="74"/>
                    <a:pt x="169" y="75"/>
                    <a:pt x="169" y="75"/>
                  </a:cubicBezTo>
                  <a:lnTo>
                    <a:pt x="180" y="85"/>
                  </a:lnTo>
                  <a:close/>
                  <a:moveTo>
                    <a:pt x="685" y="192"/>
                  </a:moveTo>
                  <a:cubicBezTo>
                    <a:pt x="682" y="192"/>
                    <a:pt x="678" y="193"/>
                    <a:pt x="677" y="196"/>
                  </a:cubicBezTo>
                  <a:cubicBezTo>
                    <a:pt x="676" y="196"/>
                    <a:pt x="676" y="196"/>
                    <a:pt x="676" y="196"/>
                  </a:cubicBezTo>
                  <a:cubicBezTo>
                    <a:pt x="676" y="192"/>
                    <a:pt x="676" y="192"/>
                    <a:pt x="676" y="192"/>
                  </a:cubicBezTo>
                  <a:cubicBezTo>
                    <a:pt x="673" y="192"/>
                    <a:pt x="673" y="192"/>
                    <a:pt x="673" y="192"/>
                  </a:cubicBezTo>
                  <a:cubicBezTo>
                    <a:pt x="673" y="215"/>
                    <a:pt x="673" y="215"/>
                    <a:pt x="673" y="215"/>
                  </a:cubicBezTo>
                  <a:cubicBezTo>
                    <a:pt x="677" y="215"/>
                    <a:pt x="677" y="215"/>
                    <a:pt x="677" y="215"/>
                  </a:cubicBezTo>
                  <a:cubicBezTo>
                    <a:pt x="677" y="200"/>
                    <a:pt x="677" y="200"/>
                    <a:pt x="677" y="200"/>
                  </a:cubicBezTo>
                  <a:cubicBezTo>
                    <a:pt x="677" y="197"/>
                    <a:pt x="681" y="195"/>
                    <a:pt x="684" y="195"/>
                  </a:cubicBezTo>
                  <a:cubicBezTo>
                    <a:pt x="687" y="195"/>
                    <a:pt x="690" y="197"/>
                    <a:pt x="690" y="201"/>
                  </a:cubicBezTo>
                  <a:cubicBezTo>
                    <a:pt x="690" y="215"/>
                    <a:pt x="690" y="215"/>
                    <a:pt x="690" y="215"/>
                  </a:cubicBezTo>
                  <a:cubicBezTo>
                    <a:pt x="694" y="215"/>
                    <a:pt x="694" y="215"/>
                    <a:pt x="694" y="215"/>
                  </a:cubicBezTo>
                  <a:cubicBezTo>
                    <a:pt x="694" y="200"/>
                    <a:pt x="694" y="200"/>
                    <a:pt x="694" y="200"/>
                  </a:cubicBezTo>
                  <a:cubicBezTo>
                    <a:pt x="694" y="194"/>
                    <a:pt x="690" y="192"/>
                    <a:pt x="685" y="192"/>
                  </a:cubicBezTo>
                  <a:close/>
                  <a:moveTo>
                    <a:pt x="501" y="196"/>
                  </a:moveTo>
                  <a:cubicBezTo>
                    <a:pt x="500" y="196"/>
                    <a:pt x="500" y="196"/>
                    <a:pt x="500" y="196"/>
                  </a:cubicBezTo>
                  <a:cubicBezTo>
                    <a:pt x="500" y="192"/>
                    <a:pt x="500" y="192"/>
                    <a:pt x="500" y="192"/>
                  </a:cubicBezTo>
                  <a:cubicBezTo>
                    <a:pt x="496" y="192"/>
                    <a:pt x="496" y="192"/>
                    <a:pt x="496" y="192"/>
                  </a:cubicBezTo>
                  <a:cubicBezTo>
                    <a:pt x="496" y="215"/>
                    <a:pt x="496" y="215"/>
                    <a:pt x="496" y="215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501" y="198"/>
                    <a:pt x="503" y="195"/>
                    <a:pt x="506" y="195"/>
                  </a:cubicBezTo>
                  <a:cubicBezTo>
                    <a:pt x="509" y="195"/>
                    <a:pt x="509" y="195"/>
                    <a:pt x="509" y="195"/>
                  </a:cubicBezTo>
                  <a:cubicBezTo>
                    <a:pt x="509" y="192"/>
                    <a:pt x="509" y="192"/>
                    <a:pt x="509" y="192"/>
                  </a:cubicBezTo>
                  <a:cubicBezTo>
                    <a:pt x="506" y="192"/>
                    <a:pt x="506" y="192"/>
                    <a:pt x="506" y="192"/>
                  </a:cubicBezTo>
                  <a:cubicBezTo>
                    <a:pt x="503" y="192"/>
                    <a:pt x="501" y="193"/>
                    <a:pt x="501" y="196"/>
                  </a:cubicBezTo>
                  <a:close/>
                  <a:moveTo>
                    <a:pt x="513" y="215"/>
                  </a:moveTo>
                  <a:cubicBezTo>
                    <a:pt x="517" y="215"/>
                    <a:pt x="517" y="215"/>
                    <a:pt x="517" y="215"/>
                  </a:cubicBezTo>
                  <a:cubicBezTo>
                    <a:pt x="517" y="192"/>
                    <a:pt x="517" y="192"/>
                    <a:pt x="517" y="192"/>
                  </a:cubicBezTo>
                  <a:cubicBezTo>
                    <a:pt x="513" y="192"/>
                    <a:pt x="513" y="192"/>
                    <a:pt x="513" y="192"/>
                  </a:cubicBezTo>
                  <a:lnTo>
                    <a:pt x="513" y="215"/>
                  </a:lnTo>
                  <a:close/>
                  <a:moveTo>
                    <a:pt x="525" y="2"/>
                  </a:moveTo>
                  <a:cubicBezTo>
                    <a:pt x="472" y="142"/>
                    <a:pt x="472" y="142"/>
                    <a:pt x="472" y="142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506" y="95"/>
                    <a:pt x="506" y="95"/>
                    <a:pt x="506" y="95"/>
                  </a:cubicBezTo>
                  <a:cubicBezTo>
                    <a:pt x="569" y="95"/>
                    <a:pt x="569" y="95"/>
                    <a:pt x="569" y="95"/>
                  </a:cubicBezTo>
                  <a:cubicBezTo>
                    <a:pt x="589" y="147"/>
                    <a:pt x="589" y="147"/>
                    <a:pt x="589" y="147"/>
                  </a:cubicBezTo>
                  <a:cubicBezTo>
                    <a:pt x="606" y="147"/>
                    <a:pt x="606" y="147"/>
                    <a:pt x="606" y="147"/>
                  </a:cubicBezTo>
                  <a:cubicBezTo>
                    <a:pt x="606" y="142"/>
                    <a:pt x="606" y="142"/>
                    <a:pt x="606" y="142"/>
                  </a:cubicBezTo>
                  <a:cubicBezTo>
                    <a:pt x="551" y="2"/>
                    <a:pt x="551" y="2"/>
                    <a:pt x="551" y="2"/>
                  </a:cubicBezTo>
                  <a:lnTo>
                    <a:pt x="525" y="2"/>
                  </a:lnTo>
                  <a:close/>
                  <a:moveTo>
                    <a:pt x="512" y="81"/>
                  </a:moveTo>
                  <a:cubicBezTo>
                    <a:pt x="534" y="23"/>
                    <a:pt x="534" y="23"/>
                    <a:pt x="534" y="23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40" y="23"/>
                    <a:pt x="540" y="23"/>
                    <a:pt x="540" y="23"/>
                  </a:cubicBezTo>
                  <a:cubicBezTo>
                    <a:pt x="563" y="81"/>
                    <a:pt x="563" y="81"/>
                    <a:pt x="563" y="81"/>
                  </a:cubicBezTo>
                  <a:lnTo>
                    <a:pt x="512" y="81"/>
                  </a:lnTo>
                  <a:close/>
                  <a:moveTo>
                    <a:pt x="480" y="191"/>
                  </a:moveTo>
                  <a:cubicBezTo>
                    <a:pt x="477" y="191"/>
                    <a:pt x="474" y="193"/>
                    <a:pt x="473" y="195"/>
                  </a:cubicBezTo>
                  <a:cubicBezTo>
                    <a:pt x="473" y="195"/>
                    <a:pt x="473" y="195"/>
                    <a:pt x="473" y="195"/>
                  </a:cubicBezTo>
                  <a:cubicBezTo>
                    <a:pt x="473" y="192"/>
                    <a:pt x="473" y="192"/>
                    <a:pt x="473" y="192"/>
                  </a:cubicBezTo>
                  <a:cubicBezTo>
                    <a:pt x="469" y="192"/>
                    <a:pt x="469" y="192"/>
                    <a:pt x="469" y="192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4" y="214"/>
                    <a:pt x="477" y="216"/>
                    <a:pt x="480" y="216"/>
                  </a:cubicBezTo>
                  <a:cubicBezTo>
                    <a:pt x="486" y="216"/>
                    <a:pt x="491" y="211"/>
                    <a:pt x="491" y="203"/>
                  </a:cubicBezTo>
                  <a:cubicBezTo>
                    <a:pt x="491" y="196"/>
                    <a:pt x="487" y="191"/>
                    <a:pt x="480" y="191"/>
                  </a:cubicBezTo>
                  <a:close/>
                  <a:moveTo>
                    <a:pt x="479" y="212"/>
                  </a:moveTo>
                  <a:cubicBezTo>
                    <a:pt x="476" y="212"/>
                    <a:pt x="473" y="211"/>
                    <a:pt x="473" y="208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473" y="197"/>
                    <a:pt x="476" y="195"/>
                    <a:pt x="479" y="195"/>
                  </a:cubicBezTo>
                  <a:cubicBezTo>
                    <a:pt x="484" y="195"/>
                    <a:pt x="488" y="198"/>
                    <a:pt x="488" y="203"/>
                  </a:cubicBezTo>
                  <a:cubicBezTo>
                    <a:pt x="488" y="209"/>
                    <a:pt x="484" y="212"/>
                    <a:pt x="479" y="212"/>
                  </a:cubicBezTo>
                  <a:close/>
                  <a:moveTo>
                    <a:pt x="513" y="186"/>
                  </a:moveTo>
                  <a:cubicBezTo>
                    <a:pt x="517" y="186"/>
                    <a:pt x="517" y="186"/>
                    <a:pt x="517" y="186"/>
                  </a:cubicBezTo>
                  <a:cubicBezTo>
                    <a:pt x="517" y="181"/>
                    <a:pt x="517" y="181"/>
                    <a:pt x="517" y="181"/>
                  </a:cubicBezTo>
                  <a:cubicBezTo>
                    <a:pt x="513" y="181"/>
                    <a:pt x="513" y="181"/>
                    <a:pt x="513" y="181"/>
                  </a:cubicBezTo>
                  <a:lnTo>
                    <a:pt x="513" y="186"/>
                  </a:lnTo>
                  <a:close/>
                  <a:moveTo>
                    <a:pt x="566" y="204"/>
                  </a:moveTo>
                  <a:cubicBezTo>
                    <a:pt x="566" y="197"/>
                    <a:pt x="563" y="191"/>
                    <a:pt x="555" y="191"/>
                  </a:cubicBezTo>
                  <a:cubicBezTo>
                    <a:pt x="548" y="191"/>
                    <a:pt x="544" y="197"/>
                    <a:pt x="544" y="203"/>
                  </a:cubicBezTo>
                  <a:cubicBezTo>
                    <a:pt x="544" y="212"/>
                    <a:pt x="549" y="216"/>
                    <a:pt x="557" y="216"/>
                  </a:cubicBezTo>
                  <a:cubicBezTo>
                    <a:pt x="559" y="216"/>
                    <a:pt x="563" y="215"/>
                    <a:pt x="565" y="213"/>
                  </a:cubicBezTo>
                  <a:cubicBezTo>
                    <a:pt x="565" y="210"/>
                    <a:pt x="565" y="210"/>
                    <a:pt x="565" y="210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62" y="212"/>
                    <a:pt x="559" y="213"/>
                    <a:pt x="557" y="213"/>
                  </a:cubicBezTo>
                  <a:cubicBezTo>
                    <a:pt x="552" y="213"/>
                    <a:pt x="550" y="211"/>
                    <a:pt x="549" y="208"/>
                  </a:cubicBezTo>
                  <a:cubicBezTo>
                    <a:pt x="548" y="207"/>
                    <a:pt x="548" y="206"/>
                    <a:pt x="548" y="204"/>
                  </a:cubicBezTo>
                  <a:cubicBezTo>
                    <a:pt x="548" y="204"/>
                    <a:pt x="548" y="204"/>
                    <a:pt x="548" y="204"/>
                  </a:cubicBezTo>
                  <a:lnTo>
                    <a:pt x="566" y="204"/>
                  </a:lnTo>
                  <a:close/>
                  <a:moveTo>
                    <a:pt x="555" y="194"/>
                  </a:moveTo>
                  <a:cubicBezTo>
                    <a:pt x="559" y="194"/>
                    <a:pt x="562" y="197"/>
                    <a:pt x="562" y="201"/>
                  </a:cubicBezTo>
                  <a:cubicBezTo>
                    <a:pt x="548" y="201"/>
                    <a:pt x="548" y="201"/>
                    <a:pt x="548" y="201"/>
                  </a:cubicBezTo>
                  <a:cubicBezTo>
                    <a:pt x="549" y="197"/>
                    <a:pt x="551" y="194"/>
                    <a:pt x="555" y="194"/>
                  </a:cubicBezTo>
                  <a:close/>
                  <a:moveTo>
                    <a:pt x="526" y="198"/>
                  </a:moveTo>
                  <a:cubicBezTo>
                    <a:pt x="526" y="196"/>
                    <a:pt x="528" y="194"/>
                    <a:pt x="532" y="194"/>
                  </a:cubicBezTo>
                  <a:cubicBezTo>
                    <a:pt x="536" y="194"/>
                    <a:pt x="538" y="196"/>
                    <a:pt x="539" y="197"/>
                  </a:cubicBezTo>
                  <a:cubicBezTo>
                    <a:pt x="540" y="197"/>
                    <a:pt x="540" y="197"/>
                    <a:pt x="540" y="197"/>
                  </a:cubicBezTo>
                  <a:cubicBezTo>
                    <a:pt x="540" y="193"/>
                    <a:pt x="540" y="193"/>
                    <a:pt x="540" y="193"/>
                  </a:cubicBezTo>
                  <a:cubicBezTo>
                    <a:pt x="538" y="193"/>
                    <a:pt x="536" y="192"/>
                    <a:pt x="532" y="192"/>
                  </a:cubicBezTo>
                  <a:cubicBezTo>
                    <a:pt x="526" y="192"/>
                    <a:pt x="523" y="194"/>
                    <a:pt x="523" y="198"/>
                  </a:cubicBezTo>
                  <a:cubicBezTo>
                    <a:pt x="523" y="206"/>
                    <a:pt x="537" y="204"/>
                    <a:pt x="537" y="209"/>
                  </a:cubicBezTo>
                  <a:cubicBezTo>
                    <a:pt x="537" y="212"/>
                    <a:pt x="535" y="213"/>
                    <a:pt x="532" y="213"/>
                  </a:cubicBezTo>
                  <a:cubicBezTo>
                    <a:pt x="529" y="213"/>
                    <a:pt x="525" y="211"/>
                    <a:pt x="524" y="210"/>
                  </a:cubicBezTo>
                  <a:cubicBezTo>
                    <a:pt x="523" y="210"/>
                    <a:pt x="523" y="210"/>
                    <a:pt x="523" y="210"/>
                  </a:cubicBezTo>
                  <a:cubicBezTo>
                    <a:pt x="523" y="213"/>
                    <a:pt x="523" y="213"/>
                    <a:pt x="523" y="213"/>
                  </a:cubicBezTo>
                  <a:cubicBezTo>
                    <a:pt x="525" y="215"/>
                    <a:pt x="528" y="216"/>
                    <a:pt x="531" y="216"/>
                  </a:cubicBezTo>
                  <a:cubicBezTo>
                    <a:pt x="538" y="216"/>
                    <a:pt x="541" y="213"/>
                    <a:pt x="541" y="209"/>
                  </a:cubicBezTo>
                  <a:cubicBezTo>
                    <a:pt x="541" y="201"/>
                    <a:pt x="526" y="203"/>
                    <a:pt x="526" y="198"/>
                  </a:cubicBezTo>
                  <a:close/>
                  <a:moveTo>
                    <a:pt x="359" y="215"/>
                  </a:moveTo>
                  <a:cubicBezTo>
                    <a:pt x="382" y="215"/>
                    <a:pt x="382" y="215"/>
                    <a:pt x="382" y="215"/>
                  </a:cubicBezTo>
                  <a:cubicBezTo>
                    <a:pt x="382" y="212"/>
                    <a:pt x="382" y="212"/>
                    <a:pt x="382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63" y="200"/>
                    <a:pt x="363" y="200"/>
                    <a:pt x="363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197"/>
                    <a:pt x="381" y="197"/>
                    <a:pt x="381" y="197"/>
                  </a:cubicBezTo>
                  <a:cubicBezTo>
                    <a:pt x="363" y="197"/>
                    <a:pt x="363" y="197"/>
                    <a:pt x="363" y="197"/>
                  </a:cubicBezTo>
                  <a:cubicBezTo>
                    <a:pt x="363" y="185"/>
                    <a:pt x="363" y="185"/>
                    <a:pt x="363" y="185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82" y="182"/>
                    <a:pt x="382" y="182"/>
                    <a:pt x="382" y="182"/>
                  </a:cubicBezTo>
                  <a:cubicBezTo>
                    <a:pt x="359" y="182"/>
                    <a:pt x="359" y="182"/>
                    <a:pt x="359" y="182"/>
                  </a:cubicBezTo>
                  <a:lnTo>
                    <a:pt x="359" y="215"/>
                  </a:lnTo>
                  <a:close/>
                  <a:moveTo>
                    <a:pt x="457" y="196"/>
                  </a:moveTo>
                  <a:cubicBezTo>
                    <a:pt x="456" y="196"/>
                    <a:pt x="456" y="196"/>
                    <a:pt x="456" y="196"/>
                  </a:cubicBezTo>
                  <a:cubicBezTo>
                    <a:pt x="456" y="192"/>
                    <a:pt x="456" y="192"/>
                    <a:pt x="456" y="192"/>
                  </a:cubicBezTo>
                  <a:cubicBezTo>
                    <a:pt x="453" y="192"/>
                    <a:pt x="453" y="192"/>
                    <a:pt x="453" y="192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02"/>
                    <a:pt x="457" y="202"/>
                    <a:pt x="457" y="202"/>
                  </a:cubicBezTo>
                  <a:cubicBezTo>
                    <a:pt x="457" y="198"/>
                    <a:pt x="459" y="195"/>
                    <a:pt x="462" y="195"/>
                  </a:cubicBezTo>
                  <a:cubicBezTo>
                    <a:pt x="465" y="195"/>
                    <a:pt x="465" y="195"/>
                    <a:pt x="465" y="195"/>
                  </a:cubicBezTo>
                  <a:cubicBezTo>
                    <a:pt x="465" y="192"/>
                    <a:pt x="465" y="192"/>
                    <a:pt x="465" y="192"/>
                  </a:cubicBezTo>
                  <a:cubicBezTo>
                    <a:pt x="462" y="192"/>
                    <a:pt x="462" y="192"/>
                    <a:pt x="462" y="192"/>
                  </a:cubicBezTo>
                  <a:cubicBezTo>
                    <a:pt x="459" y="192"/>
                    <a:pt x="458" y="193"/>
                    <a:pt x="457" y="196"/>
                  </a:cubicBezTo>
                  <a:close/>
                  <a:moveTo>
                    <a:pt x="302" y="8"/>
                  </a:moveTo>
                  <a:cubicBezTo>
                    <a:pt x="301" y="4"/>
                    <a:pt x="297" y="2"/>
                    <a:pt x="293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2"/>
                    <a:pt x="159" y="3"/>
                    <a:pt x="157" y="5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69" y="92"/>
                    <a:pt x="69" y="99"/>
                    <a:pt x="73" y="103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5" y="147"/>
                    <a:pt x="85" y="153"/>
                    <a:pt x="89" y="157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5" y="203"/>
                    <a:pt x="141" y="203"/>
                    <a:pt x="145" y="199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95" y="222"/>
                    <a:pt x="195" y="222"/>
                    <a:pt x="195" y="222"/>
                  </a:cubicBezTo>
                  <a:cubicBezTo>
                    <a:pt x="197" y="224"/>
                    <a:pt x="199" y="225"/>
                    <a:pt x="202" y="225"/>
                  </a:cubicBezTo>
                  <a:cubicBezTo>
                    <a:pt x="204" y="225"/>
                    <a:pt x="207" y="224"/>
                    <a:pt x="209" y="222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00" y="131"/>
                    <a:pt x="301" y="128"/>
                    <a:pt x="301" y="126"/>
                  </a:cubicBezTo>
                  <a:cubicBezTo>
                    <a:pt x="301" y="123"/>
                    <a:pt x="300" y="120"/>
                    <a:pt x="298" y="119"/>
                  </a:cubicBezTo>
                  <a:cubicBezTo>
                    <a:pt x="249" y="69"/>
                    <a:pt x="249" y="69"/>
                    <a:pt x="249" y="69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3" y="16"/>
                    <a:pt x="304" y="12"/>
                    <a:pt x="302" y="8"/>
                  </a:cubicBezTo>
                  <a:close/>
                  <a:moveTo>
                    <a:pt x="217" y="57"/>
                  </a:moveTo>
                  <a:cubicBezTo>
                    <a:pt x="227" y="46"/>
                    <a:pt x="227" y="46"/>
                    <a:pt x="227" y="46"/>
                  </a:cubicBezTo>
                  <a:cubicBezTo>
                    <a:pt x="228" y="46"/>
                    <a:pt x="229" y="45"/>
                    <a:pt x="229" y="45"/>
                  </a:cubicBezTo>
                  <a:cubicBezTo>
                    <a:pt x="230" y="45"/>
                    <a:pt x="231" y="46"/>
                    <a:pt x="231" y="46"/>
                  </a:cubicBezTo>
                  <a:cubicBezTo>
                    <a:pt x="242" y="57"/>
                    <a:pt x="242" y="57"/>
                    <a:pt x="242" y="57"/>
                  </a:cubicBezTo>
                  <a:cubicBezTo>
                    <a:pt x="243" y="58"/>
                    <a:pt x="243" y="59"/>
                    <a:pt x="242" y="60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1"/>
                    <a:pt x="230" y="72"/>
                    <a:pt x="229" y="72"/>
                  </a:cubicBezTo>
                  <a:cubicBezTo>
                    <a:pt x="229" y="72"/>
                    <a:pt x="228" y="71"/>
                    <a:pt x="227" y="7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6" y="60"/>
                    <a:pt x="216" y="59"/>
                    <a:pt x="216" y="59"/>
                  </a:cubicBezTo>
                  <a:cubicBezTo>
                    <a:pt x="216" y="58"/>
                    <a:pt x="216" y="57"/>
                    <a:pt x="217" y="57"/>
                  </a:cubicBezTo>
                  <a:close/>
                  <a:moveTo>
                    <a:pt x="158" y="35"/>
                  </a:moveTo>
                  <a:cubicBezTo>
                    <a:pt x="158" y="34"/>
                    <a:pt x="158" y="33"/>
                    <a:pt x="160" y="33"/>
                  </a:cubicBezTo>
                  <a:cubicBezTo>
                    <a:pt x="161" y="32"/>
                    <a:pt x="162" y="32"/>
                    <a:pt x="163" y="3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1" y="32"/>
                    <a:pt x="202" y="32"/>
                    <a:pt x="204" y="33"/>
                  </a:cubicBezTo>
                  <a:cubicBezTo>
                    <a:pt x="205" y="33"/>
                    <a:pt x="205" y="34"/>
                    <a:pt x="205" y="35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9"/>
                    <a:pt x="204" y="7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1"/>
                    <a:pt x="182" y="101"/>
                    <a:pt x="182" y="101"/>
                  </a:cubicBezTo>
                  <a:cubicBezTo>
                    <a:pt x="181" y="101"/>
                    <a:pt x="180" y="101"/>
                    <a:pt x="179" y="100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8" y="79"/>
                    <a:pt x="158" y="78"/>
                    <a:pt x="158" y="77"/>
                  </a:cubicBezTo>
                  <a:lnTo>
                    <a:pt x="158" y="35"/>
                  </a:lnTo>
                  <a:close/>
                  <a:moveTo>
                    <a:pt x="121" y="57"/>
                  </a:moveTo>
                  <a:cubicBezTo>
                    <a:pt x="132" y="46"/>
                    <a:pt x="132" y="46"/>
                    <a:pt x="132" y="46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4" y="45"/>
                    <a:pt x="135" y="46"/>
                    <a:pt x="136" y="4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7" y="58"/>
                    <a:pt x="147" y="59"/>
                    <a:pt x="146" y="6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71"/>
                    <a:pt x="134" y="72"/>
                    <a:pt x="134" y="72"/>
                  </a:cubicBezTo>
                  <a:cubicBezTo>
                    <a:pt x="133" y="72"/>
                    <a:pt x="132" y="71"/>
                    <a:pt x="132" y="71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1" y="59"/>
                    <a:pt x="121" y="59"/>
                  </a:cubicBezTo>
                  <a:cubicBezTo>
                    <a:pt x="121" y="58"/>
                    <a:pt x="121" y="57"/>
                    <a:pt x="121" y="57"/>
                  </a:cubicBezTo>
                  <a:close/>
                  <a:moveTo>
                    <a:pt x="146" y="156"/>
                  </a:moveTo>
                  <a:cubicBezTo>
                    <a:pt x="136" y="166"/>
                    <a:pt x="136" y="166"/>
                    <a:pt x="136" y="166"/>
                  </a:cubicBezTo>
                  <a:cubicBezTo>
                    <a:pt x="135" y="167"/>
                    <a:pt x="134" y="167"/>
                    <a:pt x="134" y="167"/>
                  </a:cubicBezTo>
                  <a:cubicBezTo>
                    <a:pt x="133" y="167"/>
                    <a:pt x="132" y="167"/>
                    <a:pt x="132" y="16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3"/>
                    <a:pt x="121" y="153"/>
                    <a:pt x="121" y="1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1"/>
                    <a:pt x="133" y="141"/>
                    <a:pt x="134" y="141"/>
                  </a:cubicBezTo>
                  <a:cubicBezTo>
                    <a:pt x="134" y="141"/>
                    <a:pt x="135" y="141"/>
                    <a:pt x="136" y="142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7" y="153"/>
                    <a:pt x="147" y="155"/>
                    <a:pt x="146" y="156"/>
                  </a:cubicBezTo>
                  <a:close/>
                  <a:moveTo>
                    <a:pt x="152" y="130"/>
                  </a:moveTo>
                  <a:cubicBezTo>
                    <a:pt x="110" y="130"/>
                    <a:pt x="110" y="130"/>
                    <a:pt x="110" y="130"/>
                  </a:cubicBezTo>
                  <a:cubicBezTo>
                    <a:pt x="109" y="130"/>
                    <a:pt x="108" y="130"/>
                    <a:pt x="107" y="129"/>
                  </a:cubicBezTo>
                  <a:cubicBezTo>
                    <a:pt x="107" y="127"/>
                    <a:pt x="107" y="126"/>
                    <a:pt x="108" y="125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87"/>
                    <a:pt x="107" y="86"/>
                    <a:pt x="107" y="85"/>
                  </a:cubicBezTo>
                  <a:cubicBezTo>
                    <a:pt x="108" y="83"/>
                    <a:pt x="109" y="83"/>
                    <a:pt x="110" y="83"/>
                  </a:cubicBezTo>
                  <a:cubicBezTo>
                    <a:pt x="152" y="83"/>
                    <a:pt x="152" y="83"/>
                    <a:pt x="152" y="83"/>
                  </a:cubicBezTo>
                  <a:cubicBezTo>
                    <a:pt x="153" y="83"/>
                    <a:pt x="153" y="83"/>
                    <a:pt x="154" y="84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5"/>
                    <a:pt x="176" y="106"/>
                    <a:pt x="176" y="107"/>
                  </a:cubicBezTo>
                  <a:cubicBezTo>
                    <a:pt x="176" y="107"/>
                    <a:pt x="175" y="108"/>
                    <a:pt x="175" y="109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3" y="130"/>
                    <a:pt x="153" y="130"/>
                    <a:pt x="152" y="130"/>
                  </a:cubicBezTo>
                  <a:close/>
                  <a:moveTo>
                    <a:pt x="205" y="178"/>
                  </a:moveTo>
                  <a:cubicBezTo>
                    <a:pt x="205" y="179"/>
                    <a:pt x="205" y="180"/>
                    <a:pt x="204" y="181"/>
                  </a:cubicBezTo>
                  <a:cubicBezTo>
                    <a:pt x="203" y="181"/>
                    <a:pt x="203" y="181"/>
                    <a:pt x="202" y="181"/>
                  </a:cubicBezTo>
                  <a:cubicBezTo>
                    <a:pt x="202" y="181"/>
                    <a:pt x="201" y="181"/>
                    <a:pt x="200" y="180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1" y="181"/>
                    <a:pt x="160" y="181"/>
                  </a:cubicBezTo>
                  <a:cubicBezTo>
                    <a:pt x="158" y="180"/>
                    <a:pt x="158" y="179"/>
                    <a:pt x="158" y="178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5"/>
                    <a:pt x="159" y="134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1" y="112"/>
                    <a:pt x="182" y="112"/>
                    <a:pt x="184" y="113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5" y="135"/>
                    <a:pt x="205" y="136"/>
                    <a:pt x="205" y="136"/>
                  </a:cubicBezTo>
                  <a:lnTo>
                    <a:pt x="205" y="178"/>
                  </a:lnTo>
                  <a:close/>
                  <a:moveTo>
                    <a:pt x="242" y="156"/>
                  </a:moveTo>
                  <a:cubicBezTo>
                    <a:pt x="231" y="166"/>
                    <a:pt x="231" y="166"/>
                    <a:pt x="231" y="166"/>
                  </a:cubicBezTo>
                  <a:cubicBezTo>
                    <a:pt x="231" y="167"/>
                    <a:pt x="230" y="167"/>
                    <a:pt x="229" y="167"/>
                  </a:cubicBezTo>
                  <a:cubicBezTo>
                    <a:pt x="229" y="167"/>
                    <a:pt x="228" y="167"/>
                    <a:pt x="227" y="166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6" y="155"/>
                    <a:pt x="216" y="155"/>
                    <a:pt x="216" y="154"/>
                  </a:cubicBezTo>
                  <a:cubicBezTo>
                    <a:pt x="216" y="153"/>
                    <a:pt x="216" y="153"/>
                    <a:pt x="217" y="15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8" y="141"/>
                    <a:pt x="229" y="141"/>
                    <a:pt x="229" y="141"/>
                  </a:cubicBezTo>
                  <a:cubicBezTo>
                    <a:pt x="230" y="141"/>
                    <a:pt x="231" y="141"/>
                    <a:pt x="231" y="142"/>
                  </a:cubicBezTo>
                  <a:cubicBezTo>
                    <a:pt x="242" y="152"/>
                    <a:pt x="242" y="152"/>
                    <a:pt x="242" y="152"/>
                  </a:cubicBezTo>
                  <a:cubicBezTo>
                    <a:pt x="243" y="153"/>
                    <a:pt x="243" y="155"/>
                    <a:pt x="242" y="156"/>
                  </a:cubicBezTo>
                  <a:close/>
                  <a:moveTo>
                    <a:pt x="253" y="83"/>
                  </a:moveTo>
                  <a:cubicBezTo>
                    <a:pt x="254" y="83"/>
                    <a:pt x="255" y="83"/>
                    <a:pt x="256" y="85"/>
                  </a:cubicBezTo>
                  <a:cubicBezTo>
                    <a:pt x="256" y="86"/>
                    <a:pt x="256" y="87"/>
                    <a:pt x="255" y="88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6"/>
                    <a:pt x="256" y="127"/>
                    <a:pt x="256" y="129"/>
                  </a:cubicBezTo>
                  <a:cubicBezTo>
                    <a:pt x="255" y="130"/>
                    <a:pt x="254" y="130"/>
                    <a:pt x="253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0" y="130"/>
                    <a:pt x="210" y="130"/>
                    <a:pt x="209" y="13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7" y="107"/>
                    <a:pt x="187" y="107"/>
                  </a:cubicBezTo>
                  <a:cubicBezTo>
                    <a:pt x="187" y="106"/>
                    <a:pt x="188" y="105"/>
                    <a:pt x="188" y="104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0" y="83"/>
                    <a:pt x="210" y="83"/>
                    <a:pt x="211" y="83"/>
                  </a:cubicBezTo>
                  <a:lnTo>
                    <a:pt x="253" y="83"/>
                  </a:lnTo>
                  <a:close/>
                  <a:moveTo>
                    <a:pt x="458" y="132"/>
                  </a:moveTo>
                  <a:cubicBezTo>
                    <a:pt x="376" y="132"/>
                    <a:pt x="376" y="132"/>
                    <a:pt x="376" y="132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2" y="66"/>
                    <a:pt x="452" y="66"/>
                    <a:pt x="452" y="66"/>
                  </a:cubicBezTo>
                  <a:cubicBezTo>
                    <a:pt x="376" y="66"/>
                    <a:pt x="376" y="66"/>
                    <a:pt x="376" y="66"/>
                  </a:cubicBezTo>
                  <a:cubicBezTo>
                    <a:pt x="376" y="17"/>
                    <a:pt x="376" y="17"/>
                    <a:pt x="376" y="17"/>
                  </a:cubicBezTo>
                  <a:cubicBezTo>
                    <a:pt x="458" y="17"/>
                    <a:pt x="458" y="17"/>
                    <a:pt x="458" y="17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147"/>
                    <a:pt x="359" y="147"/>
                    <a:pt x="359" y="147"/>
                  </a:cubicBezTo>
                  <a:cubicBezTo>
                    <a:pt x="458" y="147"/>
                    <a:pt x="458" y="147"/>
                    <a:pt x="458" y="147"/>
                  </a:cubicBezTo>
                  <a:lnTo>
                    <a:pt x="458" y="132"/>
                  </a:lnTo>
                  <a:close/>
                  <a:moveTo>
                    <a:pt x="399" y="192"/>
                  </a:moveTo>
                  <a:cubicBezTo>
                    <a:pt x="395" y="192"/>
                    <a:pt x="392" y="193"/>
                    <a:pt x="391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90" y="215"/>
                    <a:pt x="390" y="215"/>
                    <a:pt x="390" y="215"/>
                  </a:cubicBezTo>
                  <a:cubicBezTo>
                    <a:pt x="390" y="200"/>
                    <a:pt x="390" y="200"/>
                    <a:pt x="390" y="200"/>
                  </a:cubicBezTo>
                  <a:cubicBezTo>
                    <a:pt x="391" y="197"/>
                    <a:pt x="395" y="195"/>
                    <a:pt x="397" y="195"/>
                  </a:cubicBezTo>
                  <a:cubicBezTo>
                    <a:pt x="401" y="195"/>
                    <a:pt x="404" y="197"/>
                    <a:pt x="404" y="201"/>
                  </a:cubicBezTo>
                  <a:cubicBezTo>
                    <a:pt x="404" y="215"/>
                    <a:pt x="404" y="215"/>
                    <a:pt x="404" y="215"/>
                  </a:cubicBezTo>
                  <a:cubicBezTo>
                    <a:pt x="408" y="215"/>
                    <a:pt x="408" y="215"/>
                    <a:pt x="408" y="215"/>
                  </a:cubicBezTo>
                  <a:cubicBezTo>
                    <a:pt x="408" y="200"/>
                    <a:pt x="408" y="200"/>
                    <a:pt x="408" y="200"/>
                  </a:cubicBezTo>
                  <a:cubicBezTo>
                    <a:pt x="408" y="194"/>
                    <a:pt x="404" y="192"/>
                    <a:pt x="399" y="192"/>
                  </a:cubicBezTo>
                  <a:close/>
                  <a:moveTo>
                    <a:pt x="448" y="204"/>
                  </a:moveTo>
                  <a:cubicBezTo>
                    <a:pt x="448" y="197"/>
                    <a:pt x="445" y="191"/>
                    <a:pt x="437" y="191"/>
                  </a:cubicBezTo>
                  <a:cubicBezTo>
                    <a:pt x="430" y="191"/>
                    <a:pt x="426" y="197"/>
                    <a:pt x="426" y="203"/>
                  </a:cubicBezTo>
                  <a:cubicBezTo>
                    <a:pt x="426" y="212"/>
                    <a:pt x="431" y="216"/>
                    <a:pt x="439" y="216"/>
                  </a:cubicBezTo>
                  <a:cubicBezTo>
                    <a:pt x="441" y="216"/>
                    <a:pt x="445" y="215"/>
                    <a:pt x="447" y="213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4" y="212"/>
                    <a:pt x="441" y="213"/>
                    <a:pt x="439" y="213"/>
                  </a:cubicBezTo>
                  <a:cubicBezTo>
                    <a:pt x="435" y="213"/>
                    <a:pt x="432" y="211"/>
                    <a:pt x="431" y="208"/>
                  </a:cubicBezTo>
                  <a:cubicBezTo>
                    <a:pt x="430" y="207"/>
                    <a:pt x="430" y="206"/>
                    <a:pt x="430" y="204"/>
                  </a:cubicBezTo>
                  <a:cubicBezTo>
                    <a:pt x="430" y="204"/>
                    <a:pt x="430" y="204"/>
                    <a:pt x="430" y="204"/>
                  </a:cubicBezTo>
                  <a:lnTo>
                    <a:pt x="448" y="204"/>
                  </a:lnTo>
                  <a:close/>
                  <a:moveTo>
                    <a:pt x="437" y="194"/>
                  </a:moveTo>
                  <a:cubicBezTo>
                    <a:pt x="442" y="194"/>
                    <a:pt x="444" y="197"/>
                    <a:pt x="444" y="201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1" y="197"/>
                    <a:pt x="433" y="194"/>
                    <a:pt x="437" y="194"/>
                  </a:cubicBezTo>
                  <a:close/>
                  <a:moveTo>
                    <a:pt x="612" y="198"/>
                  </a:moveTo>
                  <a:cubicBezTo>
                    <a:pt x="612" y="196"/>
                    <a:pt x="614" y="194"/>
                    <a:pt x="617" y="194"/>
                  </a:cubicBezTo>
                  <a:cubicBezTo>
                    <a:pt x="621" y="194"/>
                    <a:pt x="623" y="196"/>
                    <a:pt x="624" y="197"/>
                  </a:cubicBezTo>
                  <a:cubicBezTo>
                    <a:pt x="625" y="197"/>
                    <a:pt x="625" y="197"/>
                    <a:pt x="625" y="197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4" y="193"/>
                    <a:pt x="621" y="192"/>
                    <a:pt x="617" y="192"/>
                  </a:cubicBezTo>
                  <a:cubicBezTo>
                    <a:pt x="611" y="192"/>
                    <a:pt x="608" y="194"/>
                    <a:pt x="608" y="198"/>
                  </a:cubicBezTo>
                  <a:cubicBezTo>
                    <a:pt x="608" y="206"/>
                    <a:pt x="622" y="204"/>
                    <a:pt x="622" y="209"/>
                  </a:cubicBezTo>
                  <a:cubicBezTo>
                    <a:pt x="622" y="212"/>
                    <a:pt x="621" y="213"/>
                    <a:pt x="617" y="213"/>
                  </a:cubicBezTo>
                  <a:cubicBezTo>
                    <a:pt x="614" y="213"/>
                    <a:pt x="611" y="211"/>
                    <a:pt x="609" y="210"/>
                  </a:cubicBezTo>
                  <a:cubicBezTo>
                    <a:pt x="608" y="210"/>
                    <a:pt x="608" y="210"/>
                    <a:pt x="608" y="210"/>
                  </a:cubicBezTo>
                  <a:cubicBezTo>
                    <a:pt x="608" y="213"/>
                    <a:pt x="608" y="213"/>
                    <a:pt x="608" y="213"/>
                  </a:cubicBezTo>
                  <a:cubicBezTo>
                    <a:pt x="610" y="215"/>
                    <a:pt x="613" y="216"/>
                    <a:pt x="617" y="216"/>
                  </a:cubicBezTo>
                  <a:cubicBezTo>
                    <a:pt x="623" y="216"/>
                    <a:pt x="626" y="213"/>
                    <a:pt x="626" y="209"/>
                  </a:cubicBezTo>
                  <a:cubicBezTo>
                    <a:pt x="626" y="201"/>
                    <a:pt x="612" y="203"/>
                    <a:pt x="612" y="198"/>
                  </a:cubicBezTo>
                  <a:close/>
                  <a:moveTo>
                    <a:pt x="418" y="184"/>
                  </a:moveTo>
                  <a:cubicBezTo>
                    <a:pt x="415" y="184"/>
                    <a:pt x="415" y="184"/>
                    <a:pt x="415" y="184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1" y="192"/>
                    <a:pt x="411" y="192"/>
                    <a:pt x="411" y="192"/>
                  </a:cubicBezTo>
                  <a:cubicBezTo>
                    <a:pt x="411" y="195"/>
                    <a:pt x="411" y="195"/>
                    <a:pt x="411" y="195"/>
                  </a:cubicBezTo>
                  <a:cubicBezTo>
                    <a:pt x="415" y="195"/>
                    <a:pt x="415" y="195"/>
                    <a:pt x="415" y="195"/>
                  </a:cubicBezTo>
                  <a:cubicBezTo>
                    <a:pt x="414" y="208"/>
                    <a:pt x="414" y="208"/>
                    <a:pt x="414" y="208"/>
                  </a:cubicBezTo>
                  <a:cubicBezTo>
                    <a:pt x="414" y="214"/>
                    <a:pt x="416" y="215"/>
                    <a:pt x="420" y="215"/>
                  </a:cubicBezTo>
                  <a:cubicBezTo>
                    <a:pt x="423" y="215"/>
                    <a:pt x="423" y="215"/>
                    <a:pt x="423" y="215"/>
                  </a:cubicBezTo>
                  <a:cubicBezTo>
                    <a:pt x="423" y="212"/>
                    <a:pt x="423" y="212"/>
                    <a:pt x="423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9" y="212"/>
                    <a:pt x="418" y="212"/>
                    <a:pt x="418" y="209"/>
                  </a:cubicBezTo>
                  <a:cubicBezTo>
                    <a:pt x="418" y="195"/>
                    <a:pt x="418" y="195"/>
                    <a:pt x="418" y="195"/>
                  </a:cubicBezTo>
                  <a:cubicBezTo>
                    <a:pt x="424" y="195"/>
                    <a:pt x="424" y="195"/>
                    <a:pt x="424" y="195"/>
                  </a:cubicBezTo>
                  <a:cubicBezTo>
                    <a:pt x="424" y="192"/>
                    <a:pt x="424" y="192"/>
                    <a:pt x="424" y="192"/>
                  </a:cubicBezTo>
                  <a:cubicBezTo>
                    <a:pt x="418" y="192"/>
                    <a:pt x="418" y="192"/>
                    <a:pt x="418" y="192"/>
                  </a:cubicBezTo>
                  <a:lnTo>
                    <a:pt x="418" y="18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7">
              <a:extLst>
                <a:ext uri="{FF2B5EF4-FFF2-40B4-BE49-F238E27FC236}">
                  <a16:creationId xmlns:a16="http://schemas.microsoft.com/office/drawing/2014/main" id="{161CF94E-C5F6-44CF-BD69-0F3AA456F3D6}"/>
                </a:ext>
              </a:extLst>
            </p:cNvPr>
            <p:cNvSpPr/>
            <p:nvPr userDrawn="1">
              <p:custDataLst>
                <p:tags r:id="rId34"/>
              </p:custDataLst>
            </p:nvPr>
          </p:nvSpPr>
          <p:spPr bwMode="auto">
            <a:xfrm>
              <a:off x="5568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0 w 129"/>
                <a:gd name="T13" fmla="*/ 83 h 189"/>
                <a:gd name="T14" fmla="*/ 120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8 w 129"/>
                <a:gd name="T21" fmla="*/ 170 h 189"/>
                <a:gd name="T22" fmla="*/ 128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0" y="83"/>
                  </a:lnTo>
                  <a:lnTo>
                    <a:pt x="120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8" y="170"/>
                  </a:lnTo>
                  <a:lnTo>
                    <a:pt x="128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8">
              <a:extLst>
                <a:ext uri="{FF2B5EF4-FFF2-40B4-BE49-F238E27FC236}">
                  <a16:creationId xmlns:a16="http://schemas.microsoft.com/office/drawing/2014/main" id="{754C8C8D-1B19-4617-8300-86905B9C8497}"/>
                </a:ext>
              </a:extLst>
            </p:cNvPr>
            <p:cNvSpPr/>
            <p:nvPr userDrawn="1">
              <p:custDataLst>
                <p:tags r:id="rId35"/>
              </p:custDataLst>
            </p:nvPr>
          </p:nvSpPr>
          <p:spPr bwMode="auto">
            <a:xfrm>
              <a:off x="5726" y="2074"/>
              <a:ext cx="118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4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6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9">
              <a:extLst>
                <a:ext uri="{FF2B5EF4-FFF2-40B4-BE49-F238E27FC236}">
                  <a16:creationId xmlns:a16="http://schemas.microsoft.com/office/drawing/2014/main" id="{694180BC-B4F4-4DF8-993D-B9561025150A}"/>
                </a:ext>
              </a:extLst>
            </p:cNvPr>
            <p:cNvSpPr/>
            <p:nvPr userDrawn="1">
              <p:custDataLst>
                <p:tags r:id="rId36"/>
              </p:custDataLst>
            </p:nvPr>
          </p:nvSpPr>
          <p:spPr bwMode="auto">
            <a:xfrm>
              <a:off x="5860" y="2030"/>
              <a:ext cx="73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7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7 w 57"/>
                <a:gd name="T27" fmla="*/ 35 h 138"/>
                <a:gd name="T28" fmla="*/ 17 w 57"/>
                <a:gd name="T29" fmla="*/ 0 h 138"/>
                <a:gd name="T30" fmla="*/ 33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2"/>
                    <a:pt x="16" y="10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40">
              <a:extLst>
                <a:ext uri="{FF2B5EF4-FFF2-40B4-BE49-F238E27FC236}">
                  <a16:creationId xmlns:a16="http://schemas.microsoft.com/office/drawing/2014/main" id="{723F06F1-0ADB-42C9-8439-468786AACFE6}"/>
                </a:ext>
              </a:extLst>
            </p:cNvPr>
            <p:cNvSpPr>
              <a:spLocks noEditPoints="1"/>
            </p:cNvSpPr>
            <p:nvPr userDrawn="1">
              <p:custDataLst>
                <p:tags r:id="rId37"/>
              </p:custDataLst>
            </p:nvPr>
          </p:nvSpPr>
          <p:spPr bwMode="auto">
            <a:xfrm>
              <a:off x="5952" y="2073"/>
              <a:ext cx="127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3 h 108"/>
                <a:gd name="T10" fmla="*/ 93 w 98"/>
                <a:gd name="T11" fmla="*/ 83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4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3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4"/>
                    <a:pt x="49" y="14"/>
                  </a:cubicBezTo>
                  <a:cubicBezTo>
                    <a:pt x="30" y="14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41">
              <a:extLst>
                <a:ext uri="{FF2B5EF4-FFF2-40B4-BE49-F238E27FC236}">
                  <a16:creationId xmlns:a16="http://schemas.microsoft.com/office/drawing/2014/main" id="{01DAD771-5A81-45EF-90A6-2C7CC7706BA8}"/>
                </a:ext>
              </a:extLst>
            </p:cNvPr>
            <p:cNvSpPr/>
            <p:nvPr userDrawn="1">
              <p:custDataLst>
                <p:tags r:id="rId38"/>
              </p:custDataLst>
            </p:nvPr>
          </p:nvSpPr>
          <p:spPr bwMode="auto">
            <a:xfrm>
              <a:off x="6106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42">
              <a:extLst>
                <a:ext uri="{FF2B5EF4-FFF2-40B4-BE49-F238E27FC236}">
                  <a16:creationId xmlns:a16="http://schemas.microsoft.com/office/drawing/2014/main" id="{DAF0E13C-109C-44C0-A2BD-EF430FA61F85}"/>
                </a:ext>
              </a:extLst>
            </p:cNvPr>
            <p:cNvSpPr>
              <a:spLocks noEditPoints="1"/>
            </p:cNvSpPr>
            <p:nvPr userDrawn="1">
              <p:custDataLst>
                <p:tags r:id="rId39"/>
              </p:custDataLst>
            </p:nvPr>
          </p:nvSpPr>
          <p:spPr bwMode="auto">
            <a:xfrm>
              <a:off x="6200" y="2073"/>
              <a:ext cx="129" cy="193"/>
            </a:xfrm>
            <a:custGeom>
              <a:avLst/>
              <a:gdLst>
                <a:gd name="T0" fmla="*/ 0 w 100"/>
                <a:gd name="T1" fmla="*/ 2 h 149"/>
                <a:gd name="T2" fmla="*/ 17 w 100"/>
                <a:gd name="T3" fmla="*/ 2 h 149"/>
                <a:gd name="T4" fmla="*/ 17 w 100"/>
                <a:gd name="T5" fmla="*/ 15 h 149"/>
                <a:gd name="T6" fmla="*/ 19 w 100"/>
                <a:gd name="T7" fmla="*/ 15 h 149"/>
                <a:gd name="T8" fmla="*/ 50 w 100"/>
                <a:gd name="T9" fmla="*/ 0 h 149"/>
                <a:gd name="T10" fmla="*/ 100 w 100"/>
                <a:gd name="T11" fmla="*/ 52 h 149"/>
                <a:gd name="T12" fmla="*/ 49 w 100"/>
                <a:gd name="T13" fmla="*/ 107 h 149"/>
                <a:gd name="T14" fmla="*/ 19 w 100"/>
                <a:gd name="T15" fmla="*/ 90 h 149"/>
                <a:gd name="T16" fmla="*/ 17 w 100"/>
                <a:gd name="T17" fmla="*/ 90 h 149"/>
                <a:gd name="T18" fmla="*/ 17 w 100"/>
                <a:gd name="T19" fmla="*/ 149 h 149"/>
                <a:gd name="T20" fmla="*/ 0 w 100"/>
                <a:gd name="T21" fmla="*/ 149 h 149"/>
                <a:gd name="T22" fmla="*/ 0 w 100"/>
                <a:gd name="T23" fmla="*/ 2 h 149"/>
                <a:gd name="T24" fmla="*/ 17 w 100"/>
                <a:gd name="T25" fmla="*/ 42 h 149"/>
                <a:gd name="T26" fmla="*/ 17 w 100"/>
                <a:gd name="T27" fmla="*/ 72 h 149"/>
                <a:gd name="T28" fmla="*/ 46 w 100"/>
                <a:gd name="T29" fmla="*/ 93 h 149"/>
                <a:gd name="T30" fmla="*/ 83 w 100"/>
                <a:gd name="T31" fmla="*/ 52 h 149"/>
                <a:gd name="T32" fmla="*/ 47 w 100"/>
                <a:gd name="T33" fmla="*/ 14 h 149"/>
                <a:gd name="T34" fmla="*/ 17 w 100"/>
                <a:gd name="T35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49">
                  <a:moveTo>
                    <a:pt x="0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4" y="6"/>
                    <a:pt x="36" y="0"/>
                    <a:pt x="50" y="0"/>
                  </a:cubicBezTo>
                  <a:cubicBezTo>
                    <a:pt x="80" y="0"/>
                    <a:pt x="100" y="21"/>
                    <a:pt x="100" y="52"/>
                  </a:cubicBezTo>
                  <a:cubicBezTo>
                    <a:pt x="100" y="85"/>
                    <a:pt x="77" y="107"/>
                    <a:pt x="49" y="107"/>
                  </a:cubicBezTo>
                  <a:cubicBezTo>
                    <a:pt x="38" y="107"/>
                    <a:pt x="24" y="101"/>
                    <a:pt x="19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0" y="2"/>
                  </a:lnTo>
                  <a:close/>
                  <a:moveTo>
                    <a:pt x="17" y="42"/>
                  </a:moveTo>
                  <a:cubicBezTo>
                    <a:pt x="17" y="72"/>
                    <a:pt x="17" y="72"/>
                    <a:pt x="17" y="72"/>
                  </a:cubicBezTo>
                  <a:cubicBezTo>
                    <a:pt x="17" y="85"/>
                    <a:pt x="32" y="93"/>
                    <a:pt x="46" y="93"/>
                  </a:cubicBezTo>
                  <a:cubicBezTo>
                    <a:pt x="66" y="93"/>
                    <a:pt x="83" y="80"/>
                    <a:pt x="83" y="52"/>
                  </a:cubicBezTo>
                  <a:cubicBezTo>
                    <a:pt x="83" y="28"/>
                    <a:pt x="67" y="14"/>
                    <a:pt x="47" y="14"/>
                  </a:cubicBezTo>
                  <a:cubicBezTo>
                    <a:pt x="32" y="14"/>
                    <a:pt x="17" y="26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43">
              <a:extLst>
                <a:ext uri="{FF2B5EF4-FFF2-40B4-BE49-F238E27FC236}">
                  <a16:creationId xmlns:a16="http://schemas.microsoft.com/office/drawing/2014/main" id="{EBE70F03-65AC-40B5-944B-CB2DD0D720D6}"/>
                </a:ext>
              </a:extLst>
            </p:cNvPr>
            <p:cNvSpPr/>
            <p:nvPr userDrawn="1">
              <p:custDataLst>
                <p:tags r:id="rId40"/>
              </p:custDataLst>
            </p:nvPr>
          </p:nvSpPr>
          <p:spPr bwMode="auto">
            <a:xfrm>
              <a:off x="6357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44">
              <a:extLst>
                <a:ext uri="{FF2B5EF4-FFF2-40B4-BE49-F238E27FC236}">
                  <a16:creationId xmlns:a16="http://schemas.microsoft.com/office/drawing/2014/main" id="{14E0AD65-1490-4112-A3DA-D27552FF86AD}"/>
                </a:ext>
              </a:extLst>
            </p:cNvPr>
            <p:cNvSpPr>
              <a:spLocks noEditPoints="1"/>
            </p:cNvSpPr>
            <p:nvPr userDrawn="1">
              <p:custDataLst>
                <p:tags r:id="rId41"/>
              </p:custDataLst>
            </p:nvPr>
          </p:nvSpPr>
          <p:spPr bwMode="auto">
            <a:xfrm>
              <a:off x="6451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45">
              <a:extLst>
                <a:ext uri="{FF2B5EF4-FFF2-40B4-BE49-F238E27FC236}">
                  <a16:creationId xmlns:a16="http://schemas.microsoft.com/office/drawing/2014/main" id="{8DDEF534-AD9E-4CE4-9136-58AB936D6774}"/>
                </a:ext>
              </a:extLst>
            </p:cNvPr>
            <p:cNvSpPr/>
            <p:nvPr userDrawn="1">
              <p:custDataLst>
                <p:tags r:id="rId42"/>
              </p:custDataLst>
            </p:nvPr>
          </p:nvSpPr>
          <p:spPr bwMode="auto">
            <a:xfrm>
              <a:off x="6501" y="2074"/>
              <a:ext cx="103" cy="139"/>
            </a:xfrm>
            <a:custGeom>
              <a:avLst/>
              <a:gdLst>
                <a:gd name="T0" fmla="*/ 0 w 80"/>
                <a:gd name="T1" fmla="*/ 79 h 107"/>
                <a:gd name="T2" fmla="*/ 6 w 80"/>
                <a:gd name="T3" fmla="*/ 79 h 107"/>
                <a:gd name="T4" fmla="*/ 39 w 80"/>
                <a:gd name="T5" fmla="*/ 94 h 107"/>
                <a:gd name="T6" fmla="*/ 64 w 80"/>
                <a:gd name="T7" fmla="*/ 78 h 107"/>
                <a:gd name="T8" fmla="*/ 1 w 80"/>
                <a:gd name="T9" fmla="*/ 29 h 107"/>
                <a:gd name="T10" fmla="*/ 42 w 80"/>
                <a:gd name="T11" fmla="*/ 0 h 107"/>
                <a:gd name="T12" fmla="*/ 74 w 80"/>
                <a:gd name="T13" fmla="*/ 8 h 107"/>
                <a:gd name="T14" fmla="*/ 74 w 80"/>
                <a:gd name="T15" fmla="*/ 24 h 107"/>
                <a:gd name="T16" fmla="*/ 70 w 80"/>
                <a:gd name="T17" fmla="*/ 24 h 107"/>
                <a:gd name="T18" fmla="*/ 42 w 80"/>
                <a:gd name="T19" fmla="*/ 12 h 107"/>
                <a:gd name="T20" fmla="*/ 17 w 80"/>
                <a:gd name="T21" fmla="*/ 26 h 107"/>
                <a:gd name="T22" fmla="*/ 80 w 80"/>
                <a:gd name="T23" fmla="*/ 77 h 107"/>
                <a:gd name="T24" fmla="*/ 39 w 80"/>
                <a:gd name="T25" fmla="*/ 107 h 107"/>
                <a:gd name="T26" fmla="*/ 0 w 80"/>
                <a:gd name="T27" fmla="*/ 95 h 107"/>
                <a:gd name="T28" fmla="*/ 0 w 80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7">
                  <a:moveTo>
                    <a:pt x="0" y="79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1" y="87"/>
                    <a:pt x="26" y="94"/>
                    <a:pt x="39" y="94"/>
                  </a:cubicBezTo>
                  <a:cubicBezTo>
                    <a:pt x="55" y="94"/>
                    <a:pt x="64" y="89"/>
                    <a:pt x="64" y="78"/>
                  </a:cubicBezTo>
                  <a:cubicBezTo>
                    <a:pt x="64" y="57"/>
                    <a:pt x="1" y="64"/>
                    <a:pt x="1" y="29"/>
                  </a:cubicBezTo>
                  <a:cubicBezTo>
                    <a:pt x="1" y="11"/>
                    <a:pt x="14" y="0"/>
                    <a:pt x="42" y="0"/>
                  </a:cubicBezTo>
                  <a:cubicBezTo>
                    <a:pt x="57" y="0"/>
                    <a:pt x="69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6" y="20"/>
                    <a:pt x="56" y="12"/>
                    <a:pt x="42" y="12"/>
                  </a:cubicBezTo>
                  <a:cubicBezTo>
                    <a:pt x="24" y="12"/>
                    <a:pt x="17" y="18"/>
                    <a:pt x="17" y="26"/>
                  </a:cubicBezTo>
                  <a:cubicBezTo>
                    <a:pt x="17" y="51"/>
                    <a:pt x="80" y="41"/>
                    <a:pt x="80" y="77"/>
                  </a:cubicBezTo>
                  <a:cubicBezTo>
                    <a:pt x="80" y="96"/>
                    <a:pt x="68" y="107"/>
                    <a:pt x="39" y="107"/>
                  </a:cubicBezTo>
                  <a:cubicBezTo>
                    <a:pt x="23" y="107"/>
                    <a:pt x="10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6">
              <a:extLst>
                <a:ext uri="{FF2B5EF4-FFF2-40B4-BE49-F238E27FC236}">
                  <a16:creationId xmlns:a16="http://schemas.microsoft.com/office/drawing/2014/main" id="{72328BDC-457E-4D16-8F49-5E89B516BBC6}"/>
                </a:ext>
              </a:extLst>
            </p:cNvPr>
            <p:cNvSpPr>
              <a:spLocks noEditPoints="1"/>
            </p:cNvSpPr>
            <p:nvPr userDrawn="1">
              <p:custDataLst>
                <p:tags r:id="rId43"/>
              </p:custDataLst>
            </p:nvPr>
          </p:nvSpPr>
          <p:spPr bwMode="auto">
            <a:xfrm>
              <a:off x="6621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8 w 97"/>
                <a:gd name="T9" fmla="*/ 83 h 108"/>
                <a:gd name="T10" fmla="*/ 92 w 97"/>
                <a:gd name="T11" fmla="*/ 83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4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3"/>
                    <a:pt x="17" y="68"/>
                    <a:pt x="19" y="72"/>
                  </a:cubicBezTo>
                  <a:cubicBezTo>
                    <a:pt x="25" y="86"/>
                    <a:pt x="36" y="94"/>
                    <a:pt x="55" y="94"/>
                  </a:cubicBezTo>
                  <a:cubicBezTo>
                    <a:pt x="65" y="94"/>
                    <a:pt x="78" y="90"/>
                    <a:pt x="88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4"/>
                    <a:pt x="49" y="14"/>
                  </a:cubicBezTo>
                  <a:cubicBezTo>
                    <a:pt x="30" y="14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7">
              <a:extLst>
                <a:ext uri="{FF2B5EF4-FFF2-40B4-BE49-F238E27FC236}">
                  <a16:creationId xmlns:a16="http://schemas.microsoft.com/office/drawing/2014/main" id="{99854834-30C7-4E05-95B0-755D07A93715}"/>
                </a:ext>
              </a:extLst>
            </p:cNvPr>
            <p:cNvSpPr/>
            <p:nvPr userDrawn="1">
              <p:custDataLst>
                <p:tags r:id="rId44"/>
              </p:custDataLst>
            </p:nvPr>
          </p:nvSpPr>
          <p:spPr bwMode="auto">
            <a:xfrm>
              <a:off x="6841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8">
              <a:extLst>
                <a:ext uri="{FF2B5EF4-FFF2-40B4-BE49-F238E27FC236}">
                  <a16:creationId xmlns:a16="http://schemas.microsoft.com/office/drawing/2014/main" id="{0F79E68D-C170-4CAE-9922-8D8A69B1D7E0}"/>
                </a:ext>
              </a:extLst>
            </p:cNvPr>
            <p:cNvSpPr/>
            <p:nvPr userDrawn="1">
              <p:custDataLst>
                <p:tags r:id="rId45"/>
              </p:custDataLst>
            </p:nvPr>
          </p:nvSpPr>
          <p:spPr bwMode="auto">
            <a:xfrm>
              <a:off x="6995" y="2074"/>
              <a:ext cx="101" cy="139"/>
            </a:xfrm>
            <a:custGeom>
              <a:avLst/>
              <a:gdLst>
                <a:gd name="T0" fmla="*/ 0 w 79"/>
                <a:gd name="T1" fmla="*/ 79 h 107"/>
                <a:gd name="T2" fmla="*/ 5 w 79"/>
                <a:gd name="T3" fmla="*/ 79 h 107"/>
                <a:gd name="T4" fmla="*/ 38 w 79"/>
                <a:gd name="T5" fmla="*/ 94 h 107"/>
                <a:gd name="T6" fmla="*/ 63 w 79"/>
                <a:gd name="T7" fmla="*/ 78 h 107"/>
                <a:gd name="T8" fmla="*/ 0 w 79"/>
                <a:gd name="T9" fmla="*/ 29 h 107"/>
                <a:gd name="T10" fmla="*/ 41 w 79"/>
                <a:gd name="T11" fmla="*/ 0 h 107"/>
                <a:gd name="T12" fmla="*/ 74 w 79"/>
                <a:gd name="T13" fmla="*/ 8 h 107"/>
                <a:gd name="T14" fmla="*/ 74 w 79"/>
                <a:gd name="T15" fmla="*/ 24 h 107"/>
                <a:gd name="T16" fmla="*/ 69 w 79"/>
                <a:gd name="T17" fmla="*/ 24 h 107"/>
                <a:gd name="T18" fmla="*/ 41 w 79"/>
                <a:gd name="T19" fmla="*/ 12 h 107"/>
                <a:gd name="T20" fmla="*/ 16 w 79"/>
                <a:gd name="T21" fmla="*/ 26 h 107"/>
                <a:gd name="T22" fmla="*/ 79 w 79"/>
                <a:gd name="T23" fmla="*/ 77 h 107"/>
                <a:gd name="T24" fmla="*/ 38 w 79"/>
                <a:gd name="T25" fmla="*/ 107 h 107"/>
                <a:gd name="T26" fmla="*/ 0 w 79"/>
                <a:gd name="T27" fmla="*/ 95 h 107"/>
                <a:gd name="T28" fmla="*/ 0 w 79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7">
                  <a:moveTo>
                    <a:pt x="0" y="79"/>
                  </a:moveTo>
                  <a:cubicBezTo>
                    <a:pt x="5" y="79"/>
                    <a:pt x="5" y="79"/>
                    <a:pt x="5" y="79"/>
                  </a:cubicBezTo>
                  <a:cubicBezTo>
                    <a:pt x="11" y="87"/>
                    <a:pt x="25" y="94"/>
                    <a:pt x="38" y="94"/>
                  </a:cubicBezTo>
                  <a:cubicBezTo>
                    <a:pt x="55" y="94"/>
                    <a:pt x="63" y="89"/>
                    <a:pt x="63" y="78"/>
                  </a:cubicBezTo>
                  <a:cubicBezTo>
                    <a:pt x="63" y="57"/>
                    <a:pt x="0" y="64"/>
                    <a:pt x="0" y="29"/>
                  </a:cubicBezTo>
                  <a:cubicBezTo>
                    <a:pt x="0" y="11"/>
                    <a:pt x="13" y="0"/>
                    <a:pt x="41" y="0"/>
                  </a:cubicBezTo>
                  <a:cubicBezTo>
                    <a:pt x="57" y="0"/>
                    <a:pt x="68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5" y="20"/>
                    <a:pt x="56" y="12"/>
                    <a:pt x="41" y="12"/>
                  </a:cubicBezTo>
                  <a:cubicBezTo>
                    <a:pt x="24" y="12"/>
                    <a:pt x="16" y="18"/>
                    <a:pt x="16" y="26"/>
                  </a:cubicBezTo>
                  <a:cubicBezTo>
                    <a:pt x="16" y="51"/>
                    <a:pt x="79" y="41"/>
                    <a:pt x="79" y="77"/>
                  </a:cubicBezTo>
                  <a:cubicBezTo>
                    <a:pt x="79" y="96"/>
                    <a:pt x="67" y="107"/>
                    <a:pt x="38" y="107"/>
                  </a:cubicBezTo>
                  <a:cubicBezTo>
                    <a:pt x="23" y="107"/>
                    <a:pt x="9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9">
              <a:extLst>
                <a:ext uri="{FF2B5EF4-FFF2-40B4-BE49-F238E27FC236}">
                  <a16:creationId xmlns:a16="http://schemas.microsoft.com/office/drawing/2014/main" id="{5674E8DD-87D5-41B8-9CAE-0FB0C7EF5F0C}"/>
                </a:ext>
              </a:extLst>
            </p:cNvPr>
            <p:cNvSpPr/>
            <p:nvPr userDrawn="1">
              <p:custDataLst>
                <p:tags r:id="rId46"/>
              </p:custDataLst>
            </p:nvPr>
          </p:nvSpPr>
          <p:spPr bwMode="auto">
            <a:xfrm>
              <a:off x="71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2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50">
              <a:extLst>
                <a:ext uri="{FF2B5EF4-FFF2-40B4-BE49-F238E27FC236}">
                  <a16:creationId xmlns:a16="http://schemas.microsoft.com/office/drawing/2014/main" id="{42741F2C-1F92-4F0B-95B9-9B7FF9832EE5}"/>
                </a:ext>
              </a:extLst>
            </p:cNvPr>
            <p:cNvSpPr>
              <a:spLocks noEditPoints="1"/>
            </p:cNvSpPr>
            <p:nvPr userDrawn="1">
              <p:custDataLst>
                <p:tags r:id="rId47"/>
              </p:custDataLst>
            </p:nvPr>
          </p:nvSpPr>
          <p:spPr bwMode="auto">
            <a:xfrm>
              <a:off x="7203" y="2073"/>
              <a:ext cx="134" cy="140"/>
            </a:xfrm>
            <a:custGeom>
              <a:avLst/>
              <a:gdLst>
                <a:gd name="T0" fmla="*/ 51 w 104"/>
                <a:gd name="T1" fmla="*/ 0 h 108"/>
                <a:gd name="T2" fmla="*/ 104 w 104"/>
                <a:gd name="T3" fmla="*/ 53 h 108"/>
                <a:gd name="T4" fmla="*/ 51 w 104"/>
                <a:gd name="T5" fmla="*/ 108 h 108"/>
                <a:gd name="T6" fmla="*/ 0 w 104"/>
                <a:gd name="T7" fmla="*/ 54 h 108"/>
                <a:gd name="T8" fmla="*/ 51 w 104"/>
                <a:gd name="T9" fmla="*/ 0 h 108"/>
                <a:gd name="T10" fmla="*/ 51 w 104"/>
                <a:gd name="T11" fmla="*/ 94 h 108"/>
                <a:gd name="T12" fmla="*/ 87 w 104"/>
                <a:gd name="T13" fmla="*/ 54 h 108"/>
                <a:gd name="T14" fmla="*/ 51 w 104"/>
                <a:gd name="T15" fmla="*/ 13 h 108"/>
                <a:gd name="T16" fmla="*/ 16 w 104"/>
                <a:gd name="T17" fmla="*/ 54 h 108"/>
                <a:gd name="T18" fmla="*/ 51 w 104"/>
                <a:gd name="T19" fmla="*/ 9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8">
                  <a:moveTo>
                    <a:pt x="51" y="0"/>
                  </a:moveTo>
                  <a:cubicBezTo>
                    <a:pt x="83" y="0"/>
                    <a:pt x="104" y="21"/>
                    <a:pt x="104" y="53"/>
                  </a:cubicBezTo>
                  <a:cubicBezTo>
                    <a:pt x="104" y="87"/>
                    <a:pt x="84" y="108"/>
                    <a:pt x="51" y="108"/>
                  </a:cubicBezTo>
                  <a:cubicBezTo>
                    <a:pt x="20" y="108"/>
                    <a:pt x="0" y="86"/>
                    <a:pt x="0" y="54"/>
                  </a:cubicBezTo>
                  <a:cubicBezTo>
                    <a:pt x="0" y="21"/>
                    <a:pt x="20" y="0"/>
                    <a:pt x="51" y="0"/>
                  </a:cubicBezTo>
                  <a:close/>
                  <a:moveTo>
                    <a:pt x="51" y="94"/>
                  </a:moveTo>
                  <a:cubicBezTo>
                    <a:pt x="71" y="94"/>
                    <a:pt x="87" y="79"/>
                    <a:pt x="87" y="54"/>
                  </a:cubicBezTo>
                  <a:cubicBezTo>
                    <a:pt x="87" y="28"/>
                    <a:pt x="72" y="13"/>
                    <a:pt x="51" y="13"/>
                  </a:cubicBezTo>
                  <a:cubicBezTo>
                    <a:pt x="33" y="13"/>
                    <a:pt x="16" y="28"/>
                    <a:pt x="16" y="54"/>
                  </a:cubicBezTo>
                  <a:cubicBezTo>
                    <a:pt x="16" y="79"/>
                    <a:pt x="33" y="94"/>
                    <a:pt x="51" y="94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51">
              <a:extLst>
                <a:ext uri="{FF2B5EF4-FFF2-40B4-BE49-F238E27FC236}">
                  <a16:creationId xmlns:a16="http://schemas.microsoft.com/office/drawing/2014/main" id="{11A3D24A-1E25-4FDC-8DE8-B5E6669B58DD}"/>
                </a:ext>
              </a:extLst>
            </p:cNvPr>
            <p:cNvSpPr/>
            <p:nvPr userDrawn="1">
              <p:custDataLst>
                <p:tags r:id="rId48"/>
              </p:custDataLst>
            </p:nvPr>
          </p:nvSpPr>
          <p:spPr bwMode="auto">
            <a:xfrm>
              <a:off x="7364" y="2074"/>
              <a:ext cx="119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3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5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52">
              <a:extLst>
                <a:ext uri="{FF2B5EF4-FFF2-40B4-BE49-F238E27FC236}">
                  <a16:creationId xmlns:a16="http://schemas.microsoft.com/office/drawing/2014/main" id="{75FB2B7A-8B0D-49B8-B5E3-2C2AB8D924E4}"/>
                </a:ext>
              </a:extLst>
            </p:cNvPr>
            <p:cNvSpPr>
              <a:spLocks noEditPoints="1"/>
            </p:cNvSpPr>
            <p:nvPr userDrawn="1">
              <p:custDataLst>
                <p:tags r:id="rId49"/>
              </p:custDataLst>
            </p:nvPr>
          </p:nvSpPr>
          <p:spPr bwMode="auto">
            <a:xfrm>
              <a:off x="7516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53">
              <a:extLst>
                <a:ext uri="{FF2B5EF4-FFF2-40B4-BE49-F238E27FC236}">
                  <a16:creationId xmlns:a16="http://schemas.microsoft.com/office/drawing/2014/main" id="{50B5A916-A944-49E5-A0B5-B23785AD215C}"/>
                </a:ext>
              </a:extLst>
            </p:cNvPr>
            <p:cNvSpPr>
              <a:spLocks noEditPoints="1"/>
            </p:cNvSpPr>
            <p:nvPr userDrawn="1">
              <p:custDataLst>
                <p:tags r:id="rId50"/>
              </p:custDataLst>
            </p:nvPr>
          </p:nvSpPr>
          <p:spPr bwMode="auto">
            <a:xfrm>
              <a:off x="7565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5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4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6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50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8"/>
                    <a:pt x="40" y="42"/>
                  </a:cubicBezTo>
                  <a:cubicBezTo>
                    <a:pt x="47" y="40"/>
                    <a:pt x="63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5"/>
                    <a:pt x="44" y="15"/>
                  </a:cubicBezTo>
                  <a:cubicBezTo>
                    <a:pt x="29" y="15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4" y="53"/>
                    <a:pt x="51" y="55"/>
                    <a:pt x="46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5542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CEA5005A-A5DA-4E4A-896D-06D33D8BBA5F}"/>
              </a:ext>
            </a:extLst>
          </p:cNvPr>
          <p:cNvGrpSpPr>
            <a:grpSpLocks noChangeAspect="1"/>
          </p:cNvGrpSpPr>
          <p:nvPr userDrawn="1">
            <p:custDataLst>
              <p:tags r:id="rId1"/>
            </p:custDataLst>
          </p:nvPr>
        </p:nvGrpSpPr>
        <p:grpSpPr>
          <a:xfrm>
            <a:off x="7913089" y="6466809"/>
            <a:ext cx="4015386" cy="154800"/>
            <a:chOff x="1" y="2013"/>
            <a:chExt cx="7678" cy="296"/>
          </a:xfrm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CC9A2608-4796-498A-B244-81217D405CE0}"/>
                </a:ext>
              </a:extLst>
            </p:cNvPr>
            <p:cNvSpPr/>
            <p:nvPr userDrawn="1">
              <p:custDataLst>
                <p:tags r:id="rId2"/>
              </p:custDataLst>
            </p:nvPr>
          </p:nvSpPr>
          <p:spPr bwMode="auto">
            <a:xfrm>
              <a:off x="1184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728C55F6-5595-40C9-9FDD-13531F0D19AB}"/>
                </a:ext>
              </a:extLst>
            </p:cNvPr>
            <p:cNvSpPr/>
            <p:nvPr userDrawn="1">
              <p:custDataLst>
                <p:tags r:id="rId3"/>
              </p:custDataLst>
            </p:nvPr>
          </p:nvSpPr>
          <p:spPr bwMode="auto">
            <a:xfrm>
              <a:off x="132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69C6AC54-5E70-401A-A414-771DDD892885}"/>
                </a:ext>
              </a:extLst>
            </p:cNvPr>
            <p:cNvSpPr/>
            <p:nvPr userDrawn="1">
              <p:custDataLst>
                <p:tags r:id="rId4"/>
              </p:custDataLst>
            </p:nvPr>
          </p:nvSpPr>
          <p:spPr bwMode="auto">
            <a:xfrm>
              <a:off x="14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id="{0664AFE6-0C6A-4B17-85E2-E5D3C0BD5A3B}"/>
                </a:ext>
              </a:extLst>
            </p:cNvPr>
            <p:cNvSpPr>
              <a:spLocks noEditPoints="1"/>
            </p:cNvSpPr>
            <p:nvPr userDrawn="1">
              <p:custDataLst>
                <p:tags r:id="rId5"/>
              </p:custDataLst>
            </p:nvPr>
          </p:nvSpPr>
          <p:spPr bwMode="auto">
            <a:xfrm>
              <a:off x="1504" y="2073"/>
              <a:ext cx="124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4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8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5" y="108"/>
                    <a:pt x="54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8" y="13"/>
                  </a:cubicBezTo>
                  <a:cubicBezTo>
                    <a:pt x="29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9">
              <a:extLst>
                <a:ext uri="{FF2B5EF4-FFF2-40B4-BE49-F238E27FC236}">
                  <a16:creationId xmlns:a16="http://schemas.microsoft.com/office/drawing/2014/main" id="{98EFCB51-100D-4DD1-97D2-8BEB8A82DBE0}"/>
                </a:ext>
              </a:extLst>
            </p:cNvPr>
            <p:cNvSpPr/>
            <p:nvPr userDrawn="1">
              <p:custDataLst>
                <p:tags r:id="rId6"/>
              </p:custDataLst>
            </p:nvPr>
          </p:nvSpPr>
          <p:spPr bwMode="auto">
            <a:xfrm>
              <a:off x="1638" y="2076"/>
              <a:ext cx="134" cy="133"/>
            </a:xfrm>
            <a:custGeom>
              <a:avLst/>
              <a:gdLst>
                <a:gd name="T0" fmla="*/ 134 w 134"/>
                <a:gd name="T1" fmla="*/ 0 h 133"/>
                <a:gd name="T2" fmla="*/ 134 w 134"/>
                <a:gd name="T3" fmla="*/ 6 h 133"/>
                <a:gd name="T4" fmla="*/ 79 w 134"/>
                <a:gd name="T5" fmla="*/ 133 h 133"/>
                <a:gd name="T6" fmla="*/ 54 w 134"/>
                <a:gd name="T7" fmla="*/ 133 h 133"/>
                <a:gd name="T8" fmla="*/ 0 w 134"/>
                <a:gd name="T9" fmla="*/ 6 h 133"/>
                <a:gd name="T10" fmla="*/ 0 w 134"/>
                <a:gd name="T11" fmla="*/ 0 h 133"/>
                <a:gd name="T12" fmla="*/ 20 w 134"/>
                <a:gd name="T13" fmla="*/ 0 h 133"/>
                <a:gd name="T14" fmla="*/ 60 w 134"/>
                <a:gd name="T15" fmla="*/ 100 h 133"/>
                <a:gd name="T16" fmla="*/ 64 w 134"/>
                <a:gd name="T17" fmla="*/ 114 h 133"/>
                <a:gd name="T18" fmla="*/ 68 w 134"/>
                <a:gd name="T19" fmla="*/ 114 h 133"/>
                <a:gd name="T20" fmla="*/ 73 w 134"/>
                <a:gd name="T21" fmla="*/ 101 h 133"/>
                <a:gd name="T22" fmla="*/ 113 w 134"/>
                <a:gd name="T23" fmla="*/ 0 h 133"/>
                <a:gd name="T24" fmla="*/ 134 w 134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3">
                  <a:moveTo>
                    <a:pt x="134" y="0"/>
                  </a:moveTo>
                  <a:lnTo>
                    <a:pt x="134" y="6"/>
                  </a:lnTo>
                  <a:lnTo>
                    <a:pt x="79" y="133"/>
                  </a:lnTo>
                  <a:lnTo>
                    <a:pt x="54" y="133"/>
                  </a:lnTo>
                  <a:lnTo>
                    <a:pt x="0" y="6"/>
                  </a:lnTo>
                  <a:lnTo>
                    <a:pt x="0" y="0"/>
                  </a:lnTo>
                  <a:lnTo>
                    <a:pt x="20" y="0"/>
                  </a:lnTo>
                  <a:lnTo>
                    <a:pt x="60" y="100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3" y="101"/>
                  </a:lnTo>
                  <a:lnTo>
                    <a:pt x="113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0">
              <a:extLst>
                <a:ext uri="{FF2B5EF4-FFF2-40B4-BE49-F238E27FC236}">
                  <a16:creationId xmlns:a16="http://schemas.microsoft.com/office/drawing/2014/main" id="{EACB06A5-162B-4D31-A86A-440504DC7515}"/>
                </a:ext>
              </a:extLst>
            </p:cNvPr>
            <p:cNvSpPr>
              <a:spLocks noEditPoints="1"/>
            </p:cNvSpPr>
            <p:nvPr userDrawn="1">
              <p:custDataLst>
                <p:tags r:id="rId7"/>
              </p:custDataLst>
            </p:nvPr>
          </p:nvSpPr>
          <p:spPr bwMode="auto">
            <a:xfrm>
              <a:off x="1781" y="2017"/>
              <a:ext cx="134" cy="196"/>
            </a:xfrm>
            <a:custGeom>
              <a:avLst/>
              <a:gdLst>
                <a:gd name="T0" fmla="*/ 52 w 104"/>
                <a:gd name="T1" fmla="*/ 43 h 151"/>
                <a:gd name="T2" fmla="*/ 104 w 104"/>
                <a:gd name="T3" fmla="*/ 96 h 151"/>
                <a:gd name="T4" fmla="*/ 52 w 104"/>
                <a:gd name="T5" fmla="*/ 151 h 151"/>
                <a:gd name="T6" fmla="*/ 0 w 104"/>
                <a:gd name="T7" fmla="*/ 97 h 151"/>
                <a:gd name="T8" fmla="*/ 52 w 104"/>
                <a:gd name="T9" fmla="*/ 43 h 151"/>
                <a:gd name="T10" fmla="*/ 52 w 104"/>
                <a:gd name="T11" fmla="*/ 137 h 151"/>
                <a:gd name="T12" fmla="*/ 87 w 104"/>
                <a:gd name="T13" fmla="*/ 97 h 151"/>
                <a:gd name="T14" fmla="*/ 52 w 104"/>
                <a:gd name="T15" fmla="*/ 56 h 151"/>
                <a:gd name="T16" fmla="*/ 17 w 104"/>
                <a:gd name="T17" fmla="*/ 97 h 151"/>
                <a:gd name="T18" fmla="*/ 52 w 104"/>
                <a:gd name="T19" fmla="*/ 137 h 151"/>
                <a:gd name="T20" fmla="*/ 67 w 104"/>
                <a:gd name="T21" fmla="*/ 10 h 151"/>
                <a:gd name="T22" fmla="*/ 75 w 104"/>
                <a:gd name="T23" fmla="*/ 2 h 151"/>
                <a:gd name="T24" fmla="*/ 86 w 104"/>
                <a:gd name="T25" fmla="*/ 5 h 151"/>
                <a:gd name="T26" fmla="*/ 66 w 104"/>
                <a:gd name="T27" fmla="*/ 22 h 151"/>
                <a:gd name="T28" fmla="*/ 38 w 104"/>
                <a:gd name="T29" fmla="*/ 12 h 151"/>
                <a:gd name="T30" fmla="*/ 28 w 104"/>
                <a:gd name="T31" fmla="*/ 20 h 151"/>
                <a:gd name="T32" fmla="*/ 18 w 104"/>
                <a:gd name="T33" fmla="*/ 15 h 151"/>
                <a:gd name="T34" fmla="*/ 39 w 104"/>
                <a:gd name="T35" fmla="*/ 0 h 151"/>
                <a:gd name="T36" fmla="*/ 67 w 104"/>
                <a:gd name="T37" fmla="*/ 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1">
                  <a:moveTo>
                    <a:pt x="52" y="43"/>
                  </a:moveTo>
                  <a:cubicBezTo>
                    <a:pt x="83" y="43"/>
                    <a:pt x="104" y="64"/>
                    <a:pt x="104" y="96"/>
                  </a:cubicBezTo>
                  <a:cubicBezTo>
                    <a:pt x="104" y="130"/>
                    <a:pt x="84" y="151"/>
                    <a:pt x="52" y="151"/>
                  </a:cubicBezTo>
                  <a:cubicBezTo>
                    <a:pt x="20" y="151"/>
                    <a:pt x="0" y="129"/>
                    <a:pt x="0" y="97"/>
                  </a:cubicBezTo>
                  <a:cubicBezTo>
                    <a:pt x="0" y="64"/>
                    <a:pt x="21" y="43"/>
                    <a:pt x="52" y="43"/>
                  </a:cubicBezTo>
                  <a:close/>
                  <a:moveTo>
                    <a:pt x="52" y="137"/>
                  </a:moveTo>
                  <a:cubicBezTo>
                    <a:pt x="72" y="137"/>
                    <a:pt x="87" y="122"/>
                    <a:pt x="87" y="97"/>
                  </a:cubicBezTo>
                  <a:cubicBezTo>
                    <a:pt x="87" y="71"/>
                    <a:pt x="72" y="56"/>
                    <a:pt x="52" y="56"/>
                  </a:cubicBezTo>
                  <a:cubicBezTo>
                    <a:pt x="33" y="56"/>
                    <a:pt x="17" y="71"/>
                    <a:pt x="17" y="97"/>
                  </a:cubicBezTo>
                  <a:cubicBezTo>
                    <a:pt x="17" y="122"/>
                    <a:pt x="33" y="137"/>
                    <a:pt x="52" y="137"/>
                  </a:cubicBezTo>
                  <a:close/>
                  <a:moveTo>
                    <a:pt x="67" y="10"/>
                  </a:moveTo>
                  <a:cubicBezTo>
                    <a:pt x="70" y="10"/>
                    <a:pt x="74" y="7"/>
                    <a:pt x="75" y="2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3" y="16"/>
                    <a:pt x="76" y="22"/>
                    <a:pt x="66" y="22"/>
                  </a:cubicBezTo>
                  <a:cubicBezTo>
                    <a:pt x="51" y="22"/>
                    <a:pt x="47" y="12"/>
                    <a:pt x="38" y="12"/>
                  </a:cubicBezTo>
                  <a:cubicBezTo>
                    <a:pt x="35" y="12"/>
                    <a:pt x="30" y="12"/>
                    <a:pt x="28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3"/>
                    <a:pt x="30" y="0"/>
                    <a:pt x="39" y="0"/>
                  </a:cubicBezTo>
                  <a:cubicBezTo>
                    <a:pt x="52" y="0"/>
                    <a:pt x="56" y="10"/>
                    <a:pt x="67" y="10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id="{679E674B-39CE-46D1-90A7-A4F16E5D4AA1}"/>
                </a:ext>
              </a:extLst>
            </p:cNvPr>
            <p:cNvSpPr/>
            <p:nvPr userDrawn="1">
              <p:custDataLst>
                <p:tags r:id="rId8"/>
              </p:custDataLst>
            </p:nvPr>
          </p:nvSpPr>
          <p:spPr bwMode="auto">
            <a:xfrm>
              <a:off x="1929" y="2030"/>
              <a:ext cx="72" cy="179"/>
            </a:xfrm>
            <a:custGeom>
              <a:avLst/>
              <a:gdLst>
                <a:gd name="T0" fmla="*/ 32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2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2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2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12">
              <a:extLst>
                <a:ext uri="{FF2B5EF4-FFF2-40B4-BE49-F238E27FC236}">
                  <a16:creationId xmlns:a16="http://schemas.microsoft.com/office/drawing/2014/main" id="{05999639-0EE5-4E69-89E9-C9E755FF566A}"/>
                </a:ext>
              </a:extLst>
            </p:cNvPr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2030" y="2013"/>
              <a:ext cx="21" cy="196"/>
            </a:xfrm>
            <a:prstGeom prst="rect">
              <a:avLst/>
            </a:pr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3">
              <a:extLst>
                <a:ext uri="{FF2B5EF4-FFF2-40B4-BE49-F238E27FC236}">
                  <a16:creationId xmlns:a16="http://schemas.microsoft.com/office/drawing/2014/main" id="{FD855272-960E-4E89-9B7C-32A2E7F2AA97}"/>
                </a:ext>
              </a:extLst>
            </p:cNvPr>
            <p:cNvSpPr/>
            <p:nvPr userDrawn="1">
              <p:custDataLst>
                <p:tags r:id="rId10"/>
              </p:custDataLst>
            </p:nvPr>
          </p:nvSpPr>
          <p:spPr bwMode="auto">
            <a:xfrm>
              <a:off x="2086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40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4">
              <a:extLst>
                <a:ext uri="{FF2B5EF4-FFF2-40B4-BE49-F238E27FC236}">
                  <a16:creationId xmlns:a16="http://schemas.microsoft.com/office/drawing/2014/main" id="{4897DE76-20B3-422F-9659-56DA4A19945D}"/>
                </a:ext>
              </a:extLst>
            </p:cNvPr>
            <p:cNvSpPr/>
            <p:nvPr userDrawn="1">
              <p:custDataLst>
                <p:tags r:id="rId11"/>
              </p:custDataLst>
            </p:nvPr>
          </p:nvSpPr>
          <p:spPr bwMode="auto">
            <a:xfrm>
              <a:off x="2234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5">
              <a:extLst>
                <a:ext uri="{FF2B5EF4-FFF2-40B4-BE49-F238E27FC236}">
                  <a16:creationId xmlns:a16="http://schemas.microsoft.com/office/drawing/2014/main" id="{9718EC9E-3823-4F19-AB81-C924D3084D9E}"/>
                </a:ext>
              </a:extLst>
            </p:cNvPr>
            <p:cNvSpPr>
              <a:spLocks noEditPoint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2353" y="2073"/>
              <a:ext cx="126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2 h 108"/>
                <a:gd name="T10" fmla="*/ 93 w 98"/>
                <a:gd name="T11" fmla="*/ 82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3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2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3"/>
                    <a:pt x="49" y="13"/>
                  </a:cubicBezTo>
                  <a:cubicBezTo>
                    <a:pt x="30" y="13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6">
              <a:extLst>
                <a:ext uri="{FF2B5EF4-FFF2-40B4-BE49-F238E27FC236}">
                  <a16:creationId xmlns:a16="http://schemas.microsoft.com/office/drawing/2014/main" id="{5EF955F5-26A4-4314-895A-974D4FBE92ED}"/>
                </a:ext>
              </a:extLst>
            </p:cNvPr>
            <p:cNvSpPr>
              <a:spLocks noEditPoint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2561" y="2020"/>
              <a:ext cx="174" cy="189"/>
            </a:xfrm>
            <a:custGeom>
              <a:avLst/>
              <a:gdLst>
                <a:gd name="T0" fmla="*/ 70 w 174"/>
                <a:gd name="T1" fmla="*/ 0 h 189"/>
                <a:gd name="T2" fmla="*/ 105 w 174"/>
                <a:gd name="T3" fmla="*/ 0 h 189"/>
                <a:gd name="T4" fmla="*/ 174 w 174"/>
                <a:gd name="T5" fmla="*/ 183 h 189"/>
                <a:gd name="T6" fmla="*/ 174 w 174"/>
                <a:gd name="T7" fmla="*/ 189 h 189"/>
                <a:gd name="T8" fmla="*/ 152 w 174"/>
                <a:gd name="T9" fmla="*/ 189 h 189"/>
                <a:gd name="T10" fmla="*/ 127 w 174"/>
                <a:gd name="T11" fmla="*/ 122 h 189"/>
                <a:gd name="T12" fmla="*/ 45 w 174"/>
                <a:gd name="T13" fmla="*/ 122 h 189"/>
                <a:gd name="T14" fmla="*/ 21 w 174"/>
                <a:gd name="T15" fmla="*/ 189 h 189"/>
                <a:gd name="T16" fmla="*/ 0 w 174"/>
                <a:gd name="T17" fmla="*/ 189 h 189"/>
                <a:gd name="T18" fmla="*/ 0 w 174"/>
                <a:gd name="T19" fmla="*/ 183 h 189"/>
                <a:gd name="T20" fmla="*/ 70 w 174"/>
                <a:gd name="T21" fmla="*/ 0 h 189"/>
                <a:gd name="T22" fmla="*/ 53 w 174"/>
                <a:gd name="T23" fmla="*/ 102 h 189"/>
                <a:gd name="T24" fmla="*/ 119 w 174"/>
                <a:gd name="T25" fmla="*/ 102 h 189"/>
                <a:gd name="T26" fmla="*/ 90 w 174"/>
                <a:gd name="T27" fmla="*/ 27 h 189"/>
                <a:gd name="T28" fmla="*/ 87 w 174"/>
                <a:gd name="T29" fmla="*/ 15 h 189"/>
                <a:gd name="T30" fmla="*/ 85 w 174"/>
                <a:gd name="T31" fmla="*/ 15 h 189"/>
                <a:gd name="T32" fmla="*/ 81 w 174"/>
                <a:gd name="T33" fmla="*/ 27 h 189"/>
                <a:gd name="T34" fmla="*/ 53 w 174"/>
                <a:gd name="T35" fmla="*/ 10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189">
                  <a:moveTo>
                    <a:pt x="70" y="0"/>
                  </a:moveTo>
                  <a:lnTo>
                    <a:pt x="105" y="0"/>
                  </a:lnTo>
                  <a:lnTo>
                    <a:pt x="174" y="183"/>
                  </a:lnTo>
                  <a:lnTo>
                    <a:pt x="174" y="189"/>
                  </a:lnTo>
                  <a:lnTo>
                    <a:pt x="152" y="189"/>
                  </a:lnTo>
                  <a:lnTo>
                    <a:pt x="127" y="122"/>
                  </a:lnTo>
                  <a:lnTo>
                    <a:pt x="45" y="122"/>
                  </a:lnTo>
                  <a:lnTo>
                    <a:pt x="21" y="189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70" y="0"/>
                  </a:lnTo>
                  <a:close/>
                  <a:moveTo>
                    <a:pt x="53" y="102"/>
                  </a:moveTo>
                  <a:lnTo>
                    <a:pt x="119" y="102"/>
                  </a:lnTo>
                  <a:lnTo>
                    <a:pt x="90" y="27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1" y="27"/>
                  </a:lnTo>
                  <a:lnTo>
                    <a:pt x="53" y="102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7">
              <a:extLst>
                <a:ext uri="{FF2B5EF4-FFF2-40B4-BE49-F238E27FC236}">
                  <a16:creationId xmlns:a16="http://schemas.microsoft.com/office/drawing/2014/main" id="{30F941B4-076A-4331-99FA-AA4E77A8A36E}"/>
                </a:ext>
              </a:extLst>
            </p:cNvPr>
            <p:cNvSpPr/>
            <p:nvPr userDrawn="1">
              <p:custDataLst>
                <p:tags r:id="rId14"/>
              </p:custDataLst>
            </p:nvPr>
          </p:nvSpPr>
          <p:spPr bwMode="auto">
            <a:xfrm>
              <a:off x="2761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7 w 56"/>
                <a:gd name="T3" fmla="*/ 1 h 104"/>
                <a:gd name="T4" fmla="*/ 17 w 56"/>
                <a:gd name="T5" fmla="*/ 19 h 104"/>
                <a:gd name="T6" fmla="*/ 20 w 56"/>
                <a:gd name="T7" fmla="*/ 19 h 104"/>
                <a:gd name="T8" fmla="*/ 42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2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7"/>
                    <a:pt x="3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0" y="15"/>
                    <a:pt x="19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8">
              <a:extLst>
                <a:ext uri="{FF2B5EF4-FFF2-40B4-BE49-F238E27FC236}">
                  <a16:creationId xmlns:a16="http://schemas.microsoft.com/office/drawing/2014/main" id="{0EAE2169-2CD9-4155-9C79-434FAC981395}"/>
                </a:ext>
              </a:extLst>
            </p:cNvPr>
            <p:cNvSpPr>
              <a:spLocks noEditPoint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2840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9">
              <a:extLst>
                <a:ext uri="{FF2B5EF4-FFF2-40B4-BE49-F238E27FC236}">
                  <a16:creationId xmlns:a16="http://schemas.microsoft.com/office/drawing/2014/main" id="{5DEB46A9-9AFC-477F-9C09-13CE60CE27C1}"/>
                </a:ext>
              </a:extLst>
            </p:cNvPr>
            <p:cNvSpPr/>
            <p:nvPr userDrawn="1">
              <p:custDataLst>
                <p:tags r:id="rId16"/>
              </p:custDataLst>
            </p:nvPr>
          </p:nvSpPr>
          <p:spPr bwMode="auto">
            <a:xfrm>
              <a:off x="2992" y="2074"/>
              <a:ext cx="117" cy="135"/>
            </a:xfrm>
            <a:custGeom>
              <a:avLst/>
              <a:gdLst>
                <a:gd name="T0" fmla="*/ 75 w 91"/>
                <a:gd name="T1" fmla="*/ 40 h 104"/>
                <a:gd name="T2" fmla="*/ 46 w 91"/>
                <a:gd name="T3" fmla="*/ 14 h 104"/>
                <a:gd name="T4" fmla="*/ 16 w 91"/>
                <a:gd name="T5" fmla="*/ 38 h 104"/>
                <a:gd name="T6" fmla="*/ 16 w 91"/>
                <a:gd name="T7" fmla="*/ 104 h 104"/>
                <a:gd name="T8" fmla="*/ 0 w 91"/>
                <a:gd name="T9" fmla="*/ 104 h 104"/>
                <a:gd name="T10" fmla="*/ 0 w 91"/>
                <a:gd name="T11" fmla="*/ 1 h 104"/>
                <a:gd name="T12" fmla="*/ 15 w 91"/>
                <a:gd name="T13" fmla="*/ 1 h 104"/>
                <a:gd name="T14" fmla="*/ 15 w 91"/>
                <a:gd name="T15" fmla="*/ 19 h 104"/>
                <a:gd name="T16" fmla="*/ 18 w 91"/>
                <a:gd name="T17" fmla="*/ 19 h 104"/>
                <a:gd name="T18" fmla="*/ 52 w 91"/>
                <a:gd name="T19" fmla="*/ 0 h 104"/>
                <a:gd name="T20" fmla="*/ 91 w 91"/>
                <a:gd name="T21" fmla="*/ 38 h 104"/>
                <a:gd name="T22" fmla="*/ 91 w 91"/>
                <a:gd name="T23" fmla="*/ 104 h 104"/>
                <a:gd name="T24" fmla="*/ 75 w 91"/>
                <a:gd name="T25" fmla="*/ 104 h 104"/>
                <a:gd name="T26" fmla="*/ 75 w 91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4">
                  <a:moveTo>
                    <a:pt x="75" y="40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4" y="14"/>
                    <a:pt x="16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8" y="0"/>
                    <a:pt x="52" y="0"/>
                  </a:cubicBezTo>
                  <a:cubicBezTo>
                    <a:pt x="75" y="0"/>
                    <a:pt x="91" y="11"/>
                    <a:pt x="91" y="38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0">
              <a:extLst>
                <a:ext uri="{FF2B5EF4-FFF2-40B4-BE49-F238E27FC236}">
                  <a16:creationId xmlns:a16="http://schemas.microsoft.com/office/drawing/2014/main" id="{9FC5F1EC-3B8D-4B05-8E6F-B109CF6ECBD8}"/>
                </a:ext>
              </a:extLst>
            </p:cNvPr>
            <p:cNvSpPr>
              <a:spLocks noEditPoint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3136" y="2015"/>
              <a:ext cx="129" cy="197"/>
            </a:xfrm>
            <a:custGeom>
              <a:avLst/>
              <a:gdLst>
                <a:gd name="T0" fmla="*/ 100 w 100"/>
                <a:gd name="T1" fmla="*/ 0 h 152"/>
                <a:gd name="T2" fmla="*/ 100 w 100"/>
                <a:gd name="T3" fmla="*/ 150 h 152"/>
                <a:gd name="T4" fmla="*/ 83 w 100"/>
                <a:gd name="T5" fmla="*/ 150 h 152"/>
                <a:gd name="T6" fmla="*/ 83 w 100"/>
                <a:gd name="T7" fmla="*/ 137 h 152"/>
                <a:gd name="T8" fmla="*/ 80 w 100"/>
                <a:gd name="T9" fmla="*/ 137 h 152"/>
                <a:gd name="T10" fmla="*/ 49 w 100"/>
                <a:gd name="T11" fmla="*/ 152 h 152"/>
                <a:gd name="T12" fmla="*/ 0 w 100"/>
                <a:gd name="T13" fmla="*/ 100 h 152"/>
                <a:gd name="T14" fmla="*/ 52 w 100"/>
                <a:gd name="T15" fmla="*/ 45 h 152"/>
                <a:gd name="T16" fmla="*/ 83 w 100"/>
                <a:gd name="T17" fmla="*/ 61 h 152"/>
                <a:gd name="T18" fmla="*/ 83 w 100"/>
                <a:gd name="T19" fmla="*/ 0 h 152"/>
                <a:gd name="T20" fmla="*/ 100 w 100"/>
                <a:gd name="T21" fmla="*/ 0 h 152"/>
                <a:gd name="T22" fmla="*/ 83 w 100"/>
                <a:gd name="T23" fmla="*/ 109 h 152"/>
                <a:gd name="T24" fmla="*/ 83 w 100"/>
                <a:gd name="T25" fmla="*/ 81 h 152"/>
                <a:gd name="T26" fmla="*/ 54 w 100"/>
                <a:gd name="T27" fmla="*/ 59 h 152"/>
                <a:gd name="T28" fmla="*/ 17 w 100"/>
                <a:gd name="T29" fmla="*/ 99 h 152"/>
                <a:gd name="T30" fmla="*/ 54 w 100"/>
                <a:gd name="T31" fmla="*/ 138 h 152"/>
                <a:gd name="T32" fmla="*/ 83 w 100"/>
                <a:gd name="T33" fmla="*/ 10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52">
                  <a:moveTo>
                    <a:pt x="100" y="0"/>
                  </a:moveTo>
                  <a:cubicBezTo>
                    <a:pt x="100" y="150"/>
                    <a:pt x="100" y="150"/>
                    <a:pt x="100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72" y="147"/>
                    <a:pt x="62" y="152"/>
                    <a:pt x="49" y="152"/>
                  </a:cubicBezTo>
                  <a:cubicBezTo>
                    <a:pt x="21" y="152"/>
                    <a:pt x="0" y="131"/>
                    <a:pt x="0" y="100"/>
                  </a:cubicBezTo>
                  <a:cubicBezTo>
                    <a:pt x="0" y="66"/>
                    <a:pt x="24" y="45"/>
                    <a:pt x="52" y="45"/>
                  </a:cubicBezTo>
                  <a:cubicBezTo>
                    <a:pt x="64" y="45"/>
                    <a:pt x="80" y="51"/>
                    <a:pt x="83" y="61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100" y="0"/>
                  </a:lnTo>
                  <a:close/>
                  <a:moveTo>
                    <a:pt x="83" y="109"/>
                  </a:moveTo>
                  <a:cubicBezTo>
                    <a:pt x="83" y="81"/>
                    <a:pt x="83" y="81"/>
                    <a:pt x="83" y="81"/>
                  </a:cubicBezTo>
                  <a:cubicBezTo>
                    <a:pt x="83" y="67"/>
                    <a:pt x="70" y="59"/>
                    <a:pt x="54" y="59"/>
                  </a:cubicBezTo>
                  <a:cubicBezTo>
                    <a:pt x="36" y="59"/>
                    <a:pt x="17" y="72"/>
                    <a:pt x="17" y="99"/>
                  </a:cubicBezTo>
                  <a:cubicBezTo>
                    <a:pt x="17" y="124"/>
                    <a:pt x="35" y="138"/>
                    <a:pt x="54" y="138"/>
                  </a:cubicBezTo>
                  <a:cubicBezTo>
                    <a:pt x="69" y="138"/>
                    <a:pt x="83" y="125"/>
                    <a:pt x="83" y="109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1">
              <a:extLst>
                <a:ext uri="{FF2B5EF4-FFF2-40B4-BE49-F238E27FC236}">
                  <a16:creationId xmlns:a16="http://schemas.microsoft.com/office/drawing/2014/main" id="{7ACF6920-C95B-420E-B585-1EA22EEC0627}"/>
                </a:ext>
              </a:extLst>
            </p:cNvPr>
            <p:cNvSpPr>
              <a:spLocks noEditPoint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3293" y="2073"/>
              <a:ext cx="113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3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49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6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2">
              <a:extLst>
                <a:ext uri="{FF2B5EF4-FFF2-40B4-BE49-F238E27FC236}">
                  <a16:creationId xmlns:a16="http://schemas.microsoft.com/office/drawing/2014/main" id="{CD8C12F9-601B-450D-9ABE-CFD939819A04}"/>
                </a:ext>
              </a:extLst>
            </p:cNvPr>
            <p:cNvSpPr/>
            <p:nvPr userDrawn="1">
              <p:custDataLst>
                <p:tags r:id="rId19"/>
              </p:custDataLst>
            </p:nvPr>
          </p:nvSpPr>
          <p:spPr bwMode="auto">
            <a:xfrm>
              <a:off x="3441" y="2074"/>
              <a:ext cx="213" cy="135"/>
            </a:xfrm>
            <a:custGeom>
              <a:avLst/>
              <a:gdLst>
                <a:gd name="T0" fmla="*/ 75 w 165"/>
                <a:gd name="T1" fmla="*/ 38 h 104"/>
                <a:gd name="T2" fmla="*/ 46 w 165"/>
                <a:gd name="T3" fmla="*/ 14 h 104"/>
                <a:gd name="T4" fmla="*/ 16 w 165"/>
                <a:gd name="T5" fmla="*/ 38 h 104"/>
                <a:gd name="T6" fmla="*/ 16 w 165"/>
                <a:gd name="T7" fmla="*/ 104 h 104"/>
                <a:gd name="T8" fmla="*/ 0 w 165"/>
                <a:gd name="T9" fmla="*/ 104 h 104"/>
                <a:gd name="T10" fmla="*/ 0 w 165"/>
                <a:gd name="T11" fmla="*/ 1 h 104"/>
                <a:gd name="T12" fmla="*/ 16 w 165"/>
                <a:gd name="T13" fmla="*/ 1 h 104"/>
                <a:gd name="T14" fmla="*/ 16 w 165"/>
                <a:gd name="T15" fmla="*/ 19 h 104"/>
                <a:gd name="T16" fmla="*/ 18 w 165"/>
                <a:gd name="T17" fmla="*/ 19 h 104"/>
                <a:gd name="T18" fmla="*/ 51 w 165"/>
                <a:gd name="T19" fmla="*/ 0 h 104"/>
                <a:gd name="T20" fmla="*/ 86 w 165"/>
                <a:gd name="T21" fmla="*/ 21 h 104"/>
                <a:gd name="T22" fmla="*/ 89 w 165"/>
                <a:gd name="T23" fmla="*/ 21 h 104"/>
                <a:gd name="T24" fmla="*/ 125 w 165"/>
                <a:gd name="T25" fmla="*/ 0 h 104"/>
                <a:gd name="T26" fmla="*/ 165 w 165"/>
                <a:gd name="T27" fmla="*/ 37 h 104"/>
                <a:gd name="T28" fmla="*/ 165 w 165"/>
                <a:gd name="T29" fmla="*/ 104 h 104"/>
                <a:gd name="T30" fmla="*/ 149 w 165"/>
                <a:gd name="T31" fmla="*/ 104 h 104"/>
                <a:gd name="T32" fmla="*/ 149 w 165"/>
                <a:gd name="T33" fmla="*/ 38 h 104"/>
                <a:gd name="T34" fmla="*/ 121 w 165"/>
                <a:gd name="T35" fmla="*/ 14 h 104"/>
                <a:gd name="T36" fmla="*/ 91 w 165"/>
                <a:gd name="T37" fmla="*/ 39 h 104"/>
                <a:gd name="T38" fmla="*/ 91 w 165"/>
                <a:gd name="T39" fmla="*/ 104 h 104"/>
                <a:gd name="T40" fmla="*/ 75 w 165"/>
                <a:gd name="T41" fmla="*/ 104 h 104"/>
                <a:gd name="T42" fmla="*/ 75 w 165"/>
                <a:gd name="T43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104">
                  <a:moveTo>
                    <a:pt x="75" y="38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5" y="5"/>
                    <a:pt x="39" y="0"/>
                    <a:pt x="51" y="0"/>
                  </a:cubicBezTo>
                  <a:cubicBezTo>
                    <a:pt x="72" y="0"/>
                    <a:pt x="82" y="9"/>
                    <a:pt x="86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7"/>
                    <a:pt x="112" y="0"/>
                    <a:pt x="125" y="0"/>
                  </a:cubicBezTo>
                  <a:cubicBezTo>
                    <a:pt x="149" y="0"/>
                    <a:pt x="165" y="11"/>
                    <a:pt x="165" y="37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9" y="23"/>
                    <a:pt x="137" y="14"/>
                    <a:pt x="121" y="14"/>
                  </a:cubicBezTo>
                  <a:cubicBezTo>
                    <a:pt x="110" y="14"/>
                    <a:pt x="91" y="24"/>
                    <a:pt x="91" y="3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38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3">
              <a:extLst>
                <a:ext uri="{FF2B5EF4-FFF2-40B4-BE49-F238E27FC236}">
                  <a16:creationId xmlns:a16="http://schemas.microsoft.com/office/drawing/2014/main" id="{E82D686E-C2CE-455E-9ACF-DE9BBC5CA44D}"/>
                </a:ext>
              </a:extLst>
            </p:cNvPr>
            <p:cNvSpPr>
              <a:spLocks noEditPoint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3687" y="2016"/>
              <a:ext cx="22" cy="193"/>
            </a:xfrm>
            <a:custGeom>
              <a:avLst/>
              <a:gdLst>
                <a:gd name="T0" fmla="*/ 0 w 22"/>
                <a:gd name="T1" fmla="*/ 27 h 193"/>
                <a:gd name="T2" fmla="*/ 0 w 22"/>
                <a:gd name="T3" fmla="*/ 0 h 193"/>
                <a:gd name="T4" fmla="*/ 22 w 22"/>
                <a:gd name="T5" fmla="*/ 0 h 193"/>
                <a:gd name="T6" fmla="*/ 22 w 22"/>
                <a:gd name="T7" fmla="*/ 27 h 193"/>
                <a:gd name="T8" fmla="*/ 0 w 22"/>
                <a:gd name="T9" fmla="*/ 27 h 193"/>
                <a:gd name="T10" fmla="*/ 0 w 22"/>
                <a:gd name="T11" fmla="*/ 193 h 193"/>
                <a:gd name="T12" fmla="*/ 0 w 22"/>
                <a:gd name="T13" fmla="*/ 60 h 193"/>
                <a:gd name="T14" fmla="*/ 22 w 22"/>
                <a:gd name="T15" fmla="*/ 60 h 193"/>
                <a:gd name="T16" fmla="*/ 22 w 22"/>
                <a:gd name="T17" fmla="*/ 193 h 193"/>
                <a:gd name="T18" fmla="*/ 0 w 22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3">
                  <a:moveTo>
                    <a:pt x="0" y="2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2" y="60"/>
                  </a:lnTo>
                  <a:lnTo>
                    <a:pt x="22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4">
              <a:extLst>
                <a:ext uri="{FF2B5EF4-FFF2-40B4-BE49-F238E27FC236}">
                  <a16:creationId xmlns:a16="http://schemas.microsoft.com/office/drawing/2014/main" id="{535A58EF-C543-4047-B65B-A51D05BED3DB}"/>
                </a:ext>
              </a:extLst>
            </p:cNvPr>
            <p:cNvSpPr/>
            <p:nvPr userDrawn="1">
              <p:custDataLst>
                <p:tags r:id="rId21"/>
              </p:custDataLst>
            </p:nvPr>
          </p:nvSpPr>
          <p:spPr bwMode="auto">
            <a:xfrm>
              <a:off x="3739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5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9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5">
              <a:extLst>
                <a:ext uri="{FF2B5EF4-FFF2-40B4-BE49-F238E27FC236}">
                  <a16:creationId xmlns:a16="http://schemas.microsoft.com/office/drawing/2014/main" id="{EC8ECD73-40A4-457B-B969-5AFAFF6CFACA}"/>
                </a:ext>
              </a:extLst>
            </p:cNvPr>
            <p:cNvSpPr>
              <a:spLocks noEditPoint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3857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9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9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80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5" y="94"/>
                    <a:pt x="78" y="90"/>
                    <a:pt x="89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6">
              <a:extLst>
                <a:ext uri="{FF2B5EF4-FFF2-40B4-BE49-F238E27FC236}">
                  <a16:creationId xmlns:a16="http://schemas.microsoft.com/office/drawing/2014/main" id="{31798E3C-C619-45D5-AE80-D729B34BF3BB}"/>
                </a:ext>
              </a:extLst>
            </p:cNvPr>
            <p:cNvSpPr/>
            <p:nvPr userDrawn="1">
              <p:custDataLst>
                <p:tags r:id="rId23"/>
              </p:custDataLst>
            </p:nvPr>
          </p:nvSpPr>
          <p:spPr bwMode="auto">
            <a:xfrm>
              <a:off x="4070" y="2017"/>
              <a:ext cx="146" cy="196"/>
            </a:xfrm>
            <a:custGeom>
              <a:avLst/>
              <a:gdLst>
                <a:gd name="T0" fmla="*/ 0 w 113"/>
                <a:gd name="T1" fmla="*/ 111 h 151"/>
                <a:gd name="T2" fmla="*/ 4 w 113"/>
                <a:gd name="T3" fmla="*/ 111 h 151"/>
                <a:gd name="T4" fmla="*/ 60 w 113"/>
                <a:gd name="T5" fmla="*/ 135 h 151"/>
                <a:gd name="T6" fmla="*/ 96 w 113"/>
                <a:gd name="T7" fmla="*/ 111 h 151"/>
                <a:gd name="T8" fmla="*/ 56 w 113"/>
                <a:gd name="T9" fmla="*/ 84 h 151"/>
                <a:gd name="T10" fmla="*/ 2 w 113"/>
                <a:gd name="T11" fmla="*/ 41 h 151"/>
                <a:gd name="T12" fmla="*/ 59 w 113"/>
                <a:gd name="T13" fmla="*/ 0 h 151"/>
                <a:gd name="T14" fmla="*/ 108 w 113"/>
                <a:gd name="T15" fmla="*/ 16 h 151"/>
                <a:gd name="T16" fmla="*/ 108 w 113"/>
                <a:gd name="T17" fmla="*/ 32 h 151"/>
                <a:gd name="T18" fmla="*/ 103 w 113"/>
                <a:gd name="T19" fmla="*/ 32 h 151"/>
                <a:gd name="T20" fmla="*/ 55 w 113"/>
                <a:gd name="T21" fmla="*/ 15 h 151"/>
                <a:gd name="T22" fmla="*/ 19 w 113"/>
                <a:gd name="T23" fmla="*/ 41 h 151"/>
                <a:gd name="T24" fmla="*/ 58 w 113"/>
                <a:gd name="T25" fmla="*/ 68 h 151"/>
                <a:gd name="T26" fmla="*/ 113 w 113"/>
                <a:gd name="T27" fmla="*/ 111 h 151"/>
                <a:gd name="T28" fmla="*/ 60 w 113"/>
                <a:gd name="T29" fmla="*/ 151 h 151"/>
                <a:gd name="T30" fmla="*/ 0 w 113"/>
                <a:gd name="T31" fmla="*/ 131 h 151"/>
                <a:gd name="T32" fmla="*/ 0 w 113"/>
                <a:gd name="T33" fmla="*/ 11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" h="151">
                  <a:moveTo>
                    <a:pt x="0" y="111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18" y="125"/>
                    <a:pt x="41" y="135"/>
                    <a:pt x="60" y="135"/>
                  </a:cubicBezTo>
                  <a:cubicBezTo>
                    <a:pt x="84" y="135"/>
                    <a:pt x="96" y="122"/>
                    <a:pt x="96" y="111"/>
                  </a:cubicBezTo>
                  <a:cubicBezTo>
                    <a:pt x="96" y="93"/>
                    <a:pt x="76" y="88"/>
                    <a:pt x="56" y="84"/>
                  </a:cubicBezTo>
                  <a:cubicBezTo>
                    <a:pt x="31" y="78"/>
                    <a:pt x="2" y="72"/>
                    <a:pt x="2" y="41"/>
                  </a:cubicBezTo>
                  <a:cubicBezTo>
                    <a:pt x="2" y="18"/>
                    <a:pt x="23" y="0"/>
                    <a:pt x="59" y="0"/>
                  </a:cubicBezTo>
                  <a:cubicBezTo>
                    <a:pt x="80" y="0"/>
                    <a:pt x="99" y="8"/>
                    <a:pt x="108" y="16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93" y="23"/>
                    <a:pt x="76" y="15"/>
                    <a:pt x="55" y="15"/>
                  </a:cubicBezTo>
                  <a:cubicBezTo>
                    <a:pt x="33" y="15"/>
                    <a:pt x="19" y="27"/>
                    <a:pt x="19" y="41"/>
                  </a:cubicBezTo>
                  <a:cubicBezTo>
                    <a:pt x="19" y="58"/>
                    <a:pt x="39" y="63"/>
                    <a:pt x="58" y="68"/>
                  </a:cubicBezTo>
                  <a:cubicBezTo>
                    <a:pt x="83" y="74"/>
                    <a:pt x="113" y="79"/>
                    <a:pt x="113" y="111"/>
                  </a:cubicBezTo>
                  <a:cubicBezTo>
                    <a:pt x="113" y="133"/>
                    <a:pt x="94" y="151"/>
                    <a:pt x="60" y="151"/>
                  </a:cubicBezTo>
                  <a:cubicBezTo>
                    <a:pt x="36" y="151"/>
                    <a:pt x="18" y="145"/>
                    <a:pt x="0" y="13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7">
              <a:extLst>
                <a:ext uri="{FF2B5EF4-FFF2-40B4-BE49-F238E27FC236}">
                  <a16:creationId xmlns:a16="http://schemas.microsoft.com/office/drawing/2014/main" id="{AF0520F5-FA61-45B7-A675-3EBAE0047456}"/>
                </a:ext>
              </a:extLst>
            </p:cNvPr>
            <p:cNvSpPr>
              <a:spLocks noEditPoint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4243" y="2016"/>
              <a:ext cx="20" cy="193"/>
            </a:xfrm>
            <a:custGeom>
              <a:avLst/>
              <a:gdLst>
                <a:gd name="T0" fmla="*/ 0 w 20"/>
                <a:gd name="T1" fmla="*/ 27 h 193"/>
                <a:gd name="T2" fmla="*/ 0 w 20"/>
                <a:gd name="T3" fmla="*/ 0 h 193"/>
                <a:gd name="T4" fmla="*/ 20 w 20"/>
                <a:gd name="T5" fmla="*/ 0 h 193"/>
                <a:gd name="T6" fmla="*/ 20 w 20"/>
                <a:gd name="T7" fmla="*/ 27 h 193"/>
                <a:gd name="T8" fmla="*/ 0 w 20"/>
                <a:gd name="T9" fmla="*/ 27 h 193"/>
                <a:gd name="T10" fmla="*/ 0 w 20"/>
                <a:gd name="T11" fmla="*/ 193 h 193"/>
                <a:gd name="T12" fmla="*/ 0 w 20"/>
                <a:gd name="T13" fmla="*/ 60 h 193"/>
                <a:gd name="T14" fmla="*/ 20 w 20"/>
                <a:gd name="T15" fmla="*/ 60 h 193"/>
                <a:gd name="T16" fmla="*/ 20 w 20"/>
                <a:gd name="T17" fmla="*/ 193 h 193"/>
                <a:gd name="T18" fmla="*/ 0 w 20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3">
                  <a:moveTo>
                    <a:pt x="0" y="27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0" y="60"/>
                  </a:lnTo>
                  <a:lnTo>
                    <a:pt x="20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8">
              <a:extLst>
                <a:ext uri="{FF2B5EF4-FFF2-40B4-BE49-F238E27FC236}">
                  <a16:creationId xmlns:a16="http://schemas.microsoft.com/office/drawing/2014/main" id="{12EC78C8-CAD4-41F8-972D-70481F6057BF}"/>
                </a:ext>
              </a:extLst>
            </p:cNvPr>
            <p:cNvSpPr/>
            <p:nvPr userDrawn="1">
              <p:custDataLst>
                <p:tags r:id="rId25"/>
              </p:custDataLst>
            </p:nvPr>
          </p:nvSpPr>
          <p:spPr bwMode="auto">
            <a:xfrm>
              <a:off x="4301" y="2013"/>
              <a:ext cx="116" cy="196"/>
            </a:xfrm>
            <a:custGeom>
              <a:avLst/>
              <a:gdLst>
                <a:gd name="T0" fmla="*/ 74 w 90"/>
                <a:gd name="T1" fmla="*/ 87 h 151"/>
                <a:gd name="T2" fmla="*/ 46 w 90"/>
                <a:gd name="T3" fmla="*/ 61 h 151"/>
                <a:gd name="T4" fmla="*/ 16 w 90"/>
                <a:gd name="T5" fmla="*/ 85 h 151"/>
                <a:gd name="T6" fmla="*/ 16 w 90"/>
                <a:gd name="T7" fmla="*/ 151 h 151"/>
                <a:gd name="T8" fmla="*/ 0 w 90"/>
                <a:gd name="T9" fmla="*/ 151 h 151"/>
                <a:gd name="T10" fmla="*/ 0 w 90"/>
                <a:gd name="T11" fmla="*/ 0 h 151"/>
                <a:gd name="T12" fmla="*/ 16 w 90"/>
                <a:gd name="T13" fmla="*/ 0 h 151"/>
                <a:gd name="T14" fmla="*/ 16 w 90"/>
                <a:gd name="T15" fmla="*/ 66 h 151"/>
                <a:gd name="T16" fmla="*/ 18 w 90"/>
                <a:gd name="T17" fmla="*/ 66 h 151"/>
                <a:gd name="T18" fmla="*/ 51 w 90"/>
                <a:gd name="T19" fmla="*/ 47 h 151"/>
                <a:gd name="T20" fmla="*/ 90 w 90"/>
                <a:gd name="T21" fmla="*/ 85 h 151"/>
                <a:gd name="T22" fmla="*/ 90 w 90"/>
                <a:gd name="T23" fmla="*/ 151 h 151"/>
                <a:gd name="T24" fmla="*/ 74 w 90"/>
                <a:gd name="T25" fmla="*/ 151 h 151"/>
                <a:gd name="T26" fmla="*/ 74 w 90"/>
                <a:gd name="T27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51">
                  <a:moveTo>
                    <a:pt x="74" y="87"/>
                  </a:moveTo>
                  <a:cubicBezTo>
                    <a:pt x="74" y="70"/>
                    <a:pt x="62" y="61"/>
                    <a:pt x="46" y="61"/>
                  </a:cubicBezTo>
                  <a:cubicBezTo>
                    <a:pt x="34" y="61"/>
                    <a:pt x="17" y="70"/>
                    <a:pt x="16" y="8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52"/>
                    <a:pt x="37" y="47"/>
                    <a:pt x="51" y="47"/>
                  </a:cubicBezTo>
                  <a:cubicBezTo>
                    <a:pt x="74" y="47"/>
                    <a:pt x="90" y="58"/>
                    <a:pt x="90" y="85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74" y="151"/>
                    <a:pt x="74" y="151"/>
                    <a:pt x="74" y="151"/>
                  </a:cubicBezTo>
                  <a:lnTo>
                    <a:pt x="74" y="87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9">
              <a:extLst>
                <a:ext uri="{FF2B5EF4-FFF2-40B4-BE49-F238E27FC236}">
                  <a16:creationId xmlns:a16="http://schemas.microsoft.com/office/drawing/2014/main" id="{93A78CC1-1BB3-4A3D-A951-FD781A662767}"/>
                </a:ext>
              </a:extLst>
            </p:cNvPr>
            <p:cNvSpPr/>
            <p:nvPr userDrawn="1">
              <p:custDataLst>
                <p:tags r:id="rId26"/>
              </p:custDataLst>
            </p:nvPr>
          </p:nvSpPr>
          <p:spPr bwMode="auto">
            <a:xfrm>
              <a:off x="4433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30">
              <a:extLst>
                <a:ext uri="{FF2B5EF4-FFF2-40B4-BE49-F238E27FC236}">
                  <a16:creationId xmlns:a16="http://schemas.microsoft.com/office/drawing/2014/main" id="{9B901EB4-A363-4D09-8095-9F55F1859A88}"/>
                </a:ext>
              </a:extLst>
            </p:cNvPr>
            <p:cNvSpPr>
              <a:spLocks noEditPoints="1"/>
            </p:cNvSpPr>
            <p:nvPr userDrawn="1">
              <p:custDataLst>
                <p:tags r:id="rId27"/>
              </p:custDataLst>
            </p:nvPr>
          </p:nvSpPr>
          <p:spPr bwMode="auto">
            <a:xfrm>
              <a:off x="4527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5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69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0 w 88"/>
                <a:gd name="T17" fmla="*/ 28 h 108"/>
                <a:gd name="T18" fmla="*/ 7 w 88"/>
                <a:gd name="T19" fmla="*/ 28 h 108"/>
                <a:gd name="T20" fmla="*/ 7 w 88"/>
                <a:gd name="T21" fmla="*/ 13 h 108"/>
                <a:gd name="T22" fmla="*/ 44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6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0" y="103"/>
                    <a:pt x="49" y="108"/>
                    <a:pt x="35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69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6" y="6"/>
                    <a:pt x="28" y="0"/>
                    <a:pt x="44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6" y="65"/>
                    <a:pt x="16" y="77"/>
                  </a:cubicBezTo>
                  <a:cubicBezTo>
                    <a:pt x="16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31">
              <a:extLst>
                <a:ext uri="{FF2B5EF4-FFF2-40B4-BE49-F238E27FC236}">
                  <a16:creationId xmlns:a16="http://schemas.microsoft.com/office/drawing/2014/main" id="{BCD25C97-7BAE-4302-A071-35533376ACFD}"/>
                </a:ext>
              </a:extLst>
            </p:cNvPr>
            <p:cNvSpPr/>
            <p:nvPr userDrawn="1">
              <p:custDataLst>
                <p:tags r:id="rId28"/>
              </p:custDataLst>
            </p:nvPr>
          </p:nvSpPr>
          <p:spPr bwMode="auto">
            <a:xfrm>
              <a:off x="4670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9 w 79"/>
                <a:gd name="T5" fmla="*/ 95 h 108"/>
                <a:gd name="T6" fmla="*/ 64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0" y="64"/>
                    <a:pt x="0" y="29"/>
                  </a:cubicBezTo>
                  <a:cubicBezTo>
                    <a:pt x="0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32">
              <a:extLst>
                <a:ext uri="{FF2B5EF4-FFF2-40B4-BE49-F238E27FC236}">
                  <a16:creationId xmlns:a16="http://schemas.microsoft.com/office/drawing/2014/main" id="{9F6EDD0F-4F77-4B7F-AFF0-6217F2406EC2}"/>
                </a:ext>
              </a:extLst>
            </p:cNvPr>
            <p:cNvSpPr/>
            <p:nvPr userDrawn="1">
              <p:custDataLst>
                <p:tags r:id="rId29"/>
              </p:custDataLst>
            </p:nvPr>
          </p:nvSpPr>
          <p:spPr bwMode="auto">
            <a:xfrm>
              <a:off x="4799" y="2076"/>
              <a:ext cx="119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6 w 92"/>
                <a:gd name="T13" fmla="*/ 103 h 104"/>
                <a:gd name="T14" fmla="*/ 76 w 92"/>
                <a:gd name="T15" fmla="*/ 85 h 104"/>
                <a:gd name="T16" fmla="*/ 74 w 92"/>
                <a:gd name="T17" fmla="*/ 85 h 104"/>
                <a:gd name="T18" fmla="*/ 39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39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33">
              <a:extLst>
                <a:ext uri="{FF2B5EF4-FFF2-40B4-BE49-F238E27FC236}">
                  <a16:creationId xmlns:a16="http://schemas.microsoft.com/office/drawing/2014/main" id="{8A946A7E-5F1B-45B0-9DB1-45742648D567}"/>
                </a:ext>
              </a:extLst>
            </p:cNvPr>
            <p:cNvSpPr/>
            <p:nvPr userDrawn="1">
              <p:custDataLst>
                <p:tags r:id="rId30"/>
              </p:custDataLst>
            </p:nvPr>
          </p:nvSpPr>
          <p:spPr bwMode="auto">
            <a:xfrm>
              <a:off x="493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34">
              <a:extLst>
                <a:ext uri="{FF2B5EF4-FFF2-40B4-BE49-F238E27FC236}">
                  <a16:creationId xmlns:a16="http://schemas.microsoft.com/office/drawing/2014/main" id="{4E8AEFE8-3B5D-4C7B-A2A9-5010339942AA}"/>
                </a:ext>
              </a:extLst>
            </p:cNvPr>
            <p:cNvSpPr/>
            <p:nvPr userDrawn="1">
              <p:custDataLst>
                <p:tags r:id="rId31"/>
              </p:custDataLst>
            </p:nvPr>
          </p:nvSpPr>
          <p:spPr bwMode="auto">
            <a:xfrm>
              <a:off x="5038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9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8" y="99"/>
                    <a:pt x="54" y="104"/>
                    <a:pt x="40" y="104"/>
                  </a:cubicBezTo>
                  <a:cubicBezTo>
                    <a:pt x="17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35">
              <a:extLst>
                <a:ext uri="{FF2B5EF4-FFF2-40B4-BE49-F238E27FC236}">
                  <a16:creationId xmlns:a16="http://schemas.microsoft.com/office/drawing/2014/main" id="{83C581AC-7266-4DDC-ACC5-3A9EB2FE4A20}"/>
                </a:ext>
              </a:extLst>
            </p:cNvPr>
            <p:cNvSpPr/>
            <p:nvPr userDrawn="1">
              <p:custDataLst>
                <p:tags r:id="rId32"/>
              </p:custDataLst>
            </p:nvPr>
          </p:nvSpPr>
          <p:spPr bwMode="auto">
            <a:xfrm>
              <a:off x="5186" y="2073"/>
              <a:ext cx="103" cy="140"/>
            </a:xfrm>
            <a:custGeom>
              <a:avLst/>
              <a:gdLst>
                <a:gd name="T0" fmla="*/ 0 w 80"/>
                <a:gd name="T1" fmla="*/ 80 h 108"/>
                <a:gd name="T2" fmla="*/ 6 w 80"/>
                <a:gd name="T3" fmla="*/ 80 h 108"/>
                <a:gd name="T4" fmla="*/ 39 w 80"/>
                <a:gd name="T5" fmla="*/ 95 h 108"/>
                <a:gd name="T6" fmla="*/ 64 w 80"/>
                <a:gd name="T7" fmla="*/ 79 h 108"/>
                <a:gd name="T8" fmla="*/ 1 w 80"/>
                <a:gd name="T9" fmla="*/ 29 h 108"/>
                <a:gd name="T10" fmla="*/ 41 w 80"/>
                <a:gd name="T11" fmla="*/ 0 h 108"/>
                <a:gd name="T12" fmla="*/ 74 w 80"/>
                <a:gd name="T13" fmla="*/ 9 h 108"/>
                <a:gd name="T14" fmla="*/ 74 w 80"/>
                <a:gd name="T15" fmla="*/ 25 h 108"/>
                <a:gd name="T16" fmla="*/ 70 w 80"/>
                <a:gd name="T17" fmla="*/ 25 h 108"/>
                <a:gd name="T18" fmla="*/ 41 w 80"/>
                <a:gd name="T19" fmla="*/ 13 h 108"/>
                <a:gd name="T20" fmla="*/ 16 w 80"/>
                <a:gd name="T21" fmla="*/ 27 h 108"/>
                <a:gd name="T22" fmla="*/ 80 w 80"/>
                <a:gd name="T23" fmla="*/ 78 h 108"/>
                <a:gd name="T24" fmla="*/ 39 w 80"/>
                <a:gd name="T25" fmla="*/ 108 h 108"/>
                <a:gd name="T26" fmla="*/ 0 w 80"/>
                <a:gd name="T27" fmla="*/ 96 h 108"/>
                <a:gd name="T28" fmla="*/ 0 w 80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8">
                  <a:moveTo>
                    <a:pt x="0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1" y="64"/>
                    <a:pt x="1" y="29"/>
                  </a:cubicBezTo>
                  <a:cubicBezTo>
                    <a:pt x="1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80" y="42"/>
                    <a:pt x="80" y="78"/>
                  </a:cubicBezTo>
                  <a:cubicBezTo>
                    <a:pt x="80" y="96"/>
                    <a:pt x="68" y="108"/>
                    <a:pt x="39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6">
              <a:extLst>
                <a:ext uri="{FF2B5EF4-FFF2-40B4-BE49-F238E27FC236}">
                  <a16:creationId xmlns:a16="http://schemas.microsoft.com/office/drawing/2014/main" id="{0B81C84E-3AFE-4527-9FF7-BF8C3AA0148D}"/>
                </a:ext>
              </a:extLst>
            </p:cNvPr>
            <p:cNvSpPr>
              <a:spLocks noEditPoints="1"/>
            </p:cNvSpPr>
            <p:nvPr userDrawn="1">
              <p:custDataLst>
                <p:tags r:id="rId33"/>
              </p:custDataLst>
            </p:nvPr>
          </p:nvSpPr>
          <p:spPr bwMode="auto">
            <a:xfrm>
              <a:off x="1" y="2017"/>
              <a:ext cx="938" cy="292"/>
            </a:xfrm>
            <a:custGeom>
              <a:avLst/>
              <a:gdLst>
                <a:gd name="T0" fmla="*/ 638 w 728"/>
                <a:gd name="T1" fmla="*/ 215 h 225"/>
                <a:gd name="T2" fmla="*/ 636 w 728"/>
                <a:gd name="T3" fmla="*/ 192 h 225"/>
                <a:gd name="T4" fmla="*/ 148 w 728"/>
                <a:gd name="T5" fmla="*/ 120 h 225"/>
                <a:gd name="T6" fmla="*/ 213 w 728"/>
                <a:gd name="T7" fmla="*/ 119 h 225"/>
                <a:gd name="T8" fmla="*/ 202 w 728"/>
                <a:gd name="T9" fmla="*/ 105 h 225"/>
                <a:gd name="T10" fmla="*/ 180 w 728"/>
                <a:gd name="T11" fmla="*/ 127 h 225"/>
                <a:gd name="T12" fmla="*/ 194 w 728"/>
                <a:gd name="T13" fmla="*/ 138 h 225"/>
                <a:gd name="T14" fmla="*/ 648 w 728"/>
                <a:gd name="T15" fmla="*/ 204 h 225"/>
                <a:gd name="T16" fmla="*/ 584 w 728"/>
                <a:gd name="T17" fmla="*/ 200 h 225"/>
                <a:gd name="T18" fmla="*/ 580 w 728"/>
                <a:gd name="T19" fmla="*/ 215 h 225"/>
                <a:gd name="T20" fmla="*/ 13 w 728"/>
                <a:gd name="T21" fmla="*/ 185 h 225"/>
                <a:gd name="T22" fmla="*/ 41 w 728"/>
                <a:gd name="T23" fmla="*/ 108 h 225"/>
                <a:gd name="T24" fmla="*/ 32 w 728"/>
                <a:gd name="T25" fmla="*/ 127 h 225"/>
                <a:gd name="T26" fmla="*/ 56 w 728"/>
                <a:gd name="T27" fmla="*/ 73 h 225"/>
                <a:gd name="T28" fmla="*/ 27 w 728"/>
                <a:gd name="T29" fmla="*/ 91 h 225"/>
                <a:gd name="T30" fmla="*/ 674 w 728"/>
                <a:gd name="T31" fmla="*/ 0 h 225"/>
                <a:gd name="T32" fmla="*/ 675 w 728"/>
                <a:gd name="T33" fmla="*/ 150 h 225"/>
                <a:gd name="T34" fmla="*/ 724 w 728"/>
                <a:gd name="T35" fmla="*/ 200 h 225"/>
                <a:gd name="T36" fmla="*/ 728 w 728"/>
                <a:gd name="T37" fmla="*/ 201 h 225"/>
                <a:gd name="T38" fmla="*/ 724 w 728"/>
                <a:gd name="T39" fmla="*/ 208 h 225"/>
                <a:gd name="T40" fmla="*/ 183 w 728"/>
                <a:gd name="T41" fmla="*/ 85 h 225"/>
                <a:gd name="T42" fmla="*/ 169 w 728"/>
                <a:gd name="T43" fmla="*/ 75 h 225"/>
                <a:gd name="T44" fmla="*/ 677 w 728"/>
                <a:gd name="T45" fmla="*/ 215 h 225"/>
                <a:gd name="T46" fmla="*/ 501 w 728"/>
                <a:gd name="T47" fmla="*/ 196 h 225"/>
                <a:gd name="T48" fmla="*/ 509 w 728"/>
                <a:gd name="T49" fmla="*/ 195 h 225"/>
                <a:gd name="T50" fmla="*/ 513 w 728"/>
                <a:gd name="T51" fmla="*/ 215 h 225"/>
                <a:gd name="T52" fmla="*/ 606 w 728"/>
                <a:gd name="T53" fmla="*/ 147 h 225"/>
                <a:gd name="T54" fmla="*/ 540 w 728"/>
                <a:gd name="T55" fmla="*/ 23 h 225"/>
                <a:gd name="T56" fmla="*/ 469 w 728"/>
                <a:gd name="T57" fmla="*/ 225 h 225"/>
                <a:gd name="T58" fmla="*/ 473 w 728"/>
                <a:gd name="T59" fmla="*/ 208 h 225"/>
                <a:gd name="T60" fmla="*/ 513 w 728"/>
                <a:gd name="T61" fmla="*/ 181 h 225"/>
                <a:gd name="T62" fmla="*/ 564 w 728"/>
                <a:gd name="T63" fmla="*/ 210 h 225"/>
                <a:gd name="T64" fmla="*/ 548 w 728"/>
                <a:gd name="T65" fmla="*/ 201 h 225"/>
                <a:gd name="T66" fmla="*/ 523 w 728"/>
                <a:gd name="T67" fmla="*/ 198 h 225"/>
                <a:gd name="T68" fmla="*/ 526 w 728"/>
                <a:gd name="T69" fmla="*/ 198 h 225"/>
                <a:gd name="T70" fmla="*/ 363 w 728"/>
                <a:gd name="T71" fmla="*/ 197 h 225"/>
                <a:gd name="T72" fmla="*/ 456 w 728"/>
                <a:gd name="T73" fmla="*/ 192 h 225"/>
                <a:gd name="T74" fmla="*/ 462 w 728"/>
                <a:gd name="T75" fmla="*/ 192 h 225"/>
                <a:gd name="T76" fmla="*/ 101 w 728"/>
                <a:gd name="T77" fmla="*/ 131 h 225"/>
                <a:gd name="T78" fmla="*/ 209 w 728"/>
                <a:gd name="T79" fmla="*/ 222 h 225"/>
                <a:gd name="T80" fmla="*/ 227 w 728"/>
                <a:gd name="T81" fmla="*/ 46 h 225"/>
                <a:gd name="T82" fmla="*/ 217 w 728"/>
                <a:gd name="T83" fmla="*/ 60 h 225"/>
                <a:gd name="T84" fmla="*/ 204 w 728"/>
                <a:gd name="T85" fmla="*/ 33 h 225"/>
                <a:gd name="T86" fmla="*/ 158 w 728"/>
                <a:gd name="T87" fmla="*/ 77 h 225"/>
                <a:gd name="T88" fmla="*/ 136 w 728"/>
                <a:gd name="T89" fmla="*/ 71 h 225"/>
                <a:gd name="T90" fmla="*/ 134 w 728"/>
                <a:gd name="T91" fmla="*/ 167 h 225"/>
                <a:gd name="T92" fmla="*/ 146 w 728"/>
                <a:gd name="T93" fmla="*/ 152 h 225"/>
                <a:gd name="T94" fmla="*/ 107 w 728"/>
                <a:gd name="T95" fmla="*/ 85 h 225"/>
                <a:gd name="T96" fmla="*/ 152 w 728"/>
                <a:gd name="T97" fmla="*/ 130 h 225"/>
                <a:gd name="T98" fmla="*/ 158 w 728"/>
                <a:gd name="T99" fmla="*/ 178 h 225"/>
                <a:gd name="T100" fmla="*/ 242 w 728"/>
                <a:gd name="T101" fmla="*/ 156 h 225"/>
                <a:gd name="T102" fmla="*/ 229 w 728"/>
                <a:gd name="T103" fmla="*/ 141 h 225"/>
                <a:gd name="T104" fmla="*/ 255 w 728"/>
                <a:gd name="T105" fmla="*/ 125 h 225"/>
                <a:gd name="T106" fmla="*/ 209 w 728"/>
                <a:gd name="T107" fmla="*/ 84 h 225"/>
                <a:gd name="T108" fmla="*/ 376 w 728"/>
                <a:gd name="T109" fmla="*/ 66 h 225"/>
                <a:gd name="T110" fmla="*/ 399 w 728"/>
                <a:gd name="T111" fmla="*/ 192 h 225"/>
                <a:gd name="T112" fmla="*/ 397 w 728"/>
                <a:gd name="T113" fmla="*/ 195 h 225"/>
                <a:gd name="T114" fmla="*/ 426 w 728"/>
                <a:gd name="T115" fmla="*/ 203 h 225"/>
                <a:gd name="T116" fmla="*/ 430 w 728"/>
                <a:gd name="T117" fmla="*/ 204 h 225"/>
                <a:gd name="T118" fmla="*/ 624 w 728"/>
                <a:gd name="T119" fmla="*/ 197 h 225"/>
                <a:gd name="T120" fmla="*/ 608 w 728"/>
                <a:gd name="T121" fmla="*/ 210 h 225"/>
                <a:gd name="T122" fmla="*/ 411 w 728"/>
                <a:gd name="T123" fmla="*/ 192 h 225"/>
                <a:gd name="T124" fmla="*/ 418 w 728"/>
                <a:gd name="T125" fmla="*/ 20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8" h="225">
                  <a:moveTo>
                    <a:pt x="636" y="184"/>
                  </a:moveTo>
                  <a:cubicBezTo>
                    <a:pt x="632" y="184"/>
                    <a:pt x="632" y="184"/>
                    <a:pt x="632" y="184"/>
                  </a:cubicBezTo>
                  <a:cubicBezTo>
                    <a:pt x="632" y="192"/>
                    <a:pt x="632" y="192"/>
                    <a:pt x="632" y="192"/>
                  </a:cubicBezTo>
                  <a:cubicBezTo>
                    <a:pt x="628" y="192"/>
                    <a:pt x="628" y="192"/>
                    <a:pt x="628" y="192"/>
                  </a:cubicBezTo>
                  <a:cubicBezTo>
                    <a:pt x="628" y="195"/>
                    <a:pt x="628" y="195"/>
                    <a:pt x="628" y="195"/>
                  </a:cubicBezTo>
                  <a:cubicBezTo>
                    <a:pt x="632" y="195"/>
                    <a:pt x="632" y="195"/>
                    <a:pt x="632" y="195"/>
                  </a:cubicBezTo>
                  <a:cubicBezTo>
                    <a:pt x="632" y="208"/>
                    <a:pt x="632" y="208"/>
                    <a:pt x="632" y="208"/>
                  </a:cubicBezTo>
                  <a:cubicBezTo>
                    <a:pt x="632" y="214"/>
                    <a:pt x="634" y="215"/>
                    <a:pt x="638" y="215"/>
                  </a:cubicBezTo>
                  <a:cubicBezTo>
                    <a:pt x="641" y="215"/>
                    <a:pt x="641" y="215"/>
                    <a:pt x="641" y="215"/>
                  </a:cubicBezTo>
                  <a:cubicBezTo>
                    <a:pt x="641" y="212"/>
                    <a:pt x="641" y="212"/>
                    <a:pt x="641" y="212"/>
                  </a:cubicBezTo>
                  <a:cubicBezTo>
                    <a:pt x="639" y="212"/>
                    <a:pt x="639" y="212"/>
                    <a:pt x="639" y="212"/>
                  </a:cubicBezTo>
                  <a:cubicBezTo>
                    <a:pt x="637" y="212"/>
                    <a:pt x="636" y="212"/>
                    <a:pt x="636" y="209"/>
                  </a:cubicBezTo>
                  <a:cubicBezTo>
                    <a:pt x="636" y="195"/>
                    <a:pt x="636" y="195"/>
                    <a:pt x="636" y="195"/>
                  </a:cubicBezTo>
                  <a:cubicBezTo>
                    <a:pt x="641" y="195"/>
                    <a:pt x="641" y="195"/>
                    <a:pt x="641" y="195"/>
                  </a:cubicBezTo>
                  <a:cubicBezTo>
                    <a:pt x="641" y="192"/>
                    <a:pt x="641" y="192"/>
                    <a:pt x="641" y="192"/>
                  </a:cubicBezTo>
                  <a:cubicBezTo>
                    <a:pt x="636" y="192"/>
                    <a:pt x="636" y="192"/>
                    <a:pt x="636" y="192"/>
                  </a:cubicBezTo>
                  <a:lnTo>
                    <a:pt x="636" y="184"/>
                  </a:lnTo>
                  <a:close/>
                  <a:moveTo>
                    <a:pt x="150" y="94"/>
                  </a:moveTo>
                  <a:cubicBezTo>
                    <a:pt x="149" y="93"/>
                    <a:pt x="147" y="93"/>
                    <a:pt x="146" y="94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35" y="106"/>
                    <a:pt x="135" y="107"/>
                  </a:cubicBezTo>
                  <a:cubicBezTo>
                    <a:pt x="135" y="107"/>
                    <a:pt x="136" y="108"/>
                    <a:pt x="136" y="108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7" y="119"/>
                    <a:pt x="148" y="120"/>
                    <a:pt x="148" y="120"/>
                  </a:cubicBezTo>
                  <a:cubicBezTo>
                    <a:pt x="149" y="120"/>
                    <a:pt x="150" y="119"/>
                    <a:pt x="150" y="11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7"/>
                    <a:pt x="161" y="107"/>
                  </a:cubicBezTo>
                  <a:cubicBezTo>
                    <a:pt x="161" y="106"/>
                    <a:pt x="161" y="105"/>
                    <a:pt x="161" y="105"/>
                  </a:cubicBezTo>
                  <a:lnTo>
                    <a:pt x="150" y="94"/>
                  </a:lnTo>
                  <a:close/>
                  <a:moveTo>
                    <a:pt x="202" y="107"/>
                  </a:moveTo>
                  <a:cubicBezTo>
                    <a:pt x="202" y="107"/>
                    <a:pt x="202" y="108"/>
                    <a:pt x="202" y="108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213" y="119"/>
                    <a:pt x="214" y="120"/>
                    <a:pt x="215" y="120"/>
                  </a:cubicBezTo>
                  <a:cubicBezTo>
                    <a:pt x="215" y="120"/>
                    <a:pt x="216" y="119"/>
                    <a:pt x="217" y="119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8" y="107"/>
                    <a:pt x="228" y="106"/>
                    <a:pt x="227" y="105"/>
                  </a:cubicBezTo>
                  <a:cubicBezTo>
                    <a:pt x="217" y="94"/>
                    <a:pt x="217" y="94"/>
                    <a:pt x="217" y="94"/>
                  </a:cubicBezTo>
                  <a:cubicBezTo>
                    <a:pt x="216" y="94"/>
                    <a:pt x="215" y="93"/>
                    <a:pt x="215" y="93"/>
                  </a:cubicBezTo>
                  <a:cubicBezTo>
                    <a:pt x="214" y="93"/>
                    <a:pt x="213" y="94"/>
                    <a:pt x="213" y="94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5"/>
                    <a:pt x="202" y="106"/>
                    <a:pt x="202" y="107"/>
                  </a:cubicBezTo>
                  <a:close/>
                  <a:moveTo>
                    <a:pt x="700" y="215"/>
                  </a:moveTo>
                  <a:cubicBezTo>
                    <a:pt x="704" y="215"/>
                    <a:pt x="704" y="215"/>
                    <a:pt x="704" y="215"/>
                  </a:cubicBezTo>
                  <a:cubicBezTo>
                    <a:pt x="704" y="192"/>
                    <a:pt x="704" y="192"/>
                    <a:pt x="704" y="192"/>
                  </a:cubicBezTo>
                  <a:cubicBezTo>
                    <a:pt x="700" y="192"/>
                    <a:pt x="700" y="192"/>
                    <a:pt x="700" y="192"/>
                  </a:cubicBezTo>
                  <a:lnTo>
                    <a:pt x="700" y="215"/>
                  </a:lnTo>
                  <a:close/>
                  <a:moveTo>
                    <a:pt x="183" y="127"/>
                  </a:moveTo>
                  <a:cubicBezTo>
                    <a:pt x="182" y="126"/>
                    <a:pt x="181" y="126"/>
                    <a:pt x="180" y="127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9" y="138"/>
                    <a:pt x="168" y="139"/>
                    <a:pt x="168" y="140"/>
                  </a:cubicBezTo>
                  <a:cubicBezTo>
                    <a:pt x="168" y="140"/>
                    <a:pt x="169" y="141"/>
                    <a:pt x="169" y="141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1" y="153"/>
                    <a:pt x="182" y="153"/>
                  </a:cubicBezTo>
                  <a:cubicBezTo>
                    <a:pt x="182" y="153"/>
                    <a:pt x="183" y="152"/>
                    <a:pt x="183" y="152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39"/>
                    <a:pt x="194" y="138"/>
                  </a:cubicBezTo>
                  <a:lnTo>
                    <a:pt x="183" y="127"/>
                  </a:lnTo>
                  <a:close/>
                  <a:moveTo>
                    <a:pt x="656" y="191"/>
                  </a:moveTo>
                  <a:cubicBezTo>
                    <a:pt x="649" y="191"/>
                    <a:pt x="644" y="196"/>
                    <a:pt x="644" y="204"/>
                  </a:cubicBezTo>
                  <a:cubicBezTo>
                    <a:pt x="644" y="211"/>
                    <a:pt x="649" y="216"/>
                    <a:pt x="656" y="216"/>
                  </a:cubicBezTo>
                  <a:cubicBezTo>
                    <a:pt x="663" y="216"/>
                    <a:pt x="668" y="211"/>
                    <a:pt x="668" y="204"/>
                  </a:cubicBezTo>
                  <a:cubicBezTo>
                    <a:pt x="668" y="196"/>
                    <a:pt x="663" y="191"/>
                    <a:pt x="656" y="191"/>
                  </a:cubicBezTo>
                  <a:close/>
                  <a:moveTo>
                    <a:pt x="656" y="213"/>
                  </a:moveTo>
                  <a:cubicBezTo>
                    <a:pt x="651" y="213"/>
                    <a:pt x="648" y="209"/>
                    <a:pt x="648" y="204"/>
                  </a:cubicBezTo>
                  <a:cubicBezTo>
                    <a:pt x="648" y="198"/>
                    <a:pt x="651" y="194"/>
                    <a:pt x="656" y="194"/>
                  </a:cubicBezTo>
                  <a:cubicBezTo>
                    <a:pt x="660" y="194"/>
                    <a:pt x="664" y="198"/>
                    <a:pt x="664" y="204"/>
                  </a:cubicBezTo>
                  <a:cubicBezTo>
                    <a:pt x="664" y="209"/>
                    <a:pt x="660" y="213"/>
                    <a:pt x="656" y="213"/>
                  </a:cubicBezTo>
                  <a:close/>
                  <a:moveTo>
                    <a:pt x="580" y="215"/>
                  </a:moveTo>
                  <a:cubicBezTo>
                    <a:pt x="603" y="215"/>
                    <a:pt x="603" y="215"/>
                    <a:pt x="603" y="215"/>
                  </a:cubicBezTo>
                  <a:cubicBezTo>
                    <a:pt x="603" y="212"/>
                    <a:pt x="603" y="212"/>
                    <a:pt x="603" y="212"/>
                  </a:cubicBezTo>
                  <a:cubicBezTo>
                    <a:pt x="584" y="212"/>
                    <a:pt x="584" y="212"/>
                    <a:pt x="584" y="212"/>
                  </a:cubicBezTo>
                  <a:cubicBezTo>
                    <a:pt x="584" y="200"/>
                    <a:pt x="584" y="200"/>
                    <a:pt x="584" y="200"/>
                  </a:cubicBezTo>
                  <a:cubicBezTo>
                    <a:pt x="601" y="200"/>
                    <a:pt x="601" y="200"/>
                    <a:pt x="601" y="200"/>
                  </a:cubicBezTo>
                  <a:cubicBezTo>
                    <a:pt x="601" y="197"/>
                    <a:pt x="601" y="197"/>
                    <a:pt x="601" y="197"/>
                  </a:cubicBezTo>
                  <a:cubicBezTo>
                    <a:pt x="584" y="197"/>
                    <a:pt x="584" y="197"/>
                    <a:pt x="584" y="197"/>
                  </a:cubicBezTo>
                  <a:cubicBezTo>
                    <a:pt x="584" y="185"/>
                    <a:pt x="584" y="185"/>
                    <a:pt x="584" y="185"/>
                  </a:cubicBezTo>
                  <a:cubicBezTo>
                    <a:pt x="603" y="185"/>
                    <a:pt x="603" y="185"/>
                    <a:pt x="603" y="185"/>
                  </a:cubicBezTo>
                  <a:cubicBezTo>
                    <a:pt x="603" y="182"/>
                    <a:pt x="603" y="182"/>
                    <a:pt x="603" y="182"/>
                  </a:cubicBezTo>
                  <a:cubicBezTo>
                    <a:pt x="580" y="182"/>
                    <a:pt x="580" y="182"/>
                    <a:pt x="580" y="182"/>
                  </a:cubicBezTo>
                  <a:lnTo>
                    <a:pt x="580" y="215"/>
                  </a:lnTo>
                  <a:close/>
                  <a:moveTo>
                    <a:pt x="41" y="108"/>
                  </a:moveTo>
                  <a:cubicBezTo>
                    <a:pt x="37" y="105"/>
                    <a:pt x="31" y="105"/>
                    <a:pt x="27" y="108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5"/>
                    <a:pt x="0" y="137"/>
                    <a:pt x="0" y="140"/>
                  </a:cubicBezTo>
                  <a:cubicBezTo>
                    <a:pt x="0" y="142"/>
                    <a:pt x="1" y="145"/>
                    <a:pt x="3" y="147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10" y="175"/>
                    <a:pt x="10" y="181"/>
                    <a:pt x="13" y="185"/>
                  </a:cubicBezTo>
                  <a:cubicBezTo>
                    <a:pt x="15" y="187"/>
                    <a:pt x="18" y="188"/>
                    <a:pt x="21" y="188"/>
                  </a:cubicBezTo>
                  <a:cubicBezTo>
                    <a:pt x="23" y="188"/>
                    <a:pt x="26" y="187"/>
                    <a:pt x="28" y="185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7" y="145"/>
                    <a:pt x="68" y="142"/>
                    <a:pt x="68" y="140"/>
                  </a:cubicBezTo>
                  <a:cubicBezTo>
                    <a:pt x="68" y="137"/>
                    <a:pt x="67" y="135"/>
                    <a:pt x="66" y="133"/>
                  </a:cubicBezTo>
                  <a:lnTo>
                    <a:pt x="41" y="108"/>
                  </a:lnTo>
                  <a:close/>
                  <a:moveTo>
                    <a:pt x="47" y="141"/>
                  </a:move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5" y="152"/>
                    <a:pt x="34" y="152"/>
                  </a:cubicBezTo>
                  <a:cubicBezTo>
                    <a:pt x="34" y="152"/>
                    <a:pt x="33" y="152"/>
                    <a:pt x="32" y="152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1" y="141"/>
                    <a:pt x="21" y="140"/>
                    <a:pt x="21" y="139"/>
                  </a:cubicBezTo>
                  <a:cubicBezTo>
                    <a:pt x="21" y="139"/>
                    <a:pt x="21" y="138"/>
                    <a:pt x="22" y="13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6"/>
                    <a:pt x="35" y="126"/>
                    <a:pt x="36" y="12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9"/>
                    <a:pt x="48" y="140"/>
                    <a:pt x="47" y="141"/>
                  </a:cubicBezTo>
                  <a:close/>
                  <a:moveTo>
                    <a:pt x="27" y="91"/>
                  </a:moveTo>
                  <a:cubicBezTo>
                    <a:pt x="29" y="93"/>
                    <a:pt x="32" y="94"/>
                    <a:pt x="34" y="94"/>
                  </a:cubicBezTo>
                  <a:cubicBezTo>
                    <a:pt x="37" y="94"/>
                    <a:pt x="39" y="93"/>
                    <a:pt x="41" y="91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5" y="78"/>
                    <a:pt x="56" y="75"/>
                    <a:pt x="56" y="73"/>
                  </a:cubicBezTo>
                  <a:cubicBezTo>
                    <a:pt x="56" y="70"/>
                    <a:pt x="55" y="68"/>
                    <a:pt x="53" y="66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9" y="52"/>
                    <a:pt x="37" y="51"/>
                    <a:pt x="34" y="51"/>
                  </a:cubicBezTo>
                  <a:cubicBezTo>
                    <a:pt x="32" y="51"/>
                    <a:pt x="29" y="52"/>
                    <a:pt x="27" y="5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4" y="68"/>
                    <a:pt x="13" y="70"/>
                    <a:pt x="13" y="73"/>
                  </a:cubicBezTo>
                  <a:cubicBezTo>
                    <a:pt x="13" y="75"/>
                    <a:pt x="14" y="78"/>
                    <a:pt x="16" y="80"/>
                  </a:cubicBezTo>
                  <a:lnTo>
                    <a:pt x="27" y="91"/>
                  </a:lnTo>
                  <a:close/>
                  <a:moveTo>
                    <a:pt x="728" y="111"/>
                  </a:moveTo>
                  <a:cubicBezTo>
                    <a:pt x="728" y="79"/>
                    <a:pt x="698" y="73"/>
                    <a:pt x="674" y="67"/>
                  </a:cubicBezTo>
                  <a:cubicBezTo>
                    <a:pt x="654" y="62"/>
                    <a:pt x="635" y="58"/>
                    <a:pt x="635" y="41"/>
                  </a:cubicBezTo>
                  <a:cubicBezTo>
                    <a:pt x="635" y="27"/>
                    <a:pt x="648" y="15"/>
                    <a:pt x="670" y="15"/>
                  </a:cubicBezTo>
                  <a:cubicBezTo>
                    <a:pt x="691" y="15"/>
                    <a:pt x="708" y="23"/>
                    <a:pt x="718" y="32"/>
                  </a:cubicBezTo>
                  <a:cubicBezTo>
                    <a:pt x="723" y="32"/>
                    <a:pt x="723" y="32"/>
                    <a:pt x="723" y="32"/>
                  </a:cubicBezTo>
                  <a:cubicBezTo>
                    <a:pt x="723" y="16"/>
                    <a:pt x="723" y="16"/>
                    <a:pt x="723" y="16"/>
                  </a:cubicBezTo>
                  <a:cubicBezTo>
                    <a:pt x="714" y="8"/>
                    <a:pt x="695" y="0"/>
                    <a:pt x="674" y="0"/>
                  </a:cubicBezTo>
                  <a:cubicBezTo>
                    <a:pt x="638" y="0"/>
                    <a:pt x="617" y="18"/>
                    <a:pt x="617" y="41"/>
                  </a:cubicBezTo>
                  <a:cubicBezTo>
                    <a:pt x="617" y="72"/>
                    <a:pt x="647" y="77"/>
                    <a:pt x="672" y="83"/>
                  </a:cubicBezTo>
                  <a:cubicBezTo>
                    <a:pt x="691" y="88"/>
                    <a:pt x="711" y="93"/>
                    <a:pt x="711" y="111"/>
                  </a:cubicBezTo>
                  <a:cubicBezTo>
                    <a:pt x="711" y="121"/>
                    <a:pt x="699" y="134"/>
                    <a:pt x="675" y="134"/>
                  </a:cubicBezTo>
                  <a:cubicBezTo>
                    <a:pt x="657" y="134"/>
                    <a:pt x="633" y="124"/>
                    <a:pt x="620" y="110"/>
                  </a:cubicBezTo>
                  <a:cubicBezTo>
                    <a:pt x="615" y="110"/>
                    <a:pt x="615" y="110"/>
                    <a:pt x="615" y="110"/>
                  </a:cubicBezTo>
                  <a:cubicBezTo>
                    <a:pt x="615" y="130"/>
                    <a:pt x="615" y="130"/>
                    <a:pt x="615" y="130"/>
                  </a:cubicBezTo>
                  <a:cubicBezTo>
                    <a:pt x="633" y="144"/>
                    <a:pt x="652" y="150"/>
                    <a:pt x="675" y="150"/>
                  </a:cubicBezTo>
                  <a:cubicBezTo>
                    <a:pt x="709" y="150"/>
                    <a:pt x="728" y="132"/>
                    <a:pt x="728" y="111"/>
                  </a:cubicBezTo>
                  <a:close/>
                  <a:moveTo>
                    <a:pt x="718" y="191"/>
                  </a:moveTo>
                  <a:cubicBezTo>
                    <a:pt x="714" y="191"/>
                    <a:pt x="712" y="193"/>
                    <a:pt x="710" y="194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3" y="196"/>
                    <a:pt x="715" y="195"/>
                    <a:pt x="718" y="195"/>
                  </a:cubicBezTo>
                  <a:cubicBezTo>
                    <a:pt x="721" y="195"/>
                    <a:pt x="723" y="197"/>
                    <a:pt x="724" y="199"/>
                  </a:cubicBezTo>
                  <a:cubicBezTo>
                    <a:pt x="724" y="200"/>
                    <a:pt x="724" y="200"/>
                    <a:pt x="724" y="200"/>
                  </a:cubicBezTo>
                  <a:cubicBezTo>
                    <a:pt x="722" y="200"/>
                    <a:pt x="719" y="201"/>
                    <a:pt x="717" y="201"/>
                  </a:cubicBezTo>
                  <a:cubicBezTo>
                    <a:pt x="712" y="202"/>
                    <a:pt x="708" y="204"/>
                    <a:pt x="708" y="209"/>
                  </a:cubicBezTo>
                  <a:cubicBezTo>
                    <a:pt x="708" y="213"/>
                    <a:pt x="711" y="216"/>
                    <a:pt x="716" y="216"/>
                  </a:cubicBezTo>
                  <a:cubicBezTo>
                    <a:pt x="719" y="216"/>
                    <a:pt x="722" y="215"/>
                    <a:pt x="724" y="212"/>
                  </a:cubicBezTo>
                  <a:cubicBezTo>
                    <a:pt x="724" y="212"/>
                    <a:pt x="724" y="212"/>
                    <a:pt x="724" y="212"/>
                  </a:cubicBezTo>
                  <a:cubicBezTo>
                    <a:pt x="724" y="215"/>
                    <a:pt x="724" y="215"/>
                    <a:pt x="724" y="215"/>
                  </a:cubicBezTo>
                  <a:cubicBezTo>
                    <a:pt x="728" y="215"/>
                    <a:pt x="728" y="215"/>
                    <a:pt x="728" y="215"/>
                  </a:cubicBezTo>
                  <a:cubicBezTo>
                    <a:pt x="728" y="210"/>
                    <a:pt x="728" y="206"/>
                    <a:pt x="728" y="201"/>
                  </a:cubicBezTo>
                  <a:cubicBezTo>
                    <a:pt x="728" y="195"/>
                    <a:pt x="724" y="191"/>
                    <a:pt x="718" y="191"/>
                  </a:cubicBezTo>
                  <a:close/>
                  <a:moveTo>
                    <a:pt x="724" y="208"/>
                  </a:moveTo>
                  <a:cubicBezTo>
                    <a:pt x="724" y="208"/>
                    <a:pt x="724" y="208"/>
                    <a:pt x="724" y="208"/>
                  </a:cubicBezTo>
                  <a:cubicBezTo>
                    <a:pt x="724" y="211"/>
                    <a:pt x="720" y="213"/>
                    <a:pt x="718" y="213"/>
                  </a:cubicBezTo>
                  <a:cubicBezTo>
                    <a:pt x="714" y="213"/>
                    <a:pt x="712" y="211"/>
                    <a:pt x="712" y="209"/>
                  </a:cubicBezTo>
                  <a:cubicBezTo>
                    <a:pt x="712" y="206"/>
                    <a:pt x="714" y="205"/>
                    <a:pt x="718" y="204"/>
                  </a:cubicBezTo>
                  <a:cubicBezTo>
                    <a:pt x="720" y="204"/>
                    <a:pt x="722" y="203"/>
                    <a:pt x="724" y="203"/>
                  </a:cubicBezTo>
                  <a:lnTo>
                    <a:pt x="724" y="208"/>
                  </a:lnTo>
                  <a:close/>
                  <a:moveTo>
                    <a:pt x="700" y="186"/>
                  </a:moveTo>
                  <a:cubicBezTo>
                    <a:pt x="704" y="186"/>
                    <a:pt x="704" y="186"/>
                    <a:pt x="704" y="186"/>
                  </a:cubicBezTo>
                  <a:cubicBezTo>
                    <a:pt x="704" y="181"/>
                    <a:pt x="704" y="181"/>
                    <a:pt x="704" y="181"/>
                  </a:cubicBezTo>
                  <a:cubicBezTo>
                    <a:pt x="700" y="181"/>
                    <a:pt x="700" y="181"/>
                    <a:pt x="700" y="181"/>
                  </a:cubicBezTo>
                  <a:lnTo>
                    <a:pt x="700" y="186"/>
                  </a:lnTo>
                  <a:close/>
                  <a:moveTo>
                    <a:pt x="180" y="85"/>
                  </a:moveTo>
                  <a:cubicBezTo>
                    <a:pt x="180" y="86"/>
                    <a:pt x="181" y="86"/>
                    <a:pt x="182" y="86"/>
                  </a:cubicBezTo>
                  <a:cubicBezTo>
                    <a:pt x="182" y="86"/>
                    <a:pt x="183" y="86"/>
                    <a:pt x="183" y="8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5" y="74"/>
                    <a:pt x="195" y="72"/>
                    <a:pt x="194" y="7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0"/>
                    <a:pt x="182" y="60"/>
                    <a:pt x="182" y="60"/>
                  </a:cubicBezTo>
                  <a:cubicBezTo>
                    <a:pt x="181" y="60"/>
                    <a:pt x="180" y="60"/>
                    <a:pt x="180" y="61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69" y="72"/>
                    <a:pt x="168" y="72"/>
                    <a:pt x="168" y="73"/>
                  </a:cubicBezTo>
                  <a:cubicBezTo>
                    <a:pt x="168" y="74"/>
                    <a:pt x="169" y="75"/>
                    <a:pt x="169" y="75"/>
                  </a:cubicBezTo>
                  <a:lnTo>
                    <a:pt x="180" y="85"/>
                  </a:lnTo>
                  <a:close/>
                  <a:moveTo>
                    <a:pt x="685" y="192"/>
                  </a:moveTo>
                  <a:cubicBezTo>
                    <a:pt x="682" y="192"/>
                    <a:pt x="678" y="193"/>
                    <a:pt x="677" y="196"/>
                  </a:cubicBezTo>
                  <a:cubicBezTo>
                    <a:pt x="676" y="196"/>
                    <a:pt x="676" y="196"/>
                    <a:pt x="676" y="196"/>
                  </a:cubicBezTo>
                  <a:cubicBezTo>
                    <a:pt x="676" y="192"/>
                    <a:pt x="676" y="192"/>
                    <a:pt x="676" y="192"/>
                  </a:cubicBezTo>
                  <a:cubicBezTo>
                    <a:pt x="673" y="192"/>
                    <a:pt x="673" y="192"/>
                    <a:pt x="673" y="192"/>
                  </a:cubicBezTo>
                  <a:cubicBezTo>
                    <a:pt x="673" y="215"/>
                    <a:pt x="673" y="215"/>
                    <a:pt x="673" y="215"/>
                  </a:cubicBezTo>
                  <a:cubicBezTo>
                    <a:pt x="677" y="215"/>
                    <a:pt x="677" y="215"/>
                    <a:pt x="677" y="215"/>
                  </a:cubicBezTo>
                  <a:cubicBezTo>
                    <a:pt x="677" y="200"/>
                    <a:pt x="677" y="200"/>
                    <a:pt x="677" y="200"/>
                  </a:cubicBezTo>
                  <a:cubicBezTo>
                    <a:pt x="677" y="197"/>
                    <a:pt x="681" y="195"/>
                    <a:pt x="684" y="195"/>
                  </a:cubicBezTo>
                  <a:cubicBezTo>
                    <a:pt x="687" y="195"/>
                    <a:pt x="690" y="197"/>
                    <a:pt x="690" y="201"/>
                  </a:cubicBezTo>
                  <a:cubicBezTo>
                    <a:pt x="690" y="215"/>
                    <a:pt x="690" y="215"/>
                    <a:pt x="690" y="215"/>
                  </a:cubicBezTo>
                  <a:cubicBezTo>
                    <a:pt x="694" y="215"/>
                    <a:pt x="694" y="215"/>
                    <a:pt x="694" y="215"/>
                  </a:cubicBezTo>
                  <a:cubicBezTo>
                    <a:pt x="694" y="200"/>
                    <a:pt x="694" y="200"/>
                    <a:pt x="694" y="200"/>
                  </a:cubicBezTo>
                  <a:cubicBezTo>
                    <a:pt x="694" y="194"/>
                    <a:pt x="690" y="192"/>
                    <a:pt x="685" y="192"/>
                  </a:cubicBezTo>
                  <a:close/>
                  <a:moveTo>
                    <a:pt x="501" y="196"/>
                  </a:moveTo>
                  <a:cubicBezTo>
                    <a:pt x="500" y="196"/>
                    <a:pt x="500" y="196"/>
                    <a:pt x="500" y="196"/>
                  </a:cubicBezTo>
                  <a:cubicBezTo>
                    <a:pt x="500" y="192"/>
                    <a:pt x="500" y="192"/>
                    <a:pt x="500" y="192"/>
                  </a:cubicBezTo>
                  <a:cubicBezTo>
                    <a:pt x="496" y="192"/>
                    <a:pt x="496" y="192"/>
                    <a:pt x="496" y="192"/>
                  </a:cubicBezTo>
                  <a:cubicBezTo>
                    <a:pt x="496" y="215"/>
                    <a:pt x="496" y="215"/>
                    <a:pt x="496" y="215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501" y="198"/>
                    <a:pt x="503" y="195"/>
                    <a:pt x="506" y="195"/>
                  </a:cubicBezTo>
                  <a:cubicBezTo>
                    <a:pt x="509" y="195"/>
                    <a:pt x="509" y="195"/>
                    <a:pt x="509" y="195"/>
                  </a:cubicBezTo>
                  <a:cubicBezTo>
                    <a:pt x="509" y="192"/>
                    <a:pt x="509" y="192"/>
                    <a:pt x="509" y="192"/>
                  </a:cubicBezTo>
                  <a:cubicBezTo>
                    <a:pt x="506" y="192"/>
                    <a:pt x="506" y="192"/>
                    <a:pt x="506" y="192"/>
                  </a:cubicBezTo>
                  <a:cubicBezTo>
                    <a:pt x="503" y="192"/>
                    <a:pt x="501" y="193"/>
                    <a:pt x="501" y="196"/>
                  </a:cubicBezTo>
                  <a:close/>
                  <a:moveTo>
                    <a:pt x="513" y="215"/>
                  </a:moveTo>
                  <a:cubicBezTo>
                    <a:pt x="517" y="215"/>
                    <a:pt x="517" y="215"/>
                    <a:pt x="517" y="215"/>
                  </a:cubicBezTo>
                  <a:cubicBezTo>
                    <a:pt x="517" y="192"/>
                    <a:pt x="517" y="192"/>
                    <a:pt x="517" y="192"/>
                  </a:cubicBezTo>
                  <a:cubicBezTo>
                    <a:pt x="513" y="192"/>
                    <a:pt x="513" y="192"/>
                    <a:pt x="513" y="192"/>
                  </a:cubicBezTo>
                  <a:lnTo>
                    <a:pt x="513" y="215"/>
                  </a:lnTo>
                  <a:close/>
                  <a:moveTo>
                    <a:pt x="525" y="2"/>
                  </a:moveTo>
                  <a:cubicBezTo>
                    <a:pt x="472" y="142"/>
                    <a:pt x="472" y="142"/>
                    <a:pt x="472" y="142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506" y="95"/>
                    <a:pt x="506" y="95"/>
                    <a:pt x="506" y="95"/>
                  </a:cubicBezTo>
                  <a:cubicBezTo>
                    <a:pt x="569" y="95"/>
                    <a:pt x="569" y="95"/>
                    <a:pt x="569" y="95"/>
                  </a:cubicBezTo>
                  <a:cubicBezTo>
                    <a:pt x="589" y="147"/>
                    <a:pt x="589" y="147"/>
                    <a:pt x="589" y="147"/>
                  </a:cubicBezTo>
                  <a:cubicBezTo>
                    <a:pt x="606" y="147"/>
                    <a:pt x="606" y="147"/>
                    <a:pt x="606" y="147"/>
                  </a:cubicBezTo>
                  <a:cubicBezTo>
                    <a:pt x="606" y="142"/>
                    <a:pt x="606" y="142"/>
                    <a:pt x="606" y="142"/>
                  </a:cubicBezTo>
                  <a:cubicBezTo>
                    <a:pt x="551" y="2"/>
                    <a:pt x="551" y="2"/>
                    <a:pt x="551" y="2"/>
                  </a:cubicBezTo>
                  <a:lnTo>
                    <a:pt x="525" y="2"/>
                  </a:lnTo>
                  <a:close/>
                  <a:moveTo>
                    <a:pt x="512" y="81"/>
                  </a:moveTo>
                  <a:cubicBezTo>
                    <a:pt x="534" y="23"/>
                    <a:pt x="534" y="23"/>
                    <a:pt x="534" y="23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40" y="23"/>
                    <a:pt x="540" y="23"/>
                    <a:pt x="540" y="23"/>
                  </a:cubicBezTo>
                  <a:cubicBezTo>
                    <a:pt x="563" y="81"/>
                    <a:pt x="563" y="81"/>
                    <a:pt x="563" y="81"/>
                  </a:cubicBezTo>
                  <a:lnTo>
                    <a:pt x="512" y="81"/>
                  </a:lnTo>
                  <a:close/>
                  <a:moveTo>
                    <a:pt x="480" y="191"/>
                  </a:moveTo>
                  <a:cubicBezTo>
                    <a:pt x="477" y="191"/>
                    <a:pt x="474" y="193"/>
                    <a:pt x="473" y="195"/>
                  </a:cubicBezTo>
                  <a:cubicBezTo>
                    <a:pt x="473" y="195"/>
                    <a:pt x="473" y="195"/>
                    <a:pt x="473" y="195"/>
                  </a:cubicBezTo>
                  <a:cubicBezTo>
                    <a:pt x="473" y="192"/>
                    <a:pt x="473" y="192"/>
                    <a:pt x="473" y="192"/>
                  </a:cubicBezTo>
                  <a:cubicBezTo>
                    <a:pt x="469" y="192"/>
                    <a:pt x="469" y="192"/>
                    <a:pt x="469" y="192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4" y="214"/>
                    <a:pt x="477" y="216"/>
                    <a:pt x="480" y="216"/>
                  </a:cubicBezTo>
                  <a:cubicBezTo>
                    <a:pt x="486" y="216"/>
                    <a:pt x="491" y="211"/>
                    <a:pt x="491" y="203"/>
                  </a:cubicBezTo>
                  <a:cubicBezTo>
                    <a:pt x="491" y="196"/>
                    <a:pt x="487" y="191"/>
                    <a:pt x="480" y="191"/>
                  </a:cubicBezTo>
                  <a:close/>
                  <a:moveTo>
                    <a:pt x="479" y="212"/>
                  </a:moveTo>
                  <a:cubicBezTo>
                    <a:pt x="476" y="212"/>
                    <a:pt x="473" y="211"/>
                    <a:pt x="473" y="208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473" y="197"/>
                    <a:pt x="476" y="195"/>
                    <a:pt x="479" y="195"/>
                  </a:cubicBezTo>
                  <a:cubicBezTo>
                    <a:pt x="484" y="195"/>
                    <a:pt x="488" y="198"/>
                    <a:pt x="488" y="203"/>
                  </a:cubicBezTo>
                  <a:cubicBezTo>
                    <a:pt x="488" y="209"/>
                    <a:pt x="484" y="212"/>
                    <a:pt x="479" y="212"/>
                  </a:cubicBezTo>
                  <a:close/>
                  <a:moveTo>
                    <a:pt x="513" y="186"/>
                  </a:moveTo>
                  <a:cubicBezTo>
                    <a:pt x="517" y="186"/>
                    <a:pt x="517" y="186"/>
                    <a:pt x="517" y="186"/>
                  </a:cubicBezTo>
                  <a:cubicBezTo>
                    <a:pt x="517" y="181"/>
                    <a:pt x="517" y="181"/>
                    <a:pt x="517" y="181"/>
                  </a:cubicBezTo>
                  <a:cubicBezTo>
                    <a:pt x="513" y="181"/>
                    <a:pt x="513" y="181"/>
                    <a:pt x="513" y="181"/>
                  </a:cubicBezTo>
                  <a:lnTo>
                    <a:pt x="513" y="186"/>
                  </a:lnTo>
                  <a:close/>
                  <a:moveTo>
                    <a:pt x="566" y="204"/>
                  </a:moveTo>
                  <a:cubicBezTo>
                    <a:pt x="566" y="197"/>
                    <a:pt x="563" y="191"/>
                    <a:pt x="555" y="191"/>
                  </a:cubicBezTo>
                  <a:cubicBezTo>
                    <a:pt x="548" y="191"/>
                    <a:pt x="544" y="197"/>
                    <a:pt x="544" y="203"/>
                  </a:cubicBezTo>
                  <a:cubicBezTo>
                    <a:pt x="544" y="212"/>
                    <a:pt x="549" y="216"/>
                    <a:pt x="557" y="216"/>
                  </a:cubicBezTo>
                  <a:cubicBezTo>
                    <a:pt x="559" y="216"/>
                    <a:pt x="563" y="215"/>
                    <a:pt x="565" y="213"/>
                  </a:cubicBezTo>
                  <a:cubicBezTo>
                    <a:pt x="565" y="210"/>
                    <a:pt x="565" y="210"/>
                    <a:pt x="565" y="210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62" y="212"/>
                    <a:pt x="559" y="213"/>
                    <a:pt x="557" y="213"/>
                  </a:cubicBezTo>
                  <a:cubicBezTo>
                    <a:pt x="552" y="213"/>
                    <a:pt x="550" y="211"/>
                    <a:pt x="549" y="208"/>
                  </a:cubicBezTo>
                  <a:cubicBezTo>
                    <a:pt x="548" y="207"/>
                    <a:pt x="548" y="206"/>
                    <a:pt x="548" y="204"/>
                  </a:cubicBezTo>
                  <a:cubicBezTo>
                    <a:pt x="548" y="204"/>
                    <a:pt x="548" y="204"/>
                    <a:pt x="548" y="204"/>
                  </a:cubicBezTo>
                  <a:lnTo>
                    <a:pt x="566" y="204"/>
                  </a:lnTo>
                  <a:close/>
                  <a:moveTo>
                    <a:pt x="555" y="194"/>
                  </a:moveTo>
                  <a:cubicBezTo>
                    <a:pt x="559" y="194"/>
                    <a:pt x="562" y="197"/>
                    <a:pt x="562" y="201"/>
                  </a:cubicBezTo>
                  <a:cubicBezTo>
                    <a:pt x="548" y="201"/>
                    <a:pt x="548" y="201"/>
                    <a:pt x="548" y="201"/>
                  </a:cubicBezTo>
                  <a:cubicBezTo>
                    <a:pt x="549" y="197"/>
                    <a:pt x="551" y="194"/>
                    <a:pt x="555" y="194"/>
                  </a:cubicBezTo>
                  <a:close/>
                  <a:moveTo>
                    <a:pt x="526" y="198"/>
                  </a:moveTo>
                  <a:cubicBezTo>
                    <a:pt x="526" y="196"/>
                    <a:pt x="528" y="194"/>
                    <a:pt x="532" y="194"/>
                  </a:cubicBezTo>
                  <a:cubicBezTo>
                    <a:pt x="536" y="194"/>
                    <a:pt x="538" y="196"/>
                    <a:pt x="539" y="197"/>
                  </a:cubicBezTo>
                  <a:cubicBezTo>
                    <a:pt x="540" y="197"/>
                    <a:pt x="540" y="197"/>
                    <a:pt x="540" y="197"/>
                  </a:cubicBezTo>
                  <a:cubicBezTo>
                    <a:pt x="540" y="193"/>
                    <a:pt x="540" y="193"/>
                    <a:pt x="540" y="193"/>
                  </a:cubicBezTo>
                  <a:cubicBezTo>
                    <a:pt x="538" y="193"/>
                    <a:pt x="536" y="192"/>
                    <a:pt x="532" y="192"/>
                  </a:cubicBezTo>
                  <a:cubicBezTo>
                    <a:pt x="526" y="192"/>
                    <a:pt x="523" y="194"/>
                    <a:pt x="523" y="198"/>
                  </a:cubicBezTo>
                  <a:cubicBezTo>
                    <a:pt x="523" y="206"/>
                    <a:pt x="537" y="204"/>
                    <a:pt x="537" y="209"/>
                  </a:cubicBezTo>
                  <a:cubicBezTo>
                    <a:pt x="537" y="212"/>
                    <a:pt x="535" y="213"/>
                    <a:pt x="532" y="213"/>
                  </a:cubicBezTo>
                  <a:cubicBezTo>
                    <a:pt x="529" y="213"/>
                    <a:pt x="525" y="211"/>
                    <a:pt x="524" y="210"/>
                  </a:cubicBezTo>
                  <a:cubicBezTo>
                    <a:pt x="523" y="210"/>
                    <a:pt x="523" y="210"/>
                    <a:pt x="523" y="210"/>
                  </a:cubicBezTo>
                  <a:cubicBezTo>
                    <a:pt x="523" y="213"/>
                    <a:pt x="523" y="213"/>
                    <a:pt x="523" y="213"/>
                  </a:cubicBezTo>
                  <a:cubicBezTo>
                    <a:pt x="525" y="215"/>
                    <a:pt x="528" y="216"/>
                    <a:pt x="531" y="216"/>
                  </a:cubicBezTo>
                  <a:cubicBezTo>
                    <a:pt x="538" y="216"/>
                    <a:pt x="541" y="213"/>
                    <a:pt x="541" y="209"/>
                  </a:cubicBezTo>
                  <a:cubicBezTo>
                    <a:pt x="541" y="201"/>
                    <a:pt x="526" y="203"/>
                    <a:pt x="526" y="198"/>
                  </a:cubicBezTo>
                  <a:close/>
                  <a:moveTo>
                    <a:pt x="359" y="215"/>
                  </a:moveTo>
                  <a:cubicBezTo>
                    <a:pt x="382" y="215"/>
                    <a:pt x="382" y="215"/>
                    <a:pt x="382" y="215"/>
                  </a:cubicBezTo>
                  <a:cubicBezTo>
                    <a:pt x="382" y="212"/>
                    <a:pt x="382" y="212"/>
                    <a:pt x="382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63" y="200"/>
                    <a:pt x="363" y="200"/>
                    <a:pt x="363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197"/>
                    <a:pt x="381" y="197"/>
                    <a:pt x="381" y="197"/>
                  </a:cubicBezTo>
                  <a:cubicBezTo>
                    <a:pt x="363" y="197"/>
                    <a:pt x="363" y="197"/>
                    <a:pt x="363" y="197"/>
                  </a:cubicBezTo>
                  <a:cubicBezTo>
                    <a:pt x="363" y="185"/>
                    <a:pt x="363" y="185"/>
                    <a:pt x="363" y="185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82" y="182"/>
                    <a:pt x="382" y="182"/>
                    <a:pt x="382" y="182"/>
                  </a:cubicBezTo>
                  <a:cubicBezTo>
                    <a:pt x="359" y="182"/>
                    <a:pt x="359" y="182"/>
                    <a:pt x="359" y="182"/>
                  </a:cubicBezTo>
                  <a:lnTo>
                    <a:pt x="359" y="215"/>
                  </a:lnTo>
                  <a:close/>
                  <a:moveTo>
                    <a:pt x="457" y="196"/>
                  </a:moveTo>
                  <a:cubicBezTo>
                    <a:pt x="456" y="196"/>
                    <a:pt x="456" y="196"/>
                    <a:pt x="456" y="196"/>
                  </a:cubicBezTo>
                  <a:cubicBezTo>
                    <a:pt x="456" y="192"/>
                    <a:pt x="456" y="192"/>
                    <a:pt x="456" y="192"/>
                  </a:cubicBezTo>
                  <a:cubicBezTo>
                    <a:pt x="453" y="192"/>
                    <a:pt x="453" y="192"/>
                    <a:pt x="453" y="192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02"/>
                    <a:pt x="457" y="202"/>
                    <a:pt x="457" y="202"/>
                  </a:cubicBezTo>
                  <a:cubicBezTo>
                    <a:pt x="457" y="198"/>
                    <a:pt x="459" y="195"/>
                    <a:pt x="462" y="195"/>
                  </a:cubicBezTo>
                  <a:cubicBezTo>
                    <a:pt x="465" y="195"/>
                    <a:pt x="465" y="195"/>
                    <a:pt x="465" y="195"/>
                  </a:cubicBezTo>
                  <a:cubicBezTo>
                    <a:pt x="465" y="192"/>
                    <a:pt x="465" y="192"/>
                    <a:pt x="465" y="192"/>
                  </a:cubicBezTo>
                  <a:cubicBezTo>
                    <a:pt x="462" y="192"/>
                    <a:pt x="462" y="192"/>
                    <a:pt x="462" y="192"/>
                  </a:cubicBezTo>
                  <a:cubicBezTo>
                    <a:pt x="459" y="192"/>
                    <a:pt x="458" y="193"/>
                    <a:pt x="457" y="196"/>
                  </a:cubicBezTo>
                  <a:close/>
                  <a:moveTo>
                    <a:pt x="302" y="8"/>
                  </a:moveTo>
                  <a:cubicBezTo>
                    <a:pt x="301" y="4"/>
                    <a:pt x="297" y="2"/>
                    <a:pt x="293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2"/>
                    <a:pt x="159" y="3"/>
                    <a:pt x="157" y="5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69" y="92"/>
                    <a:pt x="69" y="99"/>
                    <a:pt x="73" y="103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5" y="147"/>
                    <a:pt x="85" y="153"/>
                    <a:pt x="89" y="157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5" y="203"/>
                    <a:pt x="141" y="203"/>
                    <a:pt x="145" y="199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95" y="222"/>
                    <a:pt x="195" y="222"/>
                    <a:pt x="195" y="222"/>
                  </a:cubicBezTo>
                  <a:cubicBezTo>
                    <a:pt x="197" y="224"/>
                    <a:pt x="199" y="225"/>
                    <a:pt x="202" y="225"/>
                  </a:cubicBezTo>
                  <a:cubicBezTo>
                    <a:pt x="204" y="225"/>
                    <a:pt x="207" y="224"/>
                    <a:pt x="209" y="222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00" y="131"/>
                    <a:pt x="301" y="128"/>
                    <a:pt x="301" y="126"/>
                  </a:cubicBezTo>
                  <a:cubicBezTo>
                    <a:pt x="301" y="123"/>
                    <a:pt x="300" y="120"/>
                    <a:pt x="298" y="119"/>
                  </a:cubicBezTo>
                  <a:cubicBezTo>
                    <a:pt x="249" y="69"/>
                    <a:pt x="249" y="69"/>
                    <a:pt x="249" y="69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3" y="16"/>
                    <a:pt x="304" y="12"/>
                    <a:pt x="302" y="8"/>
                  </a:cubicBezTo>
                  <a:close/>
                  <a:moveTo>
                    <a:pt x="217" y="57"/>
                  </a:moveTo>
                  <a:cubicBezTo>
                    <a:pt x="227" y="46"/>
                    <a:pt x="227" y="46"/>
                    <a:pt x="227" y="46"/>
                  </a:cubicBezTo>
                  <a:cubicBezTo>
                    <a:pt x="228" y="46"/>
                    <a:pt x="229" y="45"/>
                    <a:pt x="229" y="45"/>
                  </a:cubicBezTo>
                  <a:cubicBezTo>
                    <a:pt x="230" y="45"/>
                    <a:pt x="231" y="46"/>
                    <a:pt x="231" y="46"/>
                  </a:cubicBezTo>
                  <a:cubicBezTo>
                    <a:pt x="242" y="57"/>
                    <a:pt x="242" y="57"/>
                    <a:pt x="242" y="57"/>
                  </a:cubicBezTo>
                  <a:cubicBezTo>
                    <a:pt x="243" y="58"/>
                    <a:pt x="243" y="59"/>
                    <a:pt x="242" y="60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1"/>
                    <a:pt x="230" y="72"/>
                    <a:pt x="229" y="72"/>
                  </a:cubicBezTo>
                  <a:cubicBezTo>
                    <a:pt x="229" y="72"/>
                    <a:pt x="228" y="71"/>
                    <a:pt x="227" y="7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6" y="60"/>
                    <a:pt x="216" y="59"/>
                    <a:pt x="216" y="59"/>
                  </a:cubicBezTo>
                  <a:cubicBezTo>
                    <a:pt x="216" y="58"/>
                    <a:pt x="216" y="57"/>
                    <a:pt x="217" y="57"/>
                  </a:cubicBezTo>
                  <a:close/>
                  <a:moveTo>
                    <a:pt x="158" y="35"/>
                  </a:moveTo>
                  <a:cubicBezTo>
                    <a:pt x="158" y="34"/>
                    <a:pt x="158" y="33"/>
                    <a:pt x="160" y="33"/>
                  </a:cubicBezTo>
                  <a:cubicBezTo>
                    <a:pt x="161" y="32"/>
                    <a:pt x="162" y="32"/>
                    <a:pt x="163" y="3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1" y="32"/>
                    <a:pt x="202" y="32"/>
                    <a:pt x="204" y="33"/>
                  </a:cubicBezTo>
                  <a:cubicBezTo>
                    <a:pt x="205" y="33"/>
                    <a:pt x="205" y="34"/>
                    <a:pt x="205" y="35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9"/>
                    <a:pt x="204" y="7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1"/>
                    <a:pt x="182" y="101"/>
                    <a:pt x="182" y="101"/>
                  </a:cubicBezTo>
                  <a:cubicBezTo>
                    <a:pt x="181" y="101"/>
                    <a:pt x="180" y="101"/>
                    <a:pt x="179" y="100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8" y="79"/>
                    <a:pt x="158" y="78"/>
                    <a:pt x="158" y="77"/>
                  </a:cubicBezTo>
                  <a:lnTo>
                    <a:pt x="158" y="35"/>
                  </a:lnTo>
                  <a:close/>
                  <a:moveTo>
                    <a:pt x="121" y="57"/>
                  </a:moveTo>
                  <a:cubicBezTo>
                    <a:pt x="132" y="46"/>
                    <a:pt x="132" y="46"/>
                    <a:pt x="132" y="46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4" y="45"/>
                    <a:pt x="135" y="46"/>
                    <a:pt x="136" y="4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7" y="58"/>
                    <a:pt x="147" y="59"/>
                    <a:pt x="146" y="6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71"/>
                    <a:pt x="134" y="72"/>
                    <a:pt x="134" y="72"/>
                  </a:cubicBezTo>
                  <a:cubicBezTo>
                    <a:pt x="133" y="72"/>
                    <a:pt x="132" y="71"/>
                    <a:pt x="132" y="71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1" y="59"/>
                    <a:pt x="121" y="59"/>
                  </a:cubicBezTo>
                  <a:cubicBezTo>
                    <a:pt x="121" y="58"/>
                    <a:pt x="121" y="57"/>
                    <a:pt x="121" y="57"/>
                  </a:cubicBezTo>
                  <a:close/>
                  <a:moveTo>
                    <a:pt x="146" y="156"/>
                  </a:moveTo>
                  <a:cubicBezTo>
                    <a:pt x="136" y="166"/>
                    <a:pt x="136" y="166"/>
                    <a:pt x="136" y="166"/>
                  </a:cubicBezTo>
                  <a:cubicBezTo>
                    <a:pt x="135" y="167"/>
                    <a:pt x="134" y="167"/>
                    <a:pt x="134" y="167"/>
                  </a:cubicBezTo>
                  <a:cubicBezTo>
                    <a:pt x="133" y="167"/>
                    <a:pt x="132" y="167"/>
                    <a:pt x="132" y="16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3"/>
                    <a:pt x="121" y="153"/>
                    <a:pt x="121" y="1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1"/>
                    <a:pt x="133" y="141"/>
                    <a:pt x="134" y="141"/>
                  </a:cubicBezTo>
                  <a:cubicBezTo>
                    <a:pt x="134" y="141"/>
                    <a:pt x="135" y="141"/>
                    <a:pt x="136" y="142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7" y="153"/>
                    <a:pt x="147" y="155"/>
                    <a:pt x="146" y="156"/>
                  </a:cubicBezTo>
                  <a:close/>
                  <a:moveTo>
                    <a:pt x="152" y="130"/>
                  </a:moveTo>
                  <a:cubicBezTo>
                    <a:pt x="110" y="130"/>
                    <a:pt x="110" y="130"/>
                    <a:pt x="110" y="130"/>
                  </a:cubicBezTo>
                  <a:cubicBezTo>
                    <a:pt x="109" y="130"/>
                    <a:pt x="108" y="130"/>
                    <a:pt x="107" y="129"/>
                  </a:cubicBezTo>
                  <a:cubicBezTo>
                    <a:pt x="107" y="127"/>
                    <a:pt x="107" y="126"/>
                    <a:pt x="108" y="125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87"/>
                    <a:pt x="107" y="86"/>
                    <a:pt x="107" y="85"/>
                  </a:cubicBezTo>
                  <a:cubicBezTo>
                    <a:pt x="108" y="83"/>
                    <a:pt x="109" y="83"/>
                    <a:pt x="110" y="83"/>
                  </a:cubicBezTo>
                  <a:cubicBezTo>
                    <a:pt x="152" y="83"/>
                    <a:pt x="152" y="83"/>
                    <a:pt x="152" y="83"/>
                  </a:cubicBezTo>
                  <a:cubicBezTo>
                    <a:pt x="153" y="83"/>
                    <a:pt x="153" y="83"/>
                    <a:pt x="154" y="84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5"/>
                    <a:pt x="176" y="106"/>
                    <a:pt x="176" y="107"/>
                  </a:cubicBezTo>
                  <a:cubicBezTo>
                    <a:pt x="176" y="107"/>
                    <a:pt x="175" y="108"/>
                    <a:pt x="175" y="109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3" y="130"/>
                    <a:pt x="153" y="130"/>
                    <a:pt x="152" y="130"/>
                  </a:cubicBezTo>
                  <a:close/>
                  <a:moveTo>
                    <a:pt x="205" y="178"/>
                  </a:moveTo>
                  <a:cubicBezTo>
                    <a:pt x="205" y="179"/>
                    <a:pt x="205" y="180"/>
                    <a:pt x="204" y="181"/>
                  </a:cubicBezTo>
                  <a:cubicBezTo>
                    <a:pt x="203" y="181"/>
                    <a:pt x="203" y="181"/>
                    <a:pt x="202" y="181"/>
                  </a:cubicBezTo>
                  <a:cubicBezTo>
                    <a:pt x="202" y="181"/>
                    <a:pt x="201" y="181"/>
                    <a:pt x="200" y="180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1" y="181"/>
                    <a:pt x="160" y="181"/>
                  </a:cubicBezTo>
                  <a:cubicBezTo>
                    <a:pt x="158" y="180"/>
                    <a:pt x="158" y="179"/>
                    <a:pt x="158" y="178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5"/>
                    <a:pt x="159" y="134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1" y="112"/>
                    <a:pt x="182" y="112"/>
                    <a:pt x="184" y="113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5" y="135"/>
                    <a:pt x="205" y="136"/>
                    <a:pt x="205" y="136"/>
                  </a:cubicBezTo>
                  <a:lnTo>
                    <a:pt x="205" y="178"/>
                  </a:lnTo>
                  <a:close/>
                  <a:moveTo>
                    <a:pt x="242" y="156"/>
                  </a:moveTo>
                  <a:cubicBezTo>
                    <a:pt x="231" y="166"/>
                    <a:pt x="231" y="166"/>
                    <a:pt x="231" y="166"/>
                  </a:cubicBezTo>
                  <a:cubicBezTo>
                    <a:pt x="231" y="167"/>
                    <a:pt x="230" y="167"/>
                    <a:pt x="229" y="167"/>
                  </a:cubicBezTo>
                  <a:cubicBezTo>
                    <a:pt x="229" y="167"/>
                    <a:pt x="228" y="167"/>
                    <a:pt x="227" y="166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6" y="155"/>
                    <a:pt x="216" y="155"/>
                    <a:pt x="216" y="154"/>
                  </a:cubicBezTo>
                  <a:cubicBezTo>
                    <a:pt x="216" y="153"/>
                    <a:pt x="216" y="153"/>
                    <a:pt x="217" y="15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8" y="141"/>
                    <a:pt x="229" y="141"/>
                    <a:pt x="229" y="141"/>
                  </a:cubicBezTo>
                  <a:cubicBezTo>
                    <a:pt x="230" y="141"/>
                    <a:pt x="231" y="141"/>
                    <a:pt x="231" y="142"/>
                  </a:cubicBezTo>
                  <a:cubicBezTo>
                    <a:pt x="242" y="152"/>
                    <a:pt x="242" y="152"/>
                    <a:pt x="242" y="152"/>
                  </a:cubicBezTo>
                  <a:cubicBezTo>
                    <a:pt x="243" y="153"/>
                    <a:pt x="243" y="155"/>
                    <a:pt x="242" y="156"/>
                  </a:cubicBezTo>
                  <a:close/>
                  <a:moveTo>
                    <a:pt x="253" y="83"/>
                  </a:moveTo>
                  <a:cubicBezTo>
                    <a:pt x="254" y="83"/>
                    <a:pt x="255" y="83"/>
                    <a:pt x="256" y="85"/>
                  </a:cubicBezTo>
                  <a:cubicBezTo>
                    <a:pt x="256" y="86"/>
                    <a:pt x="256" y="87"/>
                    <a:pt x="255" y="88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6"/>
                    <a:pt x="256" y="127"/>
                    <a:pt x="256" y="129"/>
                  </a:cubicBezTo>
                  <a:cubicBezTo>
                    <a:pt x="255" y="130"/>
                    <a:pt x="254" y="130"/>
                    <a:pt x="253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0" y="130"/>
                    <a:pt x="210" y="130"/>
                    <a:pt x="209" y="13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7" y="107"/>
                    <a:pt x="187" y="107"/>
                  </a:cubicBezTo>
                  <a:cubicBezTo>
                    <a:pt x="187" y="106"/>
                    <a:pt x="188" y="105"/>
                    <a:pt x="188" y="104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0" y="83"/>
                    <a:pt x="210" y="83"/>
                    <a:pt x="211" y="83"/>
                  </a:cubicBezTo>
                  <a:lnTo>
                    <a:pt x="253" y="83"/>
                  </a:lnTo>
                  <a:close/>
                  <a:moveTo>
                    <a:pt x="458" y="132"/>
                  </a:moveTo>
                  <a:cubicBezTo>
                    <a:pt x="376" y="132"/>
                    <a:pt x="376" y="132"/>
                    <a:pt x="376" y="132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2" y="66"/>
                    <a:pt x="452" y="66"/>
                    <a:pt x="452" y="66"/>
                  </a:cubicBezTo>
                  <a:cubicBezTo>
                    <a:pt x="376" y="66"/>
                    <a:pt x="376" y="66"/>
                    <a:pt x="376" y="66"/>
                  </a:cubicBezTo>
                  <a:cubicBezTo>
                    <a:pt x="376" y="17"/>
                    <a:pt x="376" y="17"/>
                    <a:pt x="376" y="17"/>
                  </a:cubicBezTo>
                  <a:cubicBezTo>
                    <a:pt x="458" y="17"/>
                    <a:pt x="458" y="17"/>
                    <a:pt x="458" y="17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147"/>
                    <a:pt x="359" y="147"/>
                    <a:pt x="359" y="147"/>
                  </a:cubicBezTo>
                  <a:cubicBezTo>
                    <a:pt x="458" y="147"/>
                    <a:pt x="458" y="147"/>
                    <a:pt x="458" y="147"/>
                  </a:cubicBezTo>
                  <a:lnTo>
                    <a:pt x="458" y="132"/>
                  </a:lnTo>
                  <a:close/>
                  <a:moveTo>
                    <a:pt x="399" y="192"/>
                  </a:moveTo>
                  <a:cubicBezTo>
                    <a:pt x="395" y="192"/>
                    <a:pt x="392" y="193"/>
                    <a:pt x="391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90" y="215"/>
                    <a:pt x="390" y="215"/>
                    <a:pt x="390" y="215"/>
                  </a:cubicBezTo>
                  <a:cubicBezTo>
                    <a:pt x="390" y="200"/>
                    <a:pt x="390" y="200"/>
                    <a:pt x="390" y="200"/>
                  </a:cubicBezTo>
                  <a:cubicBezTo>
                    <a:pt x="391" y="197"/>
                    <a:pt x="395" y="195"/>
                    <a:pt x="397" y="195"/>
                  </a:cubicBezTo>
                  <a:cubicBezTo>
                    <a:pt x="401" y="195"/>
                    <a:pt x="404" y="197"/>
                    <a:pt x="404" y="201"/>
                  </a:cubicBezTo>
                  <a:cubicBezTo>
                    <a:pt x="404" y="215"/>
                    <a:pt x="404" y="215"/>
                    <a:pt x="404" y="215"/>
                  </a:cubicBezTo>
                  <a:cubicBezTo>
                    <a:pt x="408" y="215"/>
                    <a:pt x="408" y="215"/>
                    <a:pt x="408" y="215"/>
                  </a:cubicBezTo>
                  <a:cubicBezTo>
                    <a:pt x="408" y="200"/>
                    <a:pt x="408" y="200"/>
                    <a:pt x="408" y="200"/>
                  </a:cubicBezTo>
                  <a:cubicBezTo>
                    <a:pt x="408" y="194"/>
                    <a:pt x="404" y="192"/>
                    <a:pt x="399" y="192"/>
                  </a:cubicBezTo>
                  <a:close/>
                  <a:moveTo>
                    <a:pt x="448" y="204"/>
                  </a:moveTo>
                  <a:cubicBezTo>
                    <a:pt x="448" y="197"/>
                    <a:pt x="445" y="191"/>
                    <a:pt x="437" y="191"/>
                  </a:cubicBezTo>
                  <a:cubicBezTo>
                    <a:pt x="430" y="191"/>
                    <a:pt x="426" y="197"/>
                    <a:pt x="426" y="203"/>
                  </a:cubicBezTo>
                  <a:cubicBezTo>
                    <a:pt x="426" y="212"/>
                    <a:pt x="431" y="216"/>
                    <a:pt x="439" y="216"/>
                  </a:cubicBezTo>
                  <a:cubicBezTo>
                    <a:pt x="441" y="216"/>
                    <a:pt x="445" y="215"/>
                    <a:pt x="447" y="213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4" y="212"/>
                    <a:pt x="441" y="213"/>
                    <a:pt x="439" y="213"/>
                  </a:cubicBezTo>
                  <a:cubicBezTo>
                    <a:pt x="435" y="213"/>
                    <a:pt x="432" y="211"/>
                    <a:pt x="431" y="208"/>
                  </a:cubicBezTo>
                  <a:cubicBezTo>
                    <a:pt x="430" y="207"/>
                    <a:pt x="430" y="206"/>
                    <a:pt x="430" y="204"/>
                  </a:cubicBezTo>
                  <a:cubicBezTo>
                    <a:pt x="430" y="204"/>
                    <a:pt x="430" y="204"/>
                    <a:pt x="430" y="204"/>
                  </a:cubicBezTo>
                  <a:lnTo>
                    <a:pt x="448" y="204"/>
                  </a:lnTo>
                  <a:close/>
                  <a:moveTo>
                    <a:pt x="437" y="194"/>
                  </a:moveTo>
                  <a:cubicBezTo>
                    <a:pt x="442" y="194"/>
                    <a:pt x="444" y="197"/>
                    <a:pt x="444" y="201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1" y="197"/>
                    <a:pt x="433" y="194"/>
                    <a:pt x="437" y="194"/>
                  </a:cubicBezTo>
                  <a:close/>
                  <a:moveTo>
                    <a:pt x="612" y="198"/>
                  </a:moveTo>
                  <a:cubicBezTo>
                    <a:pt x="612" y="196"/>
                    <a:pt x="614" y="194"/>
                    <a:pt x="617" y="194"/>
                  </a:cubicBezTo>
                  <a:cubicBezTo>
                    <a:pt x="621" y="194"/>
                    <a:pt x="623" y="196"/>
                    <a:pt x="624" y="197"/>
                  </a:cubicBezTo>
                  <a:cubicBezTo>
                    <a:pt x="625" y="197"/>
                    <a:pt x="625" y="197"/>
                    <a:pt x="625" y="197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4" y="193"/>
                    <a:pt x="621" y="192"/>
                    <a:pt x="617" y="192"/>
                  </a:cubicBezTo>
                  <a:cubicBezTo>
                    <a:pt x="611" y="192"/>
                    <a:pt x="608" y="194"/>
                    <a:pt x="608" y="198"/>
                  </a:cubicBezTo>
                  <a:cubicBezTo>
                    <a:pt x="608" y="206"/>
                    <a:pt x="622" y="204"/>
                    <a:pt x="622" y="209"/>
                  </a:cubicBezTo>
                  <a:cubicBezTo>
                    <a:pt x="622" y="212"/>
                    <a:pt x="621" y="213"/>
                    <a:pt x="617" y="213"/>
                  </a:cubicBezTo>
                  <a:cubicBezTo>
                    <a:pt x="614" y="213"/>
                    <a:pt x="611" y="211"/>
                    <a:pt x="609" y="210"/>
                  </a:cubicBezTo>
                  <a:cubicBezTo>
                    <a:pt x="608" y="210"/>
                    <a:pt x="608" y="210"/>
                    <a:pt x="608" y="210"/>
                  </a:cubicBezTo>
                  <a:cubicBezTo>
                    <a:pt x="608" y="213"/>
                    <a:pt x="608" y="213"/>
                    <a:pt x="608" y="213"/>
                  </a:cubicBezTo>
                  <a:cubicBezTo>
                    <a:pt x="610" y="215"/>
                    <a:pt x="613" y="216"/>
                    <a:pt x="617" y="216"/>
                  </a:cubicBezTo>
                  <a:cubicBezTo>
                    <a:pt x="623" y="216"/>
                    <a:pt x="626" y="213"/>
                    <a:pt x="626" y="209"/>
                  </a:cubicBezTo>
                  <a:cubicBezTo>
                    <a:pt x="626" y="201"/>
                    <a:pt x="612" y="203"/>
                    <a:pt x="612" y="198"/>
                  </a:cubicBezTo>
                  <a:close/>
                  <a:moveTo>
                    <a:pt x="418" y="184"/>
                  </a:moveTo>
                  <a:cubicBezTo>
                    <a:pt x="415" y="184"/>
                    <a:pt x="415" y="184"/>
                    <a:pt x="415" y="184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1" y="192"/>
                    <a:pt x="411" y="192"/>
                    <a:pt x="411" y="192"/>
                  </a:cubicBezTo>
                  <a:cubicBezTo>
                    <a:pt x="411" y="195"/>
                    <a:pt x="411" y="195"/>
                    <a:pt x="411" y="195"/>
                  </a:cubicBezTo>
                  <a:cubicBezTo>
                    <a:pt x="415" y="195"/>
                    <a:pt x="415" y="195"/>
                    <a:pt x="415" y="195"/>
                  </a:cubicBezTo>
                  <a:cubicBezTo>
                    <a:pt x="414" y="208"/>
                    <a:pt x="414" y="208"/>
                    <a:pt x="414" y="208"/>
                  </a:cubicBezTo>
                  <a:cubicBezTo>
                    <a:pt x="414" y="214"/>
                    <a:pt x="416" y="215"/>
                    <a:pt x="420" y="215"/>
                  </a:cubicBezTo>
                  <a:cubicBezTo>
                    <a:pt x="423" y="215"/>
                    <a:pt x="423" y="215"/>
                    <a:pt x="423" y="215"/>
                  </a:cubicBezTo>
                  <a:cubicBezTo>
                    <a:pt x="423" y="212"/>
                    <a:pt x="423" y="212"/>
                    <a:pt x="423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9" y="212"/>
                    <a:pt x="418" y="212"/>
                    <a:pt x="418" y="209"/>
                  </a:cubicBezTo>
                  <a:cubicBezTo>
                    <a:pt x="418" y="195"/>
                    <a:pt x="418" y="195"/>
                    <a:pt x="418" y="195"/>
                  </a:cubicBezTo>
                  <a:cubicBezTo>
                    <a:pt x="424" y="195"/>
                    <a:pt x="424" y="195"/>
                    <a:pt x="424" y="195"/>
                  </a:cubicBezTo>
                  <a:cubicBezTo>
                    <a:pt x="424" y="192"/>
                    <a:pt x="424" y="192"/>
                    <a:pt x="424" y="192"/>
                  </a:cubicBezTo>
                  <a:cubicBezTo>
                    <a:pt x="418" y="192"/>
                    <a:pt x="418" y="192"/>
                    <a:pt x="418" y="192"/>
                  </a:cubicBezTo>
                  <a:lnTo>
                    <a:pt x="418" y="18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7">
              <a:extLst>
                <a:ext uri="{FF2B5EF4-FFF2-40B4-BE49-F238E27FC236}">
                  <a16:creationId xmlns:a16="http://schemas.microsoft.com/office/drawing/2014/main" id="{C6EDA3EE-AF1B-4F82-B49C-B0238D212888}"/>
                </a:ext>
              </a:extLst>
            </p:cNvPr>
            <p:cNvSpPr/>
            <p:nvPr userDrawn="1">
              <p:custDataLst>
                <p:tags r:id="rId34"/>
              </p:custDataLst>
            </p:nvPr>
          </p:nvSpPr>
          <p:spPr bwMode="auto">
            <a:xfrm>
              <a:off x="5568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0 w 129"/>
                <a:gd name="T13" fmla="*/ 83 h 189"/>
                <a:gd name="T14" fmla="*/ 120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8 w 129"/>
                <a:gd name="T21" fmla="*/ 170 h 189"/>
                <a:gd name="T22" fmla="*/ 128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0" y="83"/>
                  </a:lnTo>
                  <a:lnTo>
                    <a:pt x="120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8" y="170"/>
                  </a:lnTo>
                  <a:lnTo>
                    <a:pt x="128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8">
              <a:extLst>
                <a:ext uri="{FF2B5EF4-FFF2-40B4-BE49-F238E27FC236}">
                  <a16:creationId xmlns:a16="http://schemas.microsoft.com/office/drawing/2014/main" id="{C4F84A5C-5FB7-4FCA-9E32-14B008A15D61}"/>
                </a:ext>
              </a:extLst>
            </p:cNvPr>
            <p:cNvSpPr/>
            <p:nvPr userDrawn="1">
              <p:custDataLst>
                <p:tags r:id="rId35"/>
              </p:custDataLst>
            </p:nvPr>
          </p:nvSpPr>
          <p:spPr bwMode="auto">
            <a:xfrm>
              <a:off x="5726" y="2074"/>
              <a:ext cx="118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4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6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9">
              <a:extLst>
                <a:ext uri="{FF2B5EF4-FFF2-40B4-BE49-F238E27FC236}">
                  <a16:creationId xmlns:a16="http://schemas.microsoft.com/office/drawing/2014/main" id="{D9E8DF01-AEEB-422F-88BD-3312B8A1E3F4}"/>
                </a:ext>
              </a:extLst>
            </p:cNvPr>
            <p:cNvSpPr/>
            <p:nvPr userDrawn="1">
              <p:custDataLst>
                <p:tags r:id="rId36"/>
              </p:custDataLst>
            </p:nvPr>
          </p:nvSpPr>
          <p:spPr bwMode="auto">
            <a:xfrm>
              <a:off x="5860" y="2030"/>
              <a:ext cx="73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7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7 w 57"/>
                <a:gd name="T27" fmla="*/ 35 h 138"/>
                <a:gd name="T28" fmla="*/ 17 w 57"/>
                <a:gd name="T29" fmla="*/ 0 h 138"/>
                <a:gd name="T30" fmla="*/ 33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2"/>
                    <a:pt x="16" y="10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40">
              <a:extLst>
                <a:ext uri="{FF2B5EF4-FFF2-40B4-BE49-F238E27FC236}">
                  <a16:creationId xmlns:a16="http://schemas.microsoft.com/office/drawing/2014/main" id="{48FCA4FA-F596-4F1E-84CD-5E01C9C2BF90}"/>
                </a:ext>
              </a:extLst>
            </p:cNvPr>
            <p:cNvSpPr>
              <a:spLocks noEditPoints="1"/>
            </p:cNvSpPr>
            <p:nvPr userDrawn="1">
              <p:custDataLst>
                <p:tags r:id="rId37"/>
              </p:custDataLst>
            </p:nvPr>
          </p:nvSpPr>
          <p:spPr bwMode="auto">
            <a:xfrm>
              <a:off x="5952" y="2073"/>
              <a:ext cx="127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3 h 108"/>
                <a:gd name="T10" fmla="*/ 93 w 98"/>
                <a:gd name="T11" fmla="*/ 83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4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3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4"/>
                    <a:pt x="49" y="14"/>
                  </a:cubicBezTo>
                  <a:cubicBezTo>
                    <a:pt x="30" y="14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41">
              <a:extLst>
                <a:ext uri="{FF2B5EF4-FFF2-40B4-BE49-F238E27FC236}">
                  <a16:creationId xmlns:a16="http://schemas.microsoft.com/office/drawing/2014/main" id="{4498506D-F89F-466E-8FE5-D47D4875EBBA}"/>
                </a:ext>
              </a:extLst>
            </p:cNvPr>
            <p:cNvSpPr/>
            <p:nvPr userDrawn="1">
              <p:custDataLst>
                <p:tags r:id="rId38"/>
              </p:custDataLst>
            </p:nvPr>
          </p:nvSpPr>
          <p:spPr bwMode="auto">
            <a:xfrm>
              <a:off x="6106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42">
              <a:extLst>
                <a:ext uri="{FF2B5EF4-FFF2-40B4-BE49-F238E27FC236}">
                  <a16:creationId xmlns:a16="http://schemas.microsoft.com/office/drawing/2014/main" id="{68F1B709-1BE5-47EB-BB29-16A31448F846}"/>
                </a:ext>
              </a:extLst>
            </p:cNvPr>
            <p:cNvSpPr>
              <a:spLocks noEditPoints="1"/>
            </p:cNvSpPr>
            <p:nvPr userDrawn="1">
              <p:custDataLst>
                <p:tags r:id="rId39"/>
              </p:custDataLst>
            </p:nvPr>
          </p:nvSpPr>
          <p:spPr bwMode="auto">
            <a:xfrm>
              <a:off x="6200" y="2073"/>
              <a:ext cx="129" cy="193"/>
            </a:xfrm>
            <a:custGeom>
              <a:avLst/>
              <a:gdLst>
                <a:gd name="T0" fmla="*/ 0 w 100"/>
                <a:gd name="T1" fmla="*/ 2 h 149"/>
                <a:gd name="T2" fmla="*/ 17 w 100"/>
                <a:gd name="T3" fmla="*/ 2 h 149"/>
                <a:gd name="T4" fmla="*/ 17 w 100"/>
                <a:gd name="T5" fmla="*/ 15 h 149"/>
                <a:gd name="T6" fmla="*/ 19 w 100"/>
                <a:gd name="T7" fmla="*/ 15 h 149"/>
                <a:gd name="T8" fmla="*/ 50 w 100"/>
                <a:gd name="T9" fmla="*/ 0 h 149"/>
                <a:gd name="T10" fmla="*/ 100 w 100"/>
                <a:gd name="T11" fmla="*/ 52 h 149"/>
                <a:gd name="T12" fmla="*/ 49 w 100"/>
                <a:gd name="T13" fmla="*/ 107 h 149"/>
                <a:gd name="T14" fmla="*/ 19 w 100"/>
                <a:gd name="T15" fmla="*/ 90 h 149"/>
                <a:gd name="T16" fmla="*/ 17 w 100"/>
                <a:gd name="T17" fmla="*/ 90 h 149"/>
                <a:gd name="T18" fmla="*/ 17 w 100"/>
                <a:gd name="T19" fmla="*/ 149 h 149"/>
                <a:gd name="T20" fmla="*/ 0 w 100"/>
                <a:gd name="T21" fmla="*/ 149 h 149"/>
                <a:gd name="T22" fmla="*/ 0 w 100"/>
                <a:gd name="T23" fmla="*/ 2 h 149"/>
                <a:gd name="T24" fmla="*/ 17 w 100"/>
                <a:gd name="T25" fmla="*/ 42 h 149"/>
                <a:gd name="T26" fmla="*/ 17 w 100"/>
                <a:gd name="T27" fmla="*/ 72 h 149"/>
                <a:gd name="T28" fmla="*/ 46 w 100"/>
                <a:gd name="T29" fmla="*/ 93 h 149"/>
                <a:gd name="T30" fmla="*/ 83 w 100"/>
                <a:gd name="T31" fmla="*/ 52 h 149"/>
                <a:gd name="T32" fmla="*/ 47 w 100"/>
                <a:gd name="T33" fmla="*/ 14 h 149"/>
                <a:gd name="T34" fmla="*/ 17 w 100"/>
                <a:gd name="T35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49">
                  <a:moveTo>
                    <a:pt x="0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4" y="6"/>
                    <a:pt x="36" y="0"/>
                    <a:pt x="50" y="0"/>
                  </a:cubicBezTo>
                  <a:cubicBezTo>
                    <a:pt x="80" y="0"/>
                    <a:pt x="100" y="21"/>
                    <a:pt x="100" y="52"/>
                  </a:cubicBezTo>
                  <a:cubicBezTo>
                    <a:pt x="100" y="85"/>
                    <a:pt x="77" y="107"/>
                    <a:pt x="49" y="107"/>
                  </a:cubicBezTo>
                  <a:cubicBezTo>
                    <a:pt x="38" y="107"/>
                    <a:pt x="24" y="101"/>
                    <a:pt x="19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0" y="2"/>
                  </a:lnTo>
                  <a:close/>
                  <a:moveTo>
                    <a:pt x="17" y="42"/>
                  </a:moveTo>
                  <a:cubicBezTo>
                    <a:pt x="17" y="72"/>
                    <a:pt x="17" y="72"/>
                    <a:pt x="17" y="72"/>
                  </a:cubicBezTo>
                  <a:cubicBezTo>
                    <a:pt x="17" y="85"/>
                    <a:pt x="32" y="93"/>
                    <a:pt x="46" y="93"/>
                  </a:cubicBezTo>
                  <a:cubicBezTo>
                    <a:pt x="66" y="93"/>
                    <a:pt x="83" y="80"/>
                    <a:pt x="83" y="52"/>
                  </a:cubicBezTo>
                  <a:cubicBezTo>
                    <a:pt x="83" y="28"/>
                    <a:pt x="67" y="14"/>
                    <a:pt x="47" y="14"/>
                  </a:cubicBezTo>
                  <a:cubicBezTo>
                    <a:pt x="32" y="14"/>
                    <a:pt x="17" y="26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43">
              <a:extLst>
                <a:ext uri="{FF2B5EF4-FFF2-40B4-BE49-F238E27FC236}">
                  <a16:creationId xmlns:a16="http://schemas.microsoft.com/office/drawing/2014/main" id="{B39F0552-993E-49BB-85F9-A5BE192B3EF4}"/>
                </a:ext>
              </a:extLst>
            </p:cNvPr>
            <p:cNvSpPr/>
            <p:nvPr userDrawn="1">
              <p:custDataLst>
                <p:tags r:id="rId40"/>
              </p:custDataLst>
            </p:nvPr>
          </p:nvSpPr>
          <p:spPr bwMode="auto">
            <a:xfrm>
              <a:off x="6357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44">
              <a:extLst>
                <a:ext uri="{FF2B5EF4-FFF2-40B4-BE49-F238E27FC236}">
                  <a16:creationId xmlns:a16="http://schemas.microsoft.com/office/drawing/2014/main" id="{AA167CDC-EDC6-4DB0-9A03-4B79B2B2E49B}"/>
                </a:ext>
              </a:extLst>
            </p:cNvPr>
            <p:cNvSpPr>
              <a:spLocks noEditPoints="1"/>
            </p:cNvSpPr>
            <p:nvPr userDrawn="1">
              <p:custDataLst>
                <p:tags r:id="rId41"/>
              </p:custDataLst>
            </p:nvPr>
          </p:nvSpPr>
          <p:spPr bwMode="auto">
            <a:xfrm>
              <a:off x="6451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45">
              <a:extLst>
                <a:ext uri="{FF2B5EF4-FFF2-40B4-BE49-F238E27FC236}">
                  <a16:creationId xmlns:a16="http://schemas.microsoft.com/office/drawing/2014/main" id="{29C3D396-C3C0-40C2-91A7-527848150DE7}"/>
                </a:ext>
              </a:extLst>
            </p:cNvPr>
            <p:cNvSpPr/>
            <p:nvPr userDrawn="1">
              <p:custDataLst>
                <p:tags r:id="rId42"/>
              </p:custDataLst>
            </p:nvPr>
          </p:nvSpPr>
          <p:spPr bwMode="auto">
            <a:xfrm>
              <a:off x="6501" y="2074"/>
              <a:ext cx="103" cy="139"/>
            </a:xfrm>
            <a:custGeom>
              <a:avLst/>
              <a:gdLst>
                <a:gd name="T0" fmla="*/ 0 w 80"/>
                <a:gd name="T1" fmla="*/ 79 h 107"/>
                <a:gd name="T2" fmla="*/ 6 w 80"/>
                <a:gd name="T3" fmla="*/ 79 h 107"/>
                <a:gd name="T4" fmla="*/ 39 w 80"/>
                <a:gd name="T5" fmla="*/ 94 h 107"/>
                <a:gd name="T6" fmla="*/ 64 w 80"/>
                <a:gd name="T7" fmla="*/ 78 h 107"/>
                <a:gd name="T8" fmla="*/ 1 w 80"/>
                <a:gd name="T9" fmla="*/ 29 h 107"/>
                <a:gd name="T10" fmla="*/ 42 w 80"/>
                <a:gd name="T11" fmla="*/ 0 h 107"/>
                <a:gd name="T12" fmla="*/ 74 w 80"/>
                <a:gd name="T13" fmla="*/ 8 h 107"/>
                <a:gd name="T14" fmla="*/ 74 w 80"/>
                <a:gd name="T15" fmla="*/ 24 h 107"/>
                <a:gd name="T16" fmla="*/ 70 w 80"/>
                <a:gd name="T17" fmla="*/ 24 h 107"/>
                <a:gd name="T18" fmla="*/ 42 w 80"/>
                <a:gd name="T19" fmla="*/ 12 h 107"/>
                <a:gd name="T20" fmla="*/ 17 w 80"/>
                <a:gd name="T21" fmla="*/ 26 h 107"/>
                <a:gd name="T22" fmla="*/ 80 w 80"/>
                <a:gd name="T23" fmla="*/ 77 h 107"/>
                <a:gd name="T24" fmla="*/ 39 w 80"/>
                <a:gd name="T25" fmla="*/ 107 h 107"/>
                <a:gd name="T26" fmla="*/ 0 w 80"/>
                <a:gd name="T27" fmla="*/ 95 h 107"/>
                <a:gd name="T28" fmla="*/ 0 w 80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7">
                  <a:moveTo>
                    <a:pt x="0" y="79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1" y="87"/>
                    <a:pt x="26" y="94"/>
                    <a:pt x="39" y="94"/>
                  </a:cubicBezTo>
                  <a:cubicBezTo>
                    <a:pt x="55" y="94"/>
                    <a:pt x="64" y="89"/>
                    <a:pt x="64" y="78"/>
                  </a:cubicBezTo>
                  <a:cubicBezTo>
                    <a:pt x="64" y="57"/>
                    <a:pt x="1" y="64"/>
                    <a:pt x="1" y="29"/>
                  </a:cubicBezTo>
                  <a:cubicBezTo>
                    <a:pt x="1" y="11"/>
                    <a:pt x="14" y="0"/>
                    <a:pt x="42" y="0"/>
                  </a:cubicBezTo>
                  <a:cubicBezTo>
                    <a:pt x="57" y="0"/>
                    <a:pt x="69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6" y="20"/>
                    <a:pt x="56" y="12"/>
                    <a:pt x="42" y="12"/>
                  </a:cubicBezTo>
                  <a:cubicBezTo>
                    <a:pt x="24" y="12"/>
                    <a:pt x="17" y="18"/>
                    <a:pt x="17" y="26"/>
                  </a:cubicBezTo>
                  <a:cubicBezTo>
                    <a:pt x="17" y="51"/>
                    <a:pt x="80" y="41"/>
                    <a:pt x="80" y="77"/>
                  </a:cubicBezTo>
                  <a:cubicBezTo>
                    <a:pt x="80" y="96"/>
                    <a:pt x="68" y="107"/>
                    <a:pt x="39" y="107"/>
                  </a:cubicBezTo>
                  <a:cubicBezTo>
                    <a:pt x="23" y="107"/>
                    <a:pt x="10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6">
              <a:extLst>
                <a:ext uri="{FF2B5EF4-FFF2-40B4-BE49-F238E27FC236}">
                  <a16:creationId xmlns:a16="http://schemas.microsoft.com/office/drawing/2014/main" id="{CACFCF67-8CE8-4976-AA68-D2BD0E06A313}"/>
                </a:ext>
              </a:extLst>
            </p:cNvPr>
            <p:cNvSpPr>
              <a:spLocks noEditPoints="1"/>
            </p:cNvSpPr>
            <p:nvPr userDrawn="1">
              <p:custDataLst>
                <p:tags r:id="rId43"/>
              </p:custDataLst>
            </p:nvPr>
          </p:nvSpPr>
          <p:spPr bwMode="auto">
            <a:xfrm>
              <a:off x="6621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8 w 97"/>
                <a:gd name="T9" fmla="*/ 83 h 108"/>
                <a:gd name="T10" fmla="*/ 92 w 97"/>
                <a:gd name="T11" fmla="*/ 83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4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3"/>
                    <a:pt x="17" y="68"/>
                    <a:pt x="19" y="72"/>
                  </a:cubicBezTo>
                  <a:cubicBezTo>
                    <a:pt x="25" y="86"/>
                    <a:pt x="36" y="94"/>
                    <a:pt x="55" y="94"/>
                  </a:cubicBezTo>
                  <a:cubicBezTo>
                    <a:pt x="65" y="94"/>
                    <a:pt x="78" y="90"/>
                    <a:pt x="88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4"/>
                    <a:pt x="49" y="14"/>
                  </a:cubicBezTo>
                  <a:cubicBezTo>
                    <a:pt x="30" y="14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7">
              <a:extLst>
                <a:ext uri="{FF2B5EF4-FFF2-40B4-BE49-F238E27FC236}">
                  <a16:creationId xmlns:a16="http://schemas.microsoft.com/office/drawing/2014/main" id="{7B57F5E9-C960-4784-A73D-C08C8EC673F3}"/>
                </a:ext>
              </a:extLst>
            </p:cNvPr>
            <p:cNvSpPr/>
            <p:nvPr userDrawn="1">
              <p:custDataLst>
                <p:tags r:id="rId44"/>
              </p:custDataLst>
            </p:nvPr>
          </p:nvSpPr>
          <p:spPr bwMode="auto">
            <a:xfrm>
              <a:off x="6841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8">
              <a:extLst>
                <a:ext uri="{FF2B5EF4-FFF2-40B4-BE49-F238E27FC236}">
                  <a16:creationId xmlns:a16="http://schemas.microsoft.com/office/drawing/2014/main" id="{826405BF-B330-43D8-903D-3C6FC601054A}"/>
                </a:ext>
              </a:extLst>
            </p:cNvPr>
            <p:cNvSpPr/>
            <p:nvPr userDrawn="1">
              <p:custDataLst>
                <p:tags r:id="rId45"/>
              </p:custDataLst>
            </p:nvPr>
          </p:nvSpPr>
          <p:spPr bwMode="auto">
            <a:xfrm>
              <a:off x="6995" y="2074"/>
              <a:ext cx="101" cy="139"/>
            </a:xfrm>
            <a:custGeom>
              <a:avLst/>
              <a:gdLst>
                <a:gd name="T0" fmla="*/ 0 w 79"/>
                <a:gd name="T1" fmla="*/ 79 h 107"/>
                <a:gd name="T2" fmla="*/ 5 w 79"/>
                <a:gd name="T3" fmla="*/ 79 h 107"/>
                <a:gd name="T4" fmla="*/ 38 w 79"/>
                <a:gd name="T5" fmla="*/ 94 h 107"/>
                <a:gd name="T6" fmla="*/ 63 w 79"/>
                <a:gd name="T7" fmla="*/ 78 h 107"/>
                <a:gd name="T8" fmla="*/ 0 w 79"/>
                <a:gd name="T9" fmla="*/ 29 h 107"/>
                <a:gd name="T10" fmla="*/ 41 w 79"/>
                <a:gd name="T11" fmla="*/ 0 h 107"/>
                <a:gd name="T12" fmla="*/ 74 w 79"/>
                <a:gd name="T13" fmla="*/ 8 h 107"/>
                <a:gd name="T14" fmla="*/ 74 w 79"/>
                <a:gd name="T15" fmla="*/ 24 h 107"/>
                <a:gd name="T16" fmla="*/ 69 w 79"/>
                <a:gd name="T17" fmla="*/ 24 h 107"/>
                <a:gd name="T18" fmla="*/ 41 w 79"/>
                <a:gd name="T19" fmla="*/ 12 h 107"/>
                <a:gd name="T20" fmla="*/ 16 w 79"/>
                <a:gd name="T21" fmla="*/ 26 h 107"/>
                <a:gd name="T22" fmla="*/ 79 w 79"/>
                <a:gd name="T23" fmla="*/ 77 h 107"/>
                <a:gd name="T24" fmla="*/ 38 w 79"/>
                <a:gd name="T25" fmla="*/ 107 h 107"/>
                <a:gd name="T26" fmla="*/ 0 w 79"/>
                <a:gd name="T27" fmla="*/ 95 h 107"/>
                <a:gd name="T28" fmla="*/ 0 w 79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7">
                  <a:moveTo>
                    <a:pt x="0" y="79"/>
                  </a:moveTo>
                  <a:cubicBezTo>
                    <a:pt x="5" y="79"/>
                    <a:pt x="5" y="79"/>
                    <a:pt x="5" y="79"/>
                  </a:cubicBezTo>
                  <a:cubicBezTo>
                    <a:pt x="11" y="87"/>
                    <a:pt x="25" y="94"/>
                    <a:pt x="38" y="94"/>
                  </a:cubicBezTo>
                  <a:cubicBezTo>
                    <a:pt x="55" y="94"/>
                    <a:pt x="63" y="89"/>
                    <a:pt x="63" y="78"/>
                  </a:cubicBezTo>
                  <a:cubicBezTo>
                    <a:pt x="63" y="57"/>
                    <a:pt x="0" y="64"/>
                    <a:pt x="0" y="29"/>
                  </a:cubicBezTo>
                  <a:cubicBezTo>
                    <a:pt x="0" y="11"/>
                    <a:pt x="13" y="0"/>
                    <a:pt x="41" y="0"/>
                  </a:cubicBezTo>
                  <a:cubicBezTo>
                    <a:pt x="57" y="0"/>
                    <a:pt x="68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5" y="20"/>
                    <a:pt x="56" y="12"/>
                    <a:pt x="41" y="12"/>
                  </a:cubicBezTo>
                  <a:cubicBezTo>
                    <a:pt x="24" y="12"/>
                    <a:pt x="16" y="18"/>
                    <a:pt x="16" y="26"/>
                  </a:cubicBezTo>
                  <a:cubicBezTo>
                    <a:pt x="16" y="51"/>
                    <a:pt x="79" y="41"/>
                    <a:pt x="79" y="77"/>
                  </a:cubicBezTo>
                  <a:cubicBezTo>
                    <a:pt x="79" y="96"/>
                    <a:pt x="67" y="107"/>
                    <a:pt x="38" y="107"/>
                  </a:cubicBezTo>
                  <a:cubicBezTo>
                    <a:pt x="23" y="107"/>
                    <a:pt x="9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9">
              <a:extLst>
                <a:ext uri="{FF2B5EF4-FFF2-40B4-BE49-F238E27FC236}">
                  <a16:creationId xmlns:a16="http://schemas.microsoft.com/office/drawing/2014/main" id="{3E711CB4-C989-4568-99BA-110063583179}"/>
                </a:ext>
              </a:extLst>
            </p:cNvPr>
            <p:cNvSpPr/>
            <p:nvPr userDrawn="1">
              <p:custDataLst>
                <p:tags r:id="rId46"/>
              </p:custDataLst>
            </p:nvPr>
          </p:nvSpPr>
          <p:spPr bwMode="auto">
            <a:xfrm>
              <a:off x="71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2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50">
              <a:extLst>
                <a:ext uri="{FF2B5EF4-FFF2-40B4-BE49-F238E27FC236}">
                  <a16:creationId xmlns:a16="http://schemas.microsoft.com/office/drawing/2014/main" id="{D64598C9-92F7-45F8-9663-BFEDACD2BD82}"/>
                </a:ext>
              </a:extLst>
            </p:cNvPr>
            <p:cNvSpPr>
              <a:spLocks noEditPoints="1"/>
            </p:cNvSpPr>
            <p:nvPr userDrawn="1">
              <p:custDataLst>
                <p:tags r:id="rId47"/>
              </p:custDataLst>
            </p:nvPr>
          </p:nvSpPr>
          <p:spPr bwMode="auto">
            <a:xfrm>
              <a:off x="7203" y="2073"/>
              <a:ext cx="134" cy="140"/>
            </a:xfrm>
            <a:custGeom>
              <a:avLst/>
              <a:gdLst>
                <a:gd name="T0" fmla="*/ 51 w 104"/>
                <a:gd name="T1" fmla="*/ 0 h 108"/>
                <a:gd name="T2" fmla="*/ 104 w 104"/>
                <a:gd name="T3" fmla="*/ 53 h 108"/>
                <a:gd name="T4" fmla="*/ 51 w 104"/>
                <a:gd name="T5" fmla="*/ 108 h 108"/>
                <a:gd name="T6" fmla="*/ 0 w 104"/>
                <a:gd name="T7" fmla="*/ 54 h 108"/>
                <a:gd name="T8" fmla="*/ 51 w 104"/>
                <a:gd name="T9" fmla="*/ 0 h 108"/>
                <a:gd name="T10" fmla="*/ 51 w 104"/>
                <a:gd name="T11" fmla="*/ 94 h 108"/>
                <a:gd name="T12" fmla="*/ 87 w 104"/>
                <a:gd name="T13" fmla="*/ 54 h 108"/>
                <a:gd name="T14" fmla="*/ 51 w 104"/>
                <a:gd name="T15" fmla="*/ 13 h 108"/>
                <a:gd name="T16" fmla="*/ 16 w 104"/>
                <a:gd name="T17" fmla="*/ 54 h 108"/>
                <a:gd name="T18" fmla="*/ 51 w 104"/>
                <a:gd name="T19" fmla="*/ 9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8">
                  <a:moveTo>
                    <a:pt x="51" y="0"/>
                  </a:moveTo>
                  <a:cubicBezTo>
                    <a:pt x="83" y="0"/>
                    <a:pt x="104" y="21"/>
                    <a:pt x="104" y="53"/>
                  </a:cubicBezTo>
                  <a:cubicBezTo>
                    <a:pt x="104" y="87"/>
                    <a:pt x="84" y="108"/>
                    <a:pt x="51" y="108"/>
                  </a:cubicBezTo>
                  <a:cubicBezTo>
                    <a:pt x="20" y="108"/>
                    <a:pt x="0" y="86"/>
                    <a:pt x="0" y="54"/>
                  </a:cubicBezTo>
                  <a:cubicBezTo>
                    <a:pt x="0" y="21"/>
                    <a:pt x="20" y="0"/>
                    <a:pt x="51" y="0"/>
                  </a:cubicBezTo>
                  <a:close/>
                  <a:moveTo>
                    <a:pt x="51" y="94"/>
                  </a:moveTo>
                  <a:cubicBezTo>
                    <a:pt x="71" y="94"/>
                    <a:pt x="87" y="79"/>
                    <a:pt x="87" y="54"/>
                  </a:cubicBezTo>
                  <a:cubicBezTo>
                    <a:pt x="87" y="28"/>
                    <a:pt x="72" y="13"/>
                    <a:pt x="51" y="13"/>
                  </a:cubicBezTo>
                  <a:cubicBezTo>
                    <a:pt x="33" y="13"/>
                    <a:pt x="16" y="28"/>
                    <a:pt x="16" y="54"/>
                  </a:cubicBezTo>
                  <a:cubicBezTo>
                    <a:pt x="16" y="79"/>
                    <a:pt x="33" y="94"/>
                    <a:pt x="51" y="94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51">
              <a:extLst>
                <a:ext uri="{FF2B5EF4-FFF2-40B4-BE49-F238E27FC236}">
                  <a16:creationId xmlns:a16="http://schemas.microsoft.com/office/drawing/2014/main" id="{E3634575-7C30-4715-8322-8616F15746D1}"/>
                </a:ext>
              </a:extLst>
            </p:cNvPr>
            <p:cNvSpPr/>
            <p:nvPr userDrawn="1">
              <p:custDataLst>
                <p:tags r:id="rId48"/>
              </p:custDataLst>
            </p:nvPr>
          </p:nvSpPr>
          <p:spPr bwMode="auto">
            <a:xfrm>
              <a:off x="7364" y="2074"/>
              <a:ext cx="119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3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5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52">
              <a:extLst>
                <a:ext uri="{FF2B5EF4-FFF2-40B4-BE49-F238E27FC236}">
                  <a16:creationId xmlns:a16="http://schemas.microsoft.com/office/drawing/2014/main" id="{CB411B02-06B5-43D9-AB64-65E7EF28BE0E}"/>
                </a:ext>
              </a:extLst>
            </p:cNvPr>
            <p:cNvSpPr>
              <a:spLocks noEditPoints="1"/>
            </p:cNvSpPr>
            <p:nvPr userDrawn="1">
              <p:custDataLst>
                <p:tags r:id="rId49"/>
              </p:custDataLst>
            </p:nvPr>
          </p:nvSpPr>
          <p:spPr bwMode="auto">
            <a:xfrm>
              <a:off x="7516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53">
              <a:extLst>
                <a:ext uri="{FF2B5EF4-FFF2-40B4-BE49-F238E27FC236}">
                  <a16:creationId xmlns:a16="http://schemas.microsoft.com/office/drawing/2014/main" id="{276707F6-7B3D-4C2E-A292-F7CCF1B14F25}"/>
                </a:ext>
              </a:extLst>
            </p:cNvPr>
            <p:cNvSpPr>
              <a:spLocks noEditPoints="1"/>
            </p:cNvSpPr>
            <p:nvPr userDrawn="1">
              <p:custDataLst>
                <p:tags r:id="rId50"/>
              </p:custDataLst>
            </p:nvPr>
          </p:nvSpPr>
          <p:spPr bwMode="auto">
            <a:xfrm>
              <a:off x="7565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5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4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6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50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8"/>
                    <a:pt x="40" y="42"/>
                  </a:cubicBezTo>
                  <a:cubicBezTo>
                    <a:pt x="47" y="40"/>
                    <a:pt x="63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5"/>
                    <a:pt x="44" y="15"/>
                  </a:cubicBezTo>
                  <a:cubicBezTo>
                    <a:pt x="29" y="15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4" y="53"/>
                    <a:pt x="51" y="55"/>
                    <a:pt x="46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27234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ph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  <p:custDataLst>
              <p:tags r:id="rId2"/>
            </p:custDataLst>
          </p:nvPr>
        </p:nvSpPr>
        <p:spPr>
          <a:xfrm>
            <a:off x="8183563" y="657225"/>
            <a:ext cx="3384550" cy="800100"/>
          </a:xfrm>
        </p:spPr>
        <p:txBody>
          <a:bodyPr wrap="square" bIns="0" anchor="t" anchorCtr="0"/>
          <a:lstStyle>
            <a:lvl1pPr marL="0" indent="0" algn="r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1pPr>
            <a:lvl2pPr marL="27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2pPr>
            <a:lvl3pPr marL="54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3pPr>
            <a:lvl4pPr marL="90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Source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BFFD0F2-9BB1-4288-8EFD-6934A87F1FB2}"/>
              </a:ext>
            </a:extLst>
          </p:cNvPr>
          <p:cNvGrpSpPr>
            <a:grpSpLocks noChangeAspect="1"/>
          </p:cNvGrpSpPr>
          <p:nvPr userDrawn="1">
            <p:custDataLst>
              <p:tags r:id="rId3"/>
            </p:custDataLst>
          </p:nvPr>
        </p:nvGrpSpPr>
        <p:grpSpPr>
          <a:xfrm>
            <a:off x="7913089" y="6466809"/>
            <a:ext cx="4015386" cy="154800"/>
            <a:chOff x="1" y="2013"/>
            <a:chExt cx="7678" cy="296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3BC8B7A0-70F1-4C0C-AD0C-070840179F7F}"/>
                </a:ext>
              </a:extLst>
            </p:cNvPr>
            <p:cNvSpPr/>
            <p:nvPr userDrawn="1">
              <p:custDataLst>
                <p:tags r:id="rId4"/>
              </p:custDataLst>
            </p:nvPr>
          </p:nvSpPr>
          <p:spPr bwMode="auto">
            <a:xfrm>
              <a:off x="1184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4A3AE174-8083-45BA-86C9-EBF61D759C6B}"/>
                </a:ext>
              </a:extLst>
            </p:cNvPr>
            <p:cNvSpPr/>
            <p:nvPr userDrawn="1">
              <p:custDataLst>
                <p:tags r:id="rId5"/>
              </p:custDataLst>
            </p:nvPr>
          </p:nvSpPr>
          <p:spPr bwMode="auto">
            <a:xfrm>
              <a:off x="132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183D7A25-03B5-4344-AF55-87FC80F5521F}"/>
                </a:ext>
              </a:extLst>
            </p:cNvPr>
            <p:cNvSpPr/>
            <p:nvPr userDrawn="1">
              <p:custDataLst>
                <p:tags r:id="rId6"/>
              </p:custDataLst>
            </p:nvPr>
          </p:nvSpPr>
          <p:spPr bwMode="auto">
            <a:xfrm>
              <a:off x="14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097E77E1-B057-4FFC-AE6E-94CEBF91905C}"/>
                </a:ext>
              </a:extLst>
            </p:cNvPr>
            <p:cNvSpPr>
              <a:spLocks noEditPoints="1"/>
            </p:cNvSpPr>
            <p:nvPr userDrawn="1">
              <p:custDataLst>
                <p:tags r:id="rId7"/>
              </p:custDataLst>
            </p:nvPr>
          </p:nvSpPr>
          <p:spPr bwMode="auto">
            <a:xfrm>
              <a:off x="1504" y="2073"/>
              <a:ext cx="124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4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8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5" y="108"/>
                    <a:pt x="54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8" y="13"/>
                  </a:cubicBezTo>
                  <a:cubicBezTo>
                    <a:pt x="29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2DA983C1-A803-4DE6-A5A3-7E52C84376F9}"/>
                </a:ext>
              </a:extLst>
            </p:cNvPr>
            <p:cNvSpPr/>
            <p:nvPr userDrawn="1">
              <p:custDataLst>
                <p:tags r:id="rId8"/>
              </p:custDataLst>
            </p:nvPr>
          </p:nvSpPr>
          <p:spPr bwMode="auto">
            <a:xfrm>
              <a:off x="1638" y="2076"/>
              <a:ext cx="134" cy="133"/>
            </a:xfrm>
            <a:custGeom>
              <a:avLst/>
              <a:gdLst>
                <a:gd name="T0" fmla="*/ 134 w 134"/>
                <a:gd name="T1" fmla="*/ 0 h 133"/>
                <a:gd name="T2" fmla="*/ 134 w 134"/>
                <a:gd name="T3" fmla="*/ 6 h 133"/>
                <a:gd name="T4" fmla="*/ 79 w 134"/>
                <a:gd name="T5" fmla="*/ 133 h 133"/>
                <a:gd name="T6" fmla="*/ 54 w 134"/>
                <a:gd name="T7" fmla="*/ 133 h 133"/>
                <a:gd name="T8" fmla="*/ 0 w 134"/>
                <a:gd name="T9" fmla="*/ 6 h 133"/>
                <a:gd name="T10" fmla="*/ 0 w 134"/>
                <a:gd name="T11" fmla="*/ 0 h 133"/>
                <a:gd name="T12" fmla="*/ 20 w 134"/>
                <a:gd name="T13" fmla="*/ 0 h 133"/>
                <a:gd name="T14" fmla="*/ 60 w 134"/>
                <a:gd name="T15" fmla="*/ 100 h 133"/>
                <a:gd name="T16" fmla="*/ 64 w 134"/>
                <a:gd name="T17" fmla="*/ 114 h 133"/>
                <a:gd name="T18" fmla="*/ 68 w 134"/>
                <a:gd name="T19" fmla="*/ 114 h 133"/>
                <a:gd name="T20" fmla="*/ 73 w 134"/>
                <a:gd name="T21" fmla="*/ 101 h 133"/>
                <a:gd name="T22" fmla="*/ 113 w 134"/>
                <a:gd name="T23" fmla="*/ 0 h 133"/>
                <a:gd name="T24" fmla="*/ 134 w 134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3">
                  <a:moveTo>
                    <a:pt x="134" y="0"/>
                  </a:moveTo>
                  <a:lnTo>
                    <a:pt x="134" y="6"/>
                  </a:lnTo>
                  <a:lnTo>
                    <a:pt x="79" y="133"/>
                  </a:lnTo>
                  <a:lnTo>
                    <a:pt x="54" y="133"/>
                  </a:lnTo>
                  <a:lnTo>
                    <a:pt x="0" y="6"/>
                  </a:lnTo>
                  <a:lnTo>
                    <a:pt x="0" y="0"/>
                  </a:lnTo>
                  <a:lnTo>
                    <a:pt x="20" y="0"/>
                  </a:lnTo>
                  <a:lnTo>
                    <a:pt x="60" y="100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3" y="101"/>
                  </a:lnTo>
                  <a:lnTo>
                    <a:pt x="113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FFD62043-6574-4264-9608-32A2F1DD3165}"/>
                </a:ext>
              </a:extLst>
            </p:cNvPr>
            <p:cNvSpPr>
              <a:spLocks noEditPoint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1781" y="2017"/>
              <a:ext cx="134" cy="196"/>
            </a:xfrm>
            <a:custGeom>
              <a:avLst/>
              <a:gdLst>
                <a:gd name="T0" fmla="*/ 52 w 104"/>
                <a:gd name="T1" fmla="*/ 43 h 151"/>
                <a:gd name="T2" fmla="*/ 104 w 104"/>
                <a:gd name="T3" fmla="*/ 96 h 151"/>
                <a:gd name="T4" fmla="*/ 52 w 104"/>
                <a:gd name="T5" fmla="*/ 151 h 151"/>
                <a:gd name="T6" fmla="*/ 0 w 104"/>
                <a:gd name="T7" fmla="*/ 97 h 151"/>
                <a:gd name="T8" fmla="*/ 52 w 104"/>
                <a:gd name="T9" fmla="*/ 43 h 151"/>
                <a:gd name="T10" fmla="*/ 52 w 104"/>
                <a:gd name="T11" fmla="*/ 137 h 151"/>
                <a:gd name="T12" fmla="*/ 87 w 104"/>
                <a:gd name="T13" fmla="*/ 97 h 151"/>
                <a:gd name="T14" fmla="*/ 52 w 104"/>
                <a:gd name="T15" fmla="*/ 56 h 151"/>
                <a:gd name="T16" fmla="*/ 17 w 104"/>
                <a:gd name="T17" fmla="*/ 97 h 151"/>
                <a:gd name="T18" fmla="*/ 52 w 104"/>
                <a:gd name="T19" fmla="*/ 137 h 151"/>
                <a:gd name="T20" fmla="*/ 67 w 104"/>
                <a:gd name="T21" fmla="*/ 10 h 151"/>
                <a:gd name="T22" fmla="*/ 75 w 104"/>
                <a:gd name="T23" fmla="*/ 2 h 151"/>
                <a:gd name="T24" fmla="*/ 86 w 104"/>
                <a:gd name="T25" fmla="*/ 5 h 151"/>
                <a:gd name="T26" fmla="*/ 66 w 104"/>
                <a:gd name="T27" fmla="*/ 22 h 151"/>
                <a:gd name="T28" fmla="*/ 38 w 104"/>
                <a:gd name="T29" fmla="*/ 12 h 151"/>
                <a:gd name="T30" fmla="*/ 28 w 104"/>
                <a:gd name="T31" fmla="*/ 20 h 151"/>
                <a:gd name="T32" fmla="*/ 18 w 104"/>
                <a:gd name="T33" fmla="*/ 15 h 151"/>
                <a:gd name="T34" fmla="*/ 39 w 104"/>
                <a:gd name="T35" fmla="*/ 0 h 151"/>
                <a:gd name="T36" fmla="*/ 67 w 104"/>
                <a:gd name="T37" fmla="*/ 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1">
                  <a:moveTo>
                    <a:pt x="52" y="43"/>
                  </a:moveTo>
                  <a:cubicBezTo>
                    <a:pt x="83" y="43"/>
                    <a:pt x="104" y="64"/>
                    <a:pt x="104" y="96"/>
                  </a:cubicBezTo>
                  <a:cubicBezTo>
                    <a:pt x="104" y="130"/>
                    <a:pt x="84" y="151"/>
                    <a:pt x="52" y="151"/>
                  </a:cubicBezTo>
                  <a:cubicBezTo>
                    <a:pt x="20" y="151"/>
                    <a:pt x="0" y="129"/>
                    <a:pt x="0" y="97"/>
                  </a:cubicBezTo>
                  <a:cubicBezTo>
                    <a:pt x="0" y="64"/>
                    <a:pt x="21" y="43"/>
                    <a:pt x="52" y="43"/>
                  </a:cubicBezTo>
                  <a:close/>
                  <a:moveTo>
                    <a:pt x="52" y="137"/>
                  </a:moveTo>
                  <a:cubicBezTo>
                    <a:pt x="72" y="137"/>
                    <a:pt x="87" y="122"/>
                    <a:pt x="87" y="97"/>
                  </a:cubicBezTo>
                  <a:cubicBezTo>
                    <a:pt x="87" y="71"/>
                    <a:pt x="72" y="56"/>
                    <a:pt x="52" y="56"/>
                  </a:cubicBezTo>
                  <a:cubicBezTo>
                    <a:pt x="33" y="56"/>
                    <a:pt x="17" y="71"/>
                    <a:pt x="17" y="97"/>
                  </a:cubicBezTo>
                  <a:cubicBezTo>
                    <a:pt x="17" y="122"/>
                    <a:pt x="33" y="137"/>
                    <a:pt x="52" y="137"/>
                  </a:cubicBezTo>
                  <a:close/>
                  <a:moveTo>
                    <a:pt x="67" y="10"/>
                  </a:moveTo>
                  <a:cubicBezTo>
                    <a:pt x="70" y="10"/>
                    <a:pt x="74" y="7"/>
                    <a:pt x="75" y="2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3" y="16"/>
                    <a:pt x="76" y="22"/>
                    <a:pt x="66" y="22"/>
                  </a:cubicBezTo>
                  <a:cubicBezTo>
                    <a:pt x="51" y="22"/>
                    <a:pt x="47" y="12"/>
                    <a:pt x="38" y="12"/>
                  </a:cubicBezTo>
                  <a:cubicBezTo>
                    <a:pt x="35" y="12"/>
                    <a:pt x="30" y="12"/>
                    <a:pt x="28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3"/>
                    <a:pt x="30" y="0"/>
                    <a:pt x="39" y="0"/>
                  </a:cubicBezTo>
                  <a:cubicBezTo>
                    <a:pt x="52" y="0"/>
                    <a:pt x="56" y="10"/>
                    <a:pt x="67" y="10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EFAA0FFF-1078-42FB-BC4D-25617F145022}"/>
                </a:ext>
              </a:extLst>
            </p:cNvPr>
            <p:cNvSpPr/>
            <p:nvPr userDrawn="1">
              <p:custDataLst>
                <p:tags r:id="rId10"/>
              </p:custDataLst>
            </p:nvPr>
          </p:nvSpPr>
          <p:spPr bwMode="auto">
            <a:xfrm>
              <a:off x="1929" y="2030"/>
              <a:ext cx="72" cy="179"/>
            </a:xfrm>
            <a:custGeom>
              <a:avLst/>
              <a:gdLst>
                <a:gd name="T0" fmla="*/ 32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2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2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2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12">
              <a:extLst>
                <a:ext uri="{FF2B5EF4-FFF2-40B4-BE49-F238E27FC236}">
                  <a16:creationId xmlns:a16="http://schemas.microsoft.com/office/drawing/2014/main" id="{22F19E29-B423-4AA2-B0F2-E76FA80D7780}"/>
                </a:ext>
              </a:extLst>
            </p:cNvPr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2030" y="2013"/>
              <a:ext cx="21" cy="196"/>
            </a:xfrm>
            <a:prstGeom prst="rect">
              <a:avLst/>
            </a:pr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88736860-6886-4CDB-9873-33A0CE875C39}"/>
                </a:ext>
              </a:extLst>
            </p:cNvPr>
            <p:cNvSpPr/>
            <p:nvPr userDrawn="1">
              <p:custDataLst>
                <p:tags r:id="rId12"/>
              </p:custDataLst>
            </p:nvPr>
          </p:nvSpPr>
          <p:spPr bwMode="auto">
            <a:xfrm>
              <a:off x="2086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40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91735FE0-60CD-448E-A5EF-6CBE1440273D}"/>
                </a:ext>
              </a:extLst>
            </p:cNvPr>
            <p:cNvSpPr/>
            <p:nvPr userDrawn="1">
              <p:custDataLst>
                <p:tags r:id="rId13"/>
              </p:custDataLst>
            </p:nvPr>
          </p:nvSpPr>
          <p:spPr bwMode="auto">
            <a:xfrm>
              <a:off x="2234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A24B937A-E78A-4651-AD74-BB917C5AFA97}"/>
                </a:ext>
              </a:extLst>
            </p:cNvPr>
            <p:cNvSpPr>
              <a:spLocks noEditPoint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2353" y="2073"/>
              <a:ext cx="126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2 h 108"/>
                <a:gd name="T10" fmla="*/ 93 w 98"/>
                <a:gd name="T11" fmla="*/ 82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3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2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3"/>
                    <a:pt x="49" y="13"/>
                  </a:cubicBezTo>
                  <a:cubicBezTo>
                    <a:pt x="30" y="13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6">
              <a:extLst>
                <a:ext uri="{FF2B5EF4-FFF2-40B4-BE49-F238E27FC236}">
                  <a16:creationId xmlns:a16="http://schemas.microsoft.com/office/drawing/2014/main" id="{80C1AB61-7514-4BF1-A42A-F1E8A7DB3FF2}"/>
                </a:ext>
              </a:extLst>
            </p:cNvPr>
            <p:cNvSpPr>
              <a:spLocks noEditPoint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2561" y="2020"/>
              <a:ext cx="174" cy="189"/>
            </a:xfrm>
            <a:custGeom>
              <a:avLst/>
              <a:gdLst>
                <a:gd name="T0" fmla="*/ 70 w 174"/>
                <a:gd name="T1" fmla="*/ 0 h 189"/>
                <a:gd name="T2" fmla="*/ 105 w 174"/>
                <a:gd name="T3" fmla="*/ 0 h 189"/>
                <a:gd name="T4" fmla="*/ 174 w 174"/>
                <a:gd name="T5" fmla="*/ 183 h 189"/>
                <a:gd name="T6" fmla="*/ 174 w 174"/>
                <a:gd name="T7" fmla="*/ 189 h 189"/>
                <a:gd name="T8" fmla="*/ 152 w 174"/>
                <a:gd name="T9" fmla="*/ 189 h 189"/>
                <a:gd name="T10" fmla="*/ 127 w 174"/>
                <a:gd name="T11" fmla="*/ 122 h 189"/>
                <a:gd name="T12" fmla="*/ 45 w 174"/>
                <a:gd name="T13" fmla="*/ 122 h 189"/>
                <a:gd name="T14" fmla="*/ 21 w 174"/>
                <a:gd name="T15" fmla="*/ 189 h 189"/>
                <a:gd name="T16" fmla="*/ 0 w 174"/>
                <a:gd name="T17" fmla="*/ 189 h 189"/>
                <a:gd name="T18" fmla="*/ 0 w 174"/>
                <a:gd name="T19" fmla="*/ 183 h 189"/>
                <a:gd name="T20" fmla="*/ 70 w 174"/>
                <a:gd name="T21" fmla="*/ 0 h 189"/>
                <a:gd name="T22" fmla="*/ 53 w 174"/>
                <a:gd name="T23" fmla="*/ 102 h 189"/>
                <a:gd name="T24" fmla="*/ 119 w 174"/>
                <a:gd name="T25" fmla="*/ 102 h 189"/>
                <a:gd name="T26" fmla="*/ 90 w 174"/>
                <a:gd name="T27" fmla="*/ 27 h 189"/>
                <a:gd name="T28" fmla="*/ 87 w 174"/>
                <a:gd name="T29" fmla="*/ 15 h 189"/>
                <a:gd name="T30" fmla="*/ 85 w 174"/>
                <a:gd name="T31" fmla="*/ 15 h 189"/>
                <a:gd name="T32" fmla="*/ 81 w 174"/>
                <a:gd name="T33" fmla="*/ 27 h 189"/>
                <a:gd name="T34" fmla="*/ 53 w 174"/>
                <a:gd name="T35" fmla="*/ 10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189">
                  <a:moveTo>
                    <a:pt x="70" y="0"/>
                  </a:moveTo>
                  <a:lnTo>
                    <a:pt x="105" y="0"/>
                  </a:lnTo>
                  <a:lnTo>
                    <a:pt x="174" y="183"/>
                  </a:lnTo>
                  <a:lnTo>
                    <a:pt x="174" y="189"/>
                  </a:lnTo>
                  <a:lnTo>
                    <a:pt x="152" y="189"/>
                  </a:lnTo>
                  <a:lnTo>
                    <a:pt x="127" y="122"/>
                  </a:lnTo>
                  <a:lnTo>
                    <a:pt x="45" y="122"/>
                  </a:lnTo>
                  <a:lnTo>
                    <a:pt x="21" y="189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70" y="0"/>
                  </a:lnTo>
                  <a:close/>
                  <a:moveTo>
                    <a:pt x="53" y="102"/>
                  </a:moveTo>
                  <a:lnTo>
                    <a:pt x="119" y="102"/>
                  </a:lnTo>
                  <a:lnTo>
                    <a:pt x="90" y="27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1" y="27"/>
                  </a:lnTo>
                  <a:lnTo>
                    <a:pt x="53" y="102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7">
              <a:extLst>
                <a:ext uri="{FF2B5EF4-FFF2-40B4-BE49-F238E27FC236}">
                  <a16:creationId xmlns:a16="http://schemas.microsoft.com/office/drawing/2014/main" id="{7AB0459D-E1E7-4762-BE8D-8560BE83FD46}"/>
                </a:ext>
              </a:extLst>
            </p:cNvPr>
            <p:cNvSpPr/>
            <p:nvPr userDrawn="1">
              <p:custDataLst>
                <p:tags r:id="rId16"/>
              </p:custDataLst>
            </p:nvPr>
          </p:nvSpPr>
          <p:spPr bwMode="auto">
            <a:xfrm>
              <a:off x="2761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7 w 56"/>
                <a:gd name="T3" fmla="*/ 1 h 104"/>
                <a:gd name="T4" fmla="*/ 17 w 56"/>
                <a:gd name="T5" fmla="*/ 19 h 104"/>
                <a:gd name="T6" fmla="*/ 20 w 56"/>
                <a:gd name="T7" fmla="*/ 19 h 104"/>
                <a:gd name="T8" fmla="*/ 42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2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7"/>
                    <a:pt x="3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0" y="15"/>
                    <a:pt x="19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8">
              <a:extLst>
                <a:ext uri="{FF2B5EF4-FFF2-40B4-BE49-F238E27FC236}">
                  <a16:creationId xmlns:a16="http://schemas.microsoft.com/office/drawing/2014/main" id="{4080FEED-82FE-4958-BD84-65512DCEB62C}"/>
                </a:ext>
              </a:extLst>
            </p:cNvPr>
            <p:cNvSpPr>
              <a:spLocks noEditPoint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2840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9">
              <a:extLst>
                <a:ext uri="{FF2B5EF4-FFF2-40B4-BE49-F238E27FC236}">
                  <a16:creationId xmlns:a16="http://schemas.microsoft.com/office/drawing/2014/main" id="{453F431C-29A4-48DD-97A0-8FEA15408011}"/>
                </a:ext>
              </a:extLst>
            </p:cNvPr>
            <p:cNvSpPr/>
            <p:nvPr userDrawn="1">
              <p:custDataLst>
                <p:tags r:id="rId18"/>
              </p:custDataLst>
            </p:nvPr>
          </p:nvSpPr>
          <p:spPr bwMode="auto">
            <a:xfrm>
              <a:off x="2992" y="2074"/>
              <a:ext cx="117" cy="135"/>
            </a:xfrm>
            <a:custGeom>
              <a:avLst/>
              <a:gdLst>
                <a:gd name="T0" fmla="*/ 75 w 91"/>
                <a:gd name="T1" fmla="*/ 40 h 104"/>
                <a:gd name="T2" fmla="*/ 46 w 91"/>
                <a:gd name="T3" fmla="*/ 14 h 104"/>
                <a:gd name="T4" fmla="*/ 16 w 91"/>
                <a:gd name="T5" fmla="*/ 38 h 104"/>
                <a:gd name="T6" fmla="*/ 16 w 91"/>
                <a:gd name="T7" fmla="*/ 104 h 104"/>
                <a:gd name="T8" fmla="*/ 0 w 91"/>
                <a:gd name="T9" fmla="*/ 104 h 104"/>
                <a:gd name="T10" fmla="*/ 0 w 91"/>
                <a:gd name="T11" fmla="*/ 1 h 104"/>
                <a:gd name="T12" fmla="*/ 15 w 91"/>
                <a:gd name="T13" fmla="*/ 1 h 104"/>
                <a:gd name="T14" fmla="*/ 15 w 91"/>
                <a:gd name="T15" fmla="*/ 19 h 104"/>
                <a:gd name="T16" fmla="*/ 18 w 91"/>
                <a:gd name="T17" fmla="*/ 19 h 104"/>
                <a:gd name="T18" fmla="*/ 52 w 91"/>
                <a:gd name="T19" fmla="*/ 0 h 104"/>
                <a:gd name="T20" fmla="*/ 91 w 91"/>
                <a:gd name="T21" fmla="*/ 38 h 104"/>
                <a:gd name="T22" fmla="*/ 91 w 91"/>
                <a:gd name="T23" fmla="*/ 104 h 104"/>
                <a:gd name="T24" fmla="*/ 75 w 91"/>
                <a:gd name="T25" fmla="*/ 104 h 104"/>
                <a:gd name="T26" fmla="*/ 75 w 91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4">
                  <a:moveTo>
                    <a:pt x="75" y="40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4" y="14"/>
                    <a:pt x="16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8" y="0"/>
                    <a:pt x="52" y="0"/>
                  </a:cubicBezTo>
                  <a:cubicBezTo>
                    <a:pt x="75" y="0"/>
                    <a:pt x="91" y="11"/>
                    <a:pt x="91" y="38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0">
              <a:extLst>
                <a:ext uri="{FF2B5EF4-FFF2-40B4-BE49-F238E27FC236}">
                  <a16:creationId xmlns:a16="http://schemas.microsoft.com/office/drawing/2014/main" id="{782B65C5-DB21-4E26-AD88-D6BF82F68B82}"/>
                </a:ext>
              </a:extLst>
            </p:cNvPr>
            <p:cNvSpPr>
              <a:spLocks noEditPoint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3136" y="2015"/>
              <a:ext cx="129" cy="197"/>
            </a:xfrm>
            <a:custGeom>
              <a:avLst/>
              <a:gdLst>
                <a:gd name="T0" fmla="*/ 100 w 100"/>
                <a:gd name="T1" fmla="*/ 0 h 152"/>
                <a:gd name="T2" fmla="*/ 100 w 100"/>
                <a:gd name="T3" fmla="*/ 150 h 152"/>
                <a:gd name="T4" fmla="*/ 83 w 100"/>
                <a:gd name="T5" fmla="*/ 150 h 152"/>
                <a:gd name="T6" fmla="*/ 83 w 100"/>
                <a:gd name="T7" fmla="*/ 137 h 152"/>
                <a:gd name="T8" fmla="*/ 80 w 100"/>
                <a:gd name="T9" fmla="*/ 137 h 152"/>
                <a:gd name="T10" fmla="*/ 49 w 100"/>
                <a:gd name="T11" fmla="*/ 152 h 152"/>
                <a:gd name="T12" fmla="*/ 0 w 100"/>
                <a:gd name="T13" fmla="*/ 100 h 152"/>
                <a:gd name="T14" fmla="*/ 52 w 100"/>
                <a:gd name="T15" fmla="*/ 45 h 152"/>
                <a:gd name="T16" fmla="*/ 83 w 100"/>
                <a:gd name="T17" fmla="*/ 61 h 152"/>
                <a:gd name="T18" fmla="*/ 83 w 100"/>
                <a:gd name="T19" fmla="*/ 0 h 152"/>
                <a:gd name="T20" fmla="*/ 100 w 100"/>
                <a:gd name="T21" fmla="*/ 0 h 152"/>
                <a:gd name="T22" fmla="*/ 83 w 100"/>
                <a:gd name="T23" fmla="*/ 109 h 152"/>
                <a:gd name="T24" fmla="*/ 83 w 100"/>
                <a:gd name="T25" fmla="*/ 81 h 152"/>
                <a:gd name="T26" fmla="*/ 54 w 100"/>
                <a:gd name="T27" fmla="*/ 59 h 152"/>
                <a:gd name="T28" fmla="*/ 17 w 100"/>
                <a:gd name="T29" fmla="*/ 99 h 152"/>
                <a:gd name="T30" fmla="*/ 54 w 100"/>
                <a:gd name="T31" fmla="*/ 138 h 152"/>
                <a:gd name="T32" fmla="*/ 83 w 100"/>
                <a:gd name="T33" fmla="*/ 10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52">
                  <a:moveTo>
                    <a:pt x="100" y="0"/>
                  </a:moveTo>
                  <a:cubicBezTo>
                    <a:pt x="100" y="150"/>
                    <a:pt x="100" y="150"/>
                    <a:pt x="100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72" y="147"/>
                    <a:pt x="62" y="152"/>
                    <a:pt x="49" y="152"/>
                  </a:cubicBezTo>
                  <a:cubicBezTo>
                    <a:pt x="21" y="152"/>
                    <a:pt x="0" y="131"/>
                    <a:pt x="0" y="100"/>
                  </a:cubicBezTo>
                  <a:cubicBezTo>
                    <a:pt x="0" y="66"/>
                    <a:pt x="24" y="45"/>
                    <a:pt x="52" y="45"/>
                  </a:cubicBezTo>
                  <a:cubicBezTo>
                    <a:pt x="64" y="45"/>
                    <a:pt x="80" y="51"/>
                    <a:pt x="83" y="61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100" y="0"/>
                  </a:lnTo>
                  <a:close/>
                  <a:moveTo>
                    <a:pt x="83" y="109"/>
                  </a:moveTo>
                  <a:cubicBezTo>
                    <a:pt x="83" y="81"/>
                    <a:pt x="83" y="81"/>
                    <a:pt x="83" y="81"/>
                  </a:cubicBezTo>
                  <a:cubicBezTo>
                    <a:pt x="83" y="67"/>
                    <a:pt x="70" y="59"/>
                    <a:pt x="54" y="59"/>
                  </a:cubicBezTo>
                  <a:cubicBezTo>
                    <a:pt x="36" y="59"/>
                    <a:pt x="17" y="72"/>
                    <a:pt x="17" y="99"/>
                  </a:cubicBezTo>
                  <a:cubicBezTo>
                    <a:pt x="17" y="124"/>
                    <a:pt x="35" y="138"/>
                    <a:pt x="54" y="138"/>
                  </a:cubicBezTo>
                  <a:cubicBezTo>
                    <a:pt x="69" y="138"/>
                    <a:pt x="83" y="125"/>
                    <a:pt x="83" y="109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F99DAA27-EDAD-4F2E-BB98-1CFB4A899FF8}"/>
                </a:ext>
              </a:extLst>
            </p:cNvPr>
            <p:cNvSpPr>
              <a:spLocks noEditPoint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3293" y="2073"/>
              <a:ext cx="113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3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49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6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2">
              <a:extLst>
                <a:ext uri="{FF2B5EF4-FFF2-40B4-BE49-F238E27FC236}">
                  <a16:creationId xmlns:a16="http://schemas.microsoft.com/office/drawing/2014/main" id="{EF5BF162-6D8F-46DE-A273-40A6240FCE3D}"/>
                </a:ext>
              </a:extLst>
            </p:cNvPr>
            <p:cNvSpPr/>
            <p:nvPr userDrawn="1">
              <p:custDataLst>
                <p:tags r:id="rId21"/>
              </p:custDataLst>
            </p:nvPr>
          </p:nvSpPr>
          <p:spPr bwMode="auto">
            <a:xfrm>
              <a:off x="3441" y="2074"/>
              <a:ext cx="213" cy="135"/>
            </a:xfrm>
            <a:custGeom>
              <a:avLst/>
              <a:gdLst>
                <a:gd name="T0" fmla="*/ 75 w 165"/>
                <a:gd name="T1" fmla="*/ 38 h 104"/>
                <a:gd name="T2" fmla="*/ 46 w 165"/>
                <a:gd name="T3" fmla="*/ 14 h 104"/>
                <a:gd name="T4" fmla="*/ 16 w 165"/>
                <a:gd name="T5" fmla="*/ 38 h 104"/>
                <a:gd name="T6" fmla="*/ 16 w 165"/>
                <a:gd name="T7" fmla="*/ 104 h 104"/>
                <a:gd name="T8" fmla="*/ 0 w 165"/>
                <a:gd name="T9" fmla="*/ 104 h 104"/>
                <a:gd name="T10" fmla="*/ 0 w 165"/>
                <a:gd name="T11" fmla="*/ 1 h 104"/>
                <a:gd name="T12" fmla="*/ 16 w 165"/>
                <a:gd name="T13" fmla="*/ 1 h 104"/>
                <a:gd name="T14" fmla="*/ 16 w 165"/>
                <a:gd name="T15" fmla="*/ 19 h 104"/>
                <a:gd name="T16" fmla="*/ 18 w 165"/>
                <a:gd name="T17" fmla="*/ 19 h 104"/>
                <a:gd name="T18" fmla="*/ 51 w 165"/>
                <a:gd name="T19" fmla="*/ 0 h 104"/>
                <a:gd name="T20" fmla="*/ 86 w 165"/>
                <a:gd name="T21" fmla="*/ 21 h 104"/>
                <a:gd name="T22" fmla="*/ 89 w 165"/>
                <a:gd name="T23" fmla="*/ 21 h 104"/>
                <a:gd name="T24" fmla="*/ 125 w 165"/>
                <a:gd name="T25" fmla="*/ 0 h 104"/>
                <a:gd name="T26" fmla="*/ 165 w 165"/>
                <a:gd name="T27" fmla="*/ 37 h 104"/>
                <a:gd name="T28" fmla="*/ 165 w 165"/>
                <a:gd name="T29" fmla="*/ 104 h 104"/>
                <a:gd name="T30" fmla="*/ 149 w 165"/>
                <a:gd name="T31" fmla="*/ 104 h 104"/>
                <a:gd name="T32" fmla="*/ 149 w 165"/>
                <a:gd name="T33" fmla="*/ 38 h 104"/>
                <a:gd name="T34" fmla="*/ 121 w 165"/>
                <a:gd name="T35" fmla="*/ 14 h 104"/>
                <a:gd name="T36" fmla="*/ 91 w 165"/>
                <a:gd name="T37" fmla="*/ 39 h 104"/>
                <a:gd name="T38" fmla="*/ 91 w 165"/>
                <a:gd name="T39" fmla="*/ 104 h 104"/>
                <a:gd name="T40" fmla="*/ 75 w 165"/>
                <a:gd name="T41" fmla="*/ 104 h 104"/>
                <a:gd name="T42" fmla="*/ 75 w 165"/>
                <a:gd name="T43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104">
                  <a:moveTo>
                    <a:pt x="75" y="38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5" y="5"/>
                    <a:pt x="39" y="0"/>
                    <a:pt x="51" y="0"/>
                  </a:cubicBezTo>
                  <a:cubicBezTo>
                    <a:pt x="72" y="0"/>
                    <a:pt x="82" y="9"/>
                    <a:pt x="86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7"/>
                    <a:pt x="112" y="0"/>
                    <a:pt x="125" y="0"/>
                  </a:cubicBezTo>
                  <a:cubicBezTo>
                    <a:pt x="149" y="0"/>
                    <a:pt x="165" y="11"/>
                    <a:pt x="165" y="37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9" y="23"/>
                    <a:pt x="137" y="14"/>
                    <a:pt x="121" y="14"/>
                  </a:cubicBezTo>
                  <a:cubicBezTo>
                    <a:pt x="110" y="14"/>
                    <a:pt x="91" y="24"/>
                    <a:pt x="91" y="3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38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3">
              <a:extLst>
                <a:ext uri="{FF2B5EF4-FFF2-40B4-BE49-F238E27FC236}">
                  <a16:creationId xmlns:a16="http://schemas.microsoft.com/office/drawing/2014/main" id="{C592ED14-8E2D-4FFB-BE4E-E9B5FD2C22B6}"/>
                </a:ext>
              </a:extLst>
            </p:cNvPr>
            <p:cNvSpPr>
              <a:spLocks noEditPoint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3687" y="2016"/>
              <a:ext cx="22" cy="193"/>
            </a:xfrm>
            <a:custGeom>
              <a:avLst/>
              <a:gdLst>
                <a:gd name="T0" fmla="*/ 0 w 22"/>
                <a:gd name="T1" fmla="*/ 27 h 193"/>
                <a:gd name="T2" fmla="*/ 0 w 22"/>
                <a:gd name="T3" fmla="*/ 0 h 193"/>
                <a:gd name="T4" fmla="*/ 22 w 22"/>
                <a:gd name="T5" fmla="*/ 0 h 193"/>
                <a:gd name="T6" fmla="*/ 22 w 22"/>
                <a:gd name="T7" fmla="*/ 27 h 193"/>
                <a:gd name="T8" fmla="*/ 0 w 22"/>
                <a:gd name="T9" fmla="*/ 27 h 193"/>
                <a:gd name="T10" fmla="*/ 0 w 22"/>
                <a:gd name="T11" fmla="*/ 193 h 193"/>
                <a:gd name="T12" fmla="*/ 0 w 22"/>
                <a:gd name="T13" fmla="*/ 60 h 193"/>
                <a:gd name="T14" fmla="*/ 22 w 22"/>
                <a:gd name="T15" fmla="*/ 60 h 193"/>
                <a:gd name="T16" fmla="*/ 22 w 22"/>
                <a:gd name="T17" fmla="*/ 193 h 193"/>
                <a:gd name="T18" fmla="*/ 0 w 22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3">
                  <a:moveTo>
                    <a:pt x="0" y="2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2" y="60"/>
                  </a:lnTo>
                  <a:lnTo>
                    <a:pt x="22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4">
              <a:extLst>
                <a:ext uri="{FF2B5EF4-FFF2-40B4-BE49-F238E27FC236}">
                  <a16:creationId xmlns:a16="http://schemas.microsoft.com/office/drawing/2014/main" id="{1C50F31F-E159-4AB4-96CF-AA10656463D4}"/>
                </a:ext>
              </a:extLst>
            </p:cNvPr>
            <p:cNvSpPr/>
            <p:nvPr userDrawn="1">
              <p:custDataLst>
                <p:tags r:id="rId23"/>
              </p:custDataLst>
            </p:nvPr>
          </p:nvSpPr>
          <p:spPr bwMode="auto">
            <a:xfrm>
              <a:off x="3739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5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9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5">
              <a:extLst>
                <a:ext uri="{FF2B5EF4-FFF2-40B4-BE49-F238E27FC236}">
                  <a16:creationId xmlns:a16="http://schemas.microsoft.com/office/drawing/2014/main" id="{84510DF3-C551-445E-ACE8-33C37DC8B606}"/>
                </a:ext>
              </a:extLst>
            </p:cNvPr>
            <p:cNvSpPr>
              <a:spLocks noEditPoint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3857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9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9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80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5" y="94"/>
                    <a:pt x="78" y="90"/>
                    <a:pt x="89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6">
              <a:extLst>
                <a:ext uri="{FF2B5EF4-FFF2-40B4-BE49-F238E27FC236}">
                  <a16:creationId xmlns:a16="http://schemas.microsoft.com/office/drawing/2014/main" id="{3FCC0809-7FEE-43F8-9277-D40AE242E61F}"/>
                </a:ext>
              </a:extLst>
            </p:cNvPr>
            <p:cNvSpPr/>
            <p:nvPr userDrawn="1">
              <p:custDataLst>
                <p:tags r:id="rId25"/>
              </p:custDataLst>
            </p:nvPr>
          </p:nvSpPr>
          <p:spPr bwMode="auto">
            <a:xfrm>
              <a:off x="4070" y="2017"/>
              <a:ext cx="146" cy="196"/>
            </a:xfrm>
            <a:custGeom>
              <a:avLst/>
              <a:gdLst>
                <a:gd name="T0" fmla="*/ 0 w 113"/>
                <a:gd name="T1" fmla="*/ 111 h 151"/>
                <a:gd name="T2" fmla="*/ 4 w 113"/>
                <a:gd name="T3" fmla="*/ 111 h 151"/>
                <a:gd name="T4" fmla="*/ 60 w 113"/>
                <a:gd name="T5" fmla="*/ 135 h 151"/>
                <a:gd name="T6" fmla="*/ 96 w 113"/>
                <a:gd name="T7" fmla="*/ 111 h 151"/>
                <a:gd name="T8" fmla="*/ 56 w 113"/>
                <a:gd name="T9" fmla="*/ 84 h 151"/>
                <a:gd name="T10" fmla="*/ 2 w 113"/>
                <a:gd name="T11" fmla="*/ 41 h 151"/>
                <a:gd name="T12" fmla="*/ 59 w 113"/>
                <a:gd name="T13" fmla="*/ 0 h 151"/>
                <a:gd name="T14" fmla="*/ 108 w 113"/>
                <a:gd name="T15" fmla="*/ 16 h 151"/>
                <a:gd name="T16" fmla="*/ 108 w 113"/>
                <a:gd name="T17" fmla="*/ 32 h 151"/>
                <a:gd name="T18" fmla="*/ 103 w 113"/>
                <a:gd name="T19" fmla="*/ 32 h 151"/>
                <a:gd name="T20" fmla="*/ 55 w 113"/>
                <a:gd name="T21" fmla="*/ 15 h 151"/>
                <a:gd name="T22" fmla="*/ 19 w 113"/>
                <a:gd name="T23" fmla="*/ 41 h 151"/>
                <a:gd name="T24" fmla="*/ 58 w 113"/>
                <a:gd name="T25" fmla="*/ 68 h 151"/>
                <a:gd name="T26" fmla="*/ 113 w 113"/>
                <a:gd name="T27" fmla="*/ 111 h 151"/>
                <a:gd name="T28" fmla="*/ 60 w 113"/>
                <a:gd name="T29" fmla="*/ 151 h 151"/>
                <a:gd name="T30" fmla="*/ 0 w 113"/>
                <a:gd name="T31" fmla="*/ 131 h 151"/>
                <a:gd name="T32" fmla="*/ 0 w 113"/>
                <a:gd name="T33" fmla="*/ 11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" h="151">
                  <a:moveTo>
                    <a:pt x="0" y="111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18" y="125"/>
                    <a:pt x="41" y="135"/>
                    <a:pt x="60" y="135"/>
                  </a:cubicBezTo>
                  <a:cubicBezTo>
                    <a:pt x="84" y="135"/>
                    <a:pt x="96" y="122"/>
                    <a:pt x="96" y="111"/>
                  </a:cubicBezTo>
                  <a:cubicBezTo>
                    <a:pt x="96" y="93"/>
                    <a:pt x="76" y="88"/>
                    <a:pt x="56" y="84"/>
                  </a:cubicBezTo>
                  <a:cubicBezTo>
                    <a:pt x="31" y="78"/>
                    <a:pt x="2" y="72"/>
                    <a:pt x="2" y="41"/>
                  </a:cubicBezTo>
                  <a:cubicBezTo>
                    <a:pt x="2" y="18"/>
                    <a:pt x="23" y="0"/>
                    <a:pt x="59" y="0"/>
                  </a:cubicBezTo>
                  <a:cubicBezTo>
                    <a:pt x="80" y="0"/>
                    <a:pt x="99" y="8"/>
                    <a:pt x="108" y="16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93" y="23"/>
                    <a:pt x="76" y="15"/>
                    <a:pt x="55" y="15"/>
                  </a:cubicBezTo>
                  <a:cubicBezTo>
                    <a:pt x="33" y="15"/>
                    <a:pt x="19" y="27"/>
                    <a:pt x="19" y="41"/>
                  </a:cubicBezTo>
                  <a:cubicBezTo>
                    <a:pt x="19" y="58"/>
                    <a:pt x="39" y="63"/>
                    <a:pt x="58" y="68"/>
                  </a:cubicBezTo>
                  <a:cubicBezTo>
                    <a:pt x="83" y="74"/>
                    <a:pt x="113" y="79"/>
                    <a:pt x="113" y="111"/>
                  </a:cubicBezTo>
                  <a:cubicBezTo>
                    <a:pt x="113" y="133"/>
                    <a:pt x="94" y="151"/>
                    <a:pt x="60" y="151"/>
                  </a:cubicBezTo>
                  <a:cubicBezTo>
                    <a:pt x="36" y="151"/>
                    <a:pt x="18" y="145"/>
                    <a:pt x="0" y="13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7">
              <a:extLst>
                <a:ext uri="{FF2B5EF4-FFF2-40B4-BE49-F238E27FC236}">
                  <a16:creationId xmlns:a16="http://schemas.microsoft.com/office/drawing/2014/main" id="{B69F6E4A-B64E-418B-9D0D-EBE3D482F3F8}"/>
                </a:ext>
              </a:extLst>
            </p:cNvPr>
            <p:cNvSpPr>
              <a:spLocks noEditPoint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4243" y="2016"/>
              <a:ext cx="20" cy="193"/>
            </a:xfrm>
            <a:custGeom>
              <a:avLst/>
              <a:gdLst>
                <a:gd name="T0" fmla="*/ 0 w 20"/>
                <a:gd name="T1" fmla="*/ 27 h 193"/>
                <a:gd name="T2" fmla="*/ 0 w 20"/>
                <a:gd name="T3" fmla="*/ 0 h 193"/>
                <a:gd name="T4" fmla="*/ 20 w 20"/>
                <a:gd name="T5" fmla="*/ 0 h 193"/>
                <a:gd name="T6" fmla="*/ 20 w 20"/>
                <a:gd name="T7" fmla="*/ 27 h 193"/>
                <a:gd name="T8" fmla="*/ 0 w 20"/>
                <a:gd name="T9" fmla="*/ 27 h 193"/>
                <a:gd name="T10" fmla="*/ 0 w 20"/>
                <a:gd name="T11" fmla="*/ 193 h 193"/>
                <a:gd name="T12" fmla="*/ 0 w 20"/>
                <a:gd name="T13" fmla="*/ 60 h 193"/>
                <a:gd name="T14" fmla="*/ 20 w 20"/>
                <a:gd name="T15" fmla="*/ 60 h 193"/>
                <a:gd name="T16" fmla="*/ 20 w 20"/>
                <a:gd name="T17" fmla="*/ 193 h 193"/>
                <a:gd name="T18" fmla="*/ 0 w 20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3">
                  <a:moveTo>
                    <a:pt x="0" y="27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0" y="60"/>
                  </a:lnTo>
                  <a:lnTo>
                    <a:pt x="20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8">
              <a:extLst>
                <a:ext uri="{FF2B5EF4-FFF2-40B4-BE49-F238E27FC236}">
                  <a16:creationId xmlns:a16="http://schemas.microsoft.com/office/drawing/2014/main" id="{C95DA5A5-4094-415D-9045-9E6AB123B2F6}"/>
                </a:ext>
              </a:extLst>
            </p:cNvPr>
            <p:cNvSpPr/>
            <p:nvPr userDrawn="1">
              <p:custDataLst>
                <p:tags r:id="rId27"/>
              </p:custDataLst>
            </p:nvPr>
          </p:nvSpPr>
          <p:spPr bwMode="auto">
            <a:xfrm>
              <a:off x="4301" y="2013"/>
              <a:ext cx="116" cy="196"/>
            </a:xfrm>
            <a:custGeom>
              <a:avLst/>
              <a:gdLst>
                <a:gd name="T0" fmla="*/ 74 w 90"/>
                <a:gd name="T1" fmla="*/ 87 h 151"/>
                <a:gd name="T2" fmla="*/ 46 w 90"/>
                <a:gd name="T3" fmla="*/ 61 h 151"/>
                <a:gd name="T4" fmla="*/ 16 w 90"/>
                <a:gd name="T5" fmla="*/ 85 h 151"/>
                <a:gd name="T6" fmla="*/ 16 w 90"/>
                <a:gd name="T7" fmla="*/ 151 h 151"/>
                <a:gd name="T8" fmla="*/ 0 w 90"/>
                <a:gd name="T9" fmla="*/ 151 h 151"/>
                <a:gd name="T10" fmla="*/ 0 w 90"/>
                <a:gd name="T11" fmla="*/ 0 h 151"/>
                <a:gd name="T12" fmla="*/ 16 w 90"/>
                <a:gd name="T13" fmla="*/ 0 h 151"/>
                <a:gd name="T14" fmla="*/ 16 w 90"/>
                <a:gd name="T15" fmla="*/ 66 h 151"/>
                <a:gd name="T16" fmla="*/ 18 w 90"/>
                <a:gd name="T17" fmla="*/ 66 h 151"/>
                <a:gd name="T18" fmla="*/ 51 w 90"/>
                <a:gd name="T19" fmla="*/ 47 h 151"/>
                <a:gd name="T20" fmla="*/ 90 w 90"/>
                <a:gd name="T21" fmla="*/ 85 h 151"/>
                <a:gd name="T22" fmla="*/ 90 w 90"/>
                <a:gd name="T23" fmla="*/ 151 h 151"/>
                <a:gd name="T24" fmla="*/ 74 w 90"/>
                <a:gd name="T25" fmla="*/ 151 h 151"/>
                <a:gd name="T26" fmla="*/ 74 w 90"/>
                <a:gd name="T27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51">
                  <a:moveTo>
                    <a:pt x="74" y="87"/>
                  </a:moveTo>
                  <a:cubicBezTo>
                    <a:pt x="74" y="70"/>
                    <a:pt x="62" y="61"/>
                    <a:pt x="46" y="61"/>
                  </a:cubicBezTo>
                  <a:cubicBezTo>
                    <a:pt x="34" y="61"/>
                    <a:pt x="17" y="70"/>
                    <a:pt x="16" y="8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52"/>
                    <a:pt x="37" y="47"/>
                    <a:pt x="51" y="47"/>
                  </a:cubicBezTo>
                  <a:cubicBezTo>
                    <a:pt x="74" y="47"/>
                    <a:pt x="90" y="58"/>
                    <a:pt x="90" y="85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74" y="151"/>
                    <a:pt x="74" y="151"/>
                    <a:pt x="74" y="151"/>
                  </a:cubicBezTo>
                  <a:lnTo>
                    <a:pt x="74" y="87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9">
              <a:extLst>
                <a:ext uri="{FF2B5EF4-FFF2-40B4-BE49-F238E27FC236}">
                  <a16:creationId xmlns:a16="http://schemas.microsoft.com/office/drawing/2014/main" id="{A505271D-94BA-4F59-895C-1C8A84A8A1F8}"/>
                </a:ext>
              </a:extLst>
            </p:cNvPr>
            <p:cNvSpPr/>
            <p:nvPr userDrawn="1">
              <p:custDataLst>
                <p:tags r:id="rId28"/>
              </p:custDataLst>
            </p:nvPr>
          </p:nvSpPr>
          <p:spPr bwMode="auto">
            <a:xfrm>
              <a:off x="4433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30">
              <a:extLst>
                <a:ext uri="{FF2B5EF4-FFF2-40B4-BE49-F238E27FC236}">
                  <a16:creationId xmlns:a16="http://schemas.microsoft.com/office/drawing/2014/main" id="{2BB76B9D-EDB3-4ECE-81C7-4FBB7F9A1F07}"/>
                </a:ext>
              </a:extLst>
            </p:cNvPr>
            <p:cNvSpPr>
              <a:spLocks noEditPoints="1"/>
            </p:cNvSpPr>
            <p:nvPr userDrawn="1">
              <p:custDataLst>
                <p:tags r:id="rId29"/>
              </p:custDataLst>
            </p:nvPr>
          </p:nvSpPr>
          <p:spPr bwMode="auto">
            <a:xfrm>
              <a:off x="4527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5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69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0 w 88"/>
                <a:gd name="T17" fmla="*/ 28 h 108"/>
                <a:gd name="T18" fmla="*/ 7 w 88"/>
                <a:gd name="T19" fmla="*/ 28 h 108"/>
                <a:gd name="T20" fmla="*/ 7 w 88"/>
                <a:gd name="T21" fmla="*/ 13 h 108"/>
                <a:gd name="T22" fmla="*/ 44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6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0" y="103"/>
                    <a:pt x="49" y="108"/>
                    <a:pt x="35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69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6" y="6"/>
                    <a:pt x="28" y="0"/>
                    <a:pt x="44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6" y="65"/>
                    <a:pt x="16" y="77"/>
                  </a:cubicBezTo>
                  <a:cubicBezTo>
                    <a:pt x="16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31">
              <a:extLst>
                <a:ext uri="{FF2B5EF4-FFF2-40B4-BE49-F238E27FC236}">
                  <a16:creationId xmlns:a16="http://schemas.microsoft.com/office/drawing/2014/main" id="{8D6AD140-9EB0-4B78-870E-43E77D532042}"/>
                </a:ext>
              </a:extLst>
            </p:cNvPr>
            <p:cNvSpPr/>
            <p:nvPr userDrawn="1">
              <p:custDataLst>
                <p:tags r:id="rId30"/>
              </p:custDataLst>
            </p:nvPr>
          </p:nvSpPr>
          <p:spPr bwMode="auto">
            <a:xfrm>
              <a:off x="4670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9 w 79"/>
                <a:gd name="T5" fmla="*/ 95 h 108"/>
                <a:gd name="T6" fmla="*/ 64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0" y="64"/>
                    <a:pt x="0" y="29"/>
                  </a:cubicBezTo>
                  <a:cubicBezTo>
                    <a:pt x="0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32">
              <a:extLst>
                <a:ext uri="{FF2B5EF4-FFF2-40B4-BE49-F238E27FC236}">
                  <a16:creationId xmlns:a16="http://schemas.microsoft.com/office/drawing/2014/main" id="{D7E30638-04BF-4016-A252-DF17BB955551}"/>
                </a:ext>
              </a:extLst>
            </p:cNvPr>
            <p:cNvSpPr/>
            <p:nvPr userDrawn="1">
              <p:custDataLst>
                <p:tags r:id="rId31"/>
              </p:custDataLst>
            </p:nvPr>
          </p:nvSpPr>
          <p:spPr bwMode="auto">
            <a:xfrm>
              <a:off x="4799" y="2076"/>
              <a:ext cx="119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6 w 92"/>
                <a:gd name="T13" fmla="*/ 103 h 104"/>
                <a:gd name="T14" fmla="*/ 76 w 92"/>
                <a:gd name="T15" fmla="*/ 85 h 104"/>
                <a:gd name="T16" fmla="*/ 74 w 92"/>
                <a:gd name="T17" fmla="*/ 85 h 104"/>
                <a:gd name="T18" fmla="*/ 39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39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3">
              <a:extLst>
                <a:ext uri="{FF2B5EF4-FFF2-40B4-BE49-F238E27FC236}">
                  <a16:creationId xmlns:a16="http://schemas.microsoft.com/office/drawing/2014/main" id="{4C0881B7-33BC-4AD5-8DC0-5A74726D541B}"/>
                </a:ext>
              </a:extLst>
            </p:cNvPr>
            <p:cNvSpPr/>
            <p:nvPr userDrawn="1">
              <p:custDataLst>
                <p:tags r:id="rId32"/>
              </p:custDataLst>
            </p:nvPr>
          </p:nvSpPr>
          <p:spPr bwMode="auto">
            <a:xfrm>
              <a:off x="493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4">
              <a:extLst>
                <a:ext uri="{FF2B5EF4-FFF2-40B4-BE49-F238E27FC236}">
                  <a16:creationId xmlns:a16="http://schemas.microsoft.com/office/drawing/2014/main" id="{D7090BED-F42F-4FA6-9993-D74758B4DA51}"/>
                </a:ext>
              </a:extLst>
            </p:cNvPr>
            <p:cNvSpPr/>
            <p:nvPr userDrawn="1">
              <p:custDataLst>
                <p:tags r:id="rId33"/>
              </p:custDataLst>
            </p:nvPr>
          </p:nvSpPr>
          <p:spPr bwMode="auto">
            <a:xfrm>
              <a:off x="5038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9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8" y="99"/>
                    <a:pt x="54" y="104"/>
                    <a:pt x="40" y="104"/>
                  </a:cubicBezTo>
                  <a:cubicBezTo>
                    <a:pt x="17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5">
              <a:extLst>
                <a:ext uri="{FF2B5EF4-FFF2-40B4-BE49-F238E27FC236}">
                  <a16:creationId xmlns:a16="http://schemas.microsoft.com/office/drawing/2014/main" id="{19DFF8C6-9164-4F74-8BE3-A6E2258EB44A}"/>
                </a:ext>
              </a:extLst>
            </p:cNvPr>
            <p:cNvSpPr/>
            <p:nvPr userDrawn="1">
              <p:custDataLst>
                <p:tags r:id="rId34"/>
              </p:custDataLst>
            </p:nvPr>
          </p:nvSpPr>
          <p:spPr bwMode="auto">
            <a:xfrm>
              <a:off x="5186" y="2073"/>
              <a:ext cx="103" cy="140"/>
            </a:xfrm>
            <a:custGeom>
              <a:avLst/>
              <a:gdLst>
                <a:gd name="T0" fmla="*/ 0 w 80"/>
                <a:gd name="T1" fmla="*/ 80 h 108"/>
                <a:gd name="T2" fmla="*/ 6 w 80"/>
                <a:gd name="T3" fmla="*/ 80 h 108"/>
                <a:gd name="T4" fmla="*/ 39 w 80"/>
                <a:gd name="T5" fmla="*/ 95 h 108"/>
                <a:gd name="T6" fmla="*/ 64 w 80"/>
                <a:gd name="T7" fmla="*/ 79 h 108"/>
                <a:gd name="T8" fmla="*/ 1 w 80"/>
                <a:gd name="T9" fmla="*/ 29 h 108"/>
                <a:gd name="T10" fmla="*/ 41 w 80"/>
                <a:gd name="T11" fmla="*/ 0 h 108"/>
                <a:gd name="T12" fmla="*/ 74 w 80"/>
                <a:gd name="T13" fmla="*/ 9 h 108"/>
                <a:gd name="T14" fmla="*/ 74 w 80"/>
                <a:gd name="T15" fmla="*/ 25 h 108"/>
                <a:gd name="T16" fmla="*/ 70 w 80"/>
                <a:gd name="T17" fmla="*/ 25 h 108"/>
                <a:gd name="T18" fmla="*/ 41 w 80"/>
                <a:gd name="T19" fmla="*/ 13 h 108"/>
                <a:gd name="T20" fmla="*/ 16 w 80"/>
                <a:gd name="T21" fmla="*/ 27 h 108"/>
                <a:gd name="T22" fmla="*/ 80 w 80"/>
                <a:gd name="T23" fmla="*/ 78 h 108"/>
                <a:gd name="T24" fmla="*/ 39 w 80"/>
                <a:gd name="T25" fmla="*/ 108 h 108"/>
                <a:gd name="T26" fmla="*/ 0 w 80"/>
                <a:gd name="T27" fmla="*/ 96 h 108"/>
                <a:gd name="T28" fmla="*/ 0 w 80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8">
                  <a:moveTo>
                    <a:pt x="0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1" y="64"/>
                    <a:pt x="1" y="29"/>
                  </a:cubicBezTo>
                  <a:cubicBezTo>
                    <a:pt x="1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80" y="42"/>
                    <a:pt x="80" y="78"/>
                  </a:cubicBezTo>
                  <a:cubicBezTo>
                    <a:pt x="80" y="96"/>
                    <a:pt x="68" y="108"/>
                    <a:pt x="39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6">
              <a:extLst>
                <a:ext uri="{FF2B5EF4-FFF2-40B4-BE49-F238E27FC236}">
                  <a16:creationId xmlns:a16="http://schemas.microsoft.com/office/drawing/2014/main" id="{30E056CC-E7BC-4B97-A8D6-9C7B447E2A7F}"/>
                </a:ext>
              </a:extLst>
            </p:cNvPr>
            <p:cNvSpPr>
              <a:spLocks noEditPoints="1"/>
            </p:cNvSpPr>
            <p:nvPr userDrawn="1">
              <p:custDataLst>
                <p:tags r:id="rId35"/>
              </p:custDataLst>
            </p:nvPr>
          </p:nvSpPr>
          <p:spPr bwMode="auto">
            <a:xfrm>
              <a:off x="1" y="2017"/>
              <a:ext cx="938" cy="292"/>
            </a:xfrm>
            <a:custGeom>
              <a:avLst/>
              <a:gdLst>
                <a:gd name="T0" fmla="*/ 638 w 728"/>
                <a:gd name="T1" fmla="*/ 215 h 225"/>
                <a:gd name="T2" fmla="*/ 636 w 728"/>
                <a:gd name="T3" fmla="*/ 192 h 225"/>
                <a:gd name="T4" fmla="*/ 148 w 728"/>
                <a:gd name="T5" fmla="*/ 120 h 225"/>
                <a:gd name="T6" fmla="*/ 213 w 728"/>
                <a:gd name="T7" fmla="*/ 119 h 225"/>
                <a:gd name="T8" fmla="*/ 202 w 728"/>
                <a:gd name="T9" fmla="*/ 105 h 225"/>
                <a:gd name="T10" fmla="*/ 180 w 728"/>
                <a:gd name="T11" fmla="*/ 127 h 225"/>
                <a:gd name="T12" fmla="*/ 194 w 728"/>
                <a:gd name="T13" fmla="*/ 138 h 225"/>
                <a:gd name="T14" fmla="*/ 648 w 728"/>
                <a:gd name="T15" fmla="*/ 204 h 225"/>
                <a:gd name="T16" fmla="*/ 584 w 728"/>
                <a:gd name="T17" fmla="*/ 200 h 225"/>
                <a:gd name="T18" fmla="*/ 580 w 728"/>
                <a:gd name="T19" fmla="*/ 215 h 225"/>
                <a:gd name="T20" fmla="*/ 13 w 728"/>
                <a:gd name="T21" fmla="*/ 185 h 225"/>
                <a:gd name="T22" fmla="*/ 41 w 728"/>
                <a:gd name="T23" fmla="*/ 108 h 225"/>
                <a:gd name="T24" fmla="*/ 32 w 728"/>
                <a:gd name="T25" fmla="*/ 127 h 225"/>
                <a:gd name="T26" fmla="*/ 56 w 728"/>
                <a:gd name="T27" fmla="*/ 73 h 225"/>
                <a:gd name="T28" fmla="*/ 27 w 728"/>
                <a:gd name="T29" fmla="*/ 91 h 225"/>
                <a:gd name="T30" fmla="*/ 674 w 728"/>
                <a:gd name="T31" fmla="*/ 0 h 225"/>
                <a:gd name="T32" fmla="*/ 675 w 728"/>
                <a:gd name="T33" fmla="*/ 150 h 225"/>
                <a:gd name="T34" fmla="*/ 724 w 728"/>
                <a:gd name="T35" fmla="*/ 200 h 225"/>
                <a:gd name="T36" fmla="*/ 728 w 728"/>
                <a:gd name="T37" fmla="*/ 201 h 225"/>
                <a:gd name="T38" fmla="*/ 724 w 728"/>
                <a:gd name="T39" fmla="*/ 208 h 225"/>
                <a:gd name="T40" fmla="*/ 183 w 728"/>
                <a:gd name="T41" fmla="*/ 85 h 225"/>
                <a:gd name="T42" fmla="*/ 169 w 728"/>
                <a:gd name="T43" fmla="*/ 75 h 225"/>
                <a:gd name="T44" fmla="*/ 677 w 728"/>
                <a:gd name="T45" fmla="*/ 215 h 225"/>
                <a:gd name="T46" fmla="*/ 501 w 728"/>
                <a:gd name="T47" fmla="*/ 196 h 225"/>
                <a:gd name="T48" fmla="*/ 509 w 728"/>
                <a:gd name="T49" fmla="*/ 195 h 225"/>
                <a:gd name="T50" fmla="*/ 513 w 728"/>
                <a:gd name="T51" fmla="*/ 215 h 225"/>
                <a:gd name="T52" fmla="*/ 606 w 728"/>
                <a:gd name="T53" fmla="*/ 147 h 225"/>
                <a:gd name="T54" fmla="*/ 540 w 728"/>
                <a:gd name="T55" fmla="*/ 23 h 225"/>
                <a:gd name="T56" fmla="*/ 469 w 728"/>
                <a:gd name="T57" fmla="*/ 225 h 225"/>
                <a:gd name="T58" fmla="*/ 473 w 728"/>
                <a:gd name="T59" fmla="*/ 208 h 225"/>
                <a:gd name="T60" fmla="*/ 513 w 728"/>
                <a:gd name="T61" fmla="*/ 181 h 225"/>
                <a:gd name="T62" fmla="*/ 564 w 728"/>
                <a:gd name="T63" fmla="*/ 210 h 225"/>
                <a:gd name="T64" fmla="*/ 548 w 728"/>
                <a:gd name="T65" fmla="*/ 201 h 225"/>
                <a:gd name="T66" fmla="*/ 523 w 728"/>
                <a:gd name="T67" fmla="*/ 198 h 225"/>
                <a:gd name="T68" fmla="*/ 526 w 728"/>
                <a:gd name="T69" fmla="*/ 198 h 225"/>
                <a:gd name="T70" fmla="*/ 363 w 728"/>
                <a:gd name="T71" fmla="*/ 197 h 225"/>
                <a:gd name="T72" fmla="*/ 456 w 728"/>
                <a:gd name="T73" fmla="*/ 192 h 225"/>
                <a:gd name="T74" fmla="*/ 462 w 728"/>
                <a:gd name="T75" fmla="*/ 192 h 225"/>
                <a:gd name="T76" fmla="*/ 101 w 728"/>
                <a:gd name="T77" fmla="*/ 131 h 225"/>
                <a:gd name="T78" fmla="*/ 209 w 728"/>
                <a:gd name="T79" fmla="*/ 222 h 225"/>
                <a:gd name="T80" fmla="*/ 227 w 728"/>
                <a:gd name="T81" fmla="*/ 46 h 225"/>
                <a:gd name="T82" fmla="*/ 217 w 728"/>
                <a:gd name="T83" fmla="*/ 60 h 225"/>
                <a:gd name="T84" fmla="*/ 204 w 728"/>
                <a:gd name="T85" fmla="*/ 33 h 225"/>
                <a:gd name="T86" fmla="*/ 158 w 728"/>
                <a:gd name="T87" fmla="*/ 77 h 225"/>
                <a:gd name="T88" fmla="*/ 136 w 728"/>
                <a:gd name="T89" fmla="*/ 71 h 225"/>
                <a:gd name="T90" fmla="*/ 134 w 728"/>
                <a:gd name="T91" fmla="*/ 167 h 225"/>
                <a:gd name="T92" fmla="*/ 146 w 728"/>
                <a:gd name="T93" fmla="*/ 152 h 225"/>
                <a:gd name="T94" fmla="*/ 107 w 728"/>
                <a:gd name="T95" fmla="*/ 85 h 225"/>
                <a:gd name="T96" fmla="*/ 152 w 728"/>
                <a:gd name="T97" fmla="*/ 130 h 225"/>
                <a:gd name="T98" fmla="*/ 158 w 728"/>
                <a:gd name="T99" fmla="*/ 178 h 225"/>
                <a:gd name="T100" fmla="*/ 242 w 728"/>
                <a:gd name="T101" fmla="*/ 156 h 225"/>
                <a:gd name="T102" fmla="*/ 229 w 728"/>
                <a:gd name="T103" fmla="*/ 141 h 225"/>
                <a:gd name="T104" fmla="*/ 255 w 728"/>
                <a:gd name="T105" fmla="*/ 125 h 225"/>
                <a:gd name="T106" fmla="*/ 209 w 728"/>
                <a:gd name="T107" fmla="*/ 84 h 225"/>
                <a:gd name="T108" fmla="*/ 376 w 728"/>
                <a:gd name="T109" fmla="*/ 66 h 225"/>
                <a:gd name="T110" fmla="*/ 399 w 728"/>
                <a:gd name="T111" fmla="*/ 192 h 225"/>
                <a:gd name="T112" fmla="*/ 397 w 728"/>
                <a:gd name="T113" fmla="*/ 195 h 225"/>
                <a:gd name="T114" fmla="*/ 426 w 728"/>
                <a:gd name="T115" fmla="*/ 203 h 225"/>
                <a:gd name="T116" fmla="*/ 430 w 728"/>
                <a:gd name="T117" fmla="*/ 204 h 225"/>
                <a:gd name="T118" fmla="*/ 624 w 728"/>
                <a:gd name="T119" fmla="*/ 197 h 225"/>
                <a:gd name="T120" fmla="*/ 608 w 728"/>
                <a:gd name="T121" fmla="*/ 210 h 225"/>
                <a:gd name="T122" fmla="*/ 411 w 728"/>
                <a:gd name="T123" fmla="*/ 192 h 225"/>
                <a:gd name="T124" fmla="*/ 418 w 728"/>
                <a:gd name="T125" fmla="*/ 20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8" h="225">
                  <a:moveTo>
                    <a:pt x="636" y="184"/>
                  </a:moveTo>
                  <a:cubicBezTo>
                    <a:pt x="632" y="184"/>
                    <a:pt x="632" y="184"/>
                    <a:pt x="632" y="184"/>
                  </a:cubicBezTo>
                  <a:cubicBezTo>
                    <a:pt x="632" y="192"/>
                    <a:pt x="632" y="192"/>
                    <a:pt x="632" y="192"/>
                  </a:cubicBezTo>
                  <a:cubicBezTo>
                    <a:pt x="628" y="192"/>
                    <a:pt x="628" y="192"/>
                    <a:pt x="628" y="192"/>
                  </a:cubicBezTo>
                  <a:cubicBezTo>
                    <a:pt x="628" y="195"/>
                    <a:pt x="628" y="195"/>
                    <a:pt x="628" y="195"/>
                  </a:cubicBezTo>
                  <a:cubicBezTo>
                    <a:pt x="632" y="195"/>
                    <a:pt x="632" y="195"/>
                    <a:pt x="632" y="195"/>
                  </a:cubicBezTo>
                  <a:cubicBezTo>
                    <a:pt x="632" y="208"/>
                    <a:pt x="632" y="208"/>
                    <a:pt x="632" y="208"/>
                  </a:cubicBezTo>
                  <a:cubicBezTo>
                    <a:pt x="632" y="214"/>
                    <a:pt x="634" y="215"/>
                    <a:pt x="638" y="215"/>
                  </a:cubicBezTo>
                  <a:cubicBezTo>
                    <a:pt x="641" y="215"/>
                    <a:pt x="641" y="215"/>
                    <a:pt x="641" y="215"/>
                  </a:cubicBezTo>
                  <a:cubicBezTo>
                    <a:pt x="641" y="212"/>
                    <a:pt x="641" y="212"/>
                    <a:pt x="641" y="212"/>
                  </a:cubicBezTo>
                  <a:cubicBezTo>
                    <a:pt x="639" y="212"/>
                    <a:pt x="639" y="212"/>
                    <a:pt x="639" y="212"/>
                  </a:cubicBezTo>
                  <a:cubicBezTo>
                    <a:pt x="637" y="212"/>
                    <a:pt x="636" y="212"/>
                    <a:pt x="636" y="209"/>
                  </a:cubicBezTo>
                  <a:cubicBezTo>
                    <a:pt x="636" y="195"/>
                    <a:pt x="636" y="195"/>
                    <a:pt x="636" y="195"/>
                  </a:cubicBezTo>
                  <a:cubicBezTo>
                    <a:pt x="641" y="195"/>
                    <a:pt x="641" y="195"/>
                    <a:pt x="641" y="195"/>
                  </a:cubicBezTo>
                  <a:cubicBezTo>
                    <a:pt x="641" y="192"/>
                    <a:pt x="641" y="192"/>
                    <a:pt x="641" y="192"/>
                  </a:cubicBezTo>
                  <a:cubicBezTo>
                    <a:pt x="636" y="192"/>
                    <a:pt x="636" y="192"/>
                    <a:pt x="636" y="192"/>
                  </a:cubicBezTo>
                  <a:lnTo>
                    <a:pt x="636" y="184"/>
                  </a:lnTo>
                  <a:close/>
                  <a:moveTo>
                    <a:pt x="150" y="94"/>
                  </a:moveTo>
                  <a:cubicBezTo>
                    <a:pt x="149" y="93"/>
                    <a:pt x="147" y="93"/>
                    <a:pt x="146" y="94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35" y="106"/>
                    <a:pt x="135" y="107"/>
                  </a:cubicBezTo>
                  <a:cubicBezTo>
                    <a:pt x="135" y="107"/>
                    <a:pt x="136" y="108"/>
                    <a:pt x="136" y="108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7" y="119"/>
                    <a:pt x="148" y="120"/>
                    <a:pt x="148" y="120"/>
                  </a:cubicBezTo>
                  <a:cubicBezTo>
                    <a:pt x="149" y="120"/>
                    <a:pt x="150" y="119"/>
                    <a:pt x="150" y="11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7"/>
                    <a:pt x="161" y="107"/>
                  </a:cubicBezTo>
                  <a:cubicBezTo>
                    <a:pt x="161" y="106"/>
                    <a:pt x="161" y="105"/>
                    <a:pt x="161" y="105"/>
                  </a:cubicBezTo>
                  <a:lnTo>
                    <a:pt x="150" y="94"/>
                  </a:lnTo>
                  <a:close/>
                  <a:moveTo>
                    <a:pt x="202" y="107"/>
                  </a:moveTo>
                  <a:cubicBezTo>
                    <a:pt x="202" y="107"/>
                    <a:pt x="202" y="108"/>
                    <a:pt x="202" y="108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213" y="119"/>
                    <a:pt x="214" y="120"/>
                    <a:pt x="215" y="120"/>
                  </a:cubicBezTo>
                  <a:cubicBezTo>
                    <a:pt x="215" y="120"/>
                    <a:pt x="216" y="119"/>
                    <a:pt x="217" y="119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8" y="107"/>
                    <a:pt x="228" y="106"/>
                    <a:pt x="227" y="105"/>
                  </a:cubicBezTo>
                  <a:cubicBezTo>
                    <a:pt x="217" y="94"/>
                    <a:pt x="217" y="94"/>
                    <a:pt x="217" y="94"/>
                  </a:cubicBezTo>
                  <a:cubicBezTo>
                    <a:pt x="216" y="94"/>
                    <a:pt x="215" y="93"/>
                    <a:pt x="215" y="93"/>
                  </a:cubicBezTo>
                  <a:cubicBezTo>
                    <a:pt x="214" y="93"/>
                    <a:pt x="213" y="94"/>
                    <a:pt x="213" y="94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5"/>
                    <a:pt x="202" y="106"/>
                    <a:pt x="202" y="107"/>
                  </a:cubicBezTo>
                  <a:close/>
                  <a:moveTo>
                    <a:pt x="700" y="215"/>
                  </a:moveTo>
                  <a:cubicBezTo>
                    <a:pt x="704" y="215"/>
                    <a:pt x="704" y="215"/>
                    <a:pt x="704" y="215"/>
                  </a:cubicBezTo>
                  <a:cubicBezTo>
                    <a:pt x="704" y="192"/>
                    <a:pt x="704" y="192"/>
                    <a:pt x="704" y="192"/>
                  </a:cubicBezTo>
                  <a:cubicBezTo>
                    <a:pt x="700" y="192"/>
                    <a:pt x="700" y="192"/>
                    <a:pt x="700" y="192"/>
                  </a:cubicBezTo>
                  <a:lnTo>
                    <a:pt x="700" y="215"/>
                  </a:lnTo>
                  <a:close/>
                  <a:moveTo>
                    <a:pt x="183" y="127"/>
                  </a:moveTo>
                  <a:cubicBezTo>
                    <a:pt x="182" y="126"/>
                    <a:pt x="181" y="126"/>
                    <a:pt x="180" y="127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9" y="138"/>
                    <a:pt x="168" y="139"/>
                    <a:pt x="168" y="140"/>
                  </a:cubicBezTo>
                  <a:cubicBezTo>
                    <a:pt x="168" y="140"/>
                    <a:pt x="169" y="141"/>
                    <a:pt x="169" y="141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1" y="153"/>
                    <a:pt x="182" y="153"/>
                  </a:cubicBezTo>
                  <a:cubicBezTo>
                    <a:pt x="182" y="153"/>
                    <a:pt x="183" y="152"/>
                    <a:pt x="183" y="152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39"/>
                    <a:pt x="194" y="138"/>
                  </a:cubicBezTo>
                  <a:lnTo>
                    <a:pt x="183" y="127"/>
                  </a:lnTo>
                  <a:close/>
                  <a:moveTo>
                    <a:pt x="656" y="191"/>
                  </a:moveTo>
                  <a:cubicBezTo>
                    <a:pt x="649" y="191"/>
                    <a:pt x="644" y="196"/>
                    <a:pt x="644" y="204"/>
                  </a:cubicBezTo>
                  <a:cubicBezTo>
                    <a:pt x="644" y="211"/>
                    <a:pt x="649" y="216"/>
                    <a:pt x="656" y="216"/>
                  </a:cubicBezTo>
                  <a:cubicBezTo>
                    <a:pt x="663" y="216"/>
                    <a:pt x="668" y="211"/>
                    <a:pt x="668" y="204"/>
                  </a:cubicBezTo>
                  <a:cubicBezTo>
                    <a:pt x="668" y="196"/>
                    <a:pt x="663" y="191"/>
                    <a:pt x="656" y="191"/>
                  </a:cubicBezTo>
                  <a:close/>
                  <a:moveTo>
                    <a:pt x="656" y="213"/>
                  </a:moveTo>
                  <a:cubicBezTo>
                    <a:pt x="651" y="213"/>
                    <a:pt x="648" y="209"/>
                    <a:pt x="648" y="204"/>
                  </a:cubicBezTo>
                  <a:cubicBezTo>
                    <a:pt x="648" y="198"/>
                    <a:pt x="651" y="194"/>
                    <a:pt x="656" y="194"/>
                  </a:cubicBezTo>
                  <a:cubicBezTo>
                    <a:pt x="660" y="194"/>
                    <a:pt x="664" y="198"/>
                    <a:pt x="664" y="204"/>
                  </a:cubicBezTo>
                  <a:cubicBezTo>
                    <a:pt x="664" y="209"/>
                    <a:pt x="660" y="213"/>
                    <a:pt x="656" y="213"/>
                  </a:cubicBezTo>
                  <a:close/>
                  <a:moveTo>
                    <a:pt x="580" y="215"/>
                  </a:moveTo>
                  <a:cubicBezTo>
                    <a:pt x="603" y="215"/>
                    <a:pt x="603" y="215"/>
                    <a:pt x="603" y="215"/>
                  </a:cubicBezTo>
                  <a:cubicBezTo>
                    <a:pt x="603" y="212"/>
                    <a:pt x="603" y="212"/>
                    <a:pt x="603" y="212"/>
                  </a:cubicBezTo>
                  <a:cubicBezTo>
                    <a:pt x="584" y="212"/>
                    <a:pt x="584" y="212"/>
                    <a:pt x="584" y="212"/>
                  </a:cubicBezTo>
                  <a:cubicBezTo>
                    <a:pt x="584" y="200"/>
                    <a:pt x="584" y="200"/>
                    <a:pt x="584" y="200"/>
                  </a:cubicBezTo>
                  <a:cubicBezTo>
                    <a:pt x="601" y="200"/>
                    <a:pt x="601" y="200"/>
                    <a:pt x="601" y="200"/>
                  </a:cubicBezTo>
                  <a:cubicBezTo>
                    <a:pt x="601" y="197"/>
                    <a:pt x="601" y="197"/>
                    <a:pt x="601" y="197"/>
                  </a:cubicBezTo>
                  <a:cubicBezTo>
                    <a:pt x="584" y="197"/>
                    <a:pt x="584" y="197"/>
                    <a:pt x="584" y="197"/>
                  </a:cubicBezTo>
                  <a:cubicBezTo>
                    <a:pt x="584" y="185"/>
                    <a:pt x="584" y="185"/>
                    <a:pt x="584" y="185"/>
                  </a:cubicBezTo>
                  <a:cubicBezTo>
                    <a:pt x="603" y="185"/>
                    <a:pt x="603" y="185"/>
                    <a:pt x="603" y="185"/>
                  </a:cubicBezTo>
                  <a:cubicBezTo>
                    <a:pt x="603" y="182"/>
                    <a:pt x="603" y="182"/>
                    <a:pt x="603" y="182"/>
                  </a:cubicBezTo>
                  <a:cubicBezTo>
                    <a:pt x="580" y="182"/>
                    <a:pt x="580" y="182"/>
                    <a:pt x="580" y="182"/>
                  </a:cubicBezTo>
                  <a:lnTo>
                    <a:pt x="580" y="215"/>
                  </a:lnTo>
                  <a:close/>
                  <a:moveTo>
                    <a:pt x="41" y="108"/>
                  </a:moveTo>
                  <a:cubicBezTo>
                    <a:pt x="37" y="105"/>
                    <a:pt x="31" y="105"/>
                    <a:pt x="27" y="108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5"/>
                    <a:pt x="0" y="137"/>
                    <a:pt x="0" y="140"/>
                  </a:cubicBezTo>
                  <a:cubicBezTo>
                    <a:pt x="0" y="142"/>
                    <a:pt x="1" y="145"/>
                    <a:pt x="3" y="147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10" y="175"/>
                    <a:pt x="10" y="181"/>
                    <a:pt x="13" y="185"/>
                  </a:cubicBezTo>
                  <a:cubicBezTo>
                    <a:pt x="15" y="187"/>
                    <a:pt x="18" y="188"/>
                    <a:pt x="21" y="188"/>
                  </a:cubicBezTo>
                  <a:cubicBezTo>
                    <a:pt x="23" y="188"/>
                    <a:pt x="26" y="187"/>
                    <a:pt x="28" y="185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7" y="145"/>
                    <a:pt x="68" y="142"/>
                    <a:pt x="68" y="140"/>
                  </a:cubicBezTo>
                  <a:cubicBezTo>
                    <a:pt x="68" y="137"/>
                    <a:pt x="67" y="135"/>
                    <a:pt x="66" y="133"/>
                  </a:cubicBezTo>
                  <a:lnTo>
                    <a:pt x="41" y="108"/>
                  </a:lnTo>
                  <a:close/>
                  <a:moveTo>
                    <a:pt x="47" y="141"/>
                  </a:move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5" y="152"/>
                    <a:pt x="34" y="152"/>
                  </a:cubicBezTo>
                  <a:cubicBezTo>
                    <a:pt x="34" y="152"/>
                    <a:pt x="33" y="152"/>
                    <a:pt x="32" y="152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1" y="141"/>
                    <a:pt x="21" y="140"/>
                    <a:pt x="21" y="139"/>
                  </a:cubicBezTo>
                  <a:cubicBezTo>
                    <a:pt x="21" y="139"/>
                    <a:pt x="21" y="138"/>
                    <a:pt x="22" y="13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6"/>
                    <a:pt x="35" y="126"/>
                    <a:pt x="36" y="12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9"/>
                    <a:pt x="48" y="140"/>
                    <a:pt x="47" y="141"/>
                  </a:cubicBezTo>
                  <a:close/>
                  <a:moveTo>
                    <a:pt x="27" y="91"/>
                  </a:moveTo>
                  <a:cubicBezTo>
                    <a:pt x="29" y="93"/>
                    <a:pt x="32" y="94"/>
                    <a:pt x="34" y="94"/>
                  </a:cubicBezTo>
                  <a:cubicBezTo>
                    <a:pt x="37" y="94"/>
                    <a:pt x="39" y="93"/>
                    <a:pt x="41" y="91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5" y="78"/>
                    <a:pt x="56" y="75"/>
                    <a:pt x="56" y="73"/>
                  </a:cubicBezTo>
                  <a:cubicBezTo>
                    <a:pt x="56" y="70"/>
                    <a:pt x="55" y="68"/>
                    <a:pt x="53" y="66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9" y="52"/>
                    <a:pt x="37" y="51"/>
                    <a:pt x="34" y="51"/>
                  </a:cubicBezTo>
                  <a:cubicBezTo>
                    <a:pt x="32" y="51"/>
                    <a:pt x="29" y="52"/>
                    <a:pt x="27" y="5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4" y="68"/>
                    <a:pt x="13" y="70"/>
                    <a:pt x="13" y="73"/>
                  </a:cubicBezTo>
                  <a:cubicBezTo>
                    <a:pt x="13" y="75"/>
                    <a:pt x="14" y="78"/>
                    <a:pt x="16" y="80"/>
                  </a:cubicBezTo>
                  <a:lnTo>
                    <a:pt x="27" y="91"/>
                  </a:lnTo>
                  <a:close/>
                  <a:moveTo>
                    <a:pt x="728" y="111"/>
                  </a:moveTo>
                  <a:cubicBezTo>
                    <a:pt x="728" y="79"/>
                    <a:pt x="698" y="73"/>
                    <a:pt x="674" y="67"/>
                  </a:cubicBezTo>
                  <a:cubicBezTo>
                    <a:pt x="654" y="62"/>
                    <a:pt x="635" y="58"/>
                    <a:pt x="635" y="41"/>
                  </a:cubicBezTo>
                  <a:cubicBezTo>
                    <a:pt x="635" y="27"/>
                    <a:pt x="648" y="15"/>
                    <a:pt x="670" y="15"/>
                  </a:cubicBezTo>
                  <a:cubicBezTo>
                    <a:pt x="691" y="15"/>
                    <a:pt x="708" y="23"/>
                    <a:pt x="718" y="32"/>
                  </a:cubicBezTo>
                  <a:cubicBezTo>
                    <a:pt x="723" y="32"/>
                    <a:pt x="723" y="32"/>
                    <a:pt x="723" y="32"/>
                  </a:cubicBezTo>
                  <a:cubicBezTo>
                    <a:pt x="723" y="16"/>
                    <a:pt x="723" y="16"/>
                    <a:pt x="723" y="16"/>
                  </a:cubicBezTo>
                  <a:cubicBezTo>
                    <a:pt x="714" y="8"/>
                    <a:pt x="695" y="0"/>
                    <a:pt x="674" y="0"/>
                  </a:cubicBezTo>
                  <a:cubicBezTo>
                    <a:pt x="638" y="0"/>
                    <a:pt x="617" y="18"/>
                    <a:pt x="617" y="41"/>
                  </a:cubicBezTo>
                  <a:cubicBezTo>
                    <a:pt x="617" y="72"/>
                    <a:pt x="647" y="77"/>
                    <a:pt x="672" y="83"/>
                  </a:cubicBezTo>
                  <a:cubicBezTo>
                    <a:pt x="691" y="88"/>
                    <a:pt x="711" y="93"/>
                    <a:pt x="711" y="111"/>
                  </a:cubicBezTo>
                  <a:cubicBezTo>
                    <a:pt x="711" y="121"/>
                    <a:pt x="699" y="134"/>
                    <a:pt x="675" y="134"/>
                  </a:cubicBezTo>
                  <a:cubicBezTo>
                    <a:pt x="657" y="134"/>
                    <a:pt x="633" y="124"/>
                    <a:pt x="620" y="110"/>
                  </a:cubicBezTo>
                  <a:cubicBezTo>
                    <a:pt x="615" y="110"/>
                    <a:pt x="615" y="110"/>
                    <a:pt x="615" y="110"/>
                  </a:cubicBezTo>
                  <a:cubicBezTo>
                    <a:pt x="615" y="130"/>
                    <a:pt x="615" y="130"/>
                    <a:pt x="615" y="130"/>
                  </a:cubicBezTo>
                  <a:cubicBezTo>
                    <a:pt x="633" y="144"/>
                    <a:pt x="652" y="150"/>
                    <a:pt x="675" y="150"/>
                  </a:cubicBezTo>
                  <a:cubicBezTo>
                    <a:pt x="709" y="150"/>
                    <a:pt x="728" y="132"/>
                    <a:pt x="728" y="111"/>
                  </a:cubicBezTo>
                  <a:close/>
                  <a:moveTo>
                    <a:pt x="718" y="191"/>
                  </a:moveTo>
                  <a:cubicBezTo>
                    <a:pt x="714" y="191"/>
                    <a:pt x="712" y="193"/>
                    <a:pt x="710" y="194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3" y="196"/>
                    <a:pt x="715" y="195"/>
                    <a:pt x="718" y="195"/>
                  </a:cubicBezTo>
                  <a:cubicBezTo>
                    <a:pt x="721" y="195"/>
                    <a:pt x="723" y="197"/>
                    <a:pt x="724" y="199"/>
                  </a:cubicBezTo>
                  <a:cubicBezTo>
                    <a:pt x="724" y="200"/>
                    <a:pt x="724" y="200"/>
                    <a:pt x="724" y="200"/>
                  </a:cubicBezTo>
                  <a:cubicBezTo>
                    <a:pt x="722" y="200"/>
                    <a:pt x="719" y="201"/>
                    <a:pt x="717" y="201"/>
                  </a:cubicBezTo>
                  <a:cubicBezTo>
                    <a:pt x="712" y="202"/>
                    <a:pt x="708" y="204"/>
                    <a:pt x="708" y="209"/>
                  </a:cubicBezTo>
                  <a:cubicBezTo>
                    <a:pt x="708" y="213"/>
                    <a:pt x="711" y="216"/>
                    <a:pt x="716" y="216"/>
                  </a:cubicBezTo>
                  <a:cubicBezTo>
                    <a:pt x="719" y="216"/>
                    <a:pt x="722" y="215"/>
                    <a:pt x="724" y="212"/>
                  </a:cubicBezTo>
                  <a:cubicBezTo>
                    <a:pt x="724" y="212"/>
                    <a:pt x="724" y="212"/>
                    <a:pt x="724" y="212"/>
                  </a:cubicBezTo>
                  <a:cubicBezTo>
                    <a:pt x="724" y="215"/>
                    <a:pt x="724" y="215"/>
                    <a:pt x="724" y="215"/>
                  </a:cubicBezTo>
                  <a:cubicBezTo>
                    <a:pt x="728" y="215"/>
                    <a:pt x="728" y="215"/>
                    <a:pt x="728" y="215"/>
                  </a:cubicBezTo>
                  <a:cubicBezTo>
                    <a:pt x="728" y="210"/>
                    <a:pt x="728" y="206"/>
                    <a:pt x="728" y="201"/>
                  </a:cubicBezTo>
                  <a:cubicBezTo>
                    <a:pt x="728" y="195"/>
                    <a:pt x="724" y="191"/>
                    <a:pt x="718" y="191"/>
                  </a:cubicBezTo>
                  <a:close/>
                  <a:moveTo>
                    <a:pt x="724" y="208"/>
                  </a:moveTo>
                  <a:cubicBezTo>
                    <a:pt x="724" y="208"/>
                    <a:pt x="724" y="208"/>
                    <a:pt x="724" y="208"/>
                  </a:cubicBezTo>
                  <a:cubicBezTo>
                    <a:pt x="724" y="211"/>
                    <a:pt x="720" y="213"/>
                    <a:pt x="718" y="213"/>
                  </a:cubicBezTo>
                  <a:cubicBezTo>
                    <a:pt x="714" y="213"/>
                    <a:pt x="712" y="211"/>
                    <a:pt x="712" y="209"/>
                  </a:cubicBezTo>
                  <a:cubicBezTo>
                    <a:pt x="712" y="206"/>
                    <a:pt x="714" y="205"/>
                    <a:pt x="718" y="204"/>
                  </a:cubicBezTo>
                  <a:cubicBezTo>
                    <a:pt x="720" y="204"/>
                    <a:pt x="722" y="203"/>
                    <a:pt x="724" y="203"/>
                  </a:cubicBezTo>
                  <a:lnTo>
                    <a:pt x="724" y="208"/>
                  </a:lnTo>
                  <a:close/>
                  <a:moveTo>
                    <a:pt x="700" y="186"/>
                  </a:moveTo>
                  <a:cubicBezTo>
                    <a:pt x="704" y="186"/>
                    <a:pt x="704" y="186"/>
                    <a:pt x="704" y="186"/>
                  </a:cubicBezTo>
                  <a:cubicBezTo>
                    <a:pt x="704" y="181"/>
                    <a:pt x="704" y="181"/>
                    <a:pt x="704" y="181"/>
                  </a:cubicBezTo>
                  <a:cubicBezTo>
                    <a:pt x="700" y="181"/>
                    <a:pt x="700" y="181"/>
                    <a:pt x="700" y="181"/>
                  </a:cubicBezTo>
                  <a:lnTo>
                    <a:pt x="700" y="186"/>
                  </a:lnTo>
                  <a:close/>
                  <a:moveTo>
                    <a:pt x="180" y="85"/>
                  </a:moveTo>
                  <a:cubicBezTo>
                    <a:pt x="180" y="86"/>
                    <a:pt x="181" y="86"/>
                    <a:pt x="182" y="86"/>
                  </a:cubicBezTo>
                  <a:cubicBezTo>
                    <a:pt x="182" y="86"/>
                    <a:pt x="183" y="86"/>
                    <a:pt x="183" y="8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5" y="74"/>
                    <a:pt x="195" y="72"/>
                    <a:pt x="194" y="7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0"/>
                    <a:pt x="182" y="60"/>
                    <a:pt x="182" y="60"/>
                  </a:cubicBezTo>
                  <a:cubicBezTo>
                    <a:pt x="181" y="60"/>
                    <a:pt x="180" y="60"/>
                    <a:pt x="180" y="61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69" y="72"/>
                    <a:pt x="168" y="72"/>
                    <a:pt x="168" y="73"/>
                  </a:cubicBezTo>
                  <a:cubicBezTo>
                    <a:pt x="168" y="74"/>
                    <a:pt x="169" y="75"/>
                    <a:pt x="169" y="75"/>
                  </a:cubicBezTo>
                  <a:lnTo>
                    <a:pt x="180" y="85"/>
                  </a:lnTo>
                  <a:close/>
                  <a:moveTo>
                    <a:pt x="685" y="192"/>
                  </a:moveTo>
                  <a:cubicBezTo>
                    <a:pt x="682" y="192"/>
                    <a:pt x="678" y="193"/>
                    <a:pt x="677" y="196"/>
                  </a:cubicBezTo>
                  <a:cubicBezTo>
                    <a:pt x="676" y="196"/>
                    <a:pt x="676" y="196"/>
                    <a:pt x="676" y="196"/>
                  </a:cubicBezTo>
                  <a:cubicBezTo>
                    <a:pt x="676" y="192"/>
                    <a:pt x="676" y="192"/>
                    <a:pt x="676" y="192"/>
                  </a:cubicBezTo>
                  <a:cubicBezTo>
                    <a:pt x="673" y="192"/>
                    <a:pt x="673" y="192"/>
                    <a:pt x="673" y="192"/>
                  </a:cubicBezTo>
                  <a:cubicBezTo>
                    <a:pt x="673" y="215"/>
                    <a:pt x="673" y="215"/>
                    <a:pt x="673" y="215"/>
                  </a:cubicBezTo>
                  <a:cubicBezTo>
                    <a:pt x="677" y="215"/>
                    <a:pt x="677" y="215"/>
                    <a:pt x="677" y="215"/>
                  </a:cubicBezTo>
                  <a:cubicBezTo>
                    <a:pt x="677" y="200"/>
                    <a:pt x="677" y="200"/>
                    <a:pt x="677" y="200"/>
                  </a:cubicBezTo>
                  <a:cubicBezTo>
                    <a:pt x="677" y="197"/>
                    <a:pt x="681" y="195"/>
                    <a:pt x="684" y="195"/>
                  </a:cubicBezTo>
                  <a:cubicBezTo>
                    <a:pt x="687" y="195"/>
                    <a:pt x="690" y="197"/>
                    <a:pt x="690" y="201"/>
                  </a:cubicBezTo>
                  <a:cubicBezTo>
                    <a:pt x="690" y="215"/>
                    <a:pt x="690" y="215"/>
                    <a:pt x="690" y="215"/>
                  </a:cubicBezTo>
                  <a:cubicBezTo>
                    <a:pt x="694" y="215"/>
                    <a:pt x="694" y="215"/>
                    <a:pt x="694" y="215"/>
                  </a:cubicBezTo>
                  <a:cubicBezTo>
                    <a:pt x="694" y="200"/>
                    <a:pt x="694" y="200"/>
                    <a:pt x="694" y="200"/>
                  </a:cubicBezTo>
                  <a:cubicBezTo>
                    <a:pt x="694" y="194"/>
                    <a:pt x="690" y="192"/>
                    <a:pt x="685" y="192"/>
                  </a:cubicBezTo>
                  <a:close/>
                  <a:moveTo>
                    <a:pt x="501" y="196"/>
                  </a:moveTo>
                  <a:cubicBezTo>
                    <a:pt x="500" y="196"/>
                    <a:pt x="500" y="196"/>
                    <a:pt x="500" y="196"/>
                  </a:cubicBezTo>
                  <a:cubicBezTo>
                    <a:pt x="500" y="192"/>
                    <a:pt x="500" y="192"/>
                    <a:pt x="500" y="192"/>
                  </a:cubicBezTo>
                  <a:cubicBezTo>
                    <a:pt x="496" y="192"/>
                    <a:pt x="496" y="192"/>
                    <a:pt x="496" y="192"/>
                  </a:cubicBezTo>
                  <a:cubicBezTo>
                    <a:pt x="496" y="215"/>
                    <a:pt x="496" y="215"/>
                    <a:pt x="496" y="215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501" y="198"/>
                    <a:pt x="503" y="195"/>
                    <a:pt x="506" y="195"/>
                  </a:cubicBezTo>
                  <a:cubicBezTo>
                    <a:pt x="509" y="195"/>
                    <a:pt x="509" y="195"/>
                    <a:pt x="509" y="195"/>
                  </a:cubicBezTo>
                  <a:cubicBezTo>
                    <a:pt x="509" y="192"/>
                    <a:pt x="509" y="192"/>
                    <a:pt x="509" y="192"/>
                  </a:cubicBezTo>
                  <a:cubicBezTo>
                    <a:pt x="506" y="192"/>
                    <a:pt x="506" y="192"/>
                    <a:pt x="506" y="192"/>
                  </a:cubicBezTo>
                  <a:cubicBezTo>
                    <a:pt x="503" y="192"/>
                    <a:pt x="501" y="193"/>
                    <a:pt x="501" y="196"/>
                  </a:cubicBezTo>
                  <a:close/>
                  <a:moveTo>
                    <a:pt x="513" y="215"/>
                  </a:moveTo>
                  <a:cubicBezTo>
                    <a:pt x="517" y="215"/>
                    <a:pt x="517" y="215"/>
                    <a:pt x="517" y="215"/>
                  </a:cubicBezTo>
                  <a:cubicBezTo>
                    <a:pt x="517" y="192"/>
                    <a:pt x="517" y="192"/>
                    <a:pt x="517" y="192"/>
                  </a:cubicBezTo>
                  <a:cubicBezTo>
                    <a:pt x="513" y="192"/>
                    <a:pt x="513" y="192"/>
                    <a:pt x="513" y="192"/>
                  </a:cubicBezTo>
                  <a:lnTo>
                    <a:pt x="513" y="215"/>
                  </a:lnTo>
                  <a:close/>
                  <a:moveTo>
                    <a:pt x="525" y="2"/>
                  </a:moveTo>
                  <a:cubicBezTo>
                    <a:pt x="472" y="142"/>
                    <a:pt x="472" y="142"/>
                    <a:pt x="472" y="142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506" y="95"/>
                    <a:pt x="506" y="95"/>
                    <a:pt x="506" y="95"/>
                  </a:cubicBezTo>
                  <a:cubicBezTo>
                    <a:pt x="569" y="95"/>
                    <a:pt x="569" y="95"/>
                    <a:pt x="569" y="95"/>
                  </a:cubicBezTo>
                  <a:cubicBezTo>
                    <a:pt x="589" y="147"/>
                    <a:pt x="589" y="147"/>
                    <a:pt x="589" y="147"/>
                  </a:cubicBezTo>
                  <a:cubicBezTo>
                    <a:pt x="606" y="147"/>
                    <a:pt x="606" y="147"/>
                    <a:pt x="606" y="147"/>
                  </a:cubicBezTo>
                  <a:cubicBezTo>
                    <a:pt x="606" y="142"/>
                    <a:pt x="606" y="142"/>
                    <a:pt x="606" y="142"/>
                  </a:cubicBezTo>
                  <a:cubicBezTo>
                    <a:pt x="551" y="2"/>
                    <a:pt x="551" y="2"/>
                    <a:pt x="551" y="2"/>
                  </a:cubicBezTo>
                  <a:lnTo>
                    <a:pt x="525" y="2"/>
                  </a:lnTo>
                  <a:close/>
                  <a:moveTo>
                    <a:pt x="512" y="81"/>
                  </a:moveTo>
                  <a:cubicBezTo>
                    <a:pt x="534" y="23"/>
                    <a:pt x="534" y="23"/>
                    <a:pt x="534" y="23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40" y="23"/>
                    <a:pt x="540" y="23"/>
                    <a:pt x="540" y="23"/>
                  </a:cubicBezTo>
                  <a:cubicBezTo>
                    <a:pt x="563" y="81"/>
                    <a:pt x="563" y="81"/>
                    <a:pt x="563" y="81"/>
                  </a:cubicBezTo>
                  <a:lnTo>
                    <a:pt x="512" y="81"/>
                  </a:lnTo>
                  <a:close/>
                  <a:moveTo>
                    <a:pt x="480" y="191"/>
                  </a:moveTo>
                  <a:cubicBezTo>
                    <a:pt x="477" y="191"/>
                    <a:pt x="474" y="193"/>
                    <a:pt x="473" y="195"/>
                  </a:cubicBezTo>
                  <a:cubicBezTo>
                    <a:pt x="473" y="195"/>
                    <a:pt x="473" y="195"/>
                    <a:pt x="473" y="195"/>
                  </a:cubicBezTo>
                  <a:cubicBezTo>
                    <a:pt x="473" y="192"/>
                    <a:pt x="473" y="192"/>
                    <a:pt x="473" y="192"/>
                  </a:cubicBezTo>
                  <a:cubicBezTo>
                    <a:pt x="469" y="192"/>
                    <a:pt x="469" y="192"/>
                    <a:pt x="469" y="192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4" y="214"/>
                    <a:pt x="477" y="216"/>
                    <a:pt x="480" y="216"/>
                  </a:cubicBezTo>
                  <a:cubicBezTo>
                    <a:pt x="486" y="216"/>
                    <a:pt x="491" y="211"/>
                    <a:pt x="491" y="203"/>
                  </a:cubicBezTo>
                  <a:cubicBezTo>
                    <a:pt x="491" y="196"/>
                    <a:pt x="487" y="191"/>
                    <a:pt x="480" y="191"/>
                  </a:cubicBezTo>
                  <a:close/>
                  <a:moveTo>
                    <a:pt x="479" y="212"/>
                  </a:moveTo>
                  <a:cubicBezTo>
                    <a:pt x="476" y="212"/>
                    <a:pt x="473" y="211"/>
                    <a:pt x="473" y="208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473" y="197"/>
                    <a:pt x="476" y="195"/>
                    <a:pt x="479" y="195"/>
                  </a:cubicBezTo>
                  <a:cubicBezTo>
                    <a:pt x="484" y="195"/>
                    <a:pt x="488" y="198"/>
                    <a:pt x="488" y="203"/>
                  </a:cubicBezTo>
                  <a:cubicBezTo>
                    <a:pt x="488" y="209"/>
                    <a:pt x="484" y="212"/>
                    <a:pt x="479" y="212"/>
                  </a:cubicBezTo>
                  <a:close/>
                  <a:moveTo>
                    <a:pt x="513" y="186"/>
                  </a:moveTo>
                  <a:cubicBezTo>
                    <a:pt x="517" y="186"/>
                    <a:pt x="517" y="186"/>
                    <a:pt x="517" y="186"/>
                  </a:cubicBezTo>
                  <a:cubicBezTo>
                    <a:pt x="517" y="181"/>
                    <a:pt x="517" y="181"/>
                    <a:pt x="517" y="181"/>
                  </a:cubicBezTo>
                  <a:cubicBezTo>
                    <a:pt x="513" y="181"/>
                    <a:pt x="513" y="181"/>
                    <a:pt x="513" y="181"/>
                  </a:cubicBezTo>
                  <a:lnTo>
                    <a:pt x="513" y="186"/>
                  </a:lnTo>
                  <a:close/>
                  <a:moveTo>
                    <a:pt x="566" y="204"/>
                  </a:moveTo>
                  <a:cubicBezTo>
                    <a:pt x="566" y="197"/>
                    <a:pt x="563" y="191"/>
                    <a:pt x="555" y="191"/>
                  </a:cubicBezTo>
                  <a:cubicBezTo>
                    <a:pt x="548" y="191"/>
                    <a:pt x="544" y="197"/>
                    <a:pt x="544" y="203"/>
                  </a:cubicBezTo>
                  <a:cubicBezTo>
                    <a:pt x="544" y="212"/>
                    <a:pt x="549" y="216"/>
                    <a:pt x="557" y="216"/>
                  </a:cubicBezTo>
                  <a:cubicBezTo>
                    <a:pt x="559" y="216"/>
                    <a:pt x="563" y="215"/>
                    <a:pt x="565" y="213"/>
                  </a:cubicBezTo>
                  <a:cubicBezTo>
                    <a:pt x="565" y="210"/>
                    <a:pt x="565" y="210"/>
                    <a:pt x="565" y="210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62" y="212"/>
                    <a:pt x="559" y="213"/>
                    <a:pt x="557" y="213"/>
                  </a:cubicBezTo>
                  <a:cubicBezTo>
                    <a:pt x="552" y="213"/>
                    <a:pt x="550" y="211"/>
                    <a:pt x="549" y="208"/>
                  </a:cubicBezTo>
                  <a:cubicBezTo>
                    <a:pt x="548" y="207"/>
                    <a:pt x="548" y="206"/>
                    <a:pt x="548" y="204"/>
                  </a:cubicBezTo>
                  <a:cubicBezTo>
                    <a:pt x="548" y="204"/>
                    <a:pt x="548" y="204"/>
                    <a:pt x="548" y="204"/>
                  </a:cubicBezTo>
                  <a:lnTo>
                    <a:pt x="566" y="204"/>
                  </a:lnTo>
                  <a:close/>
                  <a:moveTo>
                    <a:pt x="555" y="194"/>
                  </a:moveTo>
                  <a:cubicBezTo>
                    <a:pt x="559" y="194"/>
                    <a:pt x="562" y="197"/>
                    <a:pt x="562" y="201"/>
                  </a:cubicBezTo>
                  <a:cubicBezTo>
                    <a:pt x="548" y="201"/>
                    <a:pt x="548" y="201"/>
                    <a:pt x="548" y="201"/>
                  </a:cubicBezTo>
                  <a:cubicBezTo>
                    <a:pt x="549" y="197"/>
                    <a:pt x="551" y="194"/>
                    <a:pt x="555" y="194"/>
                  </a:cubicBezTo>
                  <a:close/>
                  <a:moveTo>
                    <a:pt x="526" y="198"/>
                  </a:moveTo>
                  <a:cubicBezTo>
                    <a:pt x="526" y="196"/>
                    <a:pt x="528" y="194"/>
                    <a:pt x="532" y="194"/>
                  </a:cubicBezTo>
                  <a:cubicBezTo>
                    <a:pt x="536" y="194"/>
                    <a:pt x="538" y="196"/>
                    <a:pt x="539" y="197"/>
                  </a:cubicBezTo>
                  <a:cubicBezTo>
                    <a:pt x="540" y="197"/>
                    <a:pt x="540" y="197"/>
                    <a:pt x="540" y="197"/>
                  </a:cubicBezTo>
                  <a:cubicBezTo>
                    <a:pt x="540" y="193"/>
                    <a:pt x="540" y="193"/>
                    <a:pt x="540" y="193"/>
                  </a:cubicBezTo>
                  <a:cubicBezTo>
                    <a:pt x="538" y="193"/>
                    <a:pt x="536" y="192"/>
                    <a:pt x="532" y="192"/>
                  </a:cubicBezTo>
                  <a:cubicBezTo>
                    <a:pt x="526" y="192"/>
                    <a:pt x="523" y="194"/>
                    <a:pt x="523" y="198"/>
                  </a:cubicBezTo>
                  <a:cubicBezTo>
                    <a:pt x="523" y="206"/>
                    <a:pt x="537" y="204"/>
                    <a:pt x="537" y="209"/>
                  </a:cubicBezTo>
                  <a:cubicBezTo>
                    <a:pt x="537" y="212"/>
                    <a:pt x="535" y="213"/>
                    <a:pt x="532" y="213"/>
                  </a:cubicBezTo>
                  <a:cubicBezTo>
                    <a:pt x="529" y="213"/>
                    <a:pt x="525" y="211"/>
                    <a:pt x="524" y="210"/>
                  </a:cubicBezTo>
                  <a:cubicBezTo>
                    <a:pt x="523" y="210"/>
                    <a:pt x="523" y="210"/>
                    <a:pt x="523" y="210"/>
                  </a:cubicBezTo>
                  <a:cubicBezTo>
                    <a:pt x="523" y="213"/>
                    <a:pt x="523" y="213"/>
                    <a:pt x="523" y="213"/>
                  </a:cubicBezTo>
                  <a:cubicBezTo>
                    <a:pt x="525" y="215"/>
                    <a:pt x="528" y="216"/>
                    <a:pt x="531" y="216"/>
                  </a:cubicBezTo>
                  <a:cubicBezTo>
                    <a:pt x="538" y="216"/>
                    <a:pt x="541" y="213"/>
                    <a:pt x="541" y="209"/>
                  </a:cubicBezTo>
                  <a:cubicBezTo>
                    <a:pt x="541" y="201"/>
                    <a:pt x="526" y="203"/>
                    <a:pt x="526" y="198"/>
                  </a:cubicBezTo>
                  <a:close/>
                  <a:moveTo>
                    <a:pt x="359" y="215"/>
                  </a:moveTo>
                  <a:cubicBezTo>
                    <a:pt x="382" y="215"/>
                    <a:pt x="382" y="215"/>
                    <a:pt x="382" y="215"/>
                  </a:cubicBezTo>
                  <a:cubicBezTo>
                    <a:pt x="382" y="212"/>
                    <a:pt x="382" y="212"/>
                    <a:pt x="382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63" y="200"/>
                    <a:pt x="363" y="200"/>
                    <a:pt x="363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197"/>
                    <a:pt x="381" y="197"/>
                    <a:pt x="381" y="197"/>
                  </a:cubicBezTo>
                  <a:cubicBezTo>
                    <a:pt x="363" y="197"/>
                    <a:pt x="363" y="197"/>
                    <a:pt x="363" y="197"/>
                  </a:cubicBezTo>
                  <a:cubicBezTo>
                    <a:pt x="363" y="185"/>
                    <a:pt x="363" y="185"/>
                    <a:pt x="363" y="185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82" y="182"/>
                    <a:pt x="382" y="182"/>
                    <a:pt x="382" y="182"/>
                  </a:cubicBezTo>
                  <a:cubicBezTo>
                    <a:pt x="359" y="182"/>
                    <a:pt x="359" y="182"/>
                    <a:pt x="359" y="182"/>
                  </a:cubicBezTo>
                  <a:lnTo>
                    <a:pt x="359" y="215"/>
                  </a:lnTo>
                  <a:close/>
                  <a:moveTo>
                    <a:pt x="457" y="196"/>
                  </a:moveTo>
                  <a:cubicBezTo>
                    <a:pt x="456" y="196"/>
                    <a:pt x="456" y="196"/>
                    <a:pt x="456" y="196"/>
                  </a:cubicBezTo>
                  <a:cubicBezTo>
                    <a:pt x="456" y="192"/>
                    <a:pt x="456" y="192"/>
                    <a:pt x="456" y="192"/>
                  </a:cubicBezTo>
                  <a:cubicBezTo>
                    <a:pt x="453" y="192"/>
                    <a:pt x="453" y="192"/>
                    <a:pt x="453" y="192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02"/>
                    <a:pt x="457" y="202"/>
                    <a:pt x="457" y="202"/>
                  </a:cubicBezTo>
                  <a:cubicBezTo>
                    <a:pt x="457" y="198"/>
                    <a:pt x="459" y="195"/>
                    <a:pt x="462" y="195"/>
                  </a:cubicBezTo>
                  <a:cubicBezTo>
                    <a:pt x="465" y="195"/>
                    <a:pt x="465" y="195"/>
                    <a:pt x="465" y="195"/>
                  </a:cubicBezTo>
                  <a:cubicBezTo>
                    <a:pt x="465" y="192"/>
                    <a:pt x="465" y="192"/>
                    <a:pt x="465" y="192"/>
                  </a:cubicBezTo>
                  <a:cubicBezTo>
                    <a:pt x="462" y="192"/>
                    <a:pt x="462" y="192"/>
                    <a:pt x="462" y="192"/>
                  </a:cubicBezTo>
                  <a:cubicBezTo>
                    <a:pt x="459" y="192"/>
                    <a:pt x="458" y="193"/>
                    <a:pt x="457" y="196"/>
                  </a:cubicBezTo>
                  <a:close/>
                  <a:moveTo>
                    <a:pt x="302" y="8"/>
                  </a:moveTo>
                  <a:cubicBezTo>
                    <a:pt x="301" y="4"/>
                    <a:pt x="297" y="2"/>
                    <a:pt x="293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2"/>
                    <a:pt x="159" y="3"/>
                    <a:pt x="157" y="5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69" y="92"/>
                    <a:pt x="69" y="99"/>
                    <a:pt x="73" y="103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5" y="147"/>
                    <a:pt x="85" y="153"/>
                    <a:pt x="89" y="157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5" y="203"/>
                    <a:pt x="141" y="203"/>
                    <a:pt x="145" y="199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95" y="222"/>
                    <a:pt x="195" y="222"/>
                    <a:pt x="195" y="222"/>
                  </a:cubicBezTo>
                  <a:cubicBezTo>
                    <a:pt x="197" y="224"/>
                    <a:pt x="199" y="225"/>
                    <a:pt x="202" y="225"/>
                  </a:cubicBezTo>
                  <a:cubicBezTo>
                    <a:pt x="204" y="225"/>
                    <a:pt x="207" y="224"/>
                    <a:pt x="209" y="222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00" y="131"/>
                    <a:pt x="301" y="128"/>
                    <a:pt x="301" y="126"/>
                  </a:cubicBezTo>
                  <a:cubicBezTo>
                    <a:pt x="301" y="123"/>
                    <a:pt x="300" y="120"/>
                    <a:pt x="298" y="119"/>
                  </a:cubicBezTo>
                  <a:cubicBezTo>
                    <a:pt x="249" y="69"/>
                    <a:pt x="249" y="69"/>
                    <a:pt x="249" y="69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3" y="16"/>
                    <a:pt x="304" y="12"/>
                    <a:pt x="302" y="8"/>
                  </a:cubicBezTo>
                  <a:close/>
                  <a:moveTo>
                    <a:pt x="217" y="57"/>
                  </a:moveTo>
                  <a:cubicBezTo>
                    <a:pt x="227" y="46"/>
                    <a:pt x="227" y="46"/>
                    <a:pt x="227" y="46"/>
                  </a:cubicBezTo>
                  <a:cubicBezTo>
                    <a:pt x="228" y="46"/>
                    <a:pt x="229" y="45"/>
                    <a:pt x="229" y="45"/>
                  </a:cubicBezTo>
                  <a:cubicBezTo>
                    <a:pt x="230" y="45"/>
                    <a:pt x="231" y="46"/>
                    <a:pt x="231" y="46"/>
                  </a:cubicBezTo>
                  <a:cubicBezTo>
                    <a:pt x="242" y="57"/>
                    <a:pt x="242" y="57"/>
                    <a:pt x="242" y="57"/>
                  </a:cubicBezTo>
                  <a:cubicBezTo>
                    <a:pt x="243" y="58"/>
                    <a:pt x="243" y="59"/>
                    <a:pt x="242" y="60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1"/>
                    <a:pt x="230" y="72"/>
                    <a:pt x="229" y="72"/>
                  </a:cubicBezTo>
                  <a:cubicBezTo>
                    <a:pt x="229" y="72"/>
                    <a:pt x="228" y="71"/>
                    <a:pt x="227" y="7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6" y="60"/>
                    <a:pt x="216" y="59"/>
                    <a:pt x="216" y="59"/>
                  </a:cubicBezTo>
                  <a:cubicBezTo>
                    <a:pt x="216" y="58"/>
                    <a:pt x="216" y="57"/>
                    <a:pt x="217" y="57"/>
                  </a:cubicBezTo>
                  <a:close/>
                  <a:moveTo>
                    <a:pt x="158" y="35"/>
                  </a:moveTo>
                  <a:cubicBezTo>
                    <a:pt x="158" y="34"/>
                    <a:pt x="158" y="33"/>
                    <a:pt x="160" y="33"/>
                  </a:cubicBezTo>
                  <a:cubicBezTo>
                    <a:pt x="161" y="32"/>
                    <a:pt x="162" y="32"/>
                    <a:pt x="163" y="3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1" y="32"/>
                    <a:pt x="202" y="32"/>
                    <a:pt x="204" y="33"/>
                  </a:cubicBezTo>
                  <a:cubicBezTo>
                    <a:pt x="205" y="33"/>
                    <a:pt x="205" y="34"/>
                    <a:pt x="205" y="35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9"/>
                    <a:pt x="204" y="7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1"/>
                    <a:pt x="182" y="101"/>
                    <a:pt x="182" y="101"/>
                  </a:cubicBezTo>
                  <a:cubicBezTo>
                    <a:pt x="181" y="101"/>
                    <a:pt x="180" y="101"/>
                    <a:pt x="179" y="100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8" y="79"/>
                    <a:pt x="158" y="78"/>
                    <a:pt x="158" y="77"/>
                  </a:cubicBezTo>
                  <a:lnTo>
                    <a:pt x="158" y="35"/>
                  </a:lnTo>
                  <a:close/>
                  <a:moveTo>
                    <a:pt x="121" y="57"/>
                  </a:moveTo>
                  <a:cubicBezTo>
                    <a:pt x="132" y="46"/>
                    <a:pt x="132" y="46"/>
                    <a:pt x="132" y="46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4" y="45"/>
                    <a:pt x="135" y="46"/>
                    <a:pt x="136" y="4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7" y="58"/>
                    <a:pt x="147" y="59"/>
                    <a:pt x="146" y="6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71"/>
                    <a:pt x="134" y="72"/>
                    <a:pt x="134" y="72"/>
                  </a:cubicBezTo>
                  <a:cubicBezTo>
                    <a:pt x="133" y="72"/>
                    <a:pt x="132" y="71"/>
                    <a:pt x="132" y="71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1" y="59"/>
                    <a:pt x="121" y="59"/>
                  </a:cubicBezTo>
                  <a:cubicBezTo>
                    <a:pt x="121" y="58"/>
                    <a:pt x="121" y="57"/>
                    <a:pt x="121" y="57"/>
                  </a:cubicBezTo>
                  <a:close/>
                  <a:moveTo>
                    <a:pt x="146" y="156"/>
                  </a:moveTo>
                  <a:cubicBezTo>
                    <a:pt x="136" y="166"/>
                    <a:pt x="136" y="166"/>
                    <a:pt x="136" y="166"/>
                  </a:cubicBezTo>
                  <a:cubicBezTo>
                    <a:pt x="135" y="167"/>
                    <a:pt x="134" y="167"/>
                    <a:pt x="134" y="167"/>
                  </a:cubicBezTo>
                  <a:cubicBezTo>
                    <a:pt x="133" y="167"/>
                    <a:pt x="132" y="167"/>
                    <a:pt x="132" y="16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3"/>
                    <a:pt x="121" y="153"/>
                    <a:pt x="121" y="1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1"/>
                    <a:pt x="133" y="141"/>
                    <a:pt x="134" y="141"/>
                  </a:cubicBezTo>
                  <a:cubicBezTo>
                    <a:pt x="134" y="141"/>
                    <a:pt x="135" y="141"/>
                    <a:pt x="136" y="142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7" y="153"/>
                    <a:pt x="147" y="155"/>
                    <a:pt x="146" y="156"/>
                  </a:cubicBezTo>
                  <a:close/>
                  <a:moveTo>
                    <a:pt x="152" y="130"/>
                  </a:moveTo>
                  <a:cubicBezTo>
                    <a:pt x="110" y="130"/>
                    <a:pt x="110" y="130"/>
                    <a:pt x="110" y="130"/>
                  </a:cubicBezTo>
                  <a:cubicBezTo>
                    <a:pt x="109" y="130"/>
                    <a:pt x="108" y="130"/>
                    <a:pt x="107" y="129"/>
                  </a:cubicBezTo>
                  <a:cubicBezTo>
                    <a:pt x="107" y="127"/>
                    <a:pt x="107" y="126"/>
                    <a:pt x="108" y="125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87"/>
                    <a:pt x="107" y="86"/>
                    <a:pt x="107" y="85"/>
                  </a:cubicBezTo>
                  <a:cubicBezTo>
                    <a:pt x="108" y="83"/>
                    <a:pt x="109" y="83"/>
                    <a:pt x="110" y="83"/>
                  </a:cubicBezTo>
                  <a:cubicBezTo>
                    <a:pt x="152" y="83"/>
                    <a:pt x="152" y="83"/>
                    <a:pt x="152" y="83"/>
                  </a:cubicBezTo>
                  <a:cubicBezTo>
                    <a:pt x="153" y="83"/>
                    <a:pt x="153" y="83"/>
                    <a:pt x="154" y="84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5"/>
                    <a:pt x="176" y="106"/>
                    <a:pt x="176" y="107"/>
                  </a:cubicBezTo>
                  <a:cubicBezTo>
                    <a:pt x="176" y="107"/>
                    <a:pt x="175" y="108"/>
                    <a:pt x="175" y="109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3" y="130"/>
                    <a:pt x="153" y="130"/>
                    <a:pt x="152" y="130"/>
                  </a:cubicBezTo>
                  <a:close/>
                  <a:moveTo>
                    <a:pt x="205" y="178"/>
                  </a:moveTo>
                  <a:cubicBezTo>
                    <a:pt x="205" y="179"/>
                    <a:pt x="205" y="180"/>
                    <a:pt x="204" y="181"/>
                  </a:cubicBezTo>
                  <a:cubicBezTo>
                    <a:pt x="203" y="181"/>
                    <a:pt x="203" y="181"/>
                    <a:pt x="202" y="181"/>
                  </a:cubicBezTo>
                  <a:cubicBezTo>
                    <a:pt x="202" y="181"/>
                    <a:pt x="201" y="181"/>
                    <a:pt x="200" y="180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1" y="181"/>
                    <a:pt x="160" y="181"/>
                  </a:cubicBezTo>
                  <a:cubicBezTo>
                    <a:pt x="158" y="180"/>
                    <a:pt x="158" y="179"/>
                    <a:pt x="158" y="178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5"/>
                    <a:pt x="159" y="134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1" y="112"/>
                    <a:pt x="182" y="112"/>
                    <a:pt x="184" y="113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5" y="135"/>
                    <a:pt x="205" y="136"/>
                    <a:pt x="205" y="136"/>
                  </a:cubicBezTo>
                  <a:lnTo>
                    <a:pt x="205" y="178"/>
                  </a:lnTo>
                  <a:close/>
                  <a:moveTo>
                    <a:pt x="242" y="156"/>
                  </a:moveTo>
                  <a:cubicBezTo>
                    <a:pt x="231" y="166"/>
                    <a:pt x="231" y="166"/>
                    <a:pt x="231" y="166"/>
                  </a:cubicBezTo>
                  <a:cubicBezTo>
                    <a:pt x="231" y="167"/>
                    <a:pt x="230" y="167"/>
                    <a:pt x="229" y="167"/>
                  </a:cubicBezTo>
                  <a:cubicBezTo>
                    <a:pt x="229" y="167"/>
                    <a:pt x="228" y="167"/>
                    <a:pt x="227" y="166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6" y="155"/>
                    <a:pt x="216" y="155"/>
                    <a:pt x="216" y="154"/>
                  </a:cubicBezTo>
                  <a:cubicBezTo>
                    <a:pt x="216" y="153"/>
                    <a:pt x="216" y="153"/>
                    <a:pt x="217" y="15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8" y="141"/>
                    <a:pt x="229" y="141"/>
                    <a:pt x="229" y="141"/>
                  </a:cubicBezTo>
                  <a:cubicBezTo>
                    <a:pt x="230" y="141"/>
                    <a:pt x="231" y="141"/>
                    <a:pt x="231" y="142"/>
                  </a:cubicBezTo>
                  <a:cubicBezTo>
                    <a:pt x="242" y="152"/>
                    <a:pt x="242" y="152"/>
                    <a:pt x="242" y="152"/>
                  </a:cubicBezTo>
                  <a:cubicBezTo>
                    <a:pt x="243" y="153"/>
                    <a:pt x="243" y="155"/>
                    <a:pt x="242" y="156"/>
                  </a:cubicBezTo>
                  <a:close/>
                  <a:moveTo>
                    <a:pt x="253" y="83"/>
                  </a:moveTo>
                  <a:cubicBezTo>
                    <a:pt x="254" y="83"/>
                    <a:pt x="255" y="83"/>
                    <a:pt x="256" y="85"/>
                  </a:cubicBezTo>
                  <a:cubicBezTo>
                    <a:pt x="256" y="86"/>
                    <a:pt x="256" y="87"/>
                    <a:pt x="255" y="88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6"/>
                    <a:pt x="256" y="127"/>
                    <a:pt x="256" y="129"/>
                  </a:cubicBezTo>
                  <a:cubicBezTo>
                    <a:pt x="255" y="130"/>
                    <a:pt x="254" y="130"/>
                    <a:pt x="253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0" y="130"/>
                    <a:pt x="210" y="130"/>
                    <a:pt x="209" y="13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7" y="107"/>
                    <a:pt x="187" y="107"/>
                  </a:cubicBezTo>
                  <a:cubicBezTo>
                    <a:pt x="187" y="106"/>
                    <a:pt x="188" y="105"/>
                    <a:pt x="188" y="104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0" y="83"/>
                    <a:pt x="210" y="83"/>
                    <a:pt x="211" y="83"/>
                  </a:cubicBezTo>
                  <a:lnTo>
                    <a:pt x="253" y="83"/>
                  </a:lnTo>
                  <a:close/>
                  <a:moveTo>
                    <a:pt x="458" y="132"/>
                  </a:moveTo>
                  <a:cubicBezTo>
                    <a:pt x="376" y="132"/>
                    <a:pt x="376" y="132"/>
                    <a:pt x="376" y="132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2" y="66"/>
                    <a:pt x="452" y="66"/>
                    <a:pt x="452" y="66"/>
                  </a:cubicBezTo>
                  <a:cubicBezTo>
                    <a:pt x="376" y="66"/>
                    <a:pt x="376" y="66"/>
                    <a:pt x="376" y="66"/>
                  </a:cubicBezTo>
                  <a:cubicBezTo>
                    <a:pt x="376" y="17"/>
                    <a:pt x="376" y="17"/>
                    <a:pt x="376" y="17"/>
                  </a:cubicBezTo>
                  <a:cubicBezTo>
                    <a:pt x="458" y="17"/>
                    <a:pt x="458" y="17"/>
                    <a:pt x="458" y="17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147"/>
                    <a:pt x="359" y="147"/>
                    <a:pt x="359" y="147"/>
                  </a:cubicBezTo>
                  <a:cubicBezTo>
                    <a:pt x="458" y="147"/>
                    <a:pt x="458" y="147"/>
                    <a:pt x="458" y="147"/>
                  </a:cubicBezTo>
                  <a:lnTo>
                    <a:pt x="458" y="132"/>
                  </a:lnTo>
                  <a:close/>
                  <a:moveTo>
                    <a:pt x="399" y="192"/>
                  </a:moveTo>
                  <a:cubicBezTo>
                    <a:pt x="395" y="192"/>
                    <a:pt x="392" y="193"/>
                    <a:pt x="391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90" y="215"/>
                    <a:pt x="390" y="215"/>
                    <a:pt x="390" y="215"/>
                  </a:cubicBezTo>
                  <a:cubicBezTo>
                    <a:pt x="390" y="200"/>
                    <a:pt x="390" y="200"/>
                    <a:pt x="390" y="200"/>
                  </a:cubicBezTo>
                  <a:cubicBezTo>
                    <a:pt x="391" y="197"/>
                    <a:pt x="395" y="195"/>
                    <a:pt x="397" y="195"/>
                  </a:cubicBezTo>
                  <a:cubicBezTo>
                    <a:pt x="401" y="195"/>
                    <a:pt x="404" y="197"/>
                    <a:pt x="404" y="201"/>
                  </a:cubicBezTo>
                  <a:cubicBezTo>
                    <a:pt x="404" y="215"/>
                    <a:pt x="404" y="215"/>
                    <a:pt x="404" y="215"/>
                  </a:cubicBezTo>
                  <a:cubicBezTo>
                    <a:pt x="408" y="215"/>
                    <a:pt x="408" y="215"/>
                    <a:pt x="408" y="215"/>
                  </a:cubicBezTo>
                  <a:cubicBezTo>
                    <a:pt x="408" y="200"/>
                    <a:pt x="408" y="200"/>
                    <a:pt x="408" y="200"/>
                  </a:cubicBezTo>
                  <a:cubicBezTo>
                    <a:pt x="408" y="194"/>
                    <a:pt x="404" y="192"/>
                    <a:pt x="399" y="192"/>
                  </a:cubicBezTo>
                  <a:close/>
                  <a:moveTo>
                    <a:pt x="448" y="204"/>
                  </a:moveTo>
                  <a:cubicBezTo>
                    <a:pt x="448" y="197"/>
                    <a:pt x="445" y="191"/>
                    <a:pt x="437" y="191"/>
                  </a:cubicBezTo>
                  <a:cubicBezTo>
                    <a:pt x="430" y="191"/>
                    <a:pt x="426" y="197"/>
                    <a:pt x="426" y="203"/>
                  </a:cubicBezTo>
                  <a:cubicBezTo>
                    <a:pt x="426" y="212"/>
                    <a:pt x="431" y="216"/>
                    <a:pt x="439" y="216"/>
                  </a:cubicBezTo>
                  <a:cubicBezTo>
                    <a:pt x="441" y="216"/>
                    <a:pt x="445" y="215"/>
                    <a:pt x="447" y="213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4" y="212"/>
                    <a:pt x="441" y="213"/>
                    <a:pt x="439" y="213"/>
                  </a:cubicBezTo>
                  <a:cubicBezTo>
                    <a:pt x="435" y="213"/>
                    <a:pt x="432" y="211"/>
                    <a:pt x="431" y="208"/>
                  </a:cubicBezTo>
                  <a:cubicBezTo>
                    <a:pt x="430" y="207"/>
                    <a:pt x="430" y="206"/>
                    <a:pt x="430" y="204"/>
                  </a:cubicBezTo>
                  <a:cubicBezTo>
                    <a:pt x="430" y="204"/>
                    <a:pt x="430" y="204"/>
                    <a:pt x="430" y="204"/>
                  </a:cubicBezTo>
                  <a:lnTo>
                    <a:pt x="448" y="204"/>
                  </a:lnTo>
                  <a:close/>
                  <a:moveTo>
                    <a:pt x="437" y="194"/>
                  </a:moveTo>
                  <a:cubicBezTo>
                    <a:pt x="442" y="194"/>
                    <a:pt x="444" y="197"/>
                    <a:pt x="444" y="201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1" y="197"/>
                    <a:pt x="433" y="194"/>
                    <a:pt x="437" y="194"/>
                  </a:cubicBezTo>
                  <a:close/>
                  <a:moveTo>
                    <a:pt x="612" y="198"/>
                  </a:moveTo>
                  <a:cubicBezTo>
                    <a:pt x="612" y="196"/>
                    <a:pt x="614" y="194"/>
                    <a:pt x="617" y="194"/>
                  </a:cubicBezTo>
                  <a:cubicBezTo>
                    <a:pt x="621" y="194"/>
                    <a:pt x="623" y="196"/>
                    <a:pt x="624" y="197"/>
                  </a:cubicBezTo>
                  <a:cubicBezTo>
                    <a:pt x="625" y="197"/>
                    <a:pt x="625" y="197"/>
                    <a:pt x="625" y="197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4" y="193"/>
                    <a:pt x="621" y="192"/>
                    <a:pt x="617" y="192"/>
                  </a:cubicBezTo>
                  <a:cubicBezTo>
                    <a:pt x="611" y="192"/>
                    <a:pt x="608" y="194"/>
                    <a:pt x="608" y="198"/>
                  </a:cubicBezTo>
                  <a:cubicBezTo>
                    <a:pt x="608" y="206"/>
                    <a:pt x="622" y="204"/>
                    <a:pt x="622" y="209"/>
                  </a:cubicBezTo>
                  <a:cubicBezTo>
                    <a:pt x="622" y="212"/>
                    <a:pt x="621" y="213"/>
                    <a:pt x="617" y="213"/>
                  </a:cubicBezTo>
                  <a:cubicBezTo>
                    <a:pt x="614" y="213"/>
                    <a:pt x="611" y="211"/>
                    <a:pt x="609" y="210"/>
                  </a:cubicBezTo>
                  <a:cubicBezTo>
                    <a:pt x="608" y="210"/>
                    <a:pt x="608" y="210"/>
                    <a:pt x="608" y="210"/>
                  </a:cubicBezTo>
                  <a:cubicBezTo>
                    <a:pt x="608" y="213"/>
                    <a:pt x="608" y="213"/>
                    <a:pt x="608" y="213"/>
                  </a:cubicBezTo>
                  <a:cubicBezTo>
                    <a:pt x="610" y="215"/>
                    <a:pt x="613" y="216"/>
                    <a:pt x="617" y="216"/>
                  </a:cubicBezTo>
                  <a:cubicBezTo>
                    <a:pt x="623" y="216"/>
                    <a:pt x="626" y="213"/>
                    <a:pt x="626" y="209"/>
                  </a:cubicBezTo>
                  <a:cubicBezTo>
                    <a:pt x="626" y="201"/>
                    <a:pt x="612" y="203"/>
                    <a:pt x="612" y="198"/>
                  </a:cubicBezTo>
                  <a:close/>
                  <a:moveTo>
                    <a:pt x="418" y="184"/>
                  </a:moveTo>
                  <a:cubicBezTo>
                    <a:pt x="415" y="184"/>
                    <a:pt x="415" y="184"/>
                    <a:pt x="415" y="184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1" y="192"/>
                    <a:pt x="411" y="192"/>
                    <a:pt x="411" y="192"/>
                  </a:cubicBezTo>
                  <a:cubicBezTo>
                    <a:pt x="411" y="195"/>
                    <a:pt x="411" y="195"/>
                    <a:pt x="411" y="195"/>
                  </a:cubicBezTo>
                  <a:cubicBezTo>
                    <a:pt x="415" y="195"/>
                    <a:pt x="415" y="195"/>
                    <a:pt x="415" y="195"/>
                  </a:cubicBezTo>
                  <a:cubicBezTo>
                    <a:pt x="414" y="208"/>
                    <a:pt x="414" y="208"/>
                    <a:pt x="414" y="208"/>
                  </a:cubicBezTo>
                  <a:cubicBezTo>
                    <a:pt x="414" y="214"/>
                    <a:pt x="416" y="215"/>
                    <a:pt x="420" y="215"/>
                  </a:cubicBezTo>
                  <a:cubicBezTo>
                    <a:pt x="423" y="215"/>
                    <a:pt x="423" y="215"/>
                    <a:pt x="423" y="215"/>
                  </a:cubicBezTo>
                  <a:cubicBezTo>
                    <a:pt x="423" y="212"/>
                    <a:pt x="423" y="212"/>
                    <a:pt x="423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9" y="212"/>
                    <a:pt x="418" y="212"/>
                    <a:pt x="418" y="209"/>
                  </a:cubicBezTo>
                  <a:cubicBezTo>
                    <a:pt x="418" y="195"/>
                    <a:pt x="418" y="195"/>
                    <a:pt x="418" y="195"/>
                  </a:cubicBezTo>
                  <a:cubicBezTo>
                    <a:pt x="424" y="195"/>
                    <a:pt x="424" y="195"/>
                    <a:pt x="424" y="195"/>
                  </a:cubicBezTo>
                  <a:cubicBezTo>
                    <a:pt x="424" y="192"/>
                    <a:pt x="424" y="192"/>
                    <a:pt x="424" y="192"/>
                  </a:cubicBezTo>
                  <a:cubicBezTo>
                    <a:pt x="418" y="192"/>
                    <a:pt x="418" y="192"/>
                    <a:pt x="418" y="192"/>
                  </a:cubicBezTo>
                  <a:lnTo>
                    <a:pt x="418" y="18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7">
              <a:extLst>
                <a:ext uri="{FF2B5EF4-FFF2-40B4-BE49-F238E27FC236}">
                  <a16:creationId xmlns:a16="http://schemas.microsoft.com/office/drawing/2014/main" id="{A83229DD-4705-42F7-8E2F-F875FFA043D5}"/>
                </a:ext>
              </a:extLst>
            </p:cNvPr>
            <p:cNvSpPr/>
            <p:nvPr userDrawn="1">
              <p:custDataLst>
                <p:tags r:id="rId36"/>
              </p:custDataLst>
            </p:nvPr>
          </p:nvSpPr>
          <p:spPr bwMode="auto">
            <a:xfrm>
              <a:off x="5568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0 w 129"/>
                <a:gd name="T13" fmla="*/ 83 h 189"/>
                <a:gd name="T14" fmla="*/ 120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8 w 129"/>
                <a:gd name="T21" fmla="*/ 170 h 189"/>
                <a:gd name="T22" fmla="*/ 128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0" y="83"/>
                  </a:lnTo>
                  <a:lnTo>
                    <a:pt x="120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8" y="170"/>
                  </a:lnTo>
                  <a:lnTo>
                    <a:pt x="128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8">
              <a:extLst>
                <a:ext uri="{FF2B5EF4-FFF2-40B4-BE49-F238E27FC236}">
                  <a16:creationId xmlns:a16="http://schemas.microsoft.com/office/drawing/2014/main" id="{9F4C04C7-7672-4499-B3B5-010CBA826658}"/>
                </a:ext>
              </a:extLst>
            </p:cNvPr>
            <p:cNvSpPr/>
            <p:nvPr userDrawn="1">
              <p:custDataLst>
                <p:tags r:id="rId37"/>
              </p:custDataLst>
            </p:nvPr>
          </p:nvSpPr>
          <p:spPr bwMode="auto">
            <a:xfrm>
              <a:off x="5726" y="2074"/>
              <a:ext cx="118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4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6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9">
              <a:extLst>
                <a:ext uri="{FF2B5EF4-FFF2-40B4-BE49-F238E27FC236}">
                  <a16:creationId xmlns:a16="http://schemas.microsoft.com/office/drawing/2014/main" id="{A68973C2-5D3E-4B47-9B5F-2C74D02DAB3C}"/>
                </a:ext>
              </a:extLst>
            </p:cNvPr>
            <p:cNvSpPr/>
            <p:nvPr userDrawn="1">
              <p:custDataLst>
                <p:tags r:id="rId38"/>
              </p:custDataLst>
            </p:nvPr>
          </p:nvSpPr>
          <p:spPr bwMode="auto">
            <a:xfrm>
              <a:off x="5860" y="2030"/>
              <a:ext cx="73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7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7 w 57"/>
                <a:gd name="T27" fmla="*/ 35 h 138"/>
                <a:gd name="T28" fmla="*/ 17 w 57"/>
                <a:gd name="T29" fmla="*/ 0 h 138"/>
                <a:gd name="T30" fmla="*/ 33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2"/>
                    <a:pt x="16" y="10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40">
              <a:extLst>
                <a:ext uri="{FF2B5EF4-FFF2-40B4-BE49-F238E27FC236}">
                  <a16:creationId xmlns:a16="http://schemas.microsoft.com/office/drawing/2014/main" id="{7DD46399-202B-45FB-9DC7-AB29F5DF53F0}"/>
                </a:ext>
              </a:extLst>
            </p:cNvPr>
            <p:cNvSpPr>
              <a:spLocks noEditPoints="1"/>
            </p:cNvSpPr>
            <p:nvPr userDrawn="1">
              <p:custDataLst>
                <p:tags r:id="rId39"/>
              </p:custDataLst>
            </p:nvPr>
          </p:nvSpPr>
          <p:spPr bwMode="auto">
            <a:xfrm>
              <a:off x="5952" y="2073"/>
              <a:ext cx="127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3 h 108"/>
                <a:gd name="T10" fmla="*/ 93 w 98"/>
                <a:gd name="T11" fmla="*/ 83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4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3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4"/>
                    <a:pt x="49" y="14"/>
                  </a:cubicBezTo>
                  <a:cubicBezTo>
                    <a:pt x="30" y="14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41">
              <a:extLst>
                <a:ext uri="{FF2B5EF4-FFF2-40B4-BE49-F238E27FC236}">
                  <a16:creationId xmlns:a16="http://schemas.microsoft.com/office/drawing/2014/main" id="{85FB0823-491E-4C34-BC24-8D03F1976B02}"/>
                </a:ext>
              </a:extLst>
            </p:cNvPr>
            <p:cNvSpPr/>
            <p:nvPr userDrawn="1">
              <p:custDataLst>
                <p:tags r:id="rId40"/>
              </p:custDataLst>
            </p:nvPr>
          </p:nvSpPr>
          <p:spPr bwMode="auto">
            <a:xfrm>
              <a:off x="6106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42">
              <a:extLst>
                <a:ext uri="{FF2B5EF4-FFF2-40B4-BE49-F238E27FC236}">
                  <a16:creationId xmlns:a16="http://schemas.microsoft.com/office/drawing/2014/main" id="{C403FC97-B7FB-43E9-987E-7E69A628B56B}"/>
                </a:ext>
              </a:extLst>
            </p:cNvPr>
            <p:cNvSpPr>
              <a:spLocks noEditPoints="1"/>
            </p:cNvSpPr>
            <p:nvPr userDrawn="1">
              <p:custDataLst>
                <p:tags r:id="rId41"/>
              </p:custDataLst>
            </p:nvPr>
          </p:nvSpPr>
          <p:spPr bwMode="auto">
            <a:xfrm>
              <a:off x="6200" y="2073"/>
              <a:ext cx="129" cy="193"/>
            </a:xfrm>
            <a:custGeom>
              <a:avLst/>
              <a:gdLst>
                <a:gd name="T0" fmla="*/ 0 w 100"/>
                <a:gd name="T1" fmla="*/ 2 h 149"/>
                <a:gd name="T2" fmla="*/ 17 w 100"/>
                <a:gd name="T3" fmla="*/ 2 h 149"/>
                <a:gd name="T4" fmla="*/ 17 w 100"/>
                <a:gd name="T5" fmla="*/ 15 h 149"/>
                <a:gd name="T6" fmla="*/ 19 w 100"/>
                <a:gd name="T7" fmla="*/ 15 h 149"/>
                <a:gd name="T8" fmla="*/ 50 w 100"/>
                <a:gd name="T9" fmla="*/ 0 h 149"/>
                <a:gd name="T10" fmla="*/ 100 w 100"/>
                <a:gd name="T11" fmla="*/ 52 h 149"/>
                <a:gd name="T12" fmla="*/ 49 w 100"/>
                <a:gd name="T13" fmla="*/ 107 h 149"/>
                <a:gd name="T14" fmla="*/ 19 w 100"/>
                <a:gd name="T15" fmla="*/ 90 h 149"/>
                <a:gd name="T16" fmla="*/ 17 w 100"/>
                <a:gd name="T17" fmla="*/ 90 h 149"/>
                <a:gd name="T18" fmla="*/ 17 w 100"/>
                <a:gd name="T19" fmla="*/ 149 h 149"/>
                <a:gd name="T20" fmla="*/ 0 w 100"/>
                <a:gd name="T21" fmla="*/ 149 h 149"/>
                <a:gd name="T22" fmla="*/ 0 w 100"/>
                <a:gd name="T23" fmla="*/ 2 h 149"/>
                <a:gd name="T24" fmla="*/ 17 w 100"/>
                <a:gd name="T25" fmla="*/ 42 h 149"/>
                <a:gd name="T26" fmla="*/ 17 w 100"/>
                <a:gd name="T27" fmla="*/ 72 h 149"/>
                <a:gd name="T28" fmla="*/ 46 w 100"/>
                <a:gd name="T29" fmla="*/ 93 h 149"/>
                <a:gd name="T30" fmla="*/ 83 w 100"/>
                <a:gd name="T31" fmla="*/ 52 h 149"/>
                <a:gd name="T32" fmla="*/ 47 w 100"/>
                <a:gd name="T33" fmla="*/ 14 h 149"/>
                <a:gd name="T34" fmla="*/ 17 w 100"/>
                <a:gd name="T35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49">
                  <a:moveTo>
                    <a:pt x="0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4" y="6"/>
                    <a:pt x="36" y="0"/>
                    <a:pt x="50" y="0"/>
                  </a:cubicBezTo>
                  <a:cubicBezTo>
                    <a:pt x="80" y="0"/>
                    <a:pt x="100" y="21"/>
                    <a:pt x="100" y="52"/>
                  </a:cubicBezTo>
                  <a:cubicBezTo>
                    <a:pt x="100" y="85"/>
                    <a:pt x="77" y="107"/>
                    <a:pt x="49" y="107"/>
                  </a:cubicBezTo>
                  <a:cubicBezTo>
                    <a:pt x="38" y="107"/>
                    <a:pt x="24" y="101"/>
                    <a:pt x="19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0" y="2"/>
                  </a:lnTo>
                  <a:close/>
                  <a:moveTo>
                    <a:pt x="17" y="42"/>
                  </a:moveTo>
                  <a:cubicBezTo>
                    <a:pt x="17" y="72"/>
                    <a:pt x="17" y="72"/>
                    <a:pt x="17" y="72"/>
                  </a:cubicBezTo>
                  <a:cubicBezTo>
                    <a:pt x="17" y="85"/>
                    <a:pt x="32" y="93"/>
                    <a:pt x="46" y="93"/>
                  </a:cubicBezTo>
                  <a:cubicBezTo>
                    <a:pt x="66" y="93"/>
                    <a:pt x="83" y="80"/>
                    <a:pt x="83" y="52"/>
                  </a:cubicBezTo>
                  <a:cubicBezTo>
                    <a:pt x="83" y="28"/>
                    <a:pt x="67" y="14"/>
                    <a:pt x="47" y="14"/>
                  </a:cubicBezTo>
                  <a:cubicBezTo>
                    <a:pt x="32" y="14"/>
                    <a:pt x="17" y="26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3">
              <a:extLst>
                <a:ext uri="{FF2B5EF4-FFF2-40B4-BE49-F238E27FC236}">
                  <a16:creationId xmlns:a16="http://schemas.microsoft.com/office/drawing/2014/main" id="{B01BD2C4-9A62-4C8D-81F0-8F225214CE5B}"/>
                </a:ext>
              </a:extLst>
            </p:cNvPr>
            <p:cNvSpPr/>
            <p:nvPr userDrawn="1">
              <p:custDataLst>
                <p:tags r:id="rId42"/>
              </p:custDataLst>
            </p:nvPr>
          </p:nvSpPr>
          <p:spPr bwMode="auto">
            <a:xfrm>
              <a:off x="6357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4">
              <a:extLst>
                <a:ext uri="{FF2B5EF4-FFF2-40B4-BE49-F238E27FC236}">
                  <a16:creationId xmlns:a16="http://schemas.microsoft.com/office/drawing/2014/main" id="{BC6D00B1-5CD0-44B3-98E1-E2E40209B8D2}"/>
                </a:ext>
              </a:extLst>
            </p:cNvPr>
            <p:cNvSpPr>
              <a:spLocks noEditPoints="1"/>
            </p:cNvSpPr>
            <p:nvPr userDrawn="1">
              <p:custDataLst>
                <p:tags r:id="rId43"/>
              </p:custDataLst>
            </p:nvPr>
          </p:nvSpPr>
          <p:spPr bwMode="auto">
            <a:xfrm>
              <a:off x="6451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5">
              <a:extLst>
                <a:ext uri="{FF2B5EF4-FFF2-40B4-BE49-F238E27FC236}">
                  <a16:creationId xmlns:a16="http://schemas.microsoft.com/office/drawing/2014/main" id="{CF316AB0-EFD4-40A4-A92D-7CD1097CC29E}"/>
                </a:ext>
              </a:extLst>
            </p:cNvPr>
            <p:cNvSpPr/>
            <p:nvPr userDrawn="1">
              <p:custDataLst>
                <p:tags r:id="rId44"/>
              </p:custDataLst>
            </p:nvPr>
          </p:nvSpPr>
          <p:spPr bwMode="auto">
            <a:xfrm>
              <a:off x="6501" y="2074"/>
              <a:ext cx="103" cy="139"/>
            </a:xfrm>
            <a:custGeom>
              <a:avLst/>
              <a:gdLst>
                <a:gd name="T0" fmla="*/ 0 w 80"/>
                <a:gd name="T1" fmla="*/ 79 h 107"/>
                <a:gd name="T2" fmla="*/ 6 w 80"/>
                <a:gd name="T3" fmla="*/ 79 h 107"/>
                <a:gd name="T4" fmla="*/ 39 w 80"/>
                <a:gd name="T5" fmla="*/ 94 h 107"/>
                <a:gd name="T6" fmla="*/ 64 w 80"/>
                <a:gd name="T7" fmla="*/ 78 h 107"/>
                <a:gd name="T8" fmla="*/ 1 w 80"/>
                <a:gd name="T9" fmla="*/ 29 h 107"/>
                <a:gd name="T10" fmla="*/ 42 w 80"/>
                <a:gd name="T11" fmla="*/ 0 h 107"/>
                <a:gd name="T12" fmla="*/ 74 w 80"/>
                <a:gd name="T13" fmla="*/ 8 h 107"/>
                <a:gd name="T14" fmla="*/ 74 w 80"/>
                <a:gd name="T15" fmla="*/ 24 h 107"/>
                <a:gd name="T16" fmla="*/ 70 w 80"/>
                <a:gd name="T17" fmla="*/ 24 h 107"/>
                <a:gd name="T18" fmla="*/ 42 w 80"/>
                <a:gd name="T19" fmla="*/ 12 h 107"/>
                <a:gd name="T20" fmla="*/ 17 w 80"/>
                <a:gd name="T21" fmla="*/ 26 h 107"/>
                <a:gd name="T22" fmla="*/ 80 w 80"/>
                <a:gd name="T23" fmla="*/ 77 h 107"/>
                <a:gd name="T24" fmla="*/ 39 w 80"/>
                <a:gd name="T25" fmla="*/ 107 h 107"/>
                <a:gd name="T26" fmla="*/ 0 w 80"/>
                <a:gd name="T27" fmla="*/ 95 h 107"/>
                <a:gd name="T28" fmla="*/ 0 w 80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7">
                  <a:moveTo>
                    <a:pt x="0" y="79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1" y="87"/>
                    <a:pt x="26" y="94"/>
                    <a:pt x="39" y="94"/>
                  </a:cubicBezTo>
                  <a:cubicBezTo>
                    <a:pt x="55" y="94"/>
                    <a:pt x="64" y="89"/>
                    <a:pt x="64" y="78"/>
                  </a:cubicBezTo>
                  <a:cubicBezTo>
                    <a:pt x="64" y="57"/>
                    <a:pt x="1" y="64"/>
                    <a:pt x="1" y="29"/>
                  </a:cubicBezTo>
                  <a:cubicBezTo>
                    <a:pt x="1" y="11"/>
                    <a:pt x="14" y="0"/>
                    <a:pt x="42" y="0"/>
                  </a:cubicBezTo>
                  <a:cubicBezTo>
                    <a:pt x="57" y="0"/>
                    <a:pt x="69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6" y="20"/>
                    <a:pt x="56" y="12"/>
                    <a:pt x="42" y="12"/>
                  </a:cubicBezTo>
                  <a:cubicBezTo>
                    <a:pt x="24" y="12"/>
                    <a:pt x="17" y="18"/>
                    <a:pt x="17" y="26"/>
                  </a:cubicBezTo>
                  <a:cubicBezTo>
                    <a:pt x="17" y="51"/>
                    <a:pt x="80" y="41"/>
                    <a:pt x="80" y="77"/>
                  </a:cubicBezTo>
                  <a:cubicBezTo>
                    <a:pt x="80" y="96"/>
                    <a:pt x="68" y="107"/>
                    <a:pt x="39" y="107"/>
                  </a:cubicBezTo>
                  <a:cubicBezTo>
                    <a:pt x="23" y="107"/>
                    <a:pt x="10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6">
              <a:extLst>
                <a:ext uri="{FF2B5EF4-FFF2-40B4-BE49-F238E27FC236}">
                  <a16:creationId xmlns:a16="http://schemas.microsoft.com/office/drawing/2014/main" id="{A77F0E7A-A9A8-4EDF-B283-F66C6FCFF4BB}"/>
                </a:ext>
              </a:extLst>
            </p:cNvPr>
            <p:cNvSpPr>
              <a:spLocks noEditPoints="1"/>
            </p:cNvSpPr>
            <p:nvPr userDrawn="1">
              <p:custDataLst>
                <p:tags r:id="rId45"/>
              </p:custDataLst>
            </p:nvPr>
          </p:nvSpPr>
          <p:spPr bwMode="auto">
            <a:xfrm>
              <a:off x="6621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8 w 97"/>
                <a:gd name="T9" fmla="*/ 83 h 108"/>
                <a:gd name="T10" fmla="*/ 92 w 97"/>
                <a:gd name="T11" fmla="*/ 83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4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3"/>
                    <a:pt x="17" y="68"/>
                    <a:pt x="19" y="72"/>
                  </a:cubicBezTo>
                  <a:cubicBezTo>
                    <a:pt x="25" y="86"/>
                    <a:pt x="36" y="94"/>
                    <a:pt x="55" y="94"/>
                  </a:cubicBezTo>
                  <a:cubicBezTo>
                    <a:pt x="65" y="94"/>
                    <a:pt x="78" y="90"/>
                    <a:pt x="88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4"/>
                    <a:pt x="49" y="14"/>
                  </a:cubicBezTo>
                  <a:cubicBezTo>
                    <a:pt x="30" y="14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7">
              <a:extLst>
                <a:ext uri="{FF2B5EF4-FFF2-40B4-BE49-F238E27FC236}">
                  <a16:creationId xmlns:a16="http://schemas.microsoft.com/office/drawing/2014/main" id="{36819E28-92E1-4BBB-A1A1-A9BC5B8AE37C}"/>
                </a:ext>
              </a:extLst>
            </p:cNvPr>
            <p:cNvSpPr/>
            <p:nvPr userDrawn="1">
              <p:custDataLst>
                <p:tags r:id="rId46"/>
              </p:custDataLst>
            </p:nvPr>
          </p:nvSpPr>
          <p:spPr bwMode="auto">
            <a:xfrm>
              <a:off x="6841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8">
              <a:extLst>
                <a:ext uri="{FF2B5EF4-FFF2-40B4-BE49-F238E27FC236}">
                  <a16:creationId xmlns:a16="http://schemas.microsoft.com/office/drawing/2014/main" id="{6A2FEC47-76AC-4FD2-8632-6F2A25899217}"/>
                </a:ext>
              </a:extLst>
            </p:cNvPr>
            <p:cNvSpPr/>
            <p:nvPr userDrawn="1">
              <p:custDataLst>
                <p:tags r:id="rId47"/>
              </p:custDataLst>
            </p:nvPr>
          </p:nvSpPr>
          <p:spPr bwMode="auto">
            <a:xfrm>
              <a:off x="6995" y="2074"/>
              <a:ext cx="101" cy="139"/>
            </a:xfrm>
            <a:custGeom>
              <a:avLst/>
              <a:gdLst>
                <a:gd name="T0" fmla="*/ 0 w 79"/>
                <a:gd name="T1" fmla="*/ 79 h 107"/>
                <a:gd name="T2" fmla="*/ 5 w 79"/>
                <a:gd name="T3" fmla="*/ 79 h 107"/>
                <a:gd name="T4" fmla="*/ 38 w 79"/>
                <a:gd name="T5" fmla="*/ 94 h 107"/>
                <a:gd name="T6" fmla="*/ 63 w 79"/>
                <a:gd name="T7" fmla="*/ 78 h 107"/>
                <a:gd name="T8" fmla="*/ 0 w 79"/>
                <a:gd name="T9" fmla="*/ 29 h 107"/>
                <a:gd name="T10" fmla="*/ 41 w 79"/>
                <a:gd name="T11" fmla="*/ 0 h 107"/>
                <a:gd name="T12" fmla="*/ 74 w 79"/>
                <a:gd name="T13" fmla="*/ 8 h 107"/>
                <a:gd name="T14" fmla="*/ 74 w 79"/>
                <a:gd name="T15" fmla="*/ 24 h 107"/>
                <a:gd name="T16" fmla="*/ 69 w 79"/>
                <a:gd name="T17" fmla="*/ 24 h 107"/>
                <a:gd name="T18" fmla="*/ 41 w 79"/>
                <a:gd name="T19" fmla="*/ 12 h 107"/>
                <a:gd name="T20" fmla="*/ 16 w 79"/>
                <a:gd name="T21" fmla="*/ 26 h 107"/>
                <a:gd name="T22" fmla="*/ 79 w 79"/>
                <a:gd name="T23" fmla="*/ 77 h 107"/>
                <a:gd name="T24" fmla="*/ 38 w 79"/>
                <a:gd name="T25" fmla="*/ 107 h 107"/>
                <a:gd name="T26" fmla="*/ 0 w 79"/>
                <a:gd name="T27" fmla="*/ 95 h 107"/>
                <a:gd name="T28" fmla="*/ 0 w 79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7">
                  <a:moveTo>
                    <a:pt x="0" y="79"/>
                  </a:moveTo>
                  <a:cubicBezTo>
                    <a:pt x="5" y="79"/>
                    <a:pt x="5" y="79"/>
                    <a:pt x="5" y="79"/>
                  </a:cubicBezTo>
                  <a:cubicBezTo>
                    <a:pt x="11" y="87"/>
                    <a:pt x="25" y="94"/>
                    <a:pt x="38" y="94"/>
                  </a:cubicBezTo>
                  <a:cubicBezTo>
                    <a:pt x="55" y="94"/>
                    <a:pt x="63" y="89"/>
                    <a:pt x="63" y="78"/>
                  </a:cubicBezTo>
                  <a:cubicBezTo>
                    <a:pt x="63" y="57"/>
                    <a:pt x="0" y="64"/>
                    <a:pt x="0" y="29"/>
                  </a:cubicBezTo>
                  <a:cubicBezTo>
                    <a:pt x="0" y="11"/>
                    <a:pt x="13" y="0"/>
                    <a:pt x="41" y="0"/>
                  </a:cubicBezTo>
                  <a:cubicBezTo>
                    <a:pt x="57" y="0"/>
                    <a:pt x="68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5" y="20"/>
                    <a:pt x="56" y="12"/>
                    <a:pt x="41" y="12"/>
                  </a:cubicBezTo>
                  <a:cubicBezTo>
                    <a:pt x="24" y="12"/>
                    <a:pt x="16" y="18"/>
                    <a:pt x="16" y="26"/>
                  </a:cubicBezTo>
                  <a:cubicBezTo>
                    <a:pt x="16" y="51"/>
                    <a:pt x="79" y="41"/>
                    <a:pt x="79" y="77"/>
                  </a:cubicBezTo>
                  <a:cubicBezTo>
                    <a:pt x="79" y="96"/>
                    <a:pt x="67" y="107"/>
                    <a:pt x="38" y="107"/>
                  </a:cubicBezTo>
                  <a:cubicBezTo>
                    <a:pt x="23" y="107"/>
                    <a:pt x="9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9">
              <a:extLst>
                <a:ext uri="{FF2B5EF4-FFF2-40B4-BE49-F238E27FC236}">
                  <a16:creationId xmlns:a16="http://schemas.microsoft.com/office/drawing/2014/main" id="{DF40FD11-C77C-416B-AFBD-45EF5BCDA657}"/>
                </a:ext>
              </a:extLst>
            </p:cNvPr>
            <p:cNvSpPr/>
            <p:nvPr userDrawn="1">
              <p:custDataLst>
                <p:tags r:id="rId48"/>
              </p:custDataLst>
            </p:nvPr>
          </p:nvSpPr>
          <p:spPr bwMode="auto">
            <a:xfrm>
              <a:off x="71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2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50">
              <a:extLst>
                <a:ext uri="{FF2B5EF4-FFF2-40B4-BE49-F238E27FC236}">
                  <a16:creationId xmlns:a16="http://schemas.microsoft.com/office/drawing/2014/main" id="{F0FF17F6-EBE7-4127-82DB-E5922AE105BF}"/>
                </a:ext>
              </a:extLst>
            </p:cNvPr>
            <p:cNvSpPr>
              <a:spLocks noEditPoints="1"/>
            </p:cNvSpPr>
            <p:nvPr userDrawn="1">
              <p:custDataLst>
                <p:tags r:id="rId49"/>
              </p:custDataLst>
            </p:nvPr>
          </p:nvSpPr>
          <p:spPr bwMode="auto">
            <a:xfrm>
              <a:off x="7203" y="2073"/>
              <a:ext cx="134" cy="140"/>
            </a:xfrm>
            <a:custGeom>
              <a:avLst/>
              <a:gdLst>
                <a:gd name="T0" fmla="*/ 51 w 104"/>
                <a:gd name="T1" fmla="*/ 0 h 108"/>
                <a:gd name="T2" fmla="*/ 104 w 104"/>
                <a:gd name="T3" fmla="*/ 53 h 108"/>
                <a:gd name="T4" fmla="*/ 51 w 104"/>
                <a:gd name="T5" fmla="*/ 108 h 108"/>
                <a:gd name="T6" fmla="*/ 0 w 104"/>
                <a:gd name="T7" fmla="*/ 54 h 108"/>
                <a:gd name="T8" fmla="*/ 51 w 104"/>
                <a:gd name="T9" fmla="*/ 0 h 108"/>
                <a:gd name="T10" fmla="*/ 51 w 104"/>
                <a:gd name="T11" fmla="*/ 94 h 108"/>
                <a:gd name="T12" fmla="*/ 87 w 104"/>
                <a:gd name="T13" fmla="*/ 54 h 108"/>
                <a:gd name="T14" fmla="*/ 51 w 104"/>
                <a:gd name="T15" fmla="*/ 13 h 108"/>
                <a:gd name="T16" fmla="*/ 16 w 104"/>
                <a:gd name="T17" fmla="*/ 54 h 108"/>
                <a:gd name="T18" fmla="*/ 51 w 104"/>
                <a:gd name="T19" fmla="*/ 9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8">
                  <a:moveTo>
                    <a:pt x="51" y="0"/>
                  </a:moveTo>
                  <a:cubicBezTo>
                    <a:pt x="83" y="0"/>
                    <a:pt x="104" y="21"/>
                    <a:pt x="104" y="53"/>
                  </a:cubicBezTo>
                  <a:cubicBezTo>
                    <a:pt x="104" y="87"/>
                    <a:pt x="84" y="108"/>
                    <a:pt x="51" y="108"/>
                  </a:cubicBezTo>
                  <a:cubicBezTo>
                    <a:pt x="20" y="108"/>
                    <a:pt x="0" y="86"/>
                    <a:pt x="0" y="54"/>
                  </a:cubicBezTo>
                  <a:cubicBezTo>
                    <a:pt x="0" y="21"/>
                    <a:pt x="20" y="0"/>
                    <a:pt x="51" y="0"/>
                  </a:cubicBezTo>
                  <a:close/>
                  <a:moveTo>
                    <a:pt x="51" y="94"/>
                  </a:moveTo>
                  <a:cubicBezTo>
                    <a:pt x="71" y="94"/>
                    <a:pt x="87" y="79"/>
                    <a:pt x="87" y="54"/>
                  </a:cubicBezTo>
                  <a:cubicBezTo>
                    <a:pt x="87" y="28"/>
                    <a:pt x="72" y="13"/>
                    <a:pt x="51" y="13"/>
                  </a:cubicBezTo>
                  <a:cubicBezTo>
                    <a:pt x="33" y="13"/>
                    <a:pt x="16" y="28"/>
                    <a:pt x="16" y="54"/>
                  </a:cubicBezTo>
                  <a:cubicBezTo>
                    <a:pt x="16" y="79"/>
                    <a:pt x="33" y="94"/>
                    <a:pt x="51" y="94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51">
              <a:extLst>
                <a:ext uri="{FF2B5EF4-FFF2-40B4-BE49-F238E27FC236}">
                  <a16:creationId xmlns:a16="http://schemas.microsoft.com/office/drawing/2014/main" id="{352D3E56-7D48-4889-8CEA-174E7C2CC80F}"/>
                </a:ext>
              </a:extLst>
            </p:cNvPr>
            <p:cNvSpPr/>
            <p:nvPr userDrawn="1">
              <p:custDataLst>
                <p:tags r:id="rId50"/>
              </p:custDataLst>
            </p:nvPr>
          </p:nvSpPr>
          <p:spPr bwMode="auto">
            <a:xfrm>
              <a:off x="7364" y="2074"/>
              <a:ext cx="119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3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5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52">
              <a:extLst>
                <a:ext uri="{FF2B5EF4-FFF2-40B4-BE49-F238E27FC236}">
                  <a16:creationId xmlns:a16="http://schemas.microsoft.com/office/drawing/2014/main" id="{02AA32D3-2CD2-4C14-A87E-23197305DDC6}"/>
                </a:ext>
              </a:extLst>
            </p:cNvPr>
            <p:cNvSpPr>
              <a:spLocks noEditPoints="1"/>
            </p:cNvSpPr>
            <p:nvPr userDrawn="1">
              <p:custDataLst>
                <p:tags r:id="rId51"/>
              </p:custDataLst>
            </p:nvPr>
          </p:nvSpPr>
          <p:spPr bwMode="auto">
            <a:xfrm>
              <a:off x="7516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53">
              <a:extLst>
                <a:ext uri="{FF2B5EF4-FFF2-40B4-BE49-F238E27FC236}">
                  <a16:creationId xmlns:a16="http://schemas.microsoft.com/office/drawing/2014/main" id="{CCCF00E7-0F0F-4ABD-9D1E-A2A8D3F85376}"/>
                </a:ext>
              </a:extLst>
            </p:cNvPr>
            <p:cNvSpPr>
              <a:spLocks noEditPoints="1"/>
            </p:cNvSpPr>
            <p:nvPr userDrawn="1">
              <p:custDataLst>
                <p:tags r:id="rId52"/>
              </p:custDataLst>
            </p:nvPr>
          </p:nvSpPr>
          <p:spPr bwMode="auto">
            <a:xfrm>
              <a:off x="7565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5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4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6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50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8"/>
                    <a:pt x="40" y="42"/>
                  </a:cubicBezTo>
                  <a:cubicBezTo>
                    <a:pt x="47" y="40"/>
                    <a:pt x="63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5"/>
                    <a:pt x="44" y="15"/>
                  </a:cubicBezTo>
                  <a:cubicBezTo>
                    <a:pt x="29" y="15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4" y="53"/>
                    <a:pt x="51" y="55"/>
                    <a:pt x="46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19801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ph_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rgbClr val="0000F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  <p:custDataLst>
              <p:tags r:id="rId2"/>
            </p:custDataLst>
          </p:nvPr>
        </p:nvSpPr>
        <p:spPr>
          <a:xfrm>
            <a:off x="8183563" y="657225"/>
            <a:ext cx="3384550" cy="800100"/>
          </a:xfrm>
        </p:spPr>
        <p:txBody>
          <a:bodyPr wrap="square" bIns="0" anchor="t" anchorCtr="0"/>
          <a:lstStyle>
            <a:lvl1pPr marL="0" indent="0" algn="r">
              <a:buClr>
                <a:schemeClr val="bg1"/>
              </a:buClr>
              <a:buNone/>
              <a:defRPr sz="1200">
                <a:solidFill>
                  <a:srgbClr val="0000F0"/>
                </a:solidFill>
              </a:defRPr>
            </a:lvl1pPr>
            <a:lvl2pPr marL="27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2pPr>
            <a:lvl3pPr marL="54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3pPr>
            <a:lvl4pPr marL="90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Source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9638171-3EA7-4E57-8F29-CB7809E80335}"/>
              </a:ext>
            </a:extLst>
          </p:cNvPr>
          <p:cNvGrpSpPr>
            <a:grpSpLocks noChangeAspect="1"/>
          </p:cNvGrpSpPr>
          <p:nvPr userDrawn="1">
            <p:custDataLst>
              <p:tags r:id="rId3"/>
            </p:custDataLst>
          </p:nvPr>
        </p:nvGrpSpPr>
        <p:grpSpPr>
          <a:xfrm>
            <a:off x="7913089" y="6466809"/>
            <a:ext cx="4015386" cy="154800"/>
            <a:chOff x="1" y="2013"/>
            <a:chExt cx="7678" cy="296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CC794845-6C09-4384-BAF8-3318E988DC25}"/>
                </a:ext>
              </a:extLst>
            </p:cNvPr>
            <p:cNvSpPr/>
            <p:nvPr userDrawn="1">
              <p:custDataLst>
                <p:tags r:id="rId4"/>
              </p:custDataLst>
            </p:nvPr>
          </p:nvSpPr>
          <p:spPr bwMode="auto">
            <a:xfrm>
              <a:off x="1184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D76A3DAD-D6AC-478A-9E47-9FAF75BEC60F}"/>
                </a:ext>
              </a:extLst>
            </p:cNvPr>
            <p:cNvSpPr/>
            <p:nvPr userDrawn="1">
              <p:custDataLst>
                <p:tags r:id="rId5"/>
              </p:custDataLst>
            </p:nvPr>
          </p:nvSpPr>
          <p:spPr bwMode="auto">
            <a:xfrm>
              <a:off x="132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66727EC3-E256-42C8-9E23-A69504F6530F}"/>
                </a:ext>
              </a:extLst>
            </p:cNvPr>
            <p:cNvSpPr/>
            <p:nvPr userDrawn="1">
              <p:custDataLst>
                <p:tags r:id="rId6"/>
              </p:custDataLst>
            </p:nvPr>
          </p:nvSpPr>
          <p:spPr bwMode="auto">
            <a:xfrm>
              <a:off x="14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76A194D7-F6A0-4FB1-8A4B-F2A7A124A009}"/>
                </a:ext>
              </a:extLst>
            </p:cNvPr>
            <p:cNvSpPr>
              <a:spLocks noEditPoints="1"/>
            </p:cNvSpPr>
            <p:nvPr userDrawn="1">
              <p:custDataLst>
                <p:tags r:id="rId7"/>
              </p:custDataLst>
            </p:nvPr>
          </p:nvSpPr>
          <p:spPr bwMode="auto">
            <a:xfrm>
              <a:off x="1504" y="2073"/>
              <a:ext cx="124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4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8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5" y="108"/>
                    <a:pt x="54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8" y="13"/>
                  </a:cubicBezTo>
                  <a:cubicBezTo>
                    <a:pt x="29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523AEC27-49B2-4643-95B9-147AF0CFA9C9}"/>
                </a:ext>
              </a:extLst>
            </p:cNvPr>
            <p:cNvSpPr/>
            <p:nvPr userDrawn="1">
              <p:custDataLst>
                <p:tags r:id="rId8"/>
              </p:custDataLst>
            </p:nvPr>
          </p:nvSpPr>
          <p:spPr bwMode="auto">
            <a:xfrm>
              <a:off x="1638" y="2076"/>
              <a:ext cx="134" cy="133"/>
            </a:xfrm>
            <a:custGeom>
              <a:avLst/>
              <a:gdLst>
                <a:gd name="T0" fmla="*/ 134 w 134"/>
                <a:gd name="T1" fmla="*/ 0 h 133"/>
                <a:gd name="T2" fmla="*/ 134 w 134"/>
                <a:gd name="T3" fmla="*/ 6 h 133"/>
                <a:gd name="T4" fmla="*/ 79 w 134"/>
                <a:gd name="T5" fmla="*/ 133 h 133"/>
                <a:gd name="T6" fmla="*/ 54 w 134"/>
                <a:gd name="T7" fmla="*/ 133 h 133"/>
                <a:gd name="T8" fmla="*/ 0 w 134"/>
                <a:gd name="T9" fmla="*/ 6 h 133"/>
                <a:gd name="T10" fmla="*/ 0 w 134"/>
                <a:gd name="T11" fmla="*/ 0 h 133"/>
                <a:gd name="T12" fmla="*/ 20 w 134"/>
                <a:gd name="T13" fmla="*/ 0 h 133"/>
                <a:gd name="T14" fmla="*/ 60 w 134"/>
                <a:gd name="T15" fmla="*/ 100 h 133"/>
                <a:gd name="T16" fmla="*/ 64 w 134"/>
                <a:gd name="T17" fmla="*/ 114 h 133"/>
                <a:gd name="T18" fmla="*/ 68 w 134"/>
                <a:gd name="T19" fmla="*/ 114 h 133"/>
                <a:gd name="T20" fmla="*/ 73 w 134"/>
                <a:gd name="T21" fmla="*/ 101 h 133"/>
                <a:gd name="T22" fmla="*/ 113 w 134"/>
                <a:gd name="T23" fmla="*/ 0 h 133"/>
                <a:gd name="T24" fmla="*/ 134 w 134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3">
                  <a:moveTo>
                    <a:pt x="134" y="0"/>
                  </a:moveTo>
                  <a:lnTo>
                    <a:pt x="134" y="6"/>
                  </a:lnTo>
                  <a:lnTo>
                    <a:pt x="79" y="133"/>
                  </a:lnTo>
                  <a:lnTo>
                    <a:pt x="54" y="133"/>
                  </a:lnTo>
                  <a:lnTo>
                    <a:pt x="0" y="6"/>
                  </a:lnTo>
                  <a:lnTo>
                    <a:pt x="0" y="0"/>
                  </a:lnTo>
                  <a:lnTo>
                    <a:pt x="20" y="0"/>
                  </a:lnTo>
                  <a:lnTo>
                    <a:pt x="60" y="100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3" y="101"/>
                  </a:lnTo>
                  <a:lnTo>
                    <a:pt x="113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0BB6D5E6-5718-4263-A689-0FA868D35346}"/>
                </a:ext>
              </a:extLst>
            </p:cNvPr>
            <p:cNvSpPr>
              <a:spLocks noEditPoint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1781" y="2017"/>
              <a:ext cx="134" cy="196"/>
            </a:xfrm>
            <a:custGeom>
              <a:avLst/>
              <a:gdLst>
                <a:gd name="T0" fmla="*/ 52 w 104"/>
                <a:gd name="T1" fmla="*/ 43 h 151"/>
                <a:gd name="T2" fmla="*/ 104 w 104"/>
                <a:gd name="T3" fmla="*/ 96 h 151"/>
                <a:gd name="T4" fmla="*/ 52 w 104"/>
                <a:gd name="T5" fmla="*/ 151 h 151"/>
                <a:gd name="T6" fmla="*/ 0 w 104"/>
                <a:gd name="T7" fmla="*/ 97 h 151"/>
                <a:gd name="T8" fmla="*/ 52 w 104"/>
                <a:gd name="T9" fmla="*/ 43 h 151"/>
                <a:gd name="T10" fmla="*/ 52 w 104"/>
                <a:gd name="T11" fmla="*/ 137 h 151"/>
                <a:gd name="T12" fmla="*/ 87 w 104"/>
                <a:gd name="T13" fmla="*/ 97 h 151"/>
                <a:gd name="T14" fmla="*/ 52 w 104"/>
                <a:gd name="T15" fmla="*/ 56 h 151"/>
                <a:gd name="T16" fmla="*/ 17 w 104"/>
                <a:gd name="T17" fmla="*/ 97 h 151"/>
                <a:gd name="T18" fmla="*/ 52 w 104"/>
                <a:gd name="T19" fmla="*/ 137 h 151"/>
                <a:gd name="T20" fmla="*/ 67 w 104"/>
                <a:gd name="T21" fmla="*/ 10 h 151"/>
                <a:gd name="T22" fmla="*/ 75 w 104"/>
                <a:gd name="T23" fmla="*/ 2 h 151"/>
                <a:gd name="T24" fmla="*/ 86 w 104"/>
                <a:gd name="T25" fmla="*/ 5 h 151"/>
                <a:gd name="T26" fmla="*/ 66 w 104"/>
                <a:gd name="T27" fmla="*/ 22 h 151"/>
                <a:gd name="T28" fmla="*/ 38 w 104"/>
                <a:gd name="T29" fmla="*/ 12 h 151"/>
                <a:gd name="T30" fmla="*/ 28 w 104"/>
                <a:gd name="T31" fmla="*/ 20 h 151"/>
                <a:gd name="T32" fmla="*/ 18 w 104"/>
                <a:gd name="T33" fmla="*/ 15 h 151"/>
                <a:gd name="T34" fmla="*/ 39 w 104"/>
                <a:gd name="T35" fmla="*/ 0 h 151"/>
                <a:gd name="T36" fmla="*/ 67 w 104"/>
                <a:gd name="T37" fmla="*/ 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1">
                  <a:moveTo>
                    <a:pt x="52" y="43"/>
                  </a:moveTo>
                  <a:cubicBezTo>
                    <a:pt x="83" y="43"/>
                    <a:pt x="104" y="64"/>
                    <a:pt x="104" y="96"/>
                  </a:cubicBezTo>
                  <a:cubicBezTo>
                    <a:pt x="104" y="130"/>
                    <a:pt x="84" y="151"/>
                    <a:pt x="52" y="151"/>
                  </a:cubicBezTo>
                  <a:cubicBezTo>
                    <a:pt x="20" y="151"/>
                    <a:pt x="0" y="129"/>
                    <a:pt x="0" y="97"/>
                  </a:cubicBezTo>
                  <a:cubicBezTo>
                    <a:pt x="0" y="64"/>
                    <a:pt x="21" y="43"/>
                    <a:pt x="52" y="43"/>
                  </a:cubicBezTo>
                  <a:close/>
                  <a:moveTo>
                    <a:pt x="52" y="137"/>
                  </a:moveTo>
                  <a:cubicBezTo>
                    <a:pt x="72" y="137"/>
                    <a:pt x="87" y="122"/>
                    <a:pt x="87" y="97"/>
                  </a:cubicBezTo>
                  <a:cubicBezTo>
                    <a:pt x="87" y="71"/>
                    <a:pt x="72" y="56"/>
                    <a:pt x="52" y="56"/>
                  </a:cubicBezTo>
                  <a:cubicBezTo>
                    <a:pt x="33" y="56"/>
                    <a:pt x="17" y="71"/>
                    <a:pt x="17" y="97"/>
                  </a:cubicBezTo>
                  <a:cubicBezTo>
                    <a:pt x="17" y="122"/>
                    <a:pt x="33" y="137"/>
                    <a:pt x="52" y="137"/>
                  </a:cubicBezTo>
                  <a:close/>
                  <a:moveTo>
                    <a:pt x="67" y="10"/>
                  </a:moveTo>
                  <a:cubicBezTo>
                    <a:pt x="70" y="10"/>
                    <a:pt x="74" y="7"/>
                    <a:pt x="75" y="2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3" y="16"/>
                    <a:pt x="76" y="22"/>
                    <a:pt x="66" y="22"/>
                  </a:cubicBezTo>
                  <a:cubicBezTo>
                    <a:pt x="51" y="22"/>
                    <a:pt x="47" y="12"/>
                    <a:pt x="38" y="12"/>
                  </a:cubicBezTo>
                  <a:cubicBezTo>
                    <a:pt x="35" y="12"/>
                    <a:pt x="30" y="12"/>
                    <a:pt x="28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3"/>
                    <a:pt x="30" y="0"/>
                    <a:pt x="39" y="0"/>
                  </a:cubicBezTo>
                  <a:cubicBezTo>
                    <a:pt x="52" y="0"/>
                    <a:pt x="56" y="10"/>
                    <a:pt x="67" y="10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516BA19C-24B0-4BF4-8929-1B97BFAA9F86}"/>
                </a:ext>
              </a:extLst>
            </p:cNvPr>
            <p:cNvSpPr/>
            <p:nvPr userDrawn="1">
              <p:custDataLst>
                <p:tags r:id="rId10"/>
              </p:custDataLst>
            </p:nvPr>
          </p:nvSpPr>
          <p:spPr bwMode="auto">
            <a:xfrm>
              <a:off x="1929" y="2030"/>
              <a:ext cx="72" cy="179"/>
            </a:xfrm>
            <a:custGeom>
              <a:avLst/>
              <a:gdLst>
                <a:gd name="T0" fmla="*/ 32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2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2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2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12">
              <a:extLst>
                <a:ext uri="{FF2B5EF4-FFF2-40B4-BE49-F238E27FC236}">
                  <a16:creationId xmlns:a16="http://schemas.microsoft.com/office/drawing/2014/main" id="{01BCCB28-3CAA-4DBA-9227-6C417C506954}"/>
                </a:ext>
              </a:extLst>
            </p:cNvPr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2030" y="2013"/>
              <a:ext cx="21" cy="196"/>
            </a:xfrm>
            <a:prstGeom prst="rect">
              <a:avLst/>
            </a:pr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ABB8416A-6458-47C1-A9CD-642C82B56BCE}"/>
                </a:ext>
              </a:extLst>
            </p:cNvPr>
            <p:cNvSpPr/>
            <p:nvPr userDrawn="1">
              <p:custDataLst>
                <p:tags r:id="rId12"/>
              </p:custDataLst>
            </p:nvPr>
          </p:nvSpPr>
          <p:spPr bwMode="auto">
            <a:xfrm>
              <a:off x="2086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40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9958AE15-FCFA-437A-9F67-33473B175DFC}"/>
                </a:ext>
              </a:extLst>
            </p:cNvPr>
            <p:cNvSpPr/>
            <p:nvPr userDrawn="1">
              <p:custDataLst>
                <p:tags r:id="rId13"/>
              </p:custDataLst>
            </p:nvPr>
          </p:nvSpPr>
          <p:spPr bwMode="auto">
            <a:xfrm>
              <a:off x="2234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1FDF8B54-9041-4DCD-8DDF-BB2B43D2963E}"/>
                </a:ext>
              </a:extLst>
            </p:cNvPr>
            <p:cNvSpPr>
              <a:spLocks noEditPoint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2353" y="2073"/>
              <a:ext cx="126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2 h 108"/>
                <a:gd name="T10" fmla="*/ 93 w 98"/>
                <a:gd name="T11" fmla="*/ 82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3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2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3"/>
                    <a:pt x="49" y="13"/>
                  </a:cubicBezTo>
                  <a:cubicBezTo>
                    <a:pt x="30" y="13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6">
              <a:extLst>
                <a:ext uri="{FF2B5EF4-FFF2-40B4-BE49-F238E27FC236}">
                  <a16:creationId xmlns:a16="http://schemas.microsoft.com/office/drawing/2014/main" id="{8EEC6106-764D-4E68-B1A6-87377B3DD21D}"/>
                </a:ext>
              </a:extLst>
            </p:cNvPr>
            <p:cNvSpPr>
              <a:spLocks noEditPoint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2561" y="2020"/>
              <a:ext cx="174" cy="189"/>
            </a:xfrm>
            <a:custGeom>
              <a:avLst/>
              <a:gdLst>
                <a:gd name="T0" fmla="*/ 70 w 174"/>
                <a:gd name="T1" fmla="*/ 0 h 189"/>
                <a:gd name="T2" fmla="*/ 105 w 174"/>
                <a:gd name="T3" fmla="*/ 0 h 189"/>
                <a:gd name="T4" fmla="*/ 174 w 174"/>
                <a:gd name="T5" fmla="*/ 183 h 189"/>
                <a:gd name="T6" fmla="*/ 174 w 174"/>
                <a:gd name="T7" fmla="*/ 189 h 189"/>
                <a:gd name="T8" fmla="*/ 152 w 174"/>
                <a:gd name="T9" fmla="*/ 189 h 189"/>
                <a:gd name="T10" fmla="*/ 127 w 174"/>
                <a:gd name="T11" fmla="*/ 122 h 189"/>
                <a:gd name="T12" fmla="*/ 45 w 174"/>
                <a:gd name="T13" fmla="*/ 122 h 189"/>
                <a:gd name="T14" fmla="*/ 21 w 174"/>
                <a:gd name="T15" fmla="*/ 189 h 189"/>
                <a:gd name="T16" fmla="*/ 0 w 174"/>
                <a:gd name="T17" fmla="*/ 189 h 189"/>
                <a:gd name="T18" fmla="*/ 0 w 174"/>
                <a:gd name="T19" fmla="*/ 183 h 189"/>
                <a:gd name="T20" fmla="*/ 70 w 174"/>
                <a:gd name="T21" fmla="*/ 0 h 189"/>
                <a:gd name="T22" fmla="*/ 53 w 174"/>
                <a:gd name="T23" fmla="*/ 102 h 189"/>
                <a:gd name="T24" fmla="*/ 119 w 174"/>
                <a:gd name="T25" fmla="*/ 102 h 189"/>
                <a:gd name="T26" fmla="*/ 90 w 174"/>
                <a:gd name="T27" fmla="*/ 27 h 189"/>
                <a:gd name="T28" fmla="*/ 87 w 174"/>
                <a:gd name="T29" fmla="*/ 15 h 189"/>
                <a:gd name="T30" fmla="*/ 85 w 174"/>
                <a:gd name="T31" fmla="*/ 15 h 189"/>
                <a:gd name="T32" fmla="*/ 81 w 174"/>
                <a:gd name="T33" fmla="*/ 27 h 189"/>
                <a:gd name="T34" fmla="*/ 53 w 174"/>
                <a:gd name="T35" fmla="*/ 10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189">
                  <a:moveTo>
                    <a:pt x="70" y="0"/>
                  </a:moveTo>
                  <a:lnTo>
                    <a:pt x="105" y="0"/>
                  </a:lnTo>
                  <a:lnTo>
                    <a:pt x="174" y="183"/>
                  </a:lnTo>
                  <a:lnTo>
                    <a:pt x="174" y="189"/>
                  </a:lnTo>
                  <a:lnTo>
                    <a:pt x="152" y="189"/>
                  </a:lnTo>
                  <a:lnTo>
                    <a:pt x="127" y="122"/>
                  </a:lnTo>
                  <a:lnTo>
                    <a:pt x="45" y="122"/>
                  </a:lnTo>
                  <a:lnTo>
                    <a:pt x="21" y="189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70" y="0"/>
                  </a:lnTo>
                  <a:close/>
                  <a:moveTo>
                    <a:pt x="53" y="102"/>
                  </a:moveTo>
                  <a:lnTo>
                    <a:pt x="119" y="102"/>
                  </a:lnTo>
                  <a:lnTo>
                    <a:pt x="90" y="27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1" y="27"/>
                  </a:lnTo>
                  <a:lnTo>
                    <a:pt x="53" y="102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7">
              <a:extLst>
                <a:ext uri="{FF2B5EF4-FFF2-40B4-BE49-F238E27FC236}">
                  <a16:creationId xmlns:a16="http://schemas.microsoft.com/office/drawing/2014/main" id="{55C66550-0A07-4382-950A-9AF4ABCAFC86}"/>
                </a:ext>
              </a:extLst>
            </p:cNvPr>
            <p:cNvSpPr/>
            <p:nvPr userDrawn="1">
              <p:custDataLst>
                <p:tags r:id="rId16"/>
              </p:custDataLst>
            </p:nvPr>
          </p:nvSpPr>
          <p:spPr bwMode="auto">
            <a:xfrm>
              <a:off x="2761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7 w 56"/>
                <a:gd name="T3" fmla="*/ 1 h 104"/>
                <a:gd name="T4" fmla="*/ 17 w 56"/>
                <a:gd name="T5" fmla="*/ 19 h 104"/>
                <a:gd name="T6" fmla="*/ 20 w 56"/>
                <a:gd name="T7" fmla="*/ 19 h 104"/>
                <a:gd name="T8" fmla="*/ 42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2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7"/>
                    <a:pt x="3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0" y="15"/>
                    <a:pt x="19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8">
              <a:extLst>
                <a:ext uri="{FF2B5EF4-FFF2-40B4-BE49-F238E27FC236}">
                  <a16:creationId xmlns:a16="http://schemas.microsoft.com/office/drawing/2014/main" id="{0D53703E-A102-4821-A377-5DA9AEBFCE5F}"/>
                </a:ext>
              </a:extLst>
            </p:cNvPr>
            <p:cNvSpPr>
              <a:spLocks noEditPoint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2840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9">
              <a:extLst>
                <a:ext uri="{FF2B5EF4-FFF2-40B4-BE49-F238E27FC236}">
                  <a16:creationId xmlns:a16="http://schemas.microsoft.com/office/drawing/2014/main" id="{0FCE6FEA-AFB2-4BCF-9055-AD644B1DD616}"/>
                </a:ext>
              </a:extLst>
            </p:cNvPr>
            <p:cNvSpPr/>
            <p:nvPr userDrawn="1">
              <p:custDataLst>
                <p:tags r:id="rId18"/>
              </p:custDataLst>
            </p:nvPr>
          </p:nvSpPr>
          <p:spPr bwMode="auto">
            <a:xfrm>
              <a:off x="2992" y="2074"/>
              <a:ext cx="117" cy="135"/>
            </a:xfrm>
            <a:custGeom>
              <a:avLst/>
              <a:gdLst>
                <a:gd name="T0" fmla="*/ 75 w 91"/>
                <a:gd name="T1" fmla="*/ 40 h 104"/>
                <a:gd name="T2" fmla="*/ 46 w 91"/>
                <a:gd name="T3" fmla="*/ 14 h 104"/>
                <a:gd name="T4" fmla="*/ 16 w 91"/>
                <a:gd name="T5" fmla="*/ 38 h 104"/>
                <a:gd name="T6" fmla="*/ 16 w 91"/>
                <a:gd name="T7" fmla="*/ 104 h 104"/>
                <a:gd name="T8" fmla="*/ 0 w 91"/>
                <a:gd name="T9" fmla="*/ 104 h 104"/>
                <a:gd name="T10" fmla="*/ 0 w 91"/>
                <a:gd name="T11" fmla="*/ 1 h 104"/>
                <a:gd name="T12" fmla="*/ 15 w 91"/>
                <a:gd name="T13" fmla="*/ 1 h 104"/>
                <a:gd name="T14" fmla="*/ 15 w 91"/>
                <a:gd name="T15" fmla="*/ 19 h 104"/>
                <a:gd name="T16" fmla="*/ 18 w 91"/>
                <a:gd name="T17" fmla="*/ 19 h 104"/>
                <a:gd name="T18" fmla="*/ 52 w 91"/>
                <a:gd name="T19" fmla="*/ 0 h 104"/>
                <a:gd name="T20" fmla="*/ 91 w 91"/>
                <a:gd name="T21" fmla="*/ 38 h 104"/>
                <a:gd name="T22" fmla="*/ 91 w 91"/>
                <a:gd name="T23" fmla="*/ 104 h 104"/>
                <a:gd name="T24" fmla="*/ 75 w 91"/>
                <a:gd name="T25" fmla="*/ 104 h 104"/>
                <a:gd name="T26" fmla="*/ 75 w 91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4">
                  <a:moveTo>
                    <a:pt x="75" y="40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4" y="14"/>
                    <a:pt x="16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8" y="0"/>
                    <a:pt x="52" y="0"/>
                  </a:cubicBezTo>
                  <a:cubicBezTo>
                    <a:pt x="75" y="0"/>
                    <a:pt x="91" y="11"/>
                    <a:pt x="91" y="38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0">
              <a:extLst>
                <a:ext uri="{FF2B5EF4-FFF2-40B4-BE49-F238E27FC236}">
                  <a16:creationId xmlns:a16="http://schemas.microsoft.com/office/drawing/2014/main" id="{CC2EB60A-2855-4D31-AFA7-D38C8E08C63A}"/>
                </a:ext>
              </a:extLst>
            </p:cNvPr>
            <p:cNvSpPr>
              <a:spLocks noEditPoint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3136" y="2015"/>
              <a:ext cx="129" cy="197"/>
            </a:xfrm>
            <a:custGeom>
              <a:avLst/>
              <a:gdLst>
                <a:gd name="T0" fmla="*/ 100 w 100"/>
                <a:gd name="T1" fmla="*/ 0 h 152"/>
                <a:gd name="T2" fmla="*/ 100 w 100"/>
                <a:gd name="T3" fmla="*/ 150 h 152"/>
                <a:gd name="T4" fmla="*/ 83 w 100"/>
                <a:gd name="T5" fmla="*/ 150 h 152"/>
                <a:gd name="T6" fmla="*/ 83 w 100"/>
                <a:gd name="T7" fmla="*/ 137 h 152"/>
                <a:gd name="T8" fmla="*/ 80 w 100"/>
                <a:gd name="T9" fmla="*/ 137 h 152"/>
                <a:gd name="T10" fmla="*/ 49 w 100"/>
                <a:gd name="T11" fmla="*/ 152 h 152"/>
                <a:gd name="T12" fmla="*/ 0 w 100"/>
                <a:gd name="T13" fmla="*/ 100 h 152"/>
                <a:gd name="T14" fmla="*/ 52 w 100"/>
                <a:gd name="T15" fmla="*/ 45 h 152"/>
                <a:gd name="T16" fmla="*/ 83 w 100"/>
                <a:gd name="T17" fmla="*/ 61 h 152"/>
                <a:gd name="T18" fmla="*/ 83 w 100"/>
                <a:gd name="T19" fmla="*/ 0 h 152"/>
                <a:gd name="T20" fmla="*/ 100 w 100"/>
                <a:gd name="T21" fmla="*/ 0 h 152"/>
                <a:gd name="T22" fmla="*/ 83 w 100"/>
                <a:gd name="T23" fmla="*/ 109 h 152"/>
                <a:gd name="T24" fmla="*/ 83 w 100"/>
                <a:gd name="T25" fmla="*/ 81 h 152"/>
                <a:gd name="T26" fmla="*/ 54 w 100"/>
                <a:gd name="T27" fmla="*/ 59 h 152"/>
                <a:gd name="T28" fmla="*/ 17 w 100"/>
                <a:gd name="T29" fmla="*/ 99 h 152"/>
                <a:gd name="T30" fmla="*/ 54 w 100"/>
                <a:gd name="T31" fmla="*/ 138 h 152"/>
                <a:gd name="T32" fmla="*/ 83 w 100"/>
                <a:gd name="T33" fmla="*/ 10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52">
                  <a:moveTo>
                    <a:pt x="100" y="0"/>
                  </a:moveTo>
                  <a:cubicBezTo>
                    <a:pt x="100" y="150"/>
                    <a:pt x="100" y="150"/>
                    <a:pt x="100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72" y="147"/>
                    <a:pt x="62" y="152"/>
                    <a:pt x="49" y="152"/>
                  </a:cubicBezTo>
                  <a:cubicBezTo>
                    <a:pt x="21" y="152"/>
                    <a:pt x="0" y="131"/>
                    <a:pt x="0" y="100"/>
                  </a:cubicBezTo>
                  <a:cubicBezTo>
                    <a:pt x="0" y="66"/>
                    <a:pt x="24" y="45"/>
                    <a:pt x="52" y="45"/>
                  </a:cubicBezTo>
                  <a:cubicBezTo>
                    <a:pt x="64" y="45"/>
                    <a:pt x="80" y="51"/>
                    <a:pt x="83" y="61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100" y="0"/>
                  </a:lnTo>
                  <a:close/>
                  <a:moveTo>
                    <a:pt x="83" y="109"/>
                  </a:moveTo>
                  <a:cubicBezTo>
                    <a:pt x="83" y="81"/>
                    <a:pt x="83" y="81"/>
                    <a:pt x="83" y="81"/>
                  </a:cubicBezTo>
                  <a:cubicBezTo>
                    <a:pt x="83" y="67"/>
                    <a:pt x="70" y="59"/>
                    <a:pt x="54" y="59"/>
                  </a:cubicBezTo>
                  <a:cubicBezTo>
                    <a:pt x="36" y="59"/>
                    <a:pt x="17" y="72"/>
                    <a:pt x="17" y="99"/>
                  </a:cubicBezTo>
                  <a:cubicBezTo>
                    <a:pt x="17" y="124"/>
                    <a:pt x="35" y="138"/>
                    <a:pt x="54" y="138"/>
                  </a:cubicBezTo>
                  <a:cubicBezTo>
                    <a:pt x="69" y="138"/>
                    <a:pt x="83" y="125"/>
                    <a:pt x="83" y="109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AF1EF94A-E984-44B8-B75E-F17008B969DB}"/>
                </a:ext>
              </a:extLst>
            </p:cNvPr>
            <p:cNvSpPr>
              <a:spLocks noEditPoint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3293" y="2073"/>
              <a:ext cx="113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3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49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6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2">
              <a:extLst>
                <a:ext uri="{FF2B5EF4-FFF2-40B4-BE49-F238E27FC236}">
                  <a16:creationId xmlns:a16="http://schemas.microsoft.com/office/drawing/2014/main" id="{4BF09814-5EFF-453B-B768-5C002B3B76C4}"/>
                </a:ext>
              </a:extLst>
            </p:cNvPr>
            <p:cNvSpPr/>
            <p:nvPr userDrawn="1">
              <p:custDataLst>
                <p:tags r:id="rId21"/>
              </p:custDataLst>
            </p:nvPr>
          </p:nvSpPr>
          <p:spPr bwMode="auto">
            <a:xfrm>
              <a:off x="3441" y="2074"/>
              <a:ext cx="213" cy="135"/>
            </a:xfrm>
            <a:custGeom>
              <a:avLst/>
              <a:gdLst>
                <a:gd name="T0" fmla="*/ 75 w 165"/>
                <a:gd name="T1" fmla="*/ 38 h 104"/>
                <a:gd name="T2" fmla="*/ 46 w 165"/>
                <a:gd name="T3" fmla="*/ 14 h 104"/>
                <a:gd name="T4" fmla="*/ 16 w 165"/>
                <a:gd name="T5" fmla="*/ 38 h 104"/>
                <a:gd name="T6" fmla="*/ 16 w 165"/>
                <a:gd name="T7" fmla="*/ 104 h 104"/>
                <a:gd name="T8" fmla="*/ 0 w 165"/>
                <a:gd name="T9" fmla="*/ 104 h 104"/>
                <a:gd name="T10" fmla="*/ 0 w 165"/>
                <a:gd name="T11" fmla="*/ 1 h 104"/>
                <a:gd name="T12" fmla="*/ 16 w 165"/>
                <a:gd name="T13" fmla="*/ 1 h 104"/>
                <a:gd name="T14" fmla="*/ 16 w 165"/>
                <a:gd name="T15" fmla="*/ 19 h 104"/>
                <a:gd name="T16" fmla="*/ 18 w 165"/>
                <a:gd name="T17" fmla="*/ 19 h 104"/>
                <a:gd name="T18" fmla="*/ 51 w 165"/>
                <a:gd name="T19" fmla="*/ 0 h 104"/>
                <a:gd name="T20" fmla="*/ 86 w 165"/>
                <a:gd name="T21" fmla="*/ 21 h 104"/>
                <a:gd name="T22" fmla="*/ 89 w 165"/>
                <a:gd name="T23" fmla="*/ 21 h 104"/>
                <a:gd name="T24" fmla="*/ 125 w 165"/>
                <a:gd name="T25" fmla="*/ 0 h 104"/>
                <a:gd name="T26" fmla="*/ 165 w 165"/>
                <a:gd name="T27" fmla="*/ 37 h 104"/>
                <a:gd name="T28" fmla="*/ 165 w 165"/>
                <a:gd name="T29" fmla="*/ 104 h 104"/>
                <a:gd name="T30" fmla="*/ 149 w 165"/>
                <a:gd name="T31" fmla="*/ 104 h 104"/>
                <a:gd name="T32" fmla="*/ 149 w 165"/>
                <a:gd name="T33" fmla="*/ 38 h 104"/>
                <a:gd name="T34" fmla="*/ 121 w 165"/>
                <a:gd name="T35" fmla="*/ 14 h 104"/>
                <a:gd name="T36" fmla="*/ 91 w 165"/>
                <a:gd name="T37" fmla="*/ 39 h 104"/>
                <a:gd name="T38" fmla="*/ 91 w 165"/>
                <a:gd name="T39" fmla="*/ 104 h 104"/>
                <a:gd name="T40" fmla="*/ 75 w 165"/>
                <a:gd name="T41" fmla="*/ 104 h 104"/>
                <a:gd name="T42" fmla="*/ 75 w 165"/>
                <a:gd name="T43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104">
                  <a:moveTo>
                    <a:pt x="75" y="38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5" y="5"/>
                    <a:pt x="39" y="0"/>
                    <a:pt x="51" y="0"/>
                  </a:cubicBezTo>
                  <a:cubicBezTo>
                    <a:pt x="72" y="0"/>
                    <a:pt x="82" y="9"/>
                    <a:pt x="86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7"/>
                    <a:pt x="112" y="0"/>
                    <a:pt x="125" y="0"/>
                  </a:cubicBezTo>
                  <a:cubicBezTo>
                    <a:pt x="149" y="0"/>
                    <a:pt x="165" y="11"/>
                    <a:pt x="165" y="37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9" y="23"/>
                    <a:pt x="137" y="14"/>
                    <a:pt x="121" y="14"/>
                  </a:cubicBezTo>
                  <a:cubicBezTo>
                    <a:pt x="110" y="14"/>
                    <a:pt x="91" y="24"/>
                    <a:pt x="91" y="3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38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3">
              <a:extLst>
                <a:ext uri="{FF2B5EF4-FFF2-40B4-BE49-F238E27FC236}">
                  <a16:creationId xmlns:a16="http://schemas.microsoft.com/office/drawing/2014/main" id="{84396F48-0514-4A32-A1FE-9E69551978B2}"/>
                </a:ext>
              </a:extLst>
            </p:cNvPr>
            <p:cNvSpPr>
              <a:spLocks noEditPoint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3687" y="2016"/>
              <a:ext cx="22" cy="193"/>
            </a:xfrm>
            <a:custGeom>
              <a:avLst/>
              <a:gdLst>
                <a:gd name="T0" fmla="*/ 0 w 22"/>
                <a:gd name="T1" fmla="*/ 27 h 193"/>
                <a:gd name="T2" fmla="*/ 0 w 22"/>
                <a:gd name="T3" fmla="*/ 0 h 193"/>
                <a:gd name="T4" fmla="*/ 22 w 22"/>
                <a:gd name="T5" fmla="*/ 0 h 193"/>
                <a:gd name="T6" fmla="*/ 22 w 22"/>
                <a:gd name="T7" fmla="*/ 27 h 193"/>
                <a:gd name="T8" fmla="*/ 0 w 22"/>
                <a:gd name="T9" fmla="*/ 27 h 193"/>
                <a:gd name="T10" fmla="*/ 0 w 22"/>
                <a:gd name="T11" fmla="*/ 193 h 193"/>
                <a:gd name="T12" fmla="*/ 0 w 22"/>
                <a:gd name="T13" fmla="*/ 60 h 193"/>
                <a:gd name="T14" fmla="*/ 22 w 22"/>
                <a:gd name="T15" fmla="*/ 60 h 193"/>
                <a:gd name="T16" fmla="*/ 22 w 22"/>
                <a:gd name="T17" fmla="*/ 193 h 193"/>
                <a:gd name="T18" fmla="*/ 0 w 22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3">
                  <a:moveTo>
                    <a:pt x="0" y="2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2" y="60"/>
                  </a:lnTo>
                  <a:lnTo>
                    <a:pt x="22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4">
              <a:extLst>
                <a:ext uri="{FF2B5EF4-FFF2-40B4-BE49-F238E27FC236}">
                  <a16:creationId xmlns:a16="http://schemas.microsoft.com/office/drawing/2014/main" id="{D4077EAD-14BD-4823-B18B-DC1DC96BFD49}"/>
                </a:ext>
              </a:extLst>
            </p:cNvPr>
            <p:cNvSpPr/>
            <p:nvPr userDrawn="1">
              <p:custDataLst>
                <p:tags r:id="rId23"/>
              </p:custDataLst>
            </p:nvPr>
          </p:nvSpPr>
          <p:spPr bwMode="auto">
            <a:xfrm>
              <a:off x="3739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5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9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5">
              <a:extLst>
                <a:ext uri="{FF2B5EF4-FFF2-40B4-BE49-F238E27FC236}">
                  <a16:creationId xmlns:a16="http://schemas.microsoft.com/office/drawing/2014/main" id="{DDBB3A31-6FB7-4938-9EA2-A16E517352DE}"/>
                </a:ext>
              </a:extLst>
            </p:cNvPr>
            <p:cNvSpPr>
              <a:spLocks noEditPoint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3857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9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9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80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5" y="94"/>
                    <a:pt x="78" y="90"/>
                    <a:pt x="89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6">
              <a:extLst>
                <a:ext uri="{FF2B5EF4-FFF2-40B4-BE49-F238E27FC236}">
                  <a16:creationId xmlns:a16="http://schemas.microsoft.com/office/drawing/2014/main" id="{1B5AE9A2-EBA9-4E1A-B644-8B2FBC91DA57}"/>
                </a:ext>
              </a:extLst>
            </p:cNvPr>
            <p:cNvSpPr/>
            <p:nvPr userDrawn="1">
              <p:custDataLst>
                <p:tags r:id="rId25"/>
              </p:custDataLst>
            </p:nvPr>
          </p:nvSpPr>
          <p:spPr bwMode="auto">
            <a:xfrm>
              <a:off x="4070" y="2017"/>
              <a:ext cx="146" cy="196"/>
            </a:xfrm>
            <a:custGeom>
              <a:avLst/>
              <a:gdLst>
                <a:gd name="T0" fmla="*/ 0 w 113"/>
                <a:gd name="T1" fmla="*/ 111 h 151"/>
                <a:gd name="T2" fmla="*/ 4 w 113"/>
                <a:gd name="T3" fmla="*/ 111 h 151"/>
                <a:gd name="T4" fmla="*/ 60 w 113"/>
                <a:gd name="T5" fmla="*/ 135 h 151"/>
                <a:gd name="T6" fmla="*/ 96 w 113"/>
                <a:gd name="T7" fmla="*/ 111 h 151"/>
                <a:gd name="T8" fmla="*/ 56 w 113"/>
                <a:gd name="T9" fmla="*/ 84 h 151"/>
                <a:gd name="T10" fmla="*/ 2 w 113"/>
                <a:gd name="T11" fmla="*/ 41 h 151"/>
                <a:gd name="T12" fmla="*/ 59 w 113"/>
                <a:gd name="T13" fmla="*/ 0 h 151"/>
                <a:gd name="T14" fmla="*/ 108 w 113"/>
                <a:gd name="T15" fmla="*/ 16 h 151"/>
                <a:gd name="T16" fmla="*/ 108 w 113"/>
                <a:gd name="T17" fmla="*/ 32 h 151"/>
                <a:gd name="T18" fmla="*/ 103 w 113"/>
                <a:gd name="T19" fmla="*/ 32 h 151"/>
                <a:gd name="T20" fmla="*/ 55 w 113"/>
                <a:gd name="T21" fmla="*/ 15 h 151"/>
                <a:gd name="T22" fmla="*/ 19 w 113"/>
                <a:gd name="T23" fmla="*/ 41 h 151"/>
                <a:gd name="T24" fmla="*/ 58 w 113"/>
                <a:gd name="T25" fmla="*/ 68 h 151"/>
                <a:gd name="T26" fmla="*/ 113 w 113"/>
                <a:gd name="T27" fmla="*/ 111 h 151"/>
                <a:gd name="T28" fmla="*/ 60 w 113"/>
                <a:gd name="T29" fmla="*/ 151 h 151"/>
                <a:gd name="T30" fmla="*/ 0 w 113"/>
                <a:gd name="T31" fmla="*/ 131 h 151"/>
                <a:gd name="T32" fmla="*/ 0 w 113"/>
                <a:gd name="T33" fmla="*/ 11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" h="151">
                  <a:moveTo>
                    <a:pt x="0" y="111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18" y="125"/>
                    <a:pt x="41" y="135"/>
                    <a:pt x="60" y="135"/>
                  </a:cubicBezTo>
                  <a:cubicBezTo>
                    <a:pt x="84" y="135"/>
                    <a:pt x="96" y="122"/>
                    <a:pt x="96" y="111"/>
                  </a:cubicBezTo>
                  <a:cubicBezTo>
                    <a:pt x="96" y="93"/>
                    <a:pt x="76" y="88"/>
                    <a:pt x="56" y="84"/>
                  </a:cubicBezTo>
                  <a:cubicBezTo>
                    <a:pt x="31" y="78"/>
                    <a:pt x="2" y="72"/>
                    <a:pt x="2" y="41"/>
                  </a:cubicBezTo>
                  <a:cubicBezTo>
                    <a:pt x="2" y="18"/>
                    <a:pt x="23" y="0"/>
                    <a:pt x="59" y="0"/>
                  </a:cubicBezTo>
                  <a:cubicBezTo>
                    <a:pt x="80" y="0"/>
                    <a:pt x="99" y="8"/>
                    <a:pt x="108" y="16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93" y="23"/>
                    <a:pt x="76" y="15"/>
                    <a:pt x="55" y="15"/>
                  </a:cubicBezTo>
                  <a:cubicBezTo>
                    <a:pt x="33" y="15"/>
                    <a:pt x="19" y="27"/>
                    <a:pt x="19" y="41"/>
                  </a:cubicBezTo>
                  <a:cubicBezTo>
                    <a:pt x="19" y="58"/>
                    <a:pt x="39" y="63"/>
                    <a:pt x="58" y="68"/>
                  </a:cubicBezTo>
                  <a:cubicBezTo>
                    <a:pt x="83" y="74"/>
                    <a:pt x="113" y="79"/>
                    <a:pt x="113" y="111"/>
                  </a:cubicBezTo>
                  <a:cubicBezTo>
                    <a:pt x="113" y="133"/>
                    <a:pt x="94" y="151"/>
                    <a:pt x="60" y="151"/>
                  </a:cubicBezTo>
                  <a:cubicBezTo>
                    <a:pt x="36" y="151"/>
                    <a:pt x="18" y="145"/>
                    <a:pt x="0" y="13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7">
              <a:extLst>
                <a:ext uri="{FF2B5EF4-FFF2-40B4-BE49-F238E27FC236}">
                  <a16:creationId xmlns:a16="http://schemas.microsoft.com/office/drawing/2014/main" id="{1FF5BE4D-0F07-465D-A3AA-91AF2EC808C3}"/>
                </a:ext>
              </a:extLst>
            </p:cNvPr>
            <p:cNvSpPr>
              <a:spLocks noEditPoint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4243" y="2016"/>
              <a:ext cx="20" cy="193"/>
            </a:xfrm>
            <a:custGeom>
              <a:avLst/>
              <a:gdLst>
                <a:gd name="T0" fmla="*/ 0 w 20"/>
                <a:gd name="T1" fmla="*/ 27 h 193"/>
                <a:gd name="T2" fmla="*/ 0 w 20"/>
                <a:gd name="T3" fmla="*/ 0 h 193"/>
                <a:gd name="T4" fmla="*/ 20 w 20"/>
                <a:gd name="T5" fmla="*/ 0 h 193"/>
                <a:gd name="T6" fmla="*/ 20 w 20"/>
                <a:gd name="T7" fmla="*/ 27 h 193"/>
                <a:gd name="T8" fmla="*/ 0 w 20"/>
                <a:gd name="T9" fmla="*/ 27 h 193"/>
                <a:gd name="T10" fmla="*/ 0 w 20"/>
                <a:gd name="T11" fmla="*/ 193 h 193"/>
                <a:gd name="T12" fmla="*/ 0 w 20"/>
                <a:gd name="T13" fmla="*/ 60 h 193"/>
                <a:gd name="T14" fmla="*/ 20 w 20"/>
                <a:gd name="T15" fmla="*/ 60 h 193"/>
                <a:gd name="T16" fmla="*/ 20 w 20"/>
                <a:gd name="T17" fmla="*/ 193 h 193"/>
                <a:gd name="T18" fmla="*/ 0 w 20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3">
                  <a:moveTo>
                    <a:pt x="0" y="27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0" y="60"/>
                  </a:lnTo>
                  <a:lnTo>
                    <a:pt x="20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8">
              <a:extLst>
                <a:ext uri="{FF2B5EF4-FFF2-40B4-BE49-F238E27FC236}">
                  <a16:creationId xmlns:a16="http://schemas.microsoft.com/office/drawing/2014/main" id="{423C03F2-C3C0-4FB6-AC19-FE54388C9FAA}"/>
                </a:ext>
              </a:extLst>
            </p:cNvPr>
            <p:cNvSpPr/>
            <p:nvPr userDrawn="1">
              <p:custDataLst>
                <p:tags r:id="rId27"/>
              </p:custDataLst>
            </p:nvPr>
          </p:nvSpPr>
          <p:spPr bwMode="auto">
            <a:xfrm>
              <a:off x="4301" y="2013"/>
              <a:ext cx="116" cy="196"/>
            </a:xfrm>
            <a:custGeom>
              <a:avLst/>
              <a:gdLst>
                <a:gd name="T0" fmla="*/ 74 w 90"/>
                <a:gd name="T1" fmla="*/ 87 h 151"/>
                <a:gd name="T2" fmla="*/ 46 w 90"/>
                <a:gd name="T3" fmla="*/ 61 h 151"/>
                <a:gd name="T4" fmla="*/ 16 w 90"/>
                <a:gd name="T5" fmla="*/ 85 h 151"/>
                <a:gd name="T6" fmla="*/ 16 w 90"/>
                <a:gd name="T7" fmla="*/ 151 h 151"/>
                <a:gd name="T8" fmla="*/ 0 w 90"/>
                <a:gd name="T9" fmla="*/ 151 h 151"/>
                <a:gd name="T10" fmla="*/ 0 w 90"/>
                <a:gd name="T11" fmla="*/ 0 h 151"/>
                <a:gd name="T12" fmla="*/ 16 w 90"/>
                <a:gd name="T13" fmla="*/ 0 h 151"/>
                <a:gd name="T14" fmla="*/ 16 w 90"/>
                <a:gd name="T15" fmla="*/ 66 h 151"/>
                <a:gd name="T16" fmla="*/ 18 w 90"/>
                <a:gd name="T17" fmla="*/ 66 h 151"/>
                <a:gd name="T18" fmla="*/ 51 w 90"/>
                <a:gd name="T19" fmla="*/ 47 h 151"/>
                <a:gd name="T20" fmla="*/ 90 w 90"/>
                <a:gd name="T21" fmla="*/ 85 h 151"/>
                <a:gd name="T22" fmla="*/ 90 w 90"/>
                <a:gd name="T23" fmla="*/ 151 h 151"/>
                <a:gd name="T24" fmla="*/ 74 w 90"/>
                <a:gd name="T25" fmla="*/ 151 h 151"/>
                <a:gd name="T26" fmla="*/ 74 w 90"/>
                <a:gd name="T27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51">
                  <a:moveTo>
                    <a:pt x="74" y="87"/>
                  </a:moveTo>
                  <a:cubicBezTo>
                    <a:pt x="74" y="70"/>
                    <a:pt x="62" y="61"/>
                    <a:pt x="46" y="61"/>
                  </a:cubicBezTo>
                  <a:cubicBezTo>
                    <a:pt x="34" y="61"/>
                    <a:pt x="17" y="70"/>
                    <a:pt x="16" y="8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52"/>
                    <a:pt x="37" y="47"/>
                    <a:pt x="51" y="47"/>
                  </a:cubicBezTo>
                  <a:cubicBezTo>
                    <a:pt x="74" y="47"/>
                    <a:pt x="90" y="58"/>
                    <a:pt x="90" y="85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74" y="151"/>
                    <a:pt x="74" y="151"/>
                    <a:pt x="74" y="151"/>
                  </a:cubicBezTo>
                  <a:lnTo>
                    <a:pt x="74" y="87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9">
              <a:extLst>
                <a:ext uri="{FF2B5EF4-FFF2-40B4-BE49-F238E27FC236}">
                  <a16:creationId xmlns:a16="http://schemas.microsoft.com/office/drawing/2014/main" id="{3253D38A-189B-46F7-9BCB-BE0F824AF4CC}"/>
                </a:ext>
              </a:extLst>
            </p:cNvPr>
            <p:cNvSpPr/>
            <p:nvPr userDrawn="1">
              <p:custDataLst>
                <p:tags r:id="rId28"/>
              </p:custDataLst>
            </p:nvPr>
          </p:nvSpPr>
          <p:spPr bwMode="auto">
            <a:xfrm>
              <a:off x="4433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30">
              <a:extLst>
                <a:ext uri="{FF2B5EF4-FFF2-40B4-BE49-F238E27FC236}">
                  <a16:creationId xmlns:a16="http://schemas.microsoft.com/office/drawing/2014/main" id="{7B14B1A4-0703-4831-99E4-E781220BA364}"/>
                </a:ext>
              </a:extLst>
            </p:cNvPr>
            <p:cNvSpPr>
              <a:spLocks noEditPoints="1"/>
            </p:cNvSpPr>
            <p:nvPr userDrawn="1">
              <p:custDataLst>
                <p:tags r:id="rId29"/>
              </p:custDataLst>
            </p:nvPr>
          </p:nvSpPr>
          <p:spPr bwMode="auto">
            <a:xfrm>
              <a:off x="4527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5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69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0 w 88"/>
                <a:gd name="T17" fmla="*/ 28 h 108"/>
                <a:gd name="T18" fmla="*/ 7 w 88"/>
                <a:gd name="T19" fmla="*/ 28 h 108"/>
                <a:gd name="T20" fmla="*/ 7 w 88"/>
                <a:gd name="T21" fmla="*/ 13 h 108"/>
                <a:gd name="T22" fmla="*/ 44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6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0" y="103"/>
                    <a:pt x="49" y="108"/>
                    <a:pt x="35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69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6" y="6"/>
                    <a:pt x="28" y="0"/>
                    <a:pt x="44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6" y="65"/>
                    <a:pt x="16" y="77"/>
                  </a:cubicBezTo>
                  <a:cubicBezTo>
                    <a:pt x="16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31">
              <a:extLst>
                <a:ext uri="{FF2B5EF4-FFF2-40B4-BE49-F238E27FC236}">
                  <a16:creationId xmlns:a16="http://schemas.microsoft.com/office/drawing/2014/main" id="{7A82ECF9-3706-46B3-B138-A2AB82F9BDE5}"/>
                </a:ext>
              </a:extLst>
            </p:cNvPr>
            <p:cNvSpPr/>
            <p:nvPr userDrawn="1">
              <p:custDataLst>
                <p:tags r:id="rId30"/>
              </p:custDataLst>
            </p:nvPr>
          </p:nvSpPr>
          <p:spPr bwMode="auto">
            <a:xfrm>
              <a:off x="4670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9 w 79"/>
                <a:gd name="T5" fmla="*/ 95 h 108"/>
                <a:gd name="T6" fmla="*/ 64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0" y="64"/>
                    <a:pt x="0" y="29"/>
                  </a:cubicBezTo>
                  <a:cubicBezTo>
                    <a:pt x="0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32">
              <a:extLst>
                <a:ext uri="{FF2B5EF4-FFF2-40B4-BE49-F238E27FC236}">
                  <a16:creationId xmlns:a16="http://schemas.microsoft.com/office/drawing/2014/main" id="{D9973AF7-733E-4946-8076-27D2E307A82B}"/>
                </a:ext>
              </a:extLst>
            </p:cNvPr>
            <p:cNvSpPr/>
            <p:nvPr userDrawn="1">
              <p:custDataLst>
                <p:tags r:id="rId31"/>
              </p:custDataLst>
            </p:nvPr>
          </p:nvSpPr>
          <p:spPr bwMode="auto">
            <a:xfrm>
              <a:off x="4799" y="2076"/>
              <a:ext cx="119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6 w 92"/>
                <a:gd name="T13" fmla="*/ 103 h 104"/>
                <a:gd name="T14" fmla="*/ 76 w 92"/>
                <a:gd name="T15" fmla="*/ 85 h 104"/>
                <a:gd name="T16" fmla="*/ 74 w 92"/>
                <a:gd name="T17" fmla="*/ 85 h 104"/>
                <a:gd name="T18" fmla="*/ 39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39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3">
              <a:extLst>
                <a:ext uri="{FF2B5EF4-FFF2-40B4-BE49-F238E27FC236}">
                  <a16:creationId xmlns:a16="http://schemas.microsoft.com/office/drawing/2014/main" id="{49C90923-4DD6-4EB4-B633-E6E41D2F9915}"/>
                </a:ext>
              </a:extLst>
            </p:cNvPr>
            <p:cNvSpPr/>
            <p:nvPr userDrawn="1">
              <p:custDataLst>
                <p:tags r:id="rId32"/>
              </p:custDataLst>
            </p:nvPr>
          </p:nvSpPr>
          <p:spPr bwMode="auto">
            <a:xfrm>
              <a:off x="493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4">
              <a:extLst>
                <a:ext uri="{FF2B5EF4-FFF2-40B4-BE49-F238E27FC236}">
                  <a16:creationId xmlns:a16="http://schemas.microsoft.com/office/drawing/2014/main" id="{BF1A42C1-17C0-4F44-B2D5-AE68D7993D41}"/>
                </a:ext>
              </a:extLst>
            </p:cNvPr>
            <p:cNvSpPr/>
            <p:nvPr userDrawn="1">
              <p:custDataLst>
                <p:tags r:id="rId33"/>
              </p:custDataLst>
            </p:nvPr>
          </p:nvSpPr>
          <p:spPr bwMode="auto">
            <a:xfrm>
              <a:off x="5038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9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8" y="99"/>
                    <a:pt x="54" y="104"/>
                    <a:pt x="40" y="104"/>
                  </a:cubicBezTo>
                  <a:cubicBezTo>
                    <a:pt x="17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5">
              <a:extLst>
                <a:ext uri="{FF2B5EF4-FFF2-40B4-BE49-F238E27FC236}">
                  <a16:creationId xmlns:a16="http://schemas.microsoft.com/office/drawing/2014/main" id="{F4CB5AAA-115D-4B3C-A42E-14C34A573520}"/>
                </a:ext>
              </a:extLst>
            </p:cNvPr>
            <p:cNvSpPr/>
            <p:nvPr userDrawn="1">
              <p:custDataLst>
                <p:tags r:id="rId34"/>
              </p:custDataLst>
            </p:nvPr>
          </p:nvSpPr>
          <p:spPr bwMode="auto">
            <a:xfrm>
              <a:off x="5186" y="2073"/>
              <a:ext cx="103" cy="140"/>
            </a:xfrm>
            <a:custGeom>
              <a:avLst/>
              <a:gdLst>
                <a:gd name="T0" fmla="*/ 0 w 80"/>
                <a:gd name="T1" fmla="*/ 80 h 108"/>
                <a:gd name="T2" fmla="*/ 6 w 80"/>
                <a:gd name="T3" fmla="*/ 80 h 108"/>
                <a:gd name="T4" fmla="*/ 39 w 80"/>
                <a:gd name="T5" fmla="*/ 95 h 108"/>
                <a:gd name="T6" fmla="*/ 64 w 80"/>
                <a:gd name="T7" fmla="*/ 79 h 108"/>
                <a:gd name="T8" fmla="*/ 1 w 80"/>
                <a:gd name="T9" fmla="*/ 29 h 108"/>
                <a:gd name="T10" fmla="*/ 41 w 80"/>
                <a:gd name="T11" fmla="*/ 0 h 108"/>
                <a:gd name="T12" fmla="*/ 74 w 80"/>
                <a:gd name="T13" fmla="*/ 9 h 108"/>
                <a:gd name="T14" fmla="*/ 74 w 80"/>
                <a:gd name="T15" fmla="*/ 25 h 108"/>
                <a:gd name="T16" fmla="*/ 70 w 80"/>
                <a:gd name="T17" fmla="*/ 25 h 108"/>
                <a:gd name="T18" fmla="*/ 41 w 80"/>
                <a:gd name="T19" fmla="*/ 13 h 108"/>
                <a:gd name="T20" fmla="*/ 16 w 80"/>
                <a:gd name="T21" fmla="*/ 27 h 108"/>
                <a:gd name="T22" fmla="*/ 80 w 80"/>
                <a:gd name="T23" fmla="*/ 78 h 108"/>
                <a:gd name="T24" fmla="*/ 39 w 80"/>
                <a:gd name="T25" fmla="*/ 108 h 108"/>
                <a:gd name="T26" fmla="*/ 0 w 80"/>
                <a:gd name="T27" fmla="*/ 96 h 108"/>
                <a:gd name="T28" fmla="*/ 0 w 80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8">
                  <a:moveTo>
                    <a:pt x="0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1" y="64"/>
                    <a:pt x="1" y="29"/>
                  </a:cubicBezTo>
                  <a:cubicBezTo>
                    <a:pt x="1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80" y="42"/>
                    <a:pt x="80" y="78"/>
                  </a:cubicBezTo>
                  <a:cubicBezTo>
                    <a:pt x="80" y="96"/>
                    <a:pt x="68" y="108"/>
                    <a:pt x="39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6">
              <a:extLst>
                <a:ext uri="{FF2B5EF4-FFF2-40B4-BE49-F238E27FC236}">
                  <a16:creationId xmlns:a16="http://schemas.microsoft.com/office/drawing/2014/main" id="{1310240C-19C4-4FC8-94BB-5DEA12A407ED}"/>
                </a:ext>
              </a:extLst>
            </p:cNvPr>
            <p:cNvSpPr>
              <a:spLocks noEditPoints="1"/>
            </p:cNvSpPr>
            <p:nvPr userDrawn="1">
              <p:custDataLst>
                <p:tags r:id="rId35"/>
              </p:custDataLst>
            </p:nvPr>
          </p:nvSpPr>
          <p:spPr bwMode="auto">
            <a:xfrm>
              <a:off x="1" y="2017"/>
              <a:ext cx="938" cy="292"/>
            </a:xfrm>
            <a:custGeom>
              <a:avLst/>
              <a:gdLst>
                <a:gd name="T0" fmla="*/ 638 w 728"/>
                <a:gd name="T1" fmla="*/ 215 h 225"/>
                <a:gd name="T2" fmla="*/ 636 w 728"/>
                <a:gd name="T3" fmla="*/ 192 h 225"/>
                <a:gd name="T4" fmla="*/ 148 w 728"/>
                <a:gd name="T5" fmla="*/ 120 h 225"/>
                <a:gd name="T6" fmla="*/ 213 w 728"/>
                <a:gd name="T7" fmla="*/ 119 h 225"/>
                <a:gd name="T8" fmla="*/ 202 w 728"/>
                <a:gd name="T9" fmla="*/ 105 h 225"/>
                <a:gd name="T10" fmla="*/ 180 w 728"/>
                <a:gd name="T11" fmla="*/ 127 h 225"/>
                <a:gd name="T12" fmla="*/ 194 w 728"/>
                <a:gd name="T13" fmla="*/ 138 h 225"/>
                <a:gd name="T14" fmla="*/ 648 w 728"/>
                <a:gd name="T15" fmla="*/ 204 h 225"/>
                <a:gd name="T16" fmla="*/ 584 w 728"/>
                <a:gd name="T17" fmla="*/ 200 h 225"/>
                <a:gd name="T18" fmla="*/ 580 w 728"/>
                <a:gd name="T19" fmla="*/ 215 h 225"/>
                <a:gd name="T20" fmla="*/ 13 w 728"/>
                <a:gd name="T21" fmla="*/ 185 h 225"/>
                <a:gd name="T22" fmla="*/ 41 w 728"/>
                <a:gd name="T23" fmla="*/ 108 h 225"/>
                <a:gd name="T24" fmla="*/ 32 w 728"/>
                <a:gd name="T25" fmla="*/ 127 h 225"/>
                <a:gd name="T26" fmla="*/ 56 w 728"/>
                <a:gd name="T27" fmla="*/ 73 h 225"/>
                <a:gd name="T28" fmla="*/ 27 w 728"/>
                <a:gd name="T29" fmla="*/ 91 h 225"/>
                <a:gd name="T30" fmla="*/ 674 w 728"/>
                <a:gd name="T31" fmla="*/ 0 h 225"/>
                <a:gd name="T32" fmla="*/ 675 w 728"/>
                <a:gd name="T33" fmla="*/ 150 h 225"/>
                <a:gd name="T34" fmla="*/ 724 w 728"/>
                <a:gd name="T35" fmla="*/ 200 h 225"/>
                <a:gd name="T36" fmla="*/ 728 w 728"/>
                <a:gd name="T37" fmla="*/ 201 h 225"/>
                <a:gd name="T38" fmla="*/ 724 w 728"/>
                <a:gd name="T39" fmla="*/ 208 h 225"/>
                <a:gd name="T40" fmla="*/ 183 w 728"/>
                <a:gd name="T41" fmla="*/ 85 h 225"/>
                <a:gd name="T42" fmla="*/ 169 w 728"/>
                <a:gd name="T43" fmla="*/ 75 h 225"/>
                <a:gd name="T44" fmla="*/ 677 w 728"/>
                <a:gd name="T45" fmla="*/ 215 h 225"/>
                <a:gd name="T46" fmla="*/ 501 w 728"/>
                <a:gd name="T47" fmla="*/ 196 h 225"/>
                <a:gd name="T48" fmla="*/ 509 w 728"/>
                <a:gd name="T49" fmla="*/ 195 h 225"/>
                <a:gd name="T50" fmla="*/ 513 w 728"/>
                <a:gd name="T51" fmla="*/ 215 h 225"/>
                <a:gd name="T52" fmla="*/ 606 w 728"/>
                <a:gd name="T53" fmla="*/ 147 h 225"/>
                <a:gd name="T54" fmla="*/ 540 w 728"/>
                <a:gd name="T55" fmla="*/ 23 h 225"/>
                <a:gd name="T56" fmla="*/ 469 w 728"/>
                <a:gd name="T57" fmla="*/ 225 h 225"/>
                <a:gd name="T58" fmla="*/ 473 w 728"/>
                <a:gd name="T59" fmla="*/ 208 h 225"/>
                <a:gd name="T60" fmla="*/ 513 w 728"/>
                <a:gd name="T61" fmla="*/ 181 h 225"/>
                <a:gd name="T62" fmla="*/ 564 w 728"/>
                <a:gd name="T63" fmla="*/ 210 h 225"/>
                <a:gd name="T64" fmla="*/ 548 w 728"/>
                <a:gd name="T65" fmla="*/ 201 h 225"/>
                <a:gd name="T66" fmla="*/ 523 w 728"/>
                <a:gd name="T67" fmla="*/ 198 h 225"/>
                <a:gd name="T68" fmla="*/ 526 w 728"/>
                <a:gd name="T69" fmla="*/ 198 h 225"/>
                <a:gd name="T70" fmla="*/ 363 w 728"/>
                <a:gd name="T71" fmla="*/ 197 h 225"/>
                <a:gd name="T72" fmla="*/ 456 w 728"/>
                <a:gd name="T73" fmla="*/ 192 h 225"/>
                <a:gd name="T74" fmla="*/ 462 w 728"/>
                <a:gd name="T75" fmla="*/ 192 h 225"/>
                <a:gd name="T76" fmla="*/ 101 w 728"/>
                <a:gd name="T77" fmla="*/ 131 h 225"/>
                <a:gd name="T78" fmla="*/ 209 w 728"/>
                <a:gd name="T79" fmla="*/ 222 h 225"/>
                <a:gd name="T80" fmla="*/ 227 w 728"/>
                <a:gd name="T81" fmla="*/ 46 h 225"/>
                <a:gd name="T82" fmla="*/ 217 w 728"/>
                <a:gd name="T83" fmla="*/ 60 h 225"/>
                <a:gd name="T84" fmla="*/ 204 w 728"/>
                <a:gd name="T85" fmla="*/ 33 h 225"/>
                <a:gd name="T86" fmla="*/ 158 w 728"/>
                <a:gd name="T87" fmla="*/ 77 h 225"/>
                <a:gd name="T88" fmla="*/ 136 w 728"/>
                <a:gd name="T89" fmla="*/ 71 h 225"/>
                <a:gd name="T90" fmla="*/ 134 w 728"/>
                <a:gd name="T91" fmla="*/ 167 h 225"/>
                <a:gd name="T92" fmla="*/ 146 w 728"/>
                <a:gd name="T93" fmla="*/ 152 h 225"/>
                <a:gd name="T94" fmla="*/ 107 w 728"/>
                <a:gd name="T95" fmla="*/ 85 h 225"/>
                <a:gd name="T96" fmla="*/ 152 w 728"/>
                <a:gd name="T97" fmla="*/ 130 h 225"/>
                <a:gd name="T98" fmla="*/ 158 w 728"/>
                <a:gd name="T99" fmla="*/ 178 h 225"/>
                <a:gd name="T100" fmla="*/ 242 w 728"/>
                <a:gd name="T101" fmla="*/ 156 h 225"/>
                <a:gd name="T102" fmla="*/ 229 w 728"/>
                <a:gd name="T103" fmla="*/ 141 h 225"/>
                <a:gd name="T104" fmla="*/ 255 w 728"/>
                <a:gd name="T105" fmla="*/ 125 h 225"/>
                <a:gd name="T106" fmla="*/ 209 w 728"/>
                <a:gd name="T107" fmla="*/ 84 h 225"/>
                <a:gd name="T108" fmla="*/ 376 w 728"/>
                <a:gd name="T109" fmla="*/ 66 h 225"/>
                <a:gd name="T110" fmla="*/ 399 w 728"/>
                <a:gd name="T111" fmla="*/ 192 h 225"/>
                <a:gd name="T112" fmla="*/ 397 w 728"/>
                <a:gd name="T113" fmla="*/ 195 h 225"/>
                <a:gd name="T114" fmla="*/ 426 w 728"/>
                <a:gd name="T115" fmla="*/ 203 h 225"/>
                <a:gd name="T116" fmla="*/ 430 w 728"/>
                <a:gd name="T117" fmla="*/ 204 h 225"/>
                <a:gd name="T118" fmla="*/ 624 w 728"/>
                <a:gd name="T119" fmla="*/ 197 h 225"/>
                <a:gd name="T120" fmla="*/ 608 w 728"/>
                <a:gd name="T121" fmla="*/ 210 h 225"/>
                <a:gd name="T122" fmla="*/ 411 w 728"/>
                <a:gd name="T123" fmla="*/ 192 h 225"/>
                <a:gd name="T124" fmla="*/ 418 w 728"/>
                <a:gd name="T125" fmla="*/ 20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8" h="225">
                  <a:moveTo>
                    <a:pt x="636" y="184"/>
                  </a:moveTo>
                  <a:cubicBezTo>
                    <a:pt x="632" y="184"/>
                    <a:pt x="632" y="184"/>
                    <a:pt x="632" y="184"/>
                  </a:cubicBezTo>
                  <a:cubicBezTo>
                    <a:pt x="632" y="192"/>
                    <a:pt x="632" y="192"/>
                    <a:pt x="632" y="192"/>
                  </a:cubicBezTo>
                  <a:cubicBezTo>
                    <a:pt x="628" y="192"/>
                    <a:pt x="628" y="192"/>
                    <a:pt x="628" y="192"/>
                  </a:cubicBezTo>
                  <a:cubicBezTo>
                    <a:pt x="628" y="195"/>
                    <a:pt x="628" y="195"/>
                    <a:pt x="628" y="195"/>
                  </a:cubicBezTo>
                  <a:cubicBezTo>
                    <a:pt x="632" y="195"/>
                    <a:pt x="632" y="195"/>
                    <a:pt x="632" y="195"/>
                  </a:cubicBezTo>
                  <a:cubicBezTo>
                    <a:pt x="632" y="208"/>
                    <a:pt x="632" y="208"/>
                    <a:pt x="632" y="208"/>
                  </a:cubicBezTo>
                  <a:cubicBezTo>
                    <a:pt x="632" y="214"/>
                    <a:pt x="634" y="215"/>
                    <a:pt x="638" y="215"/>
                  </a:cubicBezTo>
                  <a:cubicBezTo>
                    <a:pt x="641" y="215"/>
                    <a:pt x="641" y="215"/>
                    <a:pt x="641" y="215"/>
                  </a:cubicBezTo>
                  <a:cubicBezTo>
                    <a:pt x="641" y="212"/>
                    <a:pt x="641" y="212"/>
                    <a:pt x="641" y="212"/>
                  </a:cubicBezTo>
                  <a:cubicBezTo>
                    <a:pt x="639" y="212"/>
                    <a:pt x="639" y="212"/>
                    <a:pt x="639" y="212"/>
                  </a:cubicBezTo>
                  <a:cubicBezTo>
                    <a:pt x="637" y="212"/>
                    <a:pt x="636" y="212"/>
                    <a:pt x="636" y="209"/>
                  </a:cubicBezTo>
                  <a:cubicBezTo>
                    <a:pt x="636" y="195"/>
                    <a:pt x="636" y="195"/>
                    <a:pt x="636" y="195"/>
                  </a:cubicBezTo>
                  <a:cubicBezTo>
                    <a:pt x="641" y="195"/>
                    <a:pt x="641" y="195"/>
                    <a:pt x="641" y="195"/>
                  </a:cubicBezTo>
                  <a:cubicBezTo>
                    <a:pt x="641" y="192"/>
                    <a:pt x="641" y="192"/>
                    <a:pt x="641" y="192"/>
                  </a:cubicBezTo>
                  <a:cubicBezTo>
                    <a:pt x="636" y="192"/>
                    <a:pt x="636" y="192"/>
                    <a:pt x="636" y="192"/>
                  </a:cubicBezTo>
                  <a:lnTo>
                    <a:pt x="636" y="184"/>
                  </a:lnTo>
                  <a:close/>
                  <a:moveTo>
                    <a:pt x="150" y="94"/>
                  </a:moveTo>
                  <a:cubicBezTo>
                    <a:pt x="149" y="93"/>
                    <a:pt x="147" y="93"/>
                    <a:pt x="146" y="94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35" y="106"/>
                    <a:pt x="135" y="107"/>
                  </a:cubicBezTo>
                  <a:cubicBezTo>
                    <a:pt x="135" y="107"/>
                    <a:pt x="136" y="108"/>
                    <a:pt x="136" y="108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7" y="119"/>
                    <a:pt x="148" y="120"/>
                    <a:pt x="148" y="120"/>
                  </a:cubicBezTo>
                  <a:cubicBezTo>
                    <a:pt x="149" y="120"/>
                    <a:pt x="150" y="119"/>
                    <a:pt x="150" y="11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7"/>
                    <a:pt x="161" y="107"/>
                  </a:cubicBezTo>
                  <a:cubicBezTo>
                    <a:pt x="161" y="106"/>
                    <a:pt x="161" y="105"/>
                    <a:pt x="161" y="105"/>
                  </a:cubicBezTo>
                  <a:lnTo>
                    <a:pt x="150" y="94"/>
                  </a:lnTo>
                  <a:close/>
                  <a:moveTo>
                    <a:pt x="202" y="107"/>
                  </a:moveTo>
                  <a:cubicBezTo>
                    <a:pt x="202" y="107"/>
                    <a:pt x="202" y="108"/>
                    <a:pt x="202" y="108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213" y="119"/>
                    <a:pt x="214" y="120"/>
                    <a:pt x="215" y="120"/>
                  </a:cubicBezTo>
                  <a:cubicBezTo>
                    <a:pt x="215" y="120"/>
                    <a:pt x="216" y="119"/>
                    <a:pt x="217" y="119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8" y="107"/>
                    <a:pt x="228" y="106"/>
                    <a:pt x="227" y="105"/>
                  </a:cubicBezTo>
                  <a:cubicBezTo>
                    <a:pt x="217" y="94"/>
                    <a:pt x="217" y="94"/>
                    <a:pt x="217" y="94"/>
                  </a:cubicBezTo>
                  <a:cubicBezTo>
                    <a:pt x="216" y="94"/>
                    <a:pt x="215" y="93"/>
                    <a:pt x="215" y="93"/>
                  </a:cubicBezTo>
                  <a:cubicBezTo>
                    <a:pt x="214" y="93"/>
                    <a:pt x="213" y="94"/>
                    <a:pt x="213" y="94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5"/>
                    <a:pt x="202" y="106"/>
                    <a:pt x="202" y="107"/>
                  </a:cubicBezTo>
                  <a:close/>
                  <a:moveTo>
                    <a:pt x="700" y="215"/>
                  </a:moveTo>
                  <a:cubicBezTo>
                    <a:pt x="704" y="215"/>
                    <a:pt x="704" y="215"/>
                    <a:pt x="704" y="215"/>
                  </a:cubicBezTo>
                  <a:cubicBezTo>
                    <a:pt x="704" y="192"/>
                    <a:pt x="704" y="192"/>
                    <a:pt x="704" y="192"/>
                  </a:cubicBezTo>
                  <a:cubicBezTo>
                    <a:pt x="700" y="192"/>
                    <a:pt x="700" y="192"/>
                    <a:pt x="700" y="192"/>
                  </a:cubicBezTo>
                  <a:lnTo>
                    <a:pt x="700" y="215"/>
                  </a:lnTo>
                  <a:close/>
                  <a:moveTo>
                    <a:pt x="183" y="127"/>
                  </a:moveTo>
                  <a:cubicBezTo>
                    <a:pt x="182" y="126"/>
                    <a:pt x="181" y="126"/>
                    <a:pt x="180" y="127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9" y="138"/>
                    <a:pt x="168" y="139"/>
                    <a:pt x="168" y="140"/>
                  </a:cubicBezTo>
                  <a:cubicBezTo>
                    <a:pt x="168" y="140"/>
                    <a:pt x="169" y="141"/>
                    <a:pt x="169" y="141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1" y="153"/>
                    <a:pt x="182" y="153"/>
                  </a:cubicBezTo>
                  <a:cubicBezTo>
                    <a:pt x="182" y="153"/>
                    <a:pt x="183" y="152"/>
                    <a:pt x="183" y="152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39"/>
                    <a:pt x="194" y="138"/>
                  </a:cubicBezTo>
                  <a:lnTo>
                    <a:pt x="183" y="127"/>
                  </a:lnTo>
                  <a:close/>
                  <a:moveTo>
                    <a:pt x="656" y="191"/>
                  </a:moveTo>
                  <a:cubicBezTo>
                    <a:pt x="649" y="191"/>
                    <a:pt x="644" y="196"/>
                    <a:pt x="644" y="204"/>
                  </a:cubicBezTo>
                  <a:cubicBezTo>
                    <a:pt x="644" y="211"/>
                    <a:pt x="649" y="216"/>
                    <a:pt x="656" y="216"/>
                  </a:cubicBezTo>
                  <a:cubicBezTo>
                    <a:pt x="663" y="216"/>
                    <a:pt x="668" y="211"/>
                    <a:pt x="668" y="204"/>
                  </a:cubicBezTo>
                  <a:cubicBezTo>
                    <a:pt x="668" y="196"/>
                    <a:pt x="663" y="191"/>
                    <a:pt x="656" y="191"/>
                  </a:cubicBezTo>
                  <a:close/>
                  <a:moveTo>
                    <a:pt x="656" y="213"/>
                  </a:moveTo>
                  <a:cubicBezTo>
                    <a:pt x="651" y="213"/>
                    <a:pt x="648" y="209"/>
                    <a:pt x="648" y="204"/>
                  </a:cubicBezTo>
                  <a:cubicBezTo>
                    <a:pt x="648" y="198"/>
                    <a:pt x="651" y="194"/>
                    <a:pt x="656" y="194"/>
                  </a:cubicBezTo>
                  <a:cubicBezTo>
                    <a:pt x="660" y="194"/>
                    <a:pt x="664" y="198"/>
                    <a:pt x="664" y="204"/>
                  </a:cubicBezTo>
                  <a:cubicBezTo>
                    <a:pt x="664" y="209"/>
                    <a:pt x="660" y="213"/>
                    <a:pt x="656" y="213"/>
                  </a:cubicBezTo>
                  <a:close/>
                  <a:moveTo>
                    <a:pt x="580" y="215"/>
                  </a:moveTo>
                  <a:cubicBezTo>
                    <a:pt x="603" y="215"/>
                    <a:pt x="603" y="215"/>
                    <a:pt x="603" y="215"/>
                  </a:cubicBezTo>
                  <a:cubicBezTo>
                    <a:pt x="603" y="212"/>
                    <a:pt x="603" y="212"/>
                    <a:pt x="603" y="212"/>
                  </a:cubicBezTo>
                  <a:cubicBezTo>
                    <a:pt x="584" y="212"/>
                    <a:pt x="584" y="212"/>
                    <a:pt x="584" y="212"/>
                  </a:cubicBezTo>
                  <a:cubicBezTo>
                    <a:pt x="584" y="200"/>
                    <a:pt x="584" y="200"/>
                    <a:pt x="584" y="200"/>
                  </a:cubicBezTo>
                  <a:cubicBezTo>
                    <a:pt x="601" y="200"/>
                    <a:pt x="601" y="200"/>
                    <a:pt x="601" y="200"/>
                  </a:cubicBezTo>
                  <a:cubicBezTo>
                    <a:pt x="601" y="197"/>
                    <a:pt x="601" y="197"/>
                    <a:pt x="601" y="197"/>
                  </a:cubicBezTo>
                  <a:cubicBezTo>
                    <a:pt x="584" y="197"/>
                    <a:pt x="584" y="197"/>
                    <a:pt x="584" y="197"/>
                  </a:cubicBezTo>
                  <a:cubicBezTo>
                    <a:pt x="584" y="185"/>
                    <a:pt x="584" y="185"/>
                    <a:pt x="584" y="185"/>
                  </a:cubicBezTo>
                  <a:cubicBezTo>
                    <a:pt x="603" y="185"/>
                    <a:pt x="603" y="185"/>
                    <a:pt x="603" y="185"/>
                  </a:cubicBezTo>
                  <a:cubicBezTo>
                    <a:pt x="603" y="182"/>
                    <a:pt x="603" y="182"/>
                    <a:pt x="603" y="182"/>
                  </a:cubicBezTo>
                  <a:cubicBezTo>
                    <a:pt x="580" y="182"/>
                    <a:pt x="580" y="182"/>
                    <a:pt x="580" y="182"/>
                  </a:cubicBezTo>
                  <a:lnTo>
                    <a:pt x="580" y="215"/>
                  </a:lnTo>
                  <a:close/>
                  <a:moveTo>
                    <a:pt x="41" y="108"/>
                  </a:moveTo>
                  <a:cubicBezTo>
                    <a:pt x="37" y="105"/>
                    <a:pt x="31" y="105"/>
                    <a:pt x="27" y="108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5"/>
                    <a:pt x="0" y="137"/>
                    <a:pt x="0" y="140"/>
                  </a:cubicBezTo>
                  <a:cubicBezTo>
                    <a:pt x="0" y="142"/>
                    <a:pt x="1" y="145"/>
                    <a:pt x="3" y="147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10" y="175"/>
                    <a:pt x="10" y="181"/>
                    <a:pt x="13" y="185"/>
                  </a:cubicBezTo>
                  <a:cubicBezTo>
                    <a:pt x="15" y="187"/>
                    <a:pt x="18" y="188"/>
                    <a:pt x="21" y="188"/>
                  </a:cubicBezTo>
                  <a:cubicBezTo>
                    <a:pt x="23" y="188"/>
                    <a:pt x="26" y="187"/>
                    <a:pt x="28" y="185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7" y="145"/>
                    <a:pt x="68" y="142"/>
                    <a:pt x="68" y="140"/>
                  </a:cubicBezTo>
                  <a:cubicBezTo>
                    <a:pt x="68" y="137"/>
                    <a:pt x="67" y="135"/>
                    <a:pt x="66" y="133"/>
                  </a:cubicBezTo>
                  <a:lnTo>
                    <a:pt x="41" y="108"/>
                  </a:lnTo>
                  <a:close/>
                  <a:moveTo>
                    <a:pt x="47" y="141"/>
                  </a:move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5" y="152"/>
                    <a:pt x="34" y="152"/>
                  </a:cubicBezTo>
                  <a:cubicBezTo>
                    <a:pt x="34" y="152"/>
                    <a:pt x="33" y="152"/>
                    <a:pt x="32" y="152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1" y="141"/>
                    <a:pt x="21" y="140"/>
                    <a:pt x="21" y="139"/>
                  </a:cubicBezTo>
                  <a:cubicBezTo>
                    <a:pt x="21" y="139"/>
                    <a:pt x="21" y="138"/>
                    <a:pt x="22" y="13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6"/>
                    <a:pt x="35" y="126"/>
                    <a:pt x="36" y="12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9"/>
                    <a:pt x="48" y="140"/>
                    <a:pt x="47" y="141"/>
                  </a:cubicBezTo>
                  <a:close/>
                  <a:moveTo>
                    <a:pt x="27" y="91"/>
                  </a:moveTo>
                  <a:cubicBezTo>
                    <a:pt x="29" y="93"/>
                    <a:pt x="32" y="94"/>
                    <a:pt x="34" y="94"/>
                  </a:cubicBezTo>
                  <a:cubicBezTo>
                    <a:pt x="37" y="94"/>
                    <a:pt x="39" y="93"/>
                    <a:pt x="41" y="91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5" y="78"/>
                    <a:pt x="56" y="75"/>
                    <a:pt x="56" y="73"/>
                  </a:cubicBezTo>
                  <a:cubicBezTo>
                    <a:pt x="56" y="70"/>
                    <a:pt x="55" y="68"/>
                    <a:pt x="53" y="66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9" y="52"/>
                    <a:pt x="37" y="51"/>
                    <a:pt x="34" y="51"/>
                  </a:cubicBezTo>
                  <a:cubicBezTo>
                    <a:pt x="32" y="51"/>
                    <a:pt x="29" y="52"/>
                    <a:pt x="27" y="5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4" y="68"/>
                    <a:pt x="13" y="70"/>
                    <a:pt x="13" y="73"/>
                  </a:cubicBezTo>
                  <a:cubicBezTo>
                    <a:pt x="13" y="75"/>
                    <a:pt x="14" y="78"/>
                    <a:pt x="16" y="80"/>
                  </a:cubicBezTo>
                  <a:lnTo>
                    <a:pt x="27" y="91"/>
                  </a:lnTo>
                  <a:close/>
                  <a:moveTo>
                    <a:pt x="728" y="111"/>
                  </a:moveTo>
                  <a:cubicBezTo>
                    <a:pt x="728" y="79"/>
                    <a:pt x="698" y="73"/>
                    <a:pt x="674" y="67"/>
                  </a:cubicBezTo>
                  <a:cubicBezTo>
                    <a:pt x="654" y="62"/>
                    <a:pt x="635" y="58"/>
                    <a:pt x="635" y="41"/>
                  </a:cubicBezTo>
                  <a:cubicBezTo>
                    <a:pt x="635" y="27"/>
                    <a:pt x="648" y="15"/>
                    <a:pt x="670" y="15"/>
                  </a:cubicBezTo>
                  <a:cubicBezTo>
                    <a:pt x="691" y="15"/>
                    <a:pt x="708" y="23"/>
                    <a:pt x="718" y="32"/>
                  </a:cubicBezTo>
                  <a:cubicBezTo>
                    <a:pt x="723" y="32"/>
                    <a:pt x="723" y="32"/>
                    <a:pt x="723" y="32"/>
                  </a:cubicBezTo>
                  <a:cubicBezTo>
                    <a:pt x="723" y="16"/>
                    <a:pt x="723" y="16"/>
                    <a:pt x="723" y="16"/>
                  </a:cubicBezTo>
                  <a:cubicBezTo>
                    <a:pt x="714" y="8"/>
                    <a:pt x="695" y="0"/>
                    <a:pt x="674" y="0"/>
                  </a:cubicBezTo>
                  <a:cubicBezTo>
                    <a:pt x="638" y="0"/>
                    <a:pt x="617" y="18"/>
                    <a:pt x="617" y="41"/>
                  </a:cubicBezTo>
                  <a:cubicBezTo>
                    <a:pt x="617" y="72"/>
                    <a:pt x="647" y="77"/>
                    <a:pt x="672" y="83"/>
                  </a:cubicBezTo>
                  <a:cubicBezTo>
                    <a:pt x="691" y="88"/>
                    <a:pt x="711" y="93"/>
                    <a:pt x="711" y="111"/>
                  </a:cubicBezTo>
                  <a:cubicBezTo>
                    <a:pt x="711" y="121"/>
                    <a:pt x="699" y="134"/>
                    <a:pt x="675" y="134"/>
                  </a:cubicBezTo>
                  <a:cubicBezTo>
                    <a:pt x="657" y="134"/>
                    <a:pt x="633" y="124"/>
                    <a:pt x="620" y="110"/>
                  </a:cubicBezTo>
                  <a:cubicBezTo>
                    <a:pt x="615" y="110"/>
                    <a:pt x="615" y="110"/>
                    <a:pt x="615" y="110"/>
                  </a:cubicBezTo>
                  <a:cubicBezTo>
                    <a:pt x="615" y="130"/>
                    <a:pt x="615" y="130"/>
                    <a:pt x="615" y="130"/>
                  </a:cubicBezTo>
                  <a:cubicBezTo>
                    <a:pt x="633" y="144"/>
                    <a:pt x="652" y="150"/>
                    <a:pt x="675" y="150"/>
                  </a:cubicBezTo>
                  <a:cubicBezTo>
                    <a:pt x="709" y="150"/>
                    <a:pt x="728" y="132"/>
                    <a:pt x="728" y="111"/>
                  </a:cubicBezTo>
                  <a:close/>
                  <a:moveTo>
                    <a:pt x="718" y="191"/>
                  </a:moveTo>
                  <a:cubicBezTo>
                    <a:pt x="714" y="191"/>
                    <a:pt x="712" y="193"/>
                    <a:pt x="710" y="194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3" y="196"/>
                    <a:pt x="715" y="195"/>
                    <a:pt x="718" y="195"/>
                  </a:cubicBezTo>
                  <a:cubicBezTo>
                    <a:pt x="721" y="195"/>
                    <a:pt x="723" y="197"/>
                    <a:pt x="724" y="199"/>
                  </a:cubicBezTo>
                  <a:cubicBezTo>
                    <a:pt x="724" y="200"/>
                    <a:pt x="724" y="200"/>
                    <a:pt x="724" y="200"/>
                  </a:cubicBezTo>
                  <a:cubicBezTo>
                    <a:pt x="722" y="200"/>
                    <a:pt x="719" y="201"/>
                    <a:pt x="717" y="201"/>
                  </a:cubicBezTo>
                  <a:cubicBezTo>
                    <a:pt x="712" y="202"/>
                    <a:pt x="708" y="204"/>
                    <a:pt x="708" y="209"/>
                  </a:cubicBezTo>
                  <a:cubicBezTo>
                    <a:pt x="708" y="213"/>
                    <a:pt x="711" y="216"/>
                    <a:pt x="716" y="216"/>
                  </a:cubicBezTo>
                  <a:cubicBezTo>
                    <a:pt x="719" y="216"/>
                    <a:pt x="722" y="215"/>
                    <a:pt x="724" y="212"/>
                  </a:cubicBezTo>
                  <a:cubicBezTo>
                    <a:pt x="724" y="212"/>
                    <a:pt x="724" y="212"/>
                    <a:pt x="724" y="212"/>
                  </a:cubicBezTo>
                  <a:cubicBezTo>
                    <a:pt x="724" y="215"/>
                    <a:pt x="724" y="215"/>
                    <a:pt x="724" y="215"/>
                  </a:cubicBezTo>
                  <a:cubicBezTo>
                    <a:pt x="728" y="215"/>
                    <a:pt x="728" y="215"/>
                    <a:pt x="728" y="215"/>
                  </a:cubicBezTo>
                  <a:cubicBezTo>
                    <a:pt x="728" y="210"/>
                    <a:pt x="728" y="206"/>
                    <a:pt x="728" y="201"/>
                  </a:cubicBezTo>
                  <a:cubicBezTo>
                    <a:pt x="728" y="195"/>
                    <a:pt x="724" y="191"/>
                    <a:pt x="718" y="191"/>
                  </a:cubicBezTo>
                  <a:close/>
                  <a:moveTo>
                    <a:pt x="724" y="208"/>
                  </a:moveTo>
                  <a:cubicBezTo>
                    <a:pt x="724" y="208"/>
                    <a:pt x="724" y="208"/>
                    <a:pt x="724" y="208"/>
                  </a:cubicBezTo>
                  <a:cubicBezTo>
                    <a:pt x="724" y="211"/>
                    <a:pt x="720" y="213"/>
                    <a:pt x="718" y="213"/>
                  </a:cubicBezTo>
                  <a:cubicBezTo>
                    <a:pt x="714" y="213"/>
                    <a:pt x="712" y="211"/>
                    <a:pt x="712" y="209"/>
                  </a:cubicBezTo>
                  <a:cubicBezTo>
                    <a:pt x="712" y="206"/>
                    <a:pt x="714" y="205"/>
                    <a:pt x="718" y="204"/>
                  </a:cubicBezTo>
                  <a:cubicBezTo>
                    <a:pt x="720" y="204"/>
                    <a:pt x="722" y="203"/>
                    <a:pt x="724" y="203"/>
                  </a:cubicBezTo>
                  <a:lnTo>
                    <a:pt x="724" y="208"/>
                  </a:lnTo>
                  <a:close/>
                  <a:moveTo>
                    <a:pt x="700" y="186"/>
                  </a:moveTo>
                  <a:cubicBezTo>
                    <a:pt x="704" y="186"/>
                    <a:pt x="704" y="186"/>
                    <a:pt x="704" y="186"/>
                  </a:cubicBezTo>
                  <a:cubicBezTo>
                    <a:pt x="704" y="181"/>
                    <a:pt x="704" y="181"/>
                    <a:pt x="704" y="181"/>
                  </a:cubicBezTo>
                  <a:cubicBezTo>
                    <a:pt x="700" y="181"/>
                    <a:pt x="700" y="181"/>
                    <a:pt x="700" y="181"/>
                  </a:cubicBezTo>
                  <a:lnTo>
                    <a:pt x="700" y="186"/>
                  </a:lnTo>
                  <a:close/>
                  <a:moveTo>
                    <a:pt x="180" y="85"/>
                  </a:moveTo>
                  <a:cubicBezTo>
                    <a:pt x="180" y="86"/>
                    <a:pt x="181" y="86"/>
                    <a:pt x="182" y="86"/>
                  </a:cubicBezTo>
                  <a:cubicBezTo>
                    <a:pt x="182" y="86"/>
                    <a:pt x="183" y="86"/>
                    <a:pt x="183" y="8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5" y="74"/>
                    <a:pt x="195" y="72"/>
                    <a:pt x="194" y="7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0"/>
                    <a:pt x="182" y="60"/>
                    <a:pt x="182" y="60"/>
                  </a:cubicBezTo>
                  <a:cubicBezTo>
                    <a:pt x="181" y="60"/>
                    <a:pt x="180" y="60"/>
                    <a:pt x="180" y="61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69" y="72"/>
                    <a:pt x="168" y="72"/>
                    <a:pt x="168" y="73"/>
                  </a:cubicBezTo>
                  <a:cubicBezTo>
                    <a:pt x="168" y="74"/>
                    <a:pt x="169" y="75"/>
                    <a:pt x="169" y="75"/>
                  </a:cubicBezTo>
                  <a:lnTo>
                    <a:pt x="180" y="85"/>
                  </a:lnTo>
                  <a:close/>
                  <a:moveTo>
                    <a:pt x="685" y="192"/>
                  </a:moveTo>
                  <a:cubicBezTo>
                    <a:pt x="682" y="192"/>
                    <a:pt x="678" y="193"/>
                    <a:pt x="677" y="196"/>
                  </a:cubicBezTo>
                  <a:cubicBezTo>
                    <a:pt x="676" y="196"/>
                    <a:pt x="676" y="196"/>
                    <a:pt x="676" y="196"/>
                  </a:cubicBezTo>
                  <a:cubicBezTo>
                    <a:pt x="676" y="192"/>
                    <a:pt x="676" y="192"/>
                    <a:pt x="676" y="192"/>
                  </a:cubicBezTo>
                  <a:cubicBezTo>
                    <a:pt x="673" y="192"/>
                    <a:pt x="673" y="192"/>
                    <a:pt x="673" y="192"/>
                  </a:cubicBezTo>
                  <a:cubicBezTo>
                    <a:pt x="673" y="215"/>
                    <a:pt x="673" y="215"/>
                    <a:pt x="673" y="215"/>
                  </a:cubicBezTo>
                  <a:cubicBezTo>
                    <a:pt x="677" y="215"/>
                    <a:pt x="677" y="215"/>
                    <a:pt x="677" y="215"/>
                  </a:cubicBezTo>
                  <a:cubicBezTo>
                    <a:pt x="677" y="200"/>
                    <a:pt x="677" y="200"/>
                    <a:pt x="677" y="200"/>
                  </a:cubicBezTo>
                  <a:cubicBezTo>
                    <a:pt x="677" y="197"/>
                    <a:pt x="681" y="195"/>
                    <a:pt x="684" y="195"/>
                  </a:cubicBezTo>
                  <a:cubicBezTo>
                    <a:pt x="687" y="195"/>
                    <a:pt x="690" y="197"/>
                    <a:pt x="690" y="201"/>
                  </a:cubicBezTo>
                  <a:cubicBezTo>
                    <a:pt x="690" y="215"/>
                    <a:pt x="690" y="215"/>
                    <a:pt x="690" y="215"/>
                  </a:cubicBezTo>
                  <a:cubicBezTo>
                    <a:pt x="694" y="215"/>
                    <a:pt x="694" y="215"/>
                    <a:pt x="694" y="215"/>
                  </a:cubicBezTo>
                  <a:cubicBezTo>
                    <a:pt x="694" y="200"/>
                    <a:pt x="694" y="200"/>
                    <a:pt x="694" y="200"/>
                  </a:cubicBezTo>
                  <a:cubicBezTo>
                    <a:pt x="694" y="194"/>
                    <a:pt x="690" y="192"/>
                    <a:pt x="685" y="192"/>
                  </a:cubicBezTo>
                  <a:close/>
                  <a:moveTo>
                    <a:pt x="501" y="196"/>
                  </a:moveTo>
                  <a:cubicBezTo>
                    <a:pt x="500" y="196"/>
                    <a:pt x="500" y="196"/>
                    <a:pt x="500" y="196"/>
                  </a:cubicBezTo>
                  <a:cubicBezTo>
                    <a:pt x="500" y="192"/>
                    <a:pt x="500" y="192"/>
                    <a:pt x="500" y="192"/>
                  </a:cubicBezTo>
                  <a:cubicBezTo>
                    <a:pt x="496" y="192"/>
                    <a:pt x="496" y="192"/>
                    <a:pt x="496" y="192"/>
                  </a:cubicBezTo>
                  <a:cubicBezTo>
                    <a:pt x="496" y="215"/>
                    <a:pt x="496" y="215"/>
                    <a:pt x="496" y="215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501" y="198"/>
                    <a:pt x="503" y="195"/>
                    <a:pt x="506" y="195"/>
                  </a:cubicBezTo>
                  <a:cubicBezTo>
                    <a:pt x="509" y="195"/>
                    <a:pt x="509" y="195"/>
                    <a:pt x="509" y="195"/>
                  </a:cubicBezTo>
                  <a:cubicBezTo>
                    <a:pt x="509" y="192"/>
                    <a:pt x="509" y="192"/>
                    <a:pt x="509" y="192"/>
                  </a:cubicBezTo>
                  <a:cubicBezTo>
                    <a:pt x="506" y="192"/>
                    <a:pt x="506" y="192"/>
                    <a:pt x="506" y="192"/>
                  </a:cubicBezTo>
                  <a:cubicBezTo>
                    <a:pt x="503" y="192"/>
                    <a:pt x="501" y="193"/>
                    <a:pt x="501" y="196"/>
                  </a:cubicBezTo>
                  <a:close/>
                  <a:moveTo>
                    <a:pt x="513" y="215"/>
                  </a:moveTo>
                  <a:cubicBezTo>
                    <a:pt x="517" y="215"/>
                    <a:pt x="517" y="215"/>
                    <a:pt x="517" y="215"/>
                  </a:cubicBezTo>
                  <a:cubicBezTo>
                    <a:pt x="517" y="192"/>
                    <a:pt x="517" y="192"/>
                    <a:pt x="517" y="192"/>
                  </a:cubicBezTo>
                  <a:cubicBezTo>
                    <a:pt x="513" y="192"/>
                    <a:pt x="513" y="192"/>
                    <a:pt x="513" y="192"/>
                  </a:cubicBezTo>
                  <a:lnTo>
                    <a:pt x="513" y="215"/>
                  </a:lnTo>
                  <a:close/>
                  <a:moveTo>
                    <a:pt x="525" y="2"/>
                  </a:moveTo>
                  <a:cubicBezTo>
                    <a:pt x="472" y="142"/>
                    <a:pt x="472" y="142"/>
                    <a:pt x="472" y="142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506" y="95"/>
                    <a:pt x="506" y="95"/>
                    <a:pt x="506" y="95"/>
                  </a:cubicBezTo>
                  <a:cubicBezTo>
                    <a:pt x="569" y="95"/>
                    <a:pt x="569" y="95"/>
                    <a:pt x="569" y="95"/>
                  </a:cubicBezTo>
                  <a:cubicBezTo>
                    <a:pt x="589" y="147"/>
                    <a:pt x="589" y="147"/>
                    <a:pt x="589" y="147"/>
                  </a:cubicBezTo>
                  <a:cubicBezTo>
                    <a:pt x="606" y="147"/>
                    <a:pt x="606" y="147"/>
                    <a:pt x="606" y="147"/>
                  </a:cubicBezTo>
                  <a:cubicBezTo>
                    <a:pt x="606" y="142"/>
                    <a:pt x="606" y="142"/>
                    <a:pt x="606" y="142"/>
                  </a:cubicBezTo>
                  <a:cubicBezTo>
                    <a:pt x="551" y="2"/>
                    <a:pt x="551" y="2"/>
                    <a:pt x="551" y="2"/>
                  </a:cubicBezTo>
                  <a:lnTo>
                    <a:pt x="525" y="2"/>
                  </a:lnTo>
                  <a:close/>
                  <a:moveTo>
                    <a:pt x="512" y="81"/>
                  </a:moveTo>
                  <a:cubicBezTo>
                    <a:pt x="534" y="23"/>
                    <a:pt x="534" y="23"/>
                    <a:pt x="534" y="23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40" y="23"/>
                    <a:pt x="540" y="23"/>
                    <a:pt x="540" y="23"/>
                  </a:cubicBezTo>
                  <a:cubicBezTo>
                    <a:pt x="563" y="81"/>
                    <a:pt x="563" y="81"/>
                    <a:pt x="563" y="81"/>
                  </a:cubicBezTo>
                  <a:lnTo>
                    <a:pt x="512" y="81"/>
                  </a:lnTo>
                  <a:close/>
                  <a:moveTo>
                    <a:pt x="480" y="191"/>
                  </a:moveTo>
                  <a:cubicBezTo>
                    <a:pt x="477" y="191"/>
                    <a:pt x="474" y="193"/>
                    <a:pt x="473" y="195"/>
                  </a:cubicBezTo>
                  <a:cubicBezTo>
                    <a:pt x="473" y="195"/>
                    <a:pt x="473" y="195"/>
                    <a:pt x="473" y="195"/>
                  </a:cubicBezTo>
                  <a:cubicBezTo>
                    <a:pt x="473" y="192"/>
                    <a:pt x="473" y="192"/>
                    <a:pt x="473" y="192"/>
                  </a:cubicBezTo>
                  <a:cubicBezTo>
                    <a:pt x="469" y="192"/>
                    <a:pt x="469" y="192"/>
                    <a:pt x="469" y="192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4" y="214"/>
                    <a:pt x="477" y="216"/>
                    <a:pt x="480" y="216"/>
                  </a:cubicBezTo>
                  <a:cubicBezTo>
                    <a:pt x="486" y="216"/>
                    <a:pt x="491" y="211"/>
                    <a:pt x="491" y="203"/>
                  </a:cubicBezTo>
                  <a:cubicBezTo>
                    <a:pt x="491" y="196"/>
                    <a:pt x="487" y="191"/>
                    <a:pt x="480" y="191"/>
                  </a:cubicBezTo>
                  <a:close/>
                  <a:moveTo>
                    <a:pt x="479" y="212"/>
                  </a:moveTo>
                  <a:cubicBezTo>
                    <a:pt x="476" y="212"/>
                    <a:pt x="473" y="211"/>
                    <a:pt x="473" y="208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473" y="197"/>
                    <a:pt x="476" y="195"/>
                    <a:pt x="479" y="195"/>
                  </a:cubicBezTo>
                  <a:cubicBezTo>
                    <a:pt x="484" y="195"/>
                    <a:pt x="488" y="198"/>
                    <a:pt x="488" y="203"/>
                  </a:cubicBezTo>
                  <a:cubicBezTo>
                    <a:pt x="488" y="209"/>
                    <a:pt x="484" y="212"/>
                    <a:pt x="479" y="212"/>
                  </a:cubicBezTo>
                  <a:close/>
                  <a:moveTo>
                    <a:pt x="513" y="186"/>
                  </a:moveTo>
                  <a:cubicBezTo>
                    <a:pt x="517" y="186"/>
                    <a:pt x="517" y="186"/>
                    <a:pt x="517" y="186"/>
                  </a:cubicBezTo>
                  <a:cubicBezTo>
                    <a:pt x="517" y="181"/>
                    <a:pt x="517" y="181"/>
                    <a:pt x="517" y="181"/>
                  </a:cubicBezTo>
                  <a:cubicBezTo>
                    <a:pt x="513" y="181"/>
                    <a:pt x="513" y="181"/>
                    <a:pt x="513" y="181"/>
                  </a:cubicBezTo>
                  <a:lnTo>
                    <a:pt x="513" y="186"/>
                  </a:lnTo>
                  <a:close/>
                  <a:moveTo>
                    <a:pt x="566" y="204"/>
                  </a:moveTo>
                  <a:cubicBezTo>
                    <a:pt x="566" y="197"/>
                    <a:pt x="563" y="191"/>
                    <a:pt x="555" y="191"/>
                  </a:cubicBezTo>
                  <a:cubicBezTo>
                    <a:pt x="548" y="191"/>
                    <a:pt x="544" y="197"/>
                    <a:pt x="544" y="203"/>
                  </a:cubicBezTo>
                  <a:cubicBezTo>
                    <a:pt x="544" y="212"/>
                    <a:pt x="549" y="216"/>
                    <a:pt x="557" y="216"/>
                  </a:cubicBezTo>
                  <a:cubicBezTo>
                    <a:pt x="559" y="216"/>
                    <a:pt x="563" y="215"/>
                    <a:pt x="565" y="213"/>
                  </a:cubicBezTo>
                  <a:cubicBezTo>
                    <a:pt x="565" y="210"/>
                    <a:pt x="565" y="210"/>
                    <a:pt x="565" y="210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62" y="212"/>
                    <a:pt x="559" y="213"/>
                    <a:pt x="557" y="213"/>
                  </a:cubicBezTo>
                  <a:cubicBezTo>
                    <a:pt x="552" y="213"/>
                    <a:pt x="550" y="211"/>
                    <a:pt x="549" y="208"/>
                  </a:cubicBezTo>
                  <a:cubicBezTo>
                    <a:pt x="548" y="207"/>
                    <a:pt x="548" y="206"/>
                    <a:pt x="548" y="204"/>
                  </a:cubicBezTo>
                  <a:cubicBezTo>
                    <a:pt x="548" y="204"/>
                    <a:pt x="548" y="204"/>
                    <a:pt x="548" y="204"/>
                  </a:cubicBezTo>
                  <a:lnTo>
                    <a:pt x="566" y="204"/>
                  </a:lnTo>
                  <a:close/>
                  <a:moveTo>
                    <a:pt x="555" y="194"/>
                  </a:moveTo>
                  <a:cubicBezTo>
                    <a:pt x="559" y="194"/>
                    <a:pt x="562" y="197"/>
                    <a:pt x="562" y="201"/>
                  </a:cubicBezTo>
                  <a:cubicBezTo>
                    <a:pt x="548" y="201"/>
                    <a:pt x="548" y="201"/>
                    <a:pt x="548" y="201"/>
                  </a:cubicBezTo>
                  <a:cubicBezTo>
                    <a:pt x="549" y="197"/>
                    <a:pt x="551" y="194"/>
                    <a:pt x="555" y="194"/>
                  </a:cubicBezTo>
                  <a:close/>
                  <a:moveTo>
                    <a:pt x="526" y="198"/>
                  </a:moveTo>
                  <a:cubicBezTo>
                    <a:pt x="526" y="196"/>
                    <a:pt x="528" y="194"/>
                    <a:pt x="532" y="194"/>
                  </a:cubicBezTo>
                  <a:cubicBezTo>
                    <a:pt x="536" y="194"/>
                    <a:pt x="538" y="196"/>
                    <a:pt x="539" y="197"/>
                  </a:cubicBezTo>
                  <a:cubicBezTo>
                    <a:pt x="540" y="197"/>
                    <a:pt x="540" y="197"/>
                    <a:pt x="540" y="197"/>
                  </a:cubicBezTo>
                  <a:cubicBezTo>
                    <a:pt x="540" y="193"/>
                    <a:pt x="540" y="193"/>
                    <a:pt x="540" y="193"/>
                  </a:cubicBezTo>
                  <a:cubicBezTo>
                    <a:pt x="538" y="193"/>
                    <a:pt x="536" y="192"/>
                    <a:pt x="532" y="192"/>
                  </a:cubicBezTo>
                  <a:cubicBezTo>
                    <a:pt x="526" y="192"/>
                    <a:pt x="523" y="194"/>
                    <a:pt x="523" y="198"/>
                  </a:cubicBezTo>
                  <a:cubicBezTo>
                    <a:pt x="523" y="206"/>
                    <a:pt x="537" y="204"/>
                    <a:pt x="537" y="209"/>
                  </a:cubicBezTo>
                  <a:cubicBezTo>
                    <a:pt x="537" y="212"/>
                    <a:pt x="535" y="213"/>
                    <a:pt x="532" y="213"/>
                  </a:cubicBezTo>
                  <a:cubicBezTo>
                    <a:pt x="529" y="213"/>
                    <a:pt x="525" y="211"/>
                    <a:pt x="524" y="210"/>
                  </a:cubicBezTo>
                  <a:cubicBezTo>
                    <a:pt x="523" y="210"/>
                    <a:pt x="523" y="210"/>
                    <a:pt x="523" y="210"/>
                  </a:cubicBezTo>
                  <a:cubicBezTo>
                    <a:pt x="523" y="213"/>
                    <a:pt x="523" y="213"/>
                    <a:pt x="523" y="213"/>
                  </a:cubicBezTo>
                  <a:cubicBezTo>
                    <a:pt x="525" y="215"/>
                    <a:pt x="528" y="216"/>
                    <a:pt x="531" y="216"/>
                  </a:cubicBezTo>
                  <a:cubicBezTo>
                    <a:pt x="538" y="216"/>
                    <a:pt x="541" y="213"/>
                    <a:pt x="541" y="209"/>
                  </a:cubicBezTo>
                  <a:cubicBezTo>
                    <a:pt x="541" y="201"/>
                    <a:pt x="526" y="203"/>
                    <a:pt x="526" y="198"/>
                  </a:cubicBezTo>
                  <a:close/>
                  <a:moveTo>
                    <a:pt x="359" y="215"/>
                  </a:moveTo>
                  <a:cubicBezTo>
                    <a:pt x="382" y="215"/>
                    <a:pt x="382" y="215"/>
                    <a:pt x="382" y="215"/>
                  </a:cubicBezTo>
                  <a:cubicBezTo>
                    <a:pt x="382" y="212"/>
                    <a:pt x="382" y="212"/>
                    <a:pt x="382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63" y="200"/>
                    <a:pt x="363" y="200"/>
                    <a:pt x="363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197"/>
                    <a:pt x="381" y="197"/>
                    <a:pt x="381" y="197"/>
                  </a:cubicBezTo>
                  <a:cubicBezTo>
                    <a:pt x="363" y="197"/>
                    <a:pt x="363" y="197"/>
                    <a:pt x="363" y="197"/>
                  </a:cubicBezTo>
                  <a:cubicBezTo>
                    <a:pt x="363" y="185"/>
                    <a:pt x="363" y="185"/>
                    <a:pt x="363" y="185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82" y="182"/>
                    <a:pt x="382" y="182"/>
                    <a:pt x="382" y="182"/>
                  </a:cubicBezTo>
                  <a:cubicBezTo>
                    <a:pt x="359" y="182"/>
                    <a:pt x="359" y="182"/>
                    <a:pt x="359" y="182"/>
                  </a:cubicBezTo>
                  <a:lnTo>
                    <a:pt x="359" y="215"/>
                  </a:lnTo>
                  <a:close/>
                  <a:moveTo>
                    <a:pt x="457" y="196"/>
                  </a:moveTo>
                  <a:cubicBezTo>
                    <a:pt x="456" y="196"/>
                    <a:pt x="456" y="196"/>
                    <a:pt x="456" y="196"/>
                  </a:cubicBezTo>
                  <a:cubicBezTo>
                    <a:pt x="456" y="192"/>
                    <a:pt x="456" y="192"/>
                    <a:pt x="456" y="192"/>
                  </a:cubicBezTo>
                  <a:cubicBezTo>
                    <a:pt x="453" y="192"/>
                    <a:pt x="453" y="192"/>
                    <a:pt x="453" y="192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02"/>
                    <a:pt x="457" y="202"/>
                    <a:pt x="457" y="202"/>
                  </a:cubicBezTo>
                  <a:cubicBezTo>
                    <a:pt x="457" y="198"/>
                    <a:pt x="459" y="195"/>
                    <a:pt x="462" y="195"/>
                  </a:cubicBezTo>
                  <a:cubicBezTo>
                    <a:pt x="465" y="195"/>
                    <a:pt x="465" y="195"/>
                    <a:pt x="465" y="195"/>
                  </a:cubicBezTo>
                  <a:cubicBezTo>
                    <a:pt x="465" y="192"/>
                    <a:pt x="465" y="192"/>
                    <a:pt x="465" y="192"/>
                  </a:cubicBezTo>
                  <a:cubicBezTo>
                    <a:pt x="462" y="192"/>
                    <a:pt x="462" y="192"/>
                    <a:pt x="462" y="192"/>
                  </a:cubicBezTo>
                  <a:cubicBezTo>
                    <a:pt x="459" y="192"/>
                    <a:pt x="458" y="193"/>
                    <a:pt x="457" y="196"/>
                  </a:cubicBezTo>
                  <a:close/>
                  <a:moveTo>
                    <a:pt x="302" y="8"/>
                  </a:moveTo>
                  <a:cubicBezTo>
                    <a:pt x="301" y="4"/>
                    <a:pt x="297" y="2"/>
                    <a:pt x="293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2"/>
                    <a:pt x="159" y="3"/>
                    <a:pt x="157" y="5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69" y="92"/>
                    <a:pt x="69" y="99"/>
                    <a:pt x="73" y="103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5" y="147"/>
                    <a:pt x="85" y="153"/>
                    <a:pt x="89" y="157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5" y="203"/>
                    <a:pt x="141" y="203"/>
                    <a:pt x="145" y="199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95" y="222"/>
                    <a:pt x="195" y="222"/>
                    <a:pt x="195" y="222"/>
                  </a:cubicBezTo>
                  <a:cubicBezTo>
                    <a:pt x="197" y="224"/>
                    <a:pt x="199" y="225"/>
                    <a:pt x="202" y="225"/>
                  </a:cubicBezTo>
                  <a:cubicBezTo>
                    <a:pt x="204" y="225"/>
                    <a:pt x="207" y="224"/>
                    <a:pt x="209" y="222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00" y="131"/>
                    <a:pt x="301" y="128"/>
                    <a:pt x="301" y="126"/>
                  </a:cubicBezTo>
                  <a:cubicBezTo>
                    <a:pt x="301" y="123"/>
                    <a:pt x="300" y="120"/>
                    <a:pt x="298" y="119"/>
                  </a:cubicBezTo>
                  <a:cubicBezTo>
                    <a:pt x="249" y="69"/>
                    <a:pt x="249" y="69"/>
                    <a:pt x="249" y="69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3" y="16"/>
                    <a:pt x="304" y="12"/>
                    <a:pt x="302" y="8"/>
                  </a:cubicBezTo>
                  <a:close/>
                  <a:moveTo>
                    <a:pt x="217" y="57"/>
                  </a:moveTo>
                  <a:cubicBezTo>
                    <a:pt x="227" y="46"/>
                    <a:pt x="227" y="46"/>
                    <a:pt x="227" y="46"/>
                  </a:cubicBezTo>
                  <a:cubicBezTo>
                    <a:pt x="228" y="46"/>
                    <a:pt x="229" y="45"/>
                    <a:pt x="229" y="45"/>
                  </a:cubicBezTo>
                  <a:cubicBezTo>
                    <a:pt x="230" y="45"/>
                    <a:pt x="231" y="46"/>
                    <a:pt x="231" y="46"/>
                  </a:cubicBezTo>
                  <a:cubicBezTo>
                    <a:pt x="242" y="57"/>
                    <a:pt x="242" y="57"/>
                    <a:pt x="242" y="57"/>
                  </a:cubicBezTo>
                  <a:cubicBezTo>
                    <a:pt x="243" y="58"/>
                    <a:pt x="243" y="59"/>
                    <a:pt x="242" y="60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1"/>
                    <a:pt x="230" y="72"/>
                    <a:pt x="229" y="72"/>
                  </a:cubicBezTo>
                  <a:cubicBezTo>
                    <a:pt x="229" y="72"/>
                    <a:pt x="228" y="71"/>
                    <a:pt x="227" y="7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6" y="60"/>
                    <a:pt x="216" y="59"/>
                    <a:pt x="216" y="59"/>
                  </a:cubicBezTo>
                  <a:cubicBezTo>
                    <a:pt x="216" y="58"/>
                    <a:pt x="216" y="57"/>
                    <a:pt x="217" y="57"/>
                  </a:cubicBezTo>
                  <a:close/>
                  <a:moveTo>
                    <a:pt x="158" y="35"/>
                  </a:moveTo>
                  <a:cubicBezTo>
                    <a:pt x="158" y="34"/>
                    <a:pt x="158" y="33"/>
                    <a:pt x="160" y="33"/>
                  </a:cubicBezTo>
                  <a:cubicBezTo>
                    <a:pt x="161" y="32"/>
                    <a:pt x="162" y="32"/>
                    <a:pt x="163" y="3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1" y="32"/>
                    <a:pt x="202" y="32"/>
                    <a:pt x="204" y="33"/>
                  </a:cubicBezTo>
                  <a:cubicBezTo>
                    <a:pt x="205" y="33"/>
                    <a:pt x="205" y="34"/>
                    <a:pt x="205" y="35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9"/>
                    <a:pt x="204" y="7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1"/>
                    <a:pt x="182" y="101"/>
                    <a:pt x="182" y="101"/>
                  </a:cubicBezTo>
                  <a:cubicBezTo>
                    <a:pt x="181" y="101"/>
                    <a:pt x="180" y="101"/>
                    <a:pt x="179" y="100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8" y="79"/>
                    <a:pt x="158" y="78"/>
                    <a:pt x="158" y="77"/>
                  </a:cubicBezTo>
                  <a:lnTo>
                    <a:pt x="158" y="35"/>
                  </a:lnTo>
                  <a:close/>
                  <a:moveTo>
                    <a:pt x="121" y="57"/>
                  </a:moveTo>
                  <a:cubicBezTo>
                    <a:pt x="132" y="46"/>
                    <a:pt x="132" y="46"/>
                    <a:pt x="132" y="46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4" y="45"/>
                    <a:pt x="135" y="46"/>
                    <a:pt x="136" y="4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7" y="58"/>
                    <a:pt x="147" y="59"/>
                    <a:pt x="146" y="6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71"/>
                    <a:pt x="134" y="72"/>
                    <a:pt x="134" y="72"/>
                  </a:cubicBezTo>
                  <a:cubicBezTo>
                    <a:pt x="133" y="72"/>
                    <a:pt x="132" y="71"/>
                    <a:pt x="132" y="71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1" y="59"/>
                    <a:pt x="121" y="59"/>
                  </a:cubicBezTo>
                  <a:cubicBezTo>
                    <a:pt x="121" y="58"/>
                    <a:pt x="121" y="57"/>
                    <a:pt x="121" y="57"/>
                  </a:cubicBezTo>
                  <a:close/>
                  <a:moveTo>
                    <a:pt x="146" y="156"/>
                  </a:moveTo>
                  <a:cubicBezTo>
                    <a:pt x="136" y="166"/>
                    <a:pt x="136" y="166"/>
                    <a:pt x="136" y="166"/>
                  </a:cubicBezTo>
                  <a:cubicBezTo>
                    <a:pt x="135" y="167"/>
                    <a:pt x="134" y="167"/>
                    <a:pt x="134" y="167"/>
                  </a:cubicBezTo>
                  <a:cubicBezTo>
                    <a:pt x="133" y="167"/>
                    <a:pt x="132" y="167"/>
                    <a:pt x="132" y="16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3"/>
                    <a:pt x="121" y="153"/>
                    <a:pt x="121" y="1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1"/>
                    <a:pt x="133" y="141"/>
                    <a:pt x="134" y="141"/>
                  </a:cubicBezTo>
                  <a:cubicBezTo>
                    <a:pt x="134" y="141"/>
                    <a:pt x="135" y="141"/>
                    <a:pt x="136" y="142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7" y="153"/>
                    <a:pt x="147" y="155"/>
                    <a:pt x="146" y="156"/>
                  </a:cubicBezTo>
                  <a:close/>
                  <a:moveTo>
                    <a:pt x="152" y="130"/>
                  </a:moveTo>
                  <a:cubicBezTo>
                    <a:pt x="110" y="130"/>
                    <a:pt x="110" y="130"/>
                    <a:pt x="110" y="130"/>
                  </a:cubicBezTo>
                  <a:cubicBezTo>
                    <a:pt x="109" y="130"/>
                    <a:pt x="108" y="130"/>
                    <a:pt x="107" y="129"/>
                  </a:cubicBezTo>
                  <a:cubicBezTo>
                    <a:pt x="107" y="127"/>
                    <a:pt x="107" y="126"/>
                    <a:pt x="108" y="125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87"/>
                    <a:pt x="107" y="86"/>
                    <a:pt x="107" y="85"/>
                  </a:cubicBezTo>
                  <a:cubicBezTo>
                    <a:pt x="108" y="83"/>
                    <a:pt x="109" y="83"/>
                    <a:pt x="110" y="83"/>
                  </a:cubicBezTo>
                  <a:cubicBezTo>
                    <a:pt x="152" y="83"/>
                    <a:pt x="152" y="83"/>
                    <a:pt x="152" y="83"/>
                  </a:cubicBezTo>
                  <a:cubicBezTo>
                    <a:pt x="153" y="83"/>
                    <a:pt x="153" y="83"/>
                    <a:pt x="154" y="84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5"/>
                    <a:pt x="176" y="106"/>
                    <a:pt x="176" y="107"/>
                  </a:cubicBezTo>
                  <a:cubicBezTo>
                    <a:pt x="176" y="107"/>
                    <a:pt x="175" y="108"/>
                    <a:pt x="175" y="109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3" y="130"/>
                    <a:pt x="153" y="130"/>
                    <a:pt x="152" y="130"/>
                  </a:cubicBezTo>
                  <a:close/>
                  <a:moveTo>
                    <a:pt x="205" y="178"/>
                  </a:moveTo>
                  <a:cubicBezTo>
                    <a:pt x="205" y="179"/>
                    <a:pt x="205" y="180"/>
                    <a:pt x="204" y="181"/>
                  </a:cubicBezTo>
                  <a:cubicBezTo>
                    <a:pt x="203" y="181"/>
                    <a:pt x="203" y="181"/>
                    <a:pt x="202" y="181"/>
                  </a:cubicBezTo>
                  <a:cubicBezTo>
                    <a:pt x="202" y="181"/>
                    <a:pt x="201" y="181"/>
                    <a:pt x="200" y="180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1" y="181"/>
                    <a:pt x="160" y="181"/>
                  </a:cubicBezTo>
                  <a:cubicBezTo>
                    <a:pt x="158" y="180"/>
                    <a:pt x="158" y="179"/>
                    <a:pt x="158" y="178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5"/>
                    <a:pt x="159" y="134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1" y="112"/>
                    <a:pt x="182" y="112"/>
                    <a:pt x="184" y="113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5" y="135"/>
                    <a:pt x="205" y="136"/>
                    <a:pt x="205" y="136"/>
                  </a:cubicBezTo>
                  <a:lnTo>
                    <a:pt x="205" y="178"/>
                  </a:lnTo>
                  <a:close/>
                  <a:moveTo>
                    <a:pt x="242" y="156"/>
                  </a:moveTo>
                  <a:cubicBezTo>
                    <a:pt x="231" y="166"/>
                    <a:pt x="231" y="166"/>
                    <a:pt x="231" y="166"/>
                  </a:cubicBezTo>
                  <a:cubicBezTo>
                    <a:pt x="231" y="167"/>
                    <a:pt x="230" y="167"/>
                    <a:pt x="229" y="167"/>
                  </a:cubicBezTo>
                  <a:cubicBezTo>
                    <a:pt x="229" y="167"/>
                    <a:pt x="228" y="167"/>
                    <a:pt x="227" y="166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6" y="155"/>
                    <a:pt x="216" y="155"/>
                    <a:pt x="216" y="154"/>
                  </a:cubicBezTo>
                  <a:cubicBezTo>
                    <a:pt x="216" y="153"/>
                    <a:pt x="216" y="153"/>
                    <a:pt x="217" y="15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8" y="141"/>
                    <a:pt x="229" y="141"/>
                    <a:pt x="229" y="141"/>
                  </a:cubicBezTo>
                  <a:cubicBezTo>
                    <a:pt x="230" y="141"/>
                    <a:pt x="231" y="141"/>
                    <a:pt x="231" y="142"/>
                  </a:cubicBezTo>
                  <a:cubicBezTo>
                    <a:pt x="242" y="152"/>
                    <a:pt x="242" y="152"/>
                    <a:pt x="242" y="152"/>
                  </a:cubicBezTo>
                  <a:cubicBezTo>
                    <a:pt x="243" y="153"/>
                    <a:pt x="243" y="155"/>
                    <a:pt x="242" y="156"/>
                  </a:cubicBezTo>
                  <a:close/>
                  <a:moveTo>
                    <a:pt x="253" y="83"/>
                  </a:moveTo>
                  <a:cubicBezTo>
                    <a:pt x="254" y="83"/>
                    <a:pt x="255" y="83"/>
                    <a:pt x="256" y="85"/>
                  </a:cubicBezTo>
                  <a:cubicBezTo>
                    <a:pt x="256" y="86"/>
                    <a:pt x="256" y="87"/>
                    <a:pt x="255" y="88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6"/>
                    <a:pt x="256" y="127"/>
                    <a:pt x="256" y="129"/>
                  </a:cubicBezTo>
                  <a:cubicBezTo>
                    <a:pt x="255" y="130"/>
                    <a:pt x="254" y="130"/>
                    <a:pt x="253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0" y="130"/>
                    <a:pt x="210" y="130"/>
                    <a:pt x="209" y="13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7" y="107"/>
                    <a:pt x="187" y="107"/>
                  </a:cubicBezTo>
                  <a:cubicBezTo>
                    <a:pt x="187" y="106"/>
                    <a:pt x="188" y="105"/>
                    <a:pt x="188" y="104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0" y="83"/>
                    <a:pt x="210" y="83"/>
                    <a:pt x="211" y="83"/>
                  </a:cubicBezTo>
                  <a:lnTo>
                    <a:pt x="253" y="83"/>
                  </a:lnTo>
                  <a:close/>
                  <a:moveTo>
                    <a:pt x="458" y="132"/>
                  </a:moveTo>
                  <a:cubicBezTo>
                    <a:pt x="376" y="132"/>
                    <a:pt x="376" y="132"/>
                    <a:pt x="376" y="132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2" y="66"/>
                    <a:pt x="452" y="66"/>
                    <a:pt x="452" y="66"/>
                  </a:cubicBezTo>
                  <a:cubicBezTo>
                    <a:pt x="376" y="66"/>
                    <a:pt x="376" y="66"/>
                    <a:pt x="376" y="66"/>
                  </a:cubicBezTo>
                  <a:cubicBezTo>
                    <a:pt x="376" y="17"/>
                    <a:pt x="376" y="17"/>
                    <a:pt x="376" y="17"/>
                  </a:cubicBezTo>
                  <a:cubicBezTo>
                    <a:pt x="458" y="17"/>
                    <a:pt x="458" y="17"/>
                    <a:pt x="458" y="17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147"/>
                    <a:pt x="359" y="147"/>
                    <a:pt x="359" y="147"/>
                  </a:cubicBezTo>
                  <a:cubicBezTo>
                    <a:pt x="458" y="147"/>
                    <a:pt x="458" y="147"/>
                    <a:pt x="458" y="147"/>
                  </a:cubicBezTo>
                  <a:lnTo>
                    <a:pt x="458" y="132"/>
                  </a:lnTo>
                  <a:close/>
                  <a:moveTo>
                    <a:pt x="399" y="192"/>
                  </a:moveTo>
                  <a:cubicBezTo>
                    <a:pt x="395" y="192"/>
                    <a:pt x="392" y="193"/>
                    <a:pt x="391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90" y="215"/>
                    <a:pt x="390" y="215"/>
                    <a:pt x="390" y="215"/>
                  </a:cubicBezTo>
                  <a:cubicBezTo>
                    <a:pt x="390" y="200"/>
                    <a:pt x="390" y="200"/>
                    <a:pt x="390" y="200"/>
                  </a:cubicBezTo>
                  <a:cubicBezTo>
                    <a:pt x="391" y="197"/>
                    <a:pt x="395" y="195"/>
                    <a:pt x="397" y="195"/>
                  </a:cubicBezTo>
                  <a:cubicBezTo>
                    <a:pt x="401" y="195"/>
                    <a:pt x="404" y="197"/>
                    <a:pt x="404" y="201"/>
                  </a:cubicBezTo>
                  <a:cubicBezTo>
                    <a:pt x="404" y="215"/>
                    <a:pt x="404" y="215"/>
                    <a:pt x="404" y="215"/>
                  </a:cubicBezTo>
                  <a:cubicBezTo>
                    <a:pt x="408" y="215"/>
                    <a:pt x="408" y="215"/>
                    <a:pt x="408" y="215"/>
                  </a:cubicBezTo>
                  <a:cubicBezTo>
                    <a:pt x="408" y="200"/>
                    <a:pt x="408" y="200"/>
                    <a:pt x="408" y="200"/>
                  </a:cubicBezTo>
                  <a:cubicBezTo>
                    <a:pt x="408" y="194"/>
                    <a:pt x="404" y="192"/>
                    <a:pt x="399" y="192"/>
                  </a:cubicBezTo>
                  <a:close/>
                  <a:moveTo>
                    <a:pt x="448" y="204"/>
                  </a:moveTo>
                  <a:cubicBezTo>
                    <a:pt x="448" y="197"/>
                    <a:pt x="445" y="191"/>
                    <a:pt x="437" y="191"/>
                  </a:cubicBezTo>
                  <a:cubicBezTo>
                    <a:pt x="430" y="191"/>
                    <a:pt x="426" y="197"/>
                    <a:pt x="426" y="203"/>
                  </a:cubicBezTo>
                  <a:cubicBezTo>
                    <a:pt x="426" y="212"/>
                    <a:pt x="431" y="216"/>
                    <a:pt x="439" y="216"/>
                  </a:cubicBezTo>
                  <a:cubicBezTo>
                    <a:pt x="441" y="216"/>
                    <a:pt x="445" y="215"/>
                    <a:pt x="447" y="213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4" y="212"/>
                    <a:pt x="441" y="213"/>
                    <a:pt x="439" y="213"/>
                  </a:cubicBezTo>
                  <a:cubicBezTo>
                    <a:pt x="435" y="213"/>
                    <a:pt x="432" y="211"/>
                    <a:pt x="431" y="208"/>
                  </a:cubicBezTo>
                  <a:cubicBezTo>
                    <a:pt x="430" y="207"/>
                    <a:pt x="430" y="206"/>
                    <a:pt x="430" y="204"/>
                  </a:cubicBezTo>
                  <a:cubicBezTo>
                    <a:pt x="430" y="204"/>
                    <a:pt x="430" y="204"/>
                    <a:pt x="430" y="204"/>
                  </a:cubicBezTo>
                  <a:lnTo>
                    <a:pt x="448" y="204"/>
                  </a:lnTo>
                  <a:close/>
                  <a:moveTo>
                    <a:pt x="437" y="194"/>
                  </a:moveTo>
                  <a:cubicBezTo>
                    <a:pt x="442" y="194"/>
                    <a:pt x="444" y="197"/>
                    <a:pt x="444" y="201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1" y="197"/>
                    <a:pt x="433" y="194"/>
                    <a:pt x="437" y="194"/>
                  </a:cubicBezTo>
                  <a:close/>
                  <a:moveTo>
                    <a:pt x="612" y="198"/>
                  </a:moveTo>
                  <a:cubicBezTo>
                    <a:pt x="612" y="196"/>
                    <a:pt x="614" y="194"/>
                    <a:pt x="617" y="194"/>
                  </a:cubicBezTo>
                  <a:cubicBezTo>
                    <a:pt x="621" y="194"/>
                    <a:pt x="623" y="196"/>
                    <a:pt x="624" y="197"/>
                  </a:cubicBezTo>
                  <a:cubicBezTo>
                    <a:pt x="625" y="197"/>
                    <a:pt x="625" y="197"/>
                    <a:pt x="625" y="197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4" y="193"/>
                    <a:pt x="621" y="192"/>
                    <a:pt x="617" y="192"/>
                  </a:cubicBezTo>
                  <a:cubicBezTo>
                    <a:pt x="611" y="192"/>
                    <a:pt x="608" y="194"/>
                    <a:pt x="608" y="198"/>
                  </a:cubicBezTo>
                  <a:cubicBezTo>
                    <a:pt x="608" y="206"/>
                    <a:pt x="622" y="204"/>
                    <a:pt x="622" y="209"/>
                  </a:cubicBezTo>
                  <a:cubicBezTo>
                    <a:pt x="622" y="212"/>
                    <a:pt x="621" y="213"/>
                    <a:pt x="617" y="213"/>
                  </a:cubicBezTo>
                  <a:cubicBezTo>
                    <a:pt x="614" y="213"/>
                    <a:pt x="611" y="211"/>
                    <a:pt x="609" y="210"/>
                  </a:cubicBezTo>
                  <a:cubicBezTo>
                    <a:pt x="608" y="210"/>
                    <a:pt x="608" y="210"/>
                    <a:pt x="608" y="210"/>
                  </a:cubicBezTo>
                  <a:cubicBezTo>
                    <a:pt x="608" y="213"/>
                    <a:pt x="608" y="213"/>
                    <a:pt x="608" y="213"/>
                  </a:cubicBezTo>
                  <a:cubicBezTo>
                    <a:pt x="610" y="215"/>
                    <a:pt x="613" y="216"/>
                    <a:pt x="617" y="216"/>
                  </a:cubicBezTo>
                  <a:cubicBezTo>
                    <a:pt x="623" y="216"/>
                    <a:pt x="626" y="213"/>
                    <a:pt x="626" y="209"/>
                  </a:cubicBezTo>
                  <a:cubicBezTo>
                    <a:pt x="626" y="201"/>
                    <a:pt x="612" y="203"/>
                    <a:pt x="612" y="198"/>
                  </a:cubicBezTo>
                  <a:close/>
                  <a:moveTo>
                    <a:pt x="418" y="184"/>
                  </a:moveTo>
                  <a:cubicBezTo>
                    <a:pt x="415" y="184"/>
                    <a:pt x="415" y="184"/>
                    <a:pt x="415" y="184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1" y="192"/>
                    <a:pt x="411" y="192"/>
                    <a:pt x="411" y="192"/>
                  </a:cubicBezTo>
                  <a:cubicBezTo>
                    <a:pt x="411" y="195"/>
                    <a:pt x="411" y="195"/>
                    <a:pt x="411" y="195"/>
                  </a:cubicBezTo>
                  <a:cubicBezTo>
                    <a:pt x="415" y="195"/>
                    <a:pt x="415" y="195"/>
                    <a:pt x="415" y="195"/>
                  </a:cubicBezTo>
                  <a:cubicBezTo>
                    <a:pt x="414" y="208"/>
                    <a:pt x="414" y="208"/>
                    <a:pt x="414" y="208"/>
                  </a:cubicBezTo>
                  <a:cubicBezTo>
                    <a:pt x="414" y="214"/>
                    <a:pt x="416" y="215"/>
                    <a:pt x="420" y="215"/>
                  </a:cubicBezTo>
                  <a:cubicBezTo>
                    <a:pt x="423" y="215"/>
                    <a:pt x="423" y="215"/>
                    <a:pt x="423" y="215"/>
                  </a:cubicBezTo>
                  <a:cubicBezTo>
                    <a:pt x="423" y="212"/>
                    <a:pt x="423" y="212"/>
                    <a:pt x="423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9" y="212"/>
                    <a:pt x="418" y="212"/>
                    <a:pt x="418" y="209"/>
                  </a:cubicBezTo>
                  <a:cubicBezTo>
                    <a:pt x="418" y="195"/>
                    <a:pt x="418" y="195"/>
                    <a:pt x="418" y="195"/>
                  </a:cubicBezTo>
                  <a:cubicBezTo>
                    <a:pt x="424" y="195"/>
                    <a:pt x="424" y="195"/>
                    <a:pt x="424" y="195"/>
                  </a:cubicBezTo>
                  <a:cubicBezTo>
                    <a:pt x="424" y="192"/>
                    <a:pt x="424" y="192"/>
                    <a:pt x="424" y="192"/>
                  </a:cubicBezTo>
                  <a:cubicBezTo>
                    <a:pt x="418" y="192"/>
                    <a:pt x="418" y="192"/>
                    <a:pt x="418" y="192"/>
                  </a:cubicBezTo>
                  <a:lnTo>
                    <a:pt x="418" y="18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7">
              <a:extLst>
                <a:ext uri="{FF2B5EF4-FFF2-40B4-BE49-F238E27FC236}">
                  <a16:creationId xmlns:a16="http://schemas.microsoft.com/office/drawing/2014/main" id="{E2161DA4-2790-4ED1-9B67-8FFB6EF30EC8}"/>
                </a:ext>
              </a:extLst>
            </p:cNvPr>
            <p:cNvSpPr/>
            <p:nvPr userDrawn="1">
              <p:custDataLst>
                <p:tags r:id="rId36"/>
              </p:custDataLst>
            </p:nvPr>
          </p:nvSpPr>
          <p:spPr bwMode="auto">
            <a:xfrm>
              <a:off x="5568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0 w 129"/>
                <a:gd name="T13" fmla="*/ 83 h 189"/>
                <a:gd name="T14" fmla="*/ 120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8 w 129"/>
                <a:gd name="T21" fmla="*/ 170 h 189"/>
                <a:gd name="T22" fmla="*/ 128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0" y="83"/>
                  </a:lnTo>
                  <a:lnTo>
                    <a:pt x="120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8" y="170"/>
                  </a:lnTo>
                  <a:lnTo>
                    <a:pt x="128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8">
              <a:extLst>
                <a:ext uri="{FF2B5EF4-FFF2-40B4-BE49-F238E27FC236}">
                  <a16:creationId xmlns:a16="http://schemas.microsoft.com/office/drawing/2014/main" id="{2049188C-7AA0-4E00-BE16-3DC2C0104B5B}"/>
                </a:ext>
              </a:extLst>
            </p:cNvPr>
            <p:cNvSpPr/>
            <p:nvPr userDrawn="1">
              <p:custDataLst>
                <p:tags r:id="rId37"/>
              </p:custDataLst>
            </p:nvPr>
          </p:nvSpPr>
          <p:spPr bwMode="auto">
            <a:xfrm>
              <a:off x="5726" y="2074"/>
              <a:ext cx="118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4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6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9">
              <a:extLst>
                <a:ext uri="{FF2B5EF4-FFF2-40B4-BE49-F238E27FC236}">
                  <a16:creationId xmlns:a16="http://schemas.microsoft.com/office/drawing/2014/main" id="{7F132844-CDF5-41C3-8B44-F3C50B97CB3D}"/>
                </a:ext>
              </a:extLst>
            </p:cNvPr>
            <p:cNvSpPr/>
            <p:nvPr userDrawn="1">
              <p:custDataLst>
                <p:tags r:id="rId38"/>
              </p:custDataLst>
            </p:nvPr>
          </p:nvSpPr>
          <p:spPr bwMode="auto">
            <a:xfrm>
              <a:off x="5860" y="2030"/>
              <a:ext cx="73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7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7 w 57"/>
                <a:gd name="T27" fmla="*/ 35 h 138"/>
                <a:gd name="T28" fmla="*/ 17 w 57"/>
                <a:gd name="T29" fmla="*/ 0 h 138"/>
                <a:gd name="T30" fmla="*/ 33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2"/>
                    <a:pt x="16" y="10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40">
              <a:extLst>
                <a:ext uri="{FF2B5EF4-FFF2-40B4-BE49-F238E27FC236}">
                  <a16:creationId xmlns:a16="http://schemas.microsoft.com/office/drawing/2014/main" id="{3C3FF6C0-8F68-423B-AF4B-FE4C5638C553}"/>
                </a:ext>
              </a:extLst>
            </p:cNvPr>
            <p:cNvSpPr>
              <a:spLocks noEditPoints="1"/>
            </p:cNvSpPr>
            <p:nvPr userDrawn="1">
              <p:custDataLst>
                <p:tags r:id="rId39"/>
              </p:custDataLst>
            </p:nvPr>
          </p:nvSpPr>
          <p:spPr bwMode="auto">
            <a:xfrm>
              <a:off x="5952" y="2073"/>
              <a:ext cx="127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3 h 108"/>
                <a:gd name="T10" fmla="*/ 93 w 98"/>
                <a:gd name="T11" fmla="*/ 83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4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3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4"/>
                    <a:pt x="49" y="14"/>
                  </a:cubicBezTo>
                  <a:cubicBezTo>
                    <a:pt x="30" y="14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41">
              <a:extLst>
                <a:ext uri="{FF2B5EF4-FFF2-40B4-BE49-F238E27FC236}">
                  <a16:creationId xmlns:a16="http://schemas.microsoft.com/office/drawing/2014/main" id="{2680F9C3-4EA2-4DC9-90DD-9824EE1D6847}"/>
                </a:ext>
              </a:extLst>
            </p:cNvPr>
            <p:cNvSpPr/>
            <p:nvPr userDrawn="1">
              <p:custDataLst>
                <p:tags r:id="rId40"/>
              </p:custDataLst>
            </p:nvPr>
          </p:nvSpPr>
          <p:spPr bwMode="auto">
            <a:xfrm>
              <a:off x="6106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42">
              <a:extLst>
                <a:ext uri="{FF2B5EF4-FFF2-40B4-BE49-F238E27FC236}">
                  <a16:creationId xmlns:a16="http://schemas.microsoft.com/office/drawing/2014/main" id="{A070F1F9-D380-44A3-9F5B-3F86873F5D53}"/>
                </a:ext>
              </a:extLst>
            </p:cNvPr>
            <p:cNvSpPr>
              <a:spLocks noEditPoints="1"/>
            </p:cNvSpPr>
            <p:nvPr userDrawn="1">
              <p:custDataLst>
                <p:tags r:id="rId41"/>
              </p:custDataLst>
            </p:nvPr>
          </p:nvSpPr>
          <p:spPr bwMode="auto">
            <a:xfrm>
              <a:off x="6200" y="2073"/>
              <a:ext cx="129" cy="193"/>
            </a:xfrm>
            <a:custGeom>
              <a:avLst/>
              <a:gdLst>
                <a:gd name="T0" fmla="*/ 0 w 100"/>
                <a:gd name="T1" fmla="*/ 2 h 149"/>
                <a:gd name="T2" fmla="*/ 17 w 100"/>
                <a:gd name="T3" fmla="*/ 2 h 149"/>
                <a:gd name="T4" fmla="*/ 17 w 100"/>
                <a:gd name="T5" fmla="*/ 15 h 149"/>
                <a:gd name="T6" fmla="*/ 19 w 100"/>
                <a:gd name="T7" fmla="*/ 15 h 149"/>
                <a:gd name="T8" fmla="*/ 50 w 100"/>
                <a:gd name="T9" fmla="*/ 0 h 149"/>
                <a:gd name="T10" fmla="*/ 100 w 100"/>
                <a:gd name="T11" fmla="*/ 52 h 149"/>
                <a:gd name="T12" fmla="*/ 49 w 100"/>
                <a:gd name="T13" fmla="*/ 107 h 149"/>
                <a:gd name="T14" fmla="*/ 19 w 100"/>
                <a:gd name="T15" fmla="*/ 90 h 149"/>
                <a:gd name="T16" fmla="*/ 17 w 100"/>
                <a:gd name="T17" fmla="*/ 90 h 149"/>
                <a:gd name="T18" fmla="*/ 17 w 100"/>
                <a:gd name="T19" fmla="*/ 149 h 149"/>
                <a:gd name="T20" fmla="*/ 0 w 100"/>
                <a:gd name="T21" fmla="*/ 149 h 149"/>
                <a:gd name="T22" fmla="*/ 0 w 100"/>
                <a:gd name="T23" fmla="*/ 2 h 149"/>
                <a:gd name="T24" fmla="*/ 17 w 100"/>
                <a:gd name="T25" fmla="*/ 42 h 149"/>
                <a:gd name="T26" fmla="*/ 17 w 100"/>
                <a:gd name="T27" fmla="*/ 72 h 149"/>
                <a:gd name="T28" fmla="*/ 46 w 100"/>
                <a:gd name="T29" fmla="*/ 93 h 149"/>
                <a:gd name="T30" fmla="*/ 83 w 100"/>
                <a:gd name="T31" fmla="*/ 52 h 149"/>
                <a:gd name="T32" fmla="*/ 47 w 100"/>
                <a:gd name="T33" fmla="*/ 14 h 149"/>
                <a:gd name="T34" fmla="*/ 17 w 100"/>
                <a:gd name="T35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49">
                  <a:moveTo>
                    <a:pt x="0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4" y="6"/>
                    <a:pt x="36" y="0"/>
                    <a:pt x="50" y="0"/>
                  </a:cubicBezTo>
                  <a:cubicBezTo>
                    <a:pt x="80" y="0"/>
                    <a:pt x="100" y="21"/>
                    <a:pt x="100" y="52"/>
                  </a:cubicBezTo>
                  <a:cubicBezTo>
                    <a:pt x="100" y="85"/>
                    <a:pt x="77" y="107"/>
                    <a:pt x="49" y="107"/>
                  </a:cubicBezTo>
                  <a:cubicBezTo>
                    <a:pt x="38" y="107"/>
                    <a:pt x="24" y="101"/>
                    <a:pt x="19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0" y="2"/>
                  </a:lnTo>
                  <a:close/>
                  <a:moveTo>
                    <a:pt x="17" y="42"/>
                  </a:moveTo>
                  <a:cubicBezTo>
                    <a:pt x="17" y="72"/>
                    <a:pt x="17" y="72"/>
                    <a:pt x="17" y="72"/>
                  </a:cubicBezTo>
                  <a:cubicBezTo>
                    <a:pt x="17" y="85"/>
                    <a:pt x="32" y="93"/>
                    <a:pt x="46" y="93"/>
                  </a:cubicBezTo>
                  <a:cubicBezTo>
                    <a:pt x="66" y="93"/>
                    <a:pt x="83" y="80"/>
                    <a:pt x="83" y="52"/>
                  </a:cubicBezTo>
                  <a:cubicBezTo>
                    <a:pt x="83" y="28"/>
                    <a:pt x="67" y="14"/>
                    <a:pt x="47" y="14"/>
                  </a:cubicBezTo>
                  <a:cubicBezTo>
                    <a:pt x="32" y="14"/>
                    <a:pt x="17" y="26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3">
              <a:extLst>
                <a:ext uri="{FF2B5EF4-FFF2-40B4-BE49-F238E27FC236}">
                  <a16:creationId xmlns:a16="http://schemas.microsoft.com/office/drawing/2014/main" id="{FFCCEA18-BB40-498A-907C-3E334E8264D8}"/>
                </a:ext>
              </a:extLst>
            </p:cNvPr>
            <p:cNvSpPr/>
            <p:nvPr userDrawn="1">
              <p:custDataLst>
                <p:tags r:id="rId42"/>
              </p:custDataLst>
            </p:nvPr>
          </p:nvSpPr>
          <p:spPr bwMode="auto">
            <a:xfrm>
              <a:off x="6357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4">
              <a:extLst>
                <a:ext uri="{FF2B5EF4-FFF2-40B4-BE49-F238E27FC236}">
                  <a16:creationId xmlns:a16="http://schemas.microsoft.com/office/drawing/2014/main" id="{D3A51F87-11BF-4C2E-94E2-EA564BC621E8}"/>
                </a:ext>
              </a:extLst>
            </p:cNvPr>
            <p:cNvSpPr>
              <a:spLocks noEditPoints="1"/>
            </p:cNvSpPr>
            <p:nvPr userDrawn="1">
              <p:custDataLst>
                <p:tags r:id="rId43"/>
              </p:custDataLst>
            </p:nvPr>
          </p:nvSpPr>
          <p:spPr bwMode="auto">
            <a:xfrm>
              <a:off x="6451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5">
              <a:extLst>
                <a:ext uri="{FF2B5EF4-FFF2-40B4-BE49-F238E27FC236}">
                  <a16:creationId xmlns:a16="http://schemas.microsoft.com/office/drawing/2014/main" id="{9963649F-E4B9-49AA-801D-E455971A19E7}"/>
                </a:ext>
              </a:extLst>
            </p:cNvPr>
            <p:cNvSpPr/>
            <p:nvPr userDrawn="1">
              <p:custDataLst>
                <p:tags r:id="rId44"/>
              </p:custDataLst>
            </p:nvPr>
          </p:nvSpPr>
          <p:spPr bwMode="auto">
            <a:xfrm>
              <a:off x="6501" y="2074"/>
              <a:ext cx="103" cy="139"/>
            </a:xfrm>
            <a:custGeom>
              <a:avLst/>
              <a:gdLst>
                <a:gd name="T0" fmla="*/ 0 w 80"/>
                <a:gd name="T1" fmla="*/ 79 h 107"/>
                <a:gd name="T2" fmla="*/ 6 w 80"/>
                <a:gd name="T3" fmla="*/ 79 h 107"/>
                <a:gd name="T4" fmla="*/ 39 w 80"/>
                <a:gd name="T5" fmla="*/ 94 h 107"/>
                <a:gd name="T6" fmla="*/ 64 w 80"/>
                <a:gd name="T7" fmla="*/ 78 h 107"/>
                <a:gd name="T8" fmla="*/ 1 w 80"/>
                <a:gd name="T9" fmla="*/ 29 h 107"/>
                <a:gd name="T10" fmla="*/ 42 w 80"/>
                <a:gd name="T11" fmla="*/ 0 h 107"/>
                <a:gd name="T12" fmla="*/ 74 w 80"/>
                <a:gd name="T13" fmla="*/ 8 h 107"/>
                <a:gd name="T14" fmla="*/ 74 w 80"/>
                <a:gd name="T15" fmla="*/ 24 h 107"/>
                <a:gd name="T16" fmla="*/ 70 w 80"/>
                <a:gd name="T17" fmla="*/ 24 h 107"/>
                <a:gd name="T18" fmla="*/ 42 w 80"/>
                <a:gd name="T19" fmla="*/ 12 h 107"/>
                <a:gd name="T20" fmla="*/ 17 w 80"/>
                <a:gd name="T21" fmla="*/ 26 h 107"/>
                <a:gd name="T22" fmla="*/ 80 w 80"/>
                <a:gd name="T23" fmla="*/ 77 h 107"/>
                <a:gd name="T24" fmla="*/ 39 w 80"/>
                <a:gd name="T25" fmla="*/ 107 h 107"/>
                <a:gd name="T26" fmla="*/ 0 w 80"/>
                <a:gd name="T27" fmla="*/ 95 h 107"/>
                <a:gd name="T28" fmla="*/ 0 w 80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7">
                  <a:moveTo>
                    <a:pt x="0" y="79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1" y="87"/>
                    <a:pt x="26" y="94"/>
                    <a:pt x="39" y="94"/>
                  </a:cubicBezTo>
                  <a:cubicBezTo>
                    <a:pt x="55" y="94"/>
                    <a:pt x="64" y="89"/>
                    <a:pt x="64" y="78"/>
                  </a:cubicBezTo>
                  <a:cubicBezTo>
                    <a:pt x="64" y="57"/>
                    <a:pt x="1" y="64"/>
                    <a:pt x="1" y="29"/>
                  </a:cubicBezTo>
                  <a:cubicBezTo>
                    <a:pt x="1" y="11"/>
                    <a:pt x="14" y="0"/>
                    <a:pt x="42" y="0"/>
                  </a:cubicBezTo>
                  <a:cubicBezTo>
                    <a:pt x="57" y="0"/>
                    <a:pt x="69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6" y="20"/>
                    <a:pt x="56" y="12"/>
                    <a:pt x="42" y="12"/>
                  </a:cubicBezTo>
                  <a:cubicBezTo>
                    <a:pt x="24" y="12"/>
                    <a:pt x="17" y="18"/>
                    <a:pt x="17" y="26"/>
                  </a:cubicBezTo>
                  <a:cubicBezTo>
                    <a:pt x="17" y="51"/>
                    <a:pt x="80" y="41"/>
                    <a:pt x="80" y="77"/>
                  </a:cubicBezTo>
                  <a:cubicBezTo>
                    <a:pt x="80" y="96"/>
                    <a:pt x="68" y="107"/>
                    <a:pt x="39" y="107"/>
                  </a:cubicBezTo>
                  <a:cubicBezTo>
                    <a:pt x="23" y="107"/>
                    <a:pt x="10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6">
              <a:extLst>
                <a:ext uri="{FF2B5EF4-FFF2-40B4-BE49-F238E27FC236}">
                  <a16:creationId xmlns:a16="http://schemas.microsoft.com/office/drawing/2014/main" id="{E787C019-B8CF-4C8E-A145-5D075F1B3975}"/>
                </a:ext>
              </a:extLst>
            </p:cNvPr>
            <p:cNvSpPr>
              <a:spLocks noEditPoints="1"/>
            </p:cNvSpPr>
            <p:nvPr userDrawn="1">
              <p:custDataLst>
                <p:tags r:id="rId45"/>
              </p:custDataLst>
            </p:nvPr>
          </p:nvSpPr>
          <p:spPr bwMode="auto">
            <a:xfrm>
              <a:off x="6621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8 w 97"/>
                <a:gd name="T9" fmla="*/ 83 h 108"/>
                <a:gd name="T10" fmla="*/ 92 w 97"/>
                <a:gd name="T11" fmla="*/ 83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4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3"/>
                    <a:pt x="17" y="68"/>
                    <a:pt x="19" y="72"/>
                  </a:cubicBezTo>
                  <a:cubicBezTo>
                    <a:pt x="25" y="86"/>
                    <a:pt x="36" y="94"/>
                    <a:pt x="55" y="94"/>
                  </a:cubicBezTo>
                  <a:cubicBezTo>
                    <a:pt x="65" y="94"/>
                    <a:pt x="78" y="90"/>
                    <a:pt x="88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4"/>
                    <a:pt x="49" y="14"/>
                  </a:cubicBezTo>
                  <a:cubicBezTo>
                    <a:pt x="30" y="14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7">
              <a:extLst>
                <a:ext uri="{FF2B5EF4-FFF2-40B4-BE49-F238E27FC236}">
                  <a16:creationId xmlns:a16="http://schemas.microsoft.com/office/drawing/2014/main" id="{6A9FB940-E4ED-4E67-B6D8-A481068DCD89}"/>
                </a:ext>
              </a:extLst>
            </p:cNvPr>
            <p:cNvSpPr/>
            <p:nvPr userDrawn="1">
              <p:custDataLst>
                <p:tags r:id="rId46"/>
              </p:custDataLst>
            </p:nvPr>
          </p:nvSpPr>
          <p:spPr bwMode="auto">
            <a:xfrm>
              <a:off x="6841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8">
              <a:extLst>
                <a:ext uri="{FF2B5EF4-FFF2-40B4-BE49-F238E27FC236}">
                  <a16:creationId xmlns:a16="http://schemas.microsoft.com/office/drawing/2014/main" id="{FA033195-E569-4585-A61E-E85717FB224F}"/>
                </a:ext>
              </a:extLst>
            </p:cNvPr>
            <p:cNvSpPr/>
            <p:nvPr userDrawn="1">
              <p:custDataLst>
                <p:tags r:id="rId47"/>
              </p:custDataLst>
            </p:nvPr>
          </p:nvSpPr>
          <p:spPr bwMode="auto">
            <a:xfrm>
              <a:off x="6995" y="2074"/>
              <a:ext cx="101" cy="139"/>
            </a:xfrm>
            <a:custGeom>
              <a:avLst/>
              <a:gdLst>
                <a:gd name="T0" fmla="*/ 0 w 79"/>
                <a:gd name="T1" fmla="*/ 79 h 107"/>
                <a:gd name="T2" fmla="*/ 5 w 79"/>
                <a:gd name="T3" fmla="*/ 79 h 107"/>
                <a:gd name="T4" fmla="*/ 38 w 79"/>
                <a:gd name="T5" fmla="*/ 94 h 107"/>
                <a:gd name="T6" fmla="*/ 63 w 79"/>
                <a:gd name="T7" fmla="*/ 78 h 107"/>
                <a:gd name="T8" fmla="*/ 0 w 79"/>
                <a:gd name="T9" fmla="*/ 29 h 107"/>
                <a:gd name="T10" fmla="*/ 41 w 79"/>
                <a:gd name="T11" fmla="*/ 0 h 107"/>
                <a:gd name="T12" fmla="*/ 74 w 79"/>
                <a:gd name="T13" fmla="*/ 8 h 107"/>
                <a:gd name="T14" fmla="*/ 74 w 79"/>
                <a:gd name="T15" fmla="*/ 24 h 107"/>
                <a:gd name="T16" fmla="*/ 69 w 79"/>
                <a:gd name="T17" fmla="*/ 24 h 107"/>
                <a:gd name="T18" fmla="*/ 41 w 79"/>
                <a:gd name="T19" fmla="*/ 12 h 107"/>
                <a:gd name="T20" fmla="*/ 16 w 79"/>
                <a:gd name="T21" fmla="*/ 26 h 107"/>
                <a:gd name="T22" fmla="*/ 79 w 79"/>
                <a:gd name="T23" fmla="*/ 77 h 107"/>
                <a:gd name="T24" fmla="*/ 38 w 79"/>
                <a:gd name="T25" fmla="*/ 107 h 107"/>
                <a:gd name="T26" fmla="*/ 0 w 79"/>
                <a:gd name="T27" fmla="*/ 95 h 107"/>
                <a:gd name="T28" fmla="*/ 0 w 79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7">
                  <a:moveTo>
                    <a:pt x="0" y="79"/>
                  </a:moveTo>
                  <a:cubicBezTo>
                    <a:pt x="5" y="79"/>
                    <a:pt x="5" y="79"/>
                    <a:pt x="5" y="79"/>
                  </a:cubicBezTo>
                  <a:cubicBezTo>
                    <a:pt x="11" y="87"/>
                    <a:pt x="25" y="94"/>
                    <a:pt x="38" y="94"/>
                  </a:cubicBezTo>
                  <a:cubicBezTo>
                    <a:pt x="55" y="94"/>
                    <a:pt x="63" y="89"/>
                    <a:pt x="63" y="78"/>
                  </a:cubicBezTo>
                  <a:cubicBezTo>
                    <a:pt x="63" y="57"/>
                    <a:pt x="0" y="64"/>
                    <a:pt x="0" y="29"/>
                  </a:cubicBezTo>
                  <a:cubicBezTo>
                    <a:pt x="0" y="11"/>
                    <a:pt x="13" y="0"/>
                    <a:pt x="41" y="0"/>
                  </a:cubicBezTo>
                  <a:cubicBezTo>
                    <a:pt x="57" y="0"/>
                    <a:pt x="68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5" y="20"/>
                    <a:pt x="56" y="12"/>
                    <a:pt x="41" y="12"/>
                  </a:cubicBezTo>
                  <a:cubicBezTo>
                    <a:pt x="24" y="12"/>
                    <a:pt x="16" y="18"/>
                    <a:pt x="16" y="26"/>
                  </a:cubicBezTo>
                  <a:cubicBezTo>
                    <a:pt x="16" y="51"/>
                    <a:pt x="79" y="41"/>
                    <a:pt x="79" y="77"/>
                  </a:cubicBezTo>
                  <a:cubicBezTo>
                    <a:pt x="79" y="96"/>
                    <a:pt x="67" y="107"/>
                    <a:pt x="38" y="107"/>
                  </a:cubicBezTo>
                  <a:cubicBezTo>
                    <a:pt x="23" y="107"/>
                    <a:pt x="9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9">
              <a:extLst>
                <a:ext uri="{FF2B5EF4-FFF2-40B4-BE49-F238E27FC236}">
                  <a16:creationId xmlns:a16="http://schemas.microsoft.com/office/drawing/2014/main" id="{9308EAB9-7D61-4266-AEDC-6278A621F4A5}"/>
                </a:ext>
              </a:extLst>
            </p:cNvPr>
            <p:cNvSpPr/>
            <p:nvPr userDrawn="1">
              <p:custDataLst>
                <p:tags r:id="rId48"/>
              </p:custDataLst>
            </p:nvPr>
          </p:nvSpPr>
          <p:spPr bwMode="auto">
            <a:xfrm>
              <a:off x="71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2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50">
              <a:extLst>
                <a:ext uri="{FF2B5EF4-FFF2-40B4-BE49-F238E27FC236}">
                  <a16:creationId xmlns:a16="http://schemas.microsoft.com/office/drawing/2014/main" id="{A410A4DD-75C8-48BE-9C68-6ED61D82CA7F}"/>
                </a:ext>
              </a:extLst>
            </p:cNvPr>
            <p:cNvSpPr>
              <a:spLocks noEditPoints="1"/>
            </p:cNvSpPr>
            <p:nvPr userDrawn="1">
              <p:custDataLst>
                <p:tags r:id="rId49"/>
              </p:custDataLst>
            </p:nvPr>
          </p:nvSpPr>
          <p:spPr bwMode="auto">
            <a:xfrm>
              <a:off x="7203" y="2073"/>
              <a:ext cx="134" cy="140"/>
            </a:xfrm>
            <a:custGeom>
              <a:avLst/>
              <a:gdLst>
                <a:gd name="T0" fmla="*/ 51 w 104"/>
                <a:gd name="T1" fmla="*/ 0 h 108"/>
                <a:gd name="T2" fmla="*/ 104 w 104"/>
                <a:gd name="T3" fmla="*/ 53 h 108"/>
                <a:gd name="T4" fmla="*/ 51 w 104"/>
                <a:gd name="T5" fmla="*/ 108 h 108"/>
                <a:gd name="T6" fmla="*/ 0 w 104"/>
                <a:gd name="T7" fmla="*/ 54 h 108"/>
                <a:gd name="T8" fmla="*/ 51 w 104"/>
                <a:gd name="T9" fmla="*/ 0 h 108"/>
                <a:gd name="T10" fmla="*/ 51 w 104"/>
                <a:gd name="T11" fmla="*/ 94 h 108"/>
                <a:gd name="T12" fmla="*/ 87 w 104"/>
                <a:gd name="T13" fmla="*/ 54 h 108"/>
                <a:gd name="T14" fmla="*/ 51 w 104"/>
                <a:gd name="T15" fmla="*/ 13 h 108"/>
                <a:gd name="T16" fmla="*/ 16 w 104"/>
                <a:gd name="T17" fmla="*/ 54 h 108"/>
                <a:gd name="T18" fmla="*/ 51 w 104"/>
                <a:gd name="T19" fmla="*/ 9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8">
                  <a:moveTo>
                    <a:pt x="51" y="0"/>
                  </a:moveTo>
                  <a:cubicBezTo>
                    <a:pt x="83" y="0"/>
                    <a:pt x="104" y="21"/>
                    <a:pt x="104" y="53"/>
                  </a:cubicBezTo>
                  <a:cubicBezTo>
                    <a:pt x="104" y="87"/>
                    <a:pt x="84" y="108"/>
                    <a:pt x="51" y="108"/>
                  </a:cubicBezTo>
                  <a:cubicBezTo>
                    <a:pt x="20" y="108"/>
                    <a:pt x="0" y="86"/>
                    <a:pt x="0" y="54"/>
                  </a:cubicBezTo>
                  <a:cubicBezTo>
                    <a:pt x="0" y="21"/>
                    <a:pt x="20" y="0"/>
                    <a:pt x="51" y="0"/>
                  </a:cubicBezTo>
                  <a:close/>
                  <a:moveTo>
                    <a:pt x="51" y="94"/>
                  </a:moveTo>
                  <a:cubicBezTo>
                    <a:pt x="71" y="94"/>
                    <a:pt x="87" y="79"/>
                    <a:pt x="87" y="54"/>
                  </a:cubicBezTo>
                  <a:cubicBezTo>
                    <a:pt x="87" y="28"/>
                    <a:pt x="72" y="13"/>
                    <a:pt x="51" y="13"/>
                  </a:cubicBezTo>
                  <a:cubicBezTo>
                    <a:pt x="33" y="13"/>
                    <a:pt x="16" y="28"/>
                    <a:pt x="16" y="54"/>
                  </a:cubicBezTo>
                  <a:cubicBezTo>
                    <a:pt x="16" y="79"/>
                    <a:pt x="33" y="94"/>
                    <a:pt x="51" y="94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51">
              <a:extLst>
                <a:ext uri="{FF2B5EF4-FFF2-40B4-BE49-F238E27FC236}">
                  <a16:creationId xmlns:a16="http://schemas.microsoft.com/office/drawing/2014/main" id="{52A4C030-13F9-4D12-BC6E-F27E3AD3D754}"/>
                </a:ext>
              </a:extLst>
            </p:cNvPr>
            <p:cNvSpPr/>
            <p:nvPr userDrawn="1">
              <p:custDataLst>
                <p:tags r:id="rId50"/>
              </p:custDataLst>
            </p:nvPr>
          </p:nvSpPr>
          <p:spPr bwMode="auto">
            <a:xfrm>
              <a:off x="7364" y="2074"/>
              <a:ext cx="119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3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5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52">
              <a:extLst>
                <a:ext uri="{FF2B5EF4-FFF2-40B4-BE49-F238E27FC236}">
                  <a16:creationId xmlns:a16="http://schemas.microsoft.com/office/drawing/2014/main" id="{F199FA95-FF7F-4AE6-930F-F6AE889A68FD}"/>
                </a:ext>
              </a:extLst>
            </p:cNvPr>
            <p:cNvSpPr>
              <a:spLocks noEditPoints="1"/>
            </p:cNvSpPr>
            <p:nvPr userDrawn="1">
              <p:custDataLst>
                <p:tags r:id="rId51"/>
              </p:custDataLst>
            </p:nvPr>
          </p:nvSpPr>
          <p:spPr bwMode="auto">
            <a:xfrm>
              <a:off x="7516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53">
              <a:extLst>
                <a:ext uri="{FF2B5EF4-FFF2-40B4-BE49-F238E27FC236}">
                  <a16:creationId xmlns:a16="http://schemas.microsoft.com/office/drawing/2014/main" id="{37A76E25-A0A6-4587-8B6D-7B65C70B43CC}"/>
                </a:ext>
              </a:extLst>
            </p:cNvPr>
            <p:cNvSpPr>
              <a:spLocks noEditPoints="1"/>
            </p:cNvSpPr>
            <p:nvPr userDrawn="1">
              <p:custDataLst>
                <p:tags r:id="rId52"/>
              </p:custDataLst>
            </p:nvPr>
          </p:nvSpPr>
          <p:spPr bwMode="auto">
            <a:xfrm>
              <a:off x="7565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5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4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6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50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8"/>
                    <a:pt x="40" y="42"/>
                  </a:cubicBezTo>
                  <a:cubicBezTo>
                    <a:pt x="47" y="40"/>
                    <a:pt x="63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5"/>
                    <a:pt x="44" y="15"/>
                  </a:cubicBezTo>
                  <a:cubicBezTo>
                    <a:pt x="29" y="15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4" y="53"/>
                    <a:pt x="51" y="55"/>
                    <a:pt x="46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86603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ph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rgbClr val="0000F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  <p:custDataLst>
              <p:tags r:id="rId2"/>
            </p:custDataLst>
          </p:nvPr>
        </p:nvSpPr>
        <p:spPr>
          <a:xfrm>
            <a:off x="8183563" y="657225"/>
            <a:ext cx="3384550" cy="800100"/>
          </a:xfrm>
        </p:spPr>
        <p:txBody>
          <a:bodyPr wrap="square" bIns="0" anchor="t" anchorCtr="0"/>
          <a:lstStyle>
            <a:lvl1pPr marL="0" indent="0" algn="r">
              <a:buClr>
                <a:schemeClr val="bg1"/>
              </a:buClr>
              <a:buNone/>
              <a:defRPr sz="1200">
                <a:solidFill>
                  <a:srgbClr val="0000F0"/>
                </a:solidFill>
              </a:defRPr>
            </a:lvl1pPr>
            <a:lvl2pPr marL="27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2pPr>
            <a:lvl3pPr marL="54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3pPr>
            <a:lvl4pPr marL="90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Source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9E62788-6DC1-493F-92E3-4E89D876CCD1}"/>
              </a:ext>
            </a:extLst>
          </p:cNvPr>
          <p:cNvGrpSpPr>
            <a:grpSpLocks noChangeAspect="1"/>
          </p:cNvGrpSpPr>
          <p:nvPr userDrawn="1">
            <p:custDataLst>
              <p:tags r:id="rId3"/>
            </p:custDataLst>
          </p:nvPr>
        </p:nvGrpSpPr>
        <p:grpSpPr>
          <a:xfrm>
            <a:off x="7913089" y="6466809"/>
            <a:ext cx="4015386" cy="154800"/>
            <a:chOff x="1" y="2013"/>
            <a:chExt cx="7678" cy="296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B8FA2767-2CF0-4774-AF6D-DC86A7145F58}"/>
                </a:ext>
              </a:extLst>
            </p:cNvPr>
            <p:cNvSpPr/>
            <p:nvPr userDrawn="1">
              <p:custDataLst>
                <p:tags r:id="rId4"/>
              </p:custDataLst>
            </p:nvPr>
          </p:nvSpPr>
          <p:spPr bwMode="auto">
            <a:xfrm>
              <a:off x="1184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6F39C0CB-C0FA-40B9-B88F-5629EF23725C}"/>
                </a:ext>
              </a:extLst>
            </p:cNvPr>
            <p:cNvSpPr/>
            <p:nvPr userDrawn="1">
              <p:custDataLst>
                <p:tags r:id="rId5"/>
              </p:custDataLst>
            </p:nvPr>
          </p:nvSpPr>
          <p:spPr bwMode="auto">
            <a:xfrm>
              <a:off x="132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C2BBFE73-C89E-41C5-95DD-36A90AF296A2}"/>
                </a:ext>
              </a:extLst>
            </p:cNvPr>
            <p:cNvSpPr/>
            <p:nvPr userDrawn="1">
              <p:custDataLst>
                <p:tags r:id="rId6"/>
              </p:custDataLst>
            </p:nvPr>
          </p:nvSpPr>
          <p:spPr bwMode="auto">
            <a:xfrm>
              <a:off x="14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2C5E2978-F7FB-444F-A80C-5A7C97500B79}"/>
                </a:ext>
              </a:extLst>
            </p:cNvPr>
            <p:cNvSpPr>
              <a:spLocks noEditPoints="1"/>
            </p:cNvSpPr>
            <p:nvPr userDrawn="1">
              <p:custDataLst>
                <p:tags r:id="rId7"/>
              </p:custDataLst>
            </p:nvPr>
          </p:nvSpPr>
          <p:spPr bwMode="auto">
            <a:xfrm>
              <a:off x="1504" y="2073"/>
              <a:ext cx="124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4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8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5" y="108"/>
                    <a:pt x="54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8" y="13"/>
                  </a:cubicBezTo>
                  <a:cubicBezTo>
                    <a:pt x="29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AD9A8F8A-850C-49FA-888D-F0F408C06709}"/>
                </a:ext>
              </a:extLst>
            </p:cNvPr>
            <p:cNvSpPr/>
            <p:nvPr userDrawn="1">
              <p:custDataLst>
                <p:tags r:id="rId8"/>
              </p:custDataLst>
            </p:nvPr>
          </p:nvSpPr>
          <p:spPr bwMode="auto">
            <a:xfrm>
              <a:off x="1638" y="2076"/>
              <a:ext cx="134" cy="133"/>
            </a:xfrm>
            <a:custGeom>
              <a:avLst/>
              <a:gdLst>
                <a:gd name="T0" fmla="*/ 134 w 134"/>
                <a:gd name="T1" fmla="*/ 0 h 133"/>
                <a:gd name="T2" fmla="*/ 134 w 134"/>
                <a:gd name="T3" fmla="*/ 6 h 133"/>
                <a:gd name="T4" fmla="*/ 79 w 134"/>
                <a:gd name="T5" fmla="*/ 133 h 133"/>
                <a:gd name="T6" fmla="*/ 54 w 134"/>
                <a:gd name="T7" fmla="*/ 133 h 133"/>
                <a:gd name="T8" fmla="*/ 0 w 134"/>
                <a:gd name="T9" fmla="*/ 6 h 133"/>
                <a:gd name="T10" fmla="*/ 0 w 134"/>
                <a:gd name="T11" fmla="*/ 0 h 133"/>
                <a:gd name="T12" fmla="*/ 20 w 134"/>
                <a:gd name="T13" fmla="*/ 0 h 133"/>
                <a:gd name="T14" fmla="*/ 60 w 134"/>
                <a:gd name="T15" fmla="*/ 100 h 133"/>
                <a:gd name="T16" fmla="*/ 64 w 134"/>
                <a:gd name="T17" fmla="*/ 114 h 133"/>
                <a:gd name="T18" fmla="*/ 68 w 134"/>
                <a:gd name="T19" fmla="*/ 114 h 133"/>
                <a:gd name="T20" fmla="*/ 73 w 134"/>
                <a:gd name="T21" fmla="*/ 101 h 133"/>
                <a:gd name="T22" fmla="*/ 113 w 134"/>
                <a:gd name="T23" fmla="*/ 0 h 133"/>
                <a:gd name="T24" fmla="*/ 134 w 134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3">
                  <a:moveTo>
                    <a:pt x="134" y="0"/>
                  </a:moveTo>
                  <a:lnTo>
                    <a:pt x="134" y="6"/>
                  </a:lnTo>
                  <a:lnTo>
                    <a:pt x="79" y="133"/>
                  </a:lnTo>
                  <a:lnTo>
                    <a:pt x="54" y="133"/>
                  </a:lnTo>
                  <a:lnTo>
                    <a:pt x="0" y="6"/>
                  </a:lnTo>
                  <a:lnTo>
                    <a:pt x="0" y="0"/>
                  </a:lnTo>
                  <a:lnTo>
                    <a:pt x="20" y="0"/>
                  </a:lnTo>
                  <a:lnTo>
                    <a:pt x="60" y="100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3" y="101"/>
                  </a:lnTo>
                  <a:lnTo>
                    <a:pt x="113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341C7EAE-3465-4555-AD54-F518E3416F04}"/>
                </a:ext>
              </a:extLst>
            </p:cNvPr>
            <p:cNvSpPr>
              <a:spLocks noEditPoint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1781" y="2017"/>
              <a:ext cx="134" cy="196"/>
            </a:xfrm>
            <a:custGeom>
              <a:avLst/>
              <a:gdLst>
                <a:gd name="T0" fmla="*/ 52 w 104"/>
                <a:gd name="T1" fmla="*/ 43 h 151"/>
                <a:gd name="T2" fmla="*/ 104 w 104"/>
                <a:gd name="T3" fmla="*/ 96 h 151"/>
                <a:gd name="T4" fmla="*/ 52 w 104"/>
                <a:gd name="T5" fmla="*/ 151 h 151"/>
                <a:gd name="T6" fmla="*/ 0 w 104"/>
                <a:gd name="T7" fmla="*/ 97 h 151"/>
                <a:gd name="T8" fmla="*/ 52 w 104"/>
                <a:gd name="T9" fmla="*/ 43 h 151"/>
                <a:gd name="T10" fmla="*/ 52 w 104"/>
                <a:gd name="T11" fmla="*/ 137 h 151"/>
                <a:gd name="T12" fmla="*/ 87 w 104"/>
                <a:gd name="T13" fmla="*/ 97 h 151"/>
                <a:gd name="T14" fmla="*/ 52 w 104"/>
                <a:gd name="T15" fmla="*/ 56 h 151"/>
                <a:gd name="T16" fmla="*/ 17 w 104"/>
                <a:gd name="T17" fmla="*/ 97 h 151"/>
                <a:gd name="T18" fmla="*/ 52 w 104"/>
                <a:gd name="T19" fmla="*/ 137 h 151"/>
                <a:gd name="T20" fmla="*/ 67 w 104"/>
                <a:gd name="T21" fmla="*/ 10 h 151"/>
                <a:gd name="T22" fmla="*/ 75 w 104"/>
                <a:gd name="T23" fmla="*/ 2 h 151"/>
                <a:gd name="T24" fmla="*/ 86 w 104"/>
                <a:gd name="T25" fmla="*/ 5 h 151"/>
                <a:gd name="T26" fmla="*/ 66 w 104"/>
                <a:gd name="T27" fmla="*/ 22 h 151"/>
                <a:gd name="T28" fmla="*/ 38 w 104"/>
                <a:gd name="T29" fmla="*/ 12 h 151"/>
                <a:gd name="T30" fmla="*/ 28 w 104"/>
                <a:gd name="T31" fmla="*/ 20 h 151"/>
                <a:gd name="T32" fmla="*/ 18 w 104"/>
                <a:gd name="T33" fmla="*/ 15 h 151"/>
                <a:gd name="T34" fmla="*/ 39 w 104"/>
                <a:gd name="T35" fmla="*/ 0 h 151"/>
                <a:gd name="T36" fmla="*/ 67 w 104"/>
                <a:gd name="T37" fmla="*/ 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1">
                  <a:moveTo>
                    <a:pt x="52" y="43"/>
                  </a:moveTo>
                  <a:cubicBezTo>
                    <a:pt x="83" y="43"/>
                    <a:pt x="104" y="64"/>
                    <a:pt x="104" y="96"/>
                  </a:cubicBezTo>
                  <a:cubicBezTo>
                    <a:pt x="104" y="130"/>
                    <a:pt x="84" y="151"/>
                    <a:pt x="52" y="151"/>
                  </a:cubicBezTo>
                  <a:cubicBezTo>
                    <a:pt x="20" y="151"/>
                    <a:pt x="0" y="129"/>
                    <a:pt x="0" y="97"/>
                  </a:cubicBezTo>
                  <a:cubicBezTo>
                    <a:pt x="0" y="64"/>
                    <a:pt x="21" y="43"/>
                    <a:pt x="52" y="43"/>
                  </a:cubicBezTo>
                  <a:close/>
                  <a:moveTo>
                    <a:pt x="52" y="137"/>
                  </a:moveTo>
                  <a:cubicBezTo>
                    <a:pt x="72" y="137"/>
                    <a:pt x="87" y="122"/>
                    <a:pt x="87" y="97"/>
                  </a:cubicBezTo>
                  <a:cubicBezTo>
                    <a:pt x="87" y="71"/>
                    <a:pt x="72" y="56"/>
                    <a:pt x="52" y="56"/>
                  </a:cubicBezTo>
                  <a:cubicBezTo>
                    <a:pt x="33" y="56"/>
                    <a:pt x="17" y="71"/>
                    <a:pt x="17" y="97"/>
                  </a:cubicBezTo>
                  <a:cubicBezTo>
                    <a:pt x="17" y="122"/>
                    <a:pt x="33" y="137"/>
                    <a:pt x="52" y="137"/>
                  </a:cubicBezTo>
                  <a:close/>
                  <a:moveTo>
                    <a:pt x="67" y="10"/>
                  </a:moveTo>
                  <a:cubicBezTo>
                    <a:pt x="70" y="10"/>
                    <a:pt x="74" y="7"/>
                    <a:pt x="75" y="2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3" y="16"/>
                    <a:pt x="76" y="22"/>
                    <a:pt x="66" y="22"/>
                  </a:cubicBezTo>
                  <a:cubicBezTo>
                    <a:pt x="51" y="22"/>
                    <a:pt x="47" y="12"/>
                    <a:pt x="38" y="12"/>
                  </a:cubicBezTo>
                  <a:cubicBezTo>
                    <a:pt x="35" y="12"/>
                    <a:pt x="30" y="12"/>
                    <a:pt x="28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3"/>
                    <a:pt x="30" y="0"/>
                    <a:pt x="39" y="0"/>
                  </a:cubicBezTo>
                  <a:cubicBezTo>
                    <a:pt x="52" y="0"/>
                    <a:pt x="56" y="10"/>
                    <a:pt x="67" y="10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1DB68237-1E10-4C83-9EDA-03FE7D1B8723}"/>
                </a:ext>
              </a:extLst>
            </p:cNvPr>
            <p:cNvSpPr/>
            <p:nvPr userDrawn="1">
              <p:custDataLst>
                <p:tags r:id="rId10"/>
              </p:custDataLst>
            </p:nvPr>
          </p:nvSpPr>
          <p:spPr bwMode="auto">
            <a:xfrm>
              <a:off x="1929" y="2030"/>
              <a:ext cx="72" cy="179"/>
            </a:xfrm>
            <a:custGeom>
              <a:avLst/>
              <a:gdLst>
                <a:gd name="T0" fmla="*/ 32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2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2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2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12">
              <a:extLst>
                <a:ext uri="{FF2B5EF4-FFF2-40B4-BE49-F238E27FC236}">
                  <a16:creationId xmlns:a16="http://schemas.microsoft.com/office/drawing/2014/main" id="{6D2F9C0D-B5F0-47AE-89B1-357069C6DC6E}"/>
                </a:ext>
              </a:extLst>
            </p:cNvPr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2030" y="2013"/>
              <a:ext cx="21" cy="196"/>
            </a:xfrm>
            <a:prstGeom prst="rect">
              <a:avLst/>
            </a:pr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616DC839-5BB4-4103-833B-B8EE1946DFD1}"/>
                </a:ext>
              </a:extLst>
            </p:cNvPr>
            <p:cNvSpPr/>
            <p:nvPr userDrawn="1">
              <p:custDataLst>
                <p:tags r:id="rId12"/>
              </p:custDataLst>
            </p:nvPr>
          </p:nvSpPr>
          <p:spPr bwMode="auto">
            <a:xfrm>
              <a:off x="2086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40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E435FAD6-F053-491E-9AF5-FD31135DD4D8}"/>
                </a:ext>
              </a:extLst>
            </p:cNvPr>
            <p:cNvSpPr/>
            <p:nvPr userDrawn="1">
              <p:custDataLst>
                <p:tags r:id="rId13"/>
              </p:custDataLst>
            </p:nvPr>
          </p:nvSpPr>
          <p:spPr bwMode="auto">
            <a:xfrm>
              <a:off x="2234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DCCAB329-EB18-4E55-B2EF-5E99432D1256}"/>
                </a:ext>
              </a:extLst>
            </p:cNvPr>
            <p:cNvSpPr>
              <a:spLocks noEditPoint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2353" y="2073"/>
              <a:ext cx="126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2 h 108"/>
                <a:gd name="T10" fmla="*/ 93 w 98"/>
                <a:gd name="T11" fmla="*/ 82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3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2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3"/>
                    <a:pt x="49" y="13"/>
                  </a:cubicBezTo>
                  <a:cubicBezTo>
                    <a:pt x="30" y="13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6">
              <a:extLst>
                <a:ext uri="{FF2B5EF4-FFF2-40B4-BE49-F238E27FC236}">
                  <a16:creationId xmlns:a16="http://schemas.microsoft.com/office/drawing/2014/main" id="{6A9657CC-0772-4582-ACCA-3AF8A57915F4}"/>
                </a:ext>
              </a:extLst>
            </p:cNvPr>
            <p:cNvSpPr>
              <a:spLocks noEditPoint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2561" y="2020"/>
              <a:ext cx="174" cy="189"/>
            </a:xfrm>
            <a:custGeom>
              <a:avLst/>
              <a:gdLst>
                <a:gd name="T0" fmla="*/ 70 w 174"/>
                <a:gd name="T1" fmla="*/ 0 h 189"/>
                <a:gd name="T2" fmla="*/ 105 w 174"/>
                <a:gd name="T3" fmla="*/ 0 h 189"/>
                <a:gd name="T4" fmla="*/ 174 w 174"/>
                <a:gd name="T5" fmla="*/ 183 h 189"/>
                <a:gd name="T6" fmla="*/ 174 w 174"/>
                <a:gd name="T7" fmla="*/ 189 h 189"/>
                <a:gd name="T8" fmla="*/ 152 w 174"/>
                <a:gd name="T9" fmla="*/ 189 h 189"/>
                <a:gd name="T10" fmla="*/ 127 w 174"/>
                <a:gd name="T11" fmla="*/ 122 h 189"/>
                <a:gd name="T12" fmla="*/ 45 w 174"/>
                <a:gd name="T13" fmla="*/ 122 h 189"/>
                <a:gd name="T14" fmla="*/ 21 w 174"/>
                <a:gd name="T15" fmla="*/ 189 h 189"/>
                <a:gd name="T16" fmla="*/ 0 w 174"/>
                <a:gd name="T17" fmla="*/ 189 h 189"/>
                <a:gd name="T18" fmla="*/ 0 w 174"/>
                <a:gd name="T19" fmla="*/ 183 h 189"/>
                <a:gd name="T20" fmla="*/ 70 w 174"/>
                <a:gd name="T21" fmla="*/ 0 h 189"/>
                <a:gd name="T22" fmla="*/ 53 w 174"/>
                <a:gd name="T23" fmla="*/ 102 h 189"/>
                <a:gd name="T24" fmla="*/ 119 w 174"/>
                <a:gd name="T25" fmla="*/ 102 h 189"/>
                <a:gd name="T26" fmla="*/ 90 w 174"/>
                <a:gd name="T27" fmla="*/ 27 h 189"/>
                <a:gd name="T28" fmla="*/ 87 w 174"/>
                <a:gd name="T29" fmla="*/ 15 h 189"/>
                <a:gd name="T30" fmla="*/ 85 w 174"/>
                <a:gd name="T31" fmla="*/ 15 h 189"/>
                <a:gd name="T32" fmla="*/ 81 w 174"/>
                <a:gd name="T33" fmla="*/ 27 h 189"/>
                <a:gd name="T34" fmla="*/ 53 w 174"/>
                <a:gd name="T35" fmla="*/ 10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189">
                  <a:moveTo>
                    <a:pt x="70" y="0"/>
                  </a:moveTo>
                  <a:lnTo>
                    <a:pt x="105" y="0"/>
                  </a:lnTo>
                  <a:lnTo>
                    <a:pt x="174" y="183"/>
                  </a:lnTo>
                  <a:lnTo>
                    <a:pt x="174" y="189"/>
                  </a:lnTo>
                  <a:lnTo>
                    <a:pt x="152" y="189"/>
                  </a:lnTo>
                  <a:lnTo>
                    <a:pt x="127" y="122"/>
                  </a:lnTo>
                  <a:lnTo>
                    <a:pt x="45" y="122"/>
                  </a:lnTo>
                  <a:lnTo>
                    <a:pt x="21" y="189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70" y="0"/>
                  </a:lnTo>
                  <a:close/>
                  <a:moveTo>
                    <a:pt x="53" y="102"/>
                  </a:moveTo>
                  <a:lnTo>
                    <a:pt x="119" y="102"/>
                  </a:lnTo>
                  <a:lnTo>
                    <a:pt x="90" y="27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1" y="27"/>
                  </a:lnTo>
                  <a:lnTo>
                    <a:pt x="53" y="102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7">
              <a:extLst>
                <a:ext uri="{FF2B5EF4-FFF2-40B4-BE49-F238E27FC236}">
                  <a16:creationId xmlns:a16="http://schemas.microsoft.com/office/drawing/2014/main" id="{D50A2D06-CC32-415A-8BA0-5CBD9DCB3F8C}"/>
                </a:ext>
              </a:extLst>
            </p:cNvPr>
            <p:cNvSpPr/>
            <p:nvPr userDrawn="1">
              <p:custDataLst>
                <p:tags r:id="rId16"/>
              </p:custDataLst>
            </p:nvPr>
          </p:nvSpPr>
          <p:spPr bwMode="auto">
            <a:xfrm>
              <a:off x="2761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7 w 56"/>
                <a:gd name="T3" fmla="*/ 1 h 104"/>
                <a:gd name="T4" fmla="*/ 17 w 56"/>
                <a:gd name="T5" fmla="*/ 19 h 104"/>
                <a:gd name="T6" fmla="*/ 20 w 56"/>
                <a:gd name="T7" fmla="*/ 19 h 104"/>
                <a:gd name="T8" fmla="*/ 42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2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7"/>
                    <a:pt x="3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0" y="15"/>
                    <a:pt x="19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8">
              <a:extLst>
                <a:ext uri="{FF2B5EF4-FFF2-40B4-BE49-F238E27FC236}">
                  <a16:creationId xmlns:a16="http://schemas.microsoft.com/office/drawing/2014/main" id="{E6F50BFF-11D7-4917-A3C1-53D6D8F6CBA7}"/>
                </a:ext>
              </a:extLst>
            </p:cNvPr>
            <p:cNvSpPr>
              <a:spLocks noEditPoint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2840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9">
              <a:extLst>
                <a:ext uri="{FF2B5EF4-FFF2-40B4-BE49-F238E27FC236}">
                  <a16:creationId xmlns:a16="http://schemas.microsoft.com/office/drawing/2014/main" id="{A367E07E-5DA6-45BB-A0C4-0DE5322EFD0F}"/>
                </a:ext>
              </a:extLst>
            </p:cNvPr>
            <p:cNvSpPr/>
            <p:nvPr userDrawn="1">
              <p:custDataLst>
                <p:tags r:id="rId18"/>
              </p:custDataLst>
            </p:nvPr>
          </p:nvSpPr>
          <p:spPr bwMode="auto">
            <a:xfrm>
              <a:off x="2992" y="2074"/>
              <a:ext cx="117" cy="135"/>
            </a:xfrm>
            <a:custGeom>
              <a:avLst/>
              <a:gdLst>
                <a:gd name="T0" fmla="*/ 75 w 91"/>
                <a:gd name="T1" fmla="*/ 40 h 104"/>
                <a:gd name="T2" fmla="*/ 46 w 91"/>
                <a:gd name="T3" fmla="*/ 14 h 104"/>
                <a:gd name="T4" fmla="*/ 16 w 91"/>
                <a:gd name="T5" fmla="*/ 38 h 104"/>
                <a:gd name="T6" fmla="*/ 16 w 91"/>
                <a:gd name="T7" fmla="*/ 104 h 104"/>
                <a:gd name="T8" fmla="*/ 0 w 91"/>
                <a:gd name="T9" fmla="*/ 104 h 104"/>
                <a:gd name="T10" fmla="*/ 0 w 91"/>
                <a:gd name="T11" fmla="*/ 1 h 104"/>
                <a:gd name="T12" fmla="*/ 15 w 91"/>
                <a:gd name="T13" fmla="*/ 1 h 104"/>
                <a:gd name="T14" fmla="*/ 15 w 91"/>
                <a:gd name="T15" fmla="*/ 19 h 104"/>
                <a:gd name="T16" fmla="*/ 18 w 91"/>
                <a:gd name="T17" fmla="*/ 19 h 104"/>
                <a:gd name="T18" fmla="*/ 52 w 91"/>
                <a:gd name="T19" fmla="*/ 0 h 104"/>
                <a:gd name="T20" fmla="*/ 91 w 91"/>
                <a:gd name="T21" fmla="*/ 38 h 104"/>
                <a:gd name="T22" fmla="*/ 91 w 91"/>
                <a:gd name="T23" fmla="*/ 104 h 104"/>
                <a:gd name="T24" fmla="*/ 75 w 91"/>
                <a:gd name="T25" fmla="*/ 104 h 104"/>
                <a:gd name="T26" fmla="*/ 75 w 91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4">
                  <a:moveTo>
                    <a:pt x="75" y="40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4" y="14"/>
                    <a:pt x="16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8" y="0"/>
                    <a:pt x="52" y="0"/>
                  </a:cubicBezTo>
                  <a:cubicBezTo>
                    <a:pt x="75" y="0"/>
                    <a:pt x="91" y="11"/>
                    <a:pt x="91" y="38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0">
              <a:extLst>
                <a:ext uri="{FF2B5EF4-FFF2-40B4-BE49-F238E27FC236}">
                  <a16:creationId xmlns:a16="http://schemas.microsoft.com/office/drawing/2014/main" id="{BDAD5883-D5A2-4ACC-8934-89DD42A6A9E3}"/>
                </a:ext>
              </a:extLst>
            </p:cNvPr>
            <p:cNvSpPr>
              <a:spLocks noEditPoint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3136" y="2015"/>
              <a:ext cx="129" cy="197"/>
            </a:xfrm>
            <a:custGeom>
              <a:avLst/>
              <a:gdLst>
                <a:gd name="T0" fmla="*/ 100 w 100"/>
                <a:gd name="T1" fmla="*/ 0 h 152"/>
                <a:gd name="T2" fmla="*/ 100 w 100"/>
                <a:gd name="T3" fmla="*/ 150 h 152"/>
                <a:gd name="T4" fmla="*/ 83 w 100"/>
                <a:gd name="T5" fmla="*/ 150 h 152"/>
                <a:gd name="T6" fmla="*/ 83 w 100"/>
                <a:gd name="T7" fmla="*/ 137 h 152"/>
                <a:gd name="T8" fmla="*/ 80 w 100"/>
                <a:gd name="T9" fmla="*/ 137 h 152"/>
                <a:gd name="T10" fmla="*/ 49 w 100"/>
                <a:gd name="T11" fmla="*/ 152 h 152"/>
                <a:gd name="T12" fmla="*/ 0 w 100"/>
                <a:gd name="T13" fmla="*/ 100 h 152"/>
                <a:gd name="T14" fmla="*/ 52 w 100"/>
                <a:gd name="T15" fmla="*/ 45 h 152"/>
                <a:gd name="T16" fmla="*/ 83 w 100"/>
                <a:gd name="T17" fmla="*/ 61 h 152"/>
                <a:gd name="T18" fmla="*/ 83 w 100"/>
                <a:gd name="T19" fmla="*/ 0 h 152"/>
                <a:gd name="T20" fmla="*/ 100 w 100"/>
                <a:gd name="T21" fmla="*/ 0 h 152"/>
                <a:gd name="T22" fmla="*/ 83 w 100"/>
                <a:gd name="T23" fmla="*/ 109 h 152"/>
                <a:gd name="T24" fmla="*/ 83 w 100"/>
                <a:gd name="T25" fmla="*/ 81 h 152"/>
                <a:gd name="T26" fmla="*/ 54 w 100"/>
                <a:gd name="T27" fmla="*/ 59 h 152"/>
                <a:gd name="T28" fmla="*/ 17 w 100"/>
                <a:gd name="T29" fmla="*/ 99 h 152"/>
                <a:gd name="T30" fmla="*/ 54 w 100"/>
                <a:gd name="T31" fmla="*/ 138 h 152"/>
                <a:gd name="T32" fmla="*/ 83 w 100"/>
                <a:gd name="T33" fmla="*/ 10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52">
                  <a:moveTo>
                    <a:pt x="100" y="0"/>
                  </a:moveTo>
                  <a:cubicBezTo>
                    <a:pt x="100" y="150"/>
                    <a:pt x="100" y="150"/>
                    <a:pt x="100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72" y="147"/>
                    <a:pt x="62" y="152"/>
                    <a:pt x="49" y="152"/>
                  </a:cubicBezTo>
                  <a:cubicBezTo>
                    <a:pt x="21" y="152"/>
                    <a:pt x="0" y="131"/>
                    <a:pt x="0" y="100"/>
                  </a:cubicBezTo>
                  <a:cubicBezTo>
                    <a:pt x="0" y="66"/>
                    <a:pt x="24" y="45"/>
                    <a:pt x="52" y="45"/>
                  </a:cubicBezTo>
                  <a:cubicBezTo>
                    <a:pt x="64" y="45"/>
                    <a:pt x="80" y="51"/>
                    <a:pt x="83" y="61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100" y="0"/>
                  </a:lnTo>
                  <a:close/>
                  <a:moveTo>
                    <a:pt x="83" y="109"/>
                  </a:moveTo>
                  <a:cubicBezTo>
                    <a:pt x="83" y="81"/>
                    <a:pt x="83" y="81"/>
                    <a:pt x="83" y="81"/>
                  </a:cubicBezTo>
                  <a:cubicBezTo>
                    <a:pt x="83" y="67"/>
                    <a:pt x="70" y="59"/>
                    <a:pt x="54" y="59"/>
                  </a:cubicBezTo>
                  <a:cubicBezTo>
                    <a:pt x="36" y="59"/>
                    <a:pt x="17" y="72"/>
                    <a:pt x="17" y="99"/>
                  </a:cubicBezTo>
                  <a:cubicBezTo>
                    <a:pt x="17" y="124"/>
                    <a:pt x="35" y="138"/>
                    <a:pt x="54" y="138"/>
                  </a:cubicBezTo>
                  <a:cubicBezTo>
                    <a:pt x="69" y="138"/>
                    <a:pt x="83" y="125"/>
                    <a:pt x="83" y="109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4FF9328D-FDFC-4F87-A9E4-52843EDAD30C}"/>
                </a:ext>
              </a:extLst>
            </p:cNvPr>
            <p:cNvSpPr>
              <a:spLocks noEditPoint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3293" y="2073"/>
              <a:ext cx="113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3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49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6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2">
              <a:extLst>
                <a:ext uri="{FF2B5EF4-FFF2-40B4-BE49-F238E27FC236}">
                  <a16:creationId xmlns:a16="http://schemas.microsoft.com/office/drawing/2014/main" id="{73B357AE-2130-4A19-BC92-0C6F3D4E9E29}"/>
                </a:ext>
              </a:extLst>
            </p:cNvPr>
            <p:cNvSpPr/>
            <p:nvPr userDrawn="1">
              <p:custDataLst>
                <p:tags r:id="rId21"/>
              </p:custDataLst>
            </p:nvPr>
          </p:nvSpPr>
          <p:spPr bwMode="auto">
            <a:xfrm>
              <a:off x="3441" y="2074"/>
              <a:ext cx="213" cy="135"/>
            </a:xfrm>
            <a:custGeom>
              <a:avLst/>
              <a:gdLst>
                <a:gd name="T0" fmla="*/ 75 w 165"/>
                <a:gd name="T1" fmla="*/ 38 h 104"/>
                <a:gd name="T2" fmla="*/ 46 w 165"/>
                <a:gd name="T3" fmla="*/ 14 h 104"/>
                <a:gd name="T4" fmla="*/ 16 w 165"/>
                <a:gd name="T5" fmla="*/ 38 h 104"/>
                <a:gd name="T6" fmla="*/ 16 w 165"/>
                <a:gd name="T7" fmla="*/ 104 h 104"/>
                <a:gd name="T8" fmla="*/ 0 w 165"/>
                <a:gd name="T9" fmla="*/ 104 h 104"/>
                <a:gd name="T10" fmla="*/ 0 w 165"/>
                <a:gd name="T11" fmla="*/ 1 h 104"/>
                <a:gd name="T12" fmla="*/ 16 w 165"/>
                <a:gd name="T13" fmla="*/ 1 h 104"/>
                <a:gd name="T14" fmla="*/ 16 w 165"/>
                <a:gd name="T15" fmla="*/ 19 h 104"/>
                <a:gd name="T16" fmla="*/ 18 w 165"/>
                <a:gd name="T17" fmla="*/ 19 h 104"/>
                <a:gd name="T18" fmla="*/ 51 w 165"/>
                <a:gd name="T19" fmla="*/ 0 h 104"/>
                <a:gd name="T20" fmla="*/ 86 w 165"/>
                <a:gd name="T21" fmla="*/ 21 h 104"/>
                <a:gd name="T22" fmla="*/ 89 w 165"/>
                <a:gd name="T23" fmla="*/ 21 h 104"/>
                <a:gd name="T24" fmla="*/ 125 w 165"/>
                <a:gd name="T25" fmla="*/ 0 h 104"/>
                <a:gd name="T26" fmla="*/ 165 w 165"/>
                <a:gd name="T27" fmla="*/ 37 h 104"/>
                <a:gd name="T28" fmla="*/ 165 w 165"/>
                <a:gd name="T29" fmla="*/ 104 h 104"/>
                <a:gd name="T30" fmla="*/ 149 w 165"/>
                <a:gd name="T31" fmla="*/ 104 h 104"/>
                <a:gd name="T32" fmla="*/ 149 w 165"/>
                <a:gd name="T33" fmla="*/ 38 h 104"/>
                <a:gd name="T34" fmla="*/ 121 w 165"/>
                <a:gd name="T35" fmla="*/ 14 h 104"/>
                <a:gd name="T36" fmla="*/ 91 w 165"/>
                <a:gd name="T37" fmla="*/ 39 h 104"/>
                <a:gd name="T38" fmla="*/ 91 w 165"/>
                <a:gd name="T39" fmla="*/ 104 h 104"/>
                <a:gd name="T40" fmla="*/ 75 w 165"/>
                <a:gd name="T41" fmla="*/ 104 h 104"/>
                <a:gd name="T42" fmla="*/ 75 w 165"/>
                <a:gd name="T43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104">
                  <a:moveTo>
                    <a:pt x="75" y="38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5" y="5"/>
                    <a:pt x="39" y="0"/>
                    <a:pt x="51" y="0"/>
                  </a:cubicBezTo>
                  <a:cubicBezTo>
                    <a:pt x="72" y="0"/>
                    <a:pt x="82" y="9"/>
                    <a:pt x="86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7"/>
                    <a:pt x="112" y="0"/>
                    <a:pt x="125" y="0"/>
                  </a:cubicBezTo>
                  <a:cubicBezTo>
                    <a:pt x="149" y="0"/>
                    <a:pt x="165" y="11"/>
                    <a:pt x="165" y="37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9" y="23"/>
                    <a:pt x="137" y="14"/>
                    <a:pt x="121" y="14"/>
                  </a:cubicBezTo>
                  <a:cubicBezTo>
                    <a:pt x="110" y="14"/>
                    <a:pt x="91" y="24"/>
                    <a:pt x="91" y="3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38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3">
              <a:extLst>
                <a:ext uri="{FF2B5EF4-FFF2-40B4-BE49-F238E27FC236}">
                  <a16:creationId xmlns:a16="http://schemas.microsoft.com/office/drawing/2014/main" id="{022A2D2B-39AF-48A2-94B9-0DB80629A975}"/>
                </a:ext>
              </a:extLst>
            </p:cNvPr>
            <p:cNvSpPr>
              <a:spLocks noEditPoint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3687" y="2016"/>
              <a:ext cx="22" cy="193"/>
            </a:xfrm>
            <a:custGeom>
              <a:avLst/>
              <a:gdLst>
                <a:gd name="T0" fmla="*/ 0 w 22"/>
                <a:gd name="T1" fmla="*/ 27 h 193"/>
                <a:gd name="T2" fmla="*/ 0 w 22"/>
                <a:gd name="T3" fmla="*/ 0 h 193"/>
                <a:gd name="T4" fmla="*/ 22 w 22"/>
                <a:gd name="T5" fmla="*/ 0 h 193"/>
                <a:gd name="T6" fmla="*/ 22 w 22"/>
                <a:gd name="T7" fmla="*/ 27 h 193"/>
                <a:gd name="T8" fmla="*/ 0 w 22"/>
                <a:gd name="T9" fmla="*/ 27 h 193"/>
                <a:gd name="T10" fmla="*/ 0 w 22"/>
                <a:gd name="T11" fmla="*/ 193 h 193"/>
                <a:gd name="T12" fmla="*/ 0 w 22"/>
                <a:gd name="T13" fmla="*/ 60 h 193"/>
                <a:gd name="T14" fmla="*/ 22 w 22"/>
                <a:gd name="T15" fmla="*/ 60 h 193"/>
                <a:gd name="T16" fmla="*/ 22 w 22"/>
                <a:gd name="T17" fmla="*/ 193 h 193"/>
                <a:gd name="T18" fmla="*/ 0 w 22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3">
                  <a:moveTo>
                    <a:pt x="0" y="2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2" y="60"/>
                  </a:lnTo>
                  <a:lnTo>
                    <a:pt x="22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4">
              <a:extLst>
                <a:ext uri="{FF2B5EF4-FFF2-40B4-BE49-F238E27FC236}">
                  <a16:creationId xmlns:a16="http://schemas.microsoft.com/office/drawing/2014/main" id="{6EA8B7E8-E9E7-4156-BE78-766A34671AD5}"/>
                </a:ext>
              </a:extLst>
            </p:cNvPr>
            <p:cNvSpPr/>
            <p:nvPr userDrawn="1">
              <p:custDataLst>
                <p:tags r:id="rId23"/>
              </p:custDataLst>
            </p:nvPr>
          </p:nvSpPr>
          <p:spPr bwMode="auto">
            <a:xfrm>
              <a:off x="3739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5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9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5">
              <a:extLst>
                <a:ext uri="{FF2B5EF4-FFF2-40B4-BE49-F238E27FC236}">
                  <a16:creationId xmlns:a16="http://schemas.microsoft.com/office/drawing/2014/main" id="{ECE51A5C-D854-430E-947E-8BEAC37E2183}"/>
                </a:ext>
              </a:extLst>
            </p:cNvPr>
            <p:cNvSpPr>
              <a:spLocks noEditPoint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3857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9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9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80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5" y="94"/>
                    <a:pt x="78" y="90"/>
                    <a:pt x="89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6">
              <a:extLst>
                <a:ext uri="{FF2B5EF4-FFF2-40B4-BE49-F238E27FC236}">
                  <a16:creationId xmlns:a16="http://schemas.microsoft.com/office/drawing/2014/main" id="{E855E1CB-6B1E-41B5-9CE6-325FDAF5A0DB}"/>
                </a:ext>
              </a:extLst>
            </p:cNvPr>
            <p:cNvSpPr/>
            <p:nvPr userDrawn="1">
              <p:custDataLst>
                <p:tags r:id="rId25"/>
              </p:custDataLst>
            </p:nvPr>
          </p:nvSpPr>
          <p:spPr bwMode="auto">
            <a:xfrm>
              <a:off x="4070" y="2017"/>
              <a:ext cx="146" cy="196"/>
            </a:xfrm>
            <a:custGeom>
              <a:avLst/>
              <a:gdLst>
                <a:gd name="T0" fmla="*/ 0 w 113"/>
                <a:gd name="T1" fmla="*/ 111 h 151"/>
                <a:gd name="T2" fmla="*/ 4 w 113"/>
                <a:gd name="T3" fmla="*/ 111 h 151"/>
                <a:gd name="T4" fmla="*/ 60 w 113"/>
                <a:gd name="T5" fmla="*/ 135 h 151"/>
                <a:gd name="T6" fmla="*/ 96 w 113"/>
                <a:gd name="T7" fmla="*/ 111 h 151"/>
                <a:gd name="T8" fmla="*/ 56 w 113"/>
                <a:gd name="T9" fmla="*/ 84 h 151"/>
                <a:gd name="T10" fmla="*/ 2 w 113"/>
                <a:gd name="T11" fmla="*/ 41 h 151"/>
                <a:gd name="T12" fmla="*/ 59 w 113"/>
                <a:gd name="T13" fmla="*/ 0 h 151"/>
                <a:gd name="T14" fmla="*/ 108 w 113"/>
                <a:gd name="T15" fmla="*/ 16 h 151"/>
                <a:gd name="T16" fmla="*/ 108 w 113"/>
                <a:gd name="T17" fmla="*/ 32 h 151"/>
                <a:gd name="T18" fmla="*/ 103 w 113"/>
                <a:gd name="T19" fmla="*/ 32 h 151"/>
                <a:gd name="T20" fmla="*/ 55 w 113"/>
                <a:gd name="T21" fmla="*/ 15 h 151"/>
                <a:gd name="T22" fmla="*/ 19 w 113"/>
                <a:gd name="T23" fmla="*/ 41 h 151"/>
                <a:gd name="T24" fmla="*/ 58 w 113"/>
                <a:gd name="T25" fmla="*/ 68 h 151"/>
                <a:gd name="T26" fmla="*/ 113 w 113"/>
                <a:gd name="T27" fmla="*/ 111 h 151"/>
                <a:gd name="T28" fmla="*/ 60 w 113"/>
                <a:gd name="T29" fmla="*/ 151 h 151"/>
                <a:gd name="T30" fmla="*/ 0 w 113"/>
                <a:gd name="T31" fmla="*/ 131 h 151"/>
                <a:gd name="T32" fmla="*/ 0 w 113"/>
                <a:gd name="T33" fmla="*/ 11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" h="151">
                  <a:moveTo>
                    <a:pt x="0" y="111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18" y="125"/>
                    <a:pt x="41" y="135"/>
                    <a:pt x="60" y="135"/>
                  </a:cubicBezTo>
                  <a:cubicBezTo>
                    <a:pt x="84" y="135"/>
                    <a:pt x="96" y="122"/>
                    <a:pt x="96" y="111"/>
                  </a:cubicBezTo>
                  <a:cubicBezTo>
                    <a:pt x="96" y="93"/>
                    <a:pt x="76" y="88"/>
                    <a:pt x="56" y="84"/>
                  </a:cubicBezTo>
                  <a:cubicBezTo>
                    <a:pt x="31" y="78"/>
                    <a:pt x="2" y="72"/>
                    <a:pt x="2" y="41"/>
                  </a:cubicBezTo>
                  <a:cubicBezTo>
                    <a:pt x="2" y="18"/>
                    <a:pt x="23" y="0"/>
                    <a:pt x="59" y="0"/>
                  </a:cubicBezTo>
                  <a:cubicBezTo>
                    <a:pt x="80" y="0"/>
                    <a:pt x="99" y="8"/>
                    <a:pt x="108" y="16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93" y="23"/>
                    <a:pt x="76" y="15"/>
                    <a:pt x="55" y="15"/>
                  </a:cubicBezTo>
                  <a:cubicBezTo>
                    <a:pt x="33" y="15"/>
                    <a:pt x="19" y="27"/>
                    <a:pt x="19" y="41"/>
                  </a:cubicBezTo>
                  <a:cubicBezTo>
                    <a:pt x="19" y="58"/>
                    <a:pt x="39" y="63"/>
                    <a:pt x="58" y="68"/>
                  </a:cubicBezTo>
                  <a:cubicBezTo>
                    <a:pt x="83" y="74"/>
                    <a:pt x="113" y="79"/>
                    <a:pt x="113" y="111"/>
                  </a:cubicBezTo>
                  <a:cubicBezTo>
                    <a:pt x="113" y="133"/>
                    <a:pt x="94" y="151"/>
                    <a:pt x="60" y="151"/>
                  </a:cubicBezTo>
                  <a:cubicBezTo>
                    <a:pt x="36" y="151"/>
                    <a:pt x="18" y="145"/>
                    <a:pt x="0" y="13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7">
              <a:extLst>
                <a:ext uri="{FF2B5EF4-FFF2-40B4-BE49-F238E27FC236}">
                  <a16:creationId xmlns:a16="http://schemas.microsoft.com/office/drawing/2014/main" id="{6C564205-4532-4405-8309-A71727F2852A}"/>
                </a:ext>
              </a:extLst>
            </p:cNvPr>
            <p:cNvSpPr>
              <a:spLocks noEditPoint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4243" y="2016"/>
              <a:ext cx="20" cy="193"/>
            </a:xfrm>
            <a:custGeom>
              <a:avLst/>
              <a:gdLst>
                <a:gd name="T0" fmla="*/ 0 w 20"/>
                <a:gd name="T1" fmla="*/ 27 h 193"/>
                <a:gd name="T2" fmla="*/ 0 w 20"/>
                <a:gd name="T3" fmla="*/ 0 h 193"/>
                <a:gd name="T4" fmla="*/ 20 w 20"/>
                <a:gd name="T5" fmla="*/ 0 h 193"/>
                <a:gd name="T6" fmla="*/ 20 w 20"/>
                <a:gd name="T7" fmla="*/ 27 h 193"/>
                <a:gd name="T8" fmla="*/ 0 w 20"/>
                <a:gd name="T9" fmla="*/ 27 h 193"/>
                <a:gd name="T10" fmla="*/ 0 w 20"/>
                <a:gd name="T11" fmla="*/ 193 h 193"/>
                <a:gd name="T12" fmla="*/ 0 w 20"/>
                <a:gd name="T13" fmla="*/ 60 h 193"/>
                <a:gd name="T14" fmla="*/ 20 w 20"/>
                <a:gd name="T15" fmla="*/ 60 h 193"/>
                <a:gd name="T16" fmla="*/ 20 w 20"/>
                <a:gd name="T17" fmla="*/ 193 h 193"/>
                <a:gd name="T18" fmla="*/ 0 w 20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3">
                  <a:moveTo>
                    <a:pt x="0" y="27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0" y="60"/>
                  </a:lnTo>
                  <a:lnTo>
                    <a:pt x="20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8">
              <a:extLst>
                <a:ext uri="{FF2B5EF4-FFF2-40B4-BE49-F238E27FC236}">
                  <a16:creationId xmlns:a16="http://schemas.microsoft.com/office/drawing/2014/main" id="{6E3EA02F-A20C-4140-92ED-7157D31700BF}"/>
                </a:ext>
              </a:extLst>
            </p:cNvPr>
            <p:cNvSpPr/>
            <p:nvPr userDrawn="1">
              <p:custDataLst>
                <p:tags r:id="rId27"/>
              </p:custDataLst>
            </p:nvPr>
          </p:nvSpPr>
          <p:spPr bwMode="auto">
            <a:xfrm>
              <a:off x="4301" y="2013"/>
              <a:ext cx="116" cy="196"/>
            </a:xfrm>
            <a:custGeom>
              <a:avLst/>
              <a:gdLst>
                <a:gd name="T0" fmla="*/ 74 w 90"/>
                <a:gd name="T1" fmla="*/ 87 h 151"/>
                <a:gd name="T2" fmla="*/ 46 w 90"/>
                <a:gd name="T3" fmla="*/ 61 h 151"/>
                <a:gd name="T4" fmla="*/ 16 w 90"/>
                <a:gd name="T5" fmla="*/ 85 h 151"/>
                <a:gd name="T6" fmla="*/ 16 w 90"/>
                <a:gd name="T7" fmla="*/ 151 h 151"/>
                <a:gd name="T8" fmla="*/ 0 w 90"/>
                <a:gd name="T9" fmla="*/ 151 h 151"/>
                <a:gd name="T10" fmla="*/ 0 w 90"/>
                <a:gd name="T11" fmla="*/ 0 h 151"/>
                <a:gd name="T12" fmla="*/ 16 w 90"/>
                <a:gd name="T13" fmla="*/ 0 h 151"/>
                <a:gd name="T14" fmla="*/ 16 w 90"/>
                <a:gd name="T15" fmla="*/ 66 h 151"/>
                <a:gd name="T16" fmla="*/ 18 w 90"/>
                <a:gd name="T17" fmla="*/ 66 h 151"/>
                <a:gd name="T18" fmla="*/ 51 w 90"/>
                <a:gd name="T19" fmla="*/ 47 h 151"/>
                <a:gd name="T20" fmla="*/ 90 w 90"/>
                <a:gd name="T21" fmla="*/ 85 h 151"/>
                <a:gd name="T22" fmla="*/ 90 w 90"/>
                <a:gd name="T23" fmla="*/ 151 h 151"/>
                <a:gd name="T24" fmla="*/ 74 w 90"/>
                <a:gd name="T25" fmla="*/ 151 h 151"/>
                <a:gd name="T26" fmla="*/ 74 w 90"/>
                <a:gd name="T27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51">
                  <a:moveTo>
                    <a:pt x="74" y="87"/>
                  </a:moveTo>
                  <a:cubicBezTo>
                    <a:pt x="74" y="70"/>
                    <a:pt x="62" y="61"/>
                    <a:pt x="46" y="61"/>
                  </a:cubicBezTo>
                  <a:cubicBezTo>
                    <a:pt x="34" y="61"/>
                    <a:pt x="17" y="70"/>
                    <a:pt x="16" y="8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52"/>
                    <a:pt x="37" y="47"/>
                    <a:pt x="51" y="47"/>
                  </a:cubicBezTo>
                  <a:cubicBezTo>
                    <a:pt x="74" y="47"/>
                    <a:pt x="90" y="58"/>
                    <a:pt x="90" y="85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74" y="151"/>
                    <a:pt x="74" y="151"/>
                    <a:pt x="74" y="151"/>
                  </a:cubicBezTo>
                  <a:lnTo>
                    <a:pt x="74" y="87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9">
              <a:extLst>
                <a:ext uri="{FF2B5EF4-FFF2-40B4-BE49-F238E27FC236}">
                  <a16:creationId xmlns:a16="http://schemas.microsoft.com/office/drawing/2014/main" id="{81BE6D62-550A-4667-A7BC-CC1A7BFF810B}"/>
                </a:ext>
              </a:extLst>
            </p:cNvPr>
            <p:cNvSpPr/>
            <p:nvPr userDrawn="1">
              <p:custDataLst>
                <p:tags r:id="rId28"/>
              </p:custDataLst>
            </p:nvPr>
          </p:nvSpPr>
          <p:spPr bwMode="auto">
            <a:xfrm>
              <a:off x="4433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30">
              <a:extLst>
                <a:ext uri="{FF2B5EF4-FFF2-40B4-BE49-F238E27FC236}">
                  <a16:creationId xmlns:a16="http://schemas.microsoft.com/office/drawing/2014/main" id="{E0E51E89-15EF-4D77-A281-881A6AA32A59}"/>
                </a:ext>
              </a:extLst>
            </p:cNvPr>
            <p:cNvSpPr>
              <a:spLocks noEditPoints="1"/>
            </p:cNvSpPr>
            <p:nvPr userDrawn="1">
              <p:custDataLst>
                <p:tags r:id="rId29"/>
              </p:custDataLst>
            </p:nvPr>
          </p:nvSpPr>
          <p:spPr bwMode="auto">
            <a:xfrm>
              <a:off x="4527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5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69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0 w 88"/>
                <a:gd name="T17" fmla="*/ 28 h 108"/>
                <a:gd name="T18" fmla="*/ 7 w 88"/>
                <a:gd name="T19" fmla="*/ 28 h 108"/>
                <a:gd name="T20" fmla="*/ 7 w 88"/>
                <a:gd name="T21" fmla="*/ 13 h 108"/>
                <a:gd name="T22" fmla="*/ 44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6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0" y="103"/>
                    <a:pt x="49" y="108"/>
                    <a:pt x="35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69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6" y="6"/>
                    <a:pt x="28" y="0"/>
                    <a:pt x="44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6" y="65"/>
                    <a:pt x="16" y="77"/>
                  </a:cubicBezTo>
                  <a:cubicBezTo>
                    <a:pt x="16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31">
              <a:extLst>
                <a:ext uri="{FF2B5EF4-FFF2-40B4-BE49-F238E27FC236}">
                  <a16:creationId xmlns:a16="http://schemas.microsoft.com/office/drawing/2014/main" id="{E0BFE9F2-68E3-4D13-9F55-524BFB1F5F07}"/>
                </a:ext>
              </a:extLst>
            </p:cNvPr>
            <p:cNvSpPr/>
            <p:nvPr userDrawn="1">
              <p:custDataLst>
                <p:tags r:id="rId30"/>
              </p:custDataLst>
            </p:nvPr>
          </p:nvSpPr>
          <p:spPr bwMode="auto">
            <a:xfrm>
              <a:off x="4670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9 w 79"/>
                <a:gd name="T5" fmla="*/ 95 h 108"/>
                <a:gd name="T6" fmla="*/ 64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0" y="64"/>
                    <a:pt x="0" y="29"/>
                  </a:cubicBezTo>
                  <a:cubicBezTo>
                    <a:pt x="0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32">
              <a:extLst>
                <a:ext uri="{FF2B5EF4-FFF2-40B4-BE49-F238E27FC236}">
                  <a16:creationId xmlns:a16="http://schemas.microsoft.com/office/drawing/2014/main" id="{96ED4FD2-872C-4E1C-8489-D5675BA52B25}"/>
                </a:ext>
              </a:extLst>
            </p:cNvPr>
            <p:cNvSpPr/>
            <p:nvPr userDrawn="1">
              <p:custDataLst>
                <p:tags r:id="rId31"/>
              </p:custDataLst>
            </p:nvPr>
          </p:nvSpPr>
          <p:spPr bwMode="auto">
            <a:xfrm>
              <a:off x="4799" y="2076"/>
              <a:ext cx="119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6 w 92"/>
                <a:gd name="T13" fmla="*/ 103 h 104"/>
                <a:gd name="T14" fmla="*/ 76 w 92"/>
                <a:gd name="T15" fmla="*/ 85 h 104"/>
                <a:gd name="T16" fmla="*/ 74 w 92"/>
                <a:gd name="T17" fmla="*/ 85 h 104"/>
                <a:gd name="T18" fmla="*/ 39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39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3">
              <a:extLst>
                <a:ext uri="{FF2B5EF4-FFF2-40B4-BE49-F238E27FC236}">
                  <a16:creationId xmlns:a16="http://schemas.microsoft.com/office/drawing/2014/main" id="{37BB6E69-6B54-4A27-B9FA-6224148DA92C}"/>
                </a:ext>
              </a:extLst>
            </p:cNvPr>
            <p:cNvSpPr/>
            <p:nvPr userDrawn="1">
              <p:custDataLst>
                <p:tags r:id="rId32"/>
              </p:custDataLst>
            </p:nvPr>
          </p:nvSpPr>
          <p:spPr bwMode="auto">
            <a:xfrm>
              <a:off x="493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4">
              <a:extLst>
                <a:ext uri="{FF2B5EF4-FFF2-40B4-BE49-F238E27FC236}">
                  <a16:creationId xmlns:a16="http://schemas.microsoft.com/office/drawing/2014/main" id="{4DDAB944-792E-43FF-BA8A-46C9BAEF6DB9}"/>
                </a:ext>
              </a:extLst>
            </p:cNvPr>
            <p:cNvSpPr/>
            <p:nvPr userDrawn="1">
              <p:custDataLst>
                <p:tags r:id="rId33"/>
              </p:custDataLst>
            </p:nvPr>
          </p:nvSpPr>
          <p:spPr bwMode="auto">
            <a:xfrm>
              <a:off x="5038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9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8" y="99"/>
                    <a:pt x="54" y="104"/>
                    <a:pt x="40" y="104"/>
                  </a:cubicBezTo>
                  <a:cubicBezTo>
                    <a:pt x="17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5">
              <a:extLst>
                <a:ext uri="{FF2B5EF4-FFF2-40B4-BE49-F238E27FC236}">
                  <a16:creationId xmlns:a16="http://schemas.microsoft.com/office/drawing/2014/main" id="{C1D9C39A-4415-44F1-8825-521EF9B0F0F3}"/>
                </a:ext>
              </a:extLst>
            </p:cNvPr>
            <p:cNvSpPr/>
            <p:nvPr userDrawn="1">
              <p:custDataLst>
                <p:tags r:id="rId34"/>
              </p:custDataLst>
            </p:nvPr>
          </p:nvSpPr>
          <p:spPr bwMode="auto">
            <a:xfrm>
              <a:off x="5186" y="2073"/>
              <a:ext cx="103" cy="140"/>
            </a:xfrm>
            <a:custGeom>
              <a:avLst/>
              <a:gdLst>
                <a:gd name="T0" fmla="*/ 0 w 80"/>
                <a:gd name="T1" fmla="*/ 80 h 108"/>
                <a:gd name="T2" fmla="*/ 6 w 80"/>
                <a:gd name="T3" fmla="*/ 80 h 108"/>
                <a:gd name="T4" fmla="*/ 39 w 80"/>
                <a:gd name="T5" fmla="*/ 95 h 108"/>
                <a:gd name="T6" fmla="*/ 64 w 80"/>
                <a:gd name="T7" fmla="*/ 79 h 108"/>
                <a:gd name="T8" fmla="*/ 1 w 80"/>
                <a:gd name="T9" fmla="*/ 29 h 108"/>
                <a:gd name="T10" fmla="*/ 41 w 80"/>
                <a:gd name="T11" fmla="*/ 0 h 108"/>
                <a:gd name="T12" fmla="*/ 74 w 80"/>
                <a:gd name="T13" fmla="*/ 9 h 108"/>
                <a:gd name="T14" fmla="*/ 74 w 80"/>
                <a:gd name="T15" fmla="*/ 25 h 108"/>
                <a:gd name="T16" fmla="*/ 70 w 80"/>
                <a:gd name="T17" fmla="*/ 25 h 108"/>
                <a:gd name="T18" fmla="*/ 41 w 80"/>
                <a:gd name="T19" fmla="*/ 13 h 108"/>
                <a:gd name="T20" fmla="*/ 16 w 80"/>
                <a:gd name="T21" fmla="*/ 27 h 108"/>
                <a:gd name="T22" fmla="*/ 80 w 80"/>
                <a:gd name="T23" fmla="*/ 78 h 108"/>
                <a:gd name="T24" fmla="*/ 39 w 80"/>
                <a:gd name="T25" fmla="*/ 108 h 108"/>
                <a:gd name="T26" fmla="*/ 0 w 80"/>
                <a:gd name="T27" fmla="*/ 96 h 108"/>
                <a:gd name="T28" fmla="*/ 0 w 80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8">
                  <a:moveTo>
                    <a:pt x="0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1" y="64"/>
                    <a:pt x="1" y="29"/>
                  </a:cubicBezTo>
                  <a:cubicBezTo>
                    <a:pt x="1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80" y="42"/>
                    <a:pt x="80" y="78"/>
                  </a:cubicBezTo>
                  <a:cubicBezTo>
                    <a:pt x="80" y="96"/>
                    <a:pt x="68" y="108"/>
                    <a:pt x="39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6">
              <a:extLst>
                <a:ext uri="{FF2B5EF4-FFF2-40B4-BE49-F238E27FC236}">
                  <a16:creationId xmlns:a16="http://schemas.microsoft.com/office/drawing/2014/main" id="{8AA3F27F-2F5A-4179-9E7A-21E915ED6316}"/>
                </a:ext>
              </a:extLst>
            </p:cNvPr>
            <p:cNvSpPr>
              <a:spLocks noEditPoints="1"/>
            </p:cNvSpPr>
            <p:nvPr userDrawn="1">
              <p:custDataLst>
                <p:tags r:id="rId35"/>
              </p:custDataLst>
            </p:nvPr>
          </p:nvSpPr>
          <p:spPr bwMode="auto">
            <a:xfrm>
              <a:off x="1" y="2017"/>
              <a:ext cx="938" cy="292"/>
            </a:xfrm>
            <a:custGeom>
              <a:avLst/>
              <a:gdLst>
                <a:gd name="T0" fmla="*/ 638 w 728"/>
                <a:gd name="T1" fmla="*/ 215 h 225"/>
                <a:gd name="T2" fmla="*/ 636 w 728"/>
                <a:gd name="T3" fmla="*/ 192 h 225"/>
                <a:gd name="T4" fmla="*/ 148 w 728"/>
                <a:gd name="T5" fmla="*/ 120 h 225"/>
                <a:gd name="T6" fmla="*/ 213 w 728"/>
                <a:gd name="T7" fmla="*/ 119 h 225"/>
                <a:gd name="T8" fmla="*/ 202 w 728"/>
                <a:gd name="T9" fmla="*/ 105 h 225"/>
                <a:gd name="T10" fmla="*/ 180 w 728"/>
                <a:gd name="T11" fmla="*/ 127 h 225"/>
                <a:gd name="T12" fmla="*/ 194 w 728"/>
                <a:gd name="T13" fmla="*/ 138 h 225"/>
                <a:gd name="T14" fmla="*/ 648 w 728"/>
                <a:gd name="T15" fmla="*/ 204 h 225"/>
                <a:gd name="T16" fmla="*/ 584 w 728"/>
                <a:gd name="T17" fmla="*/ 200 h 225"/>
                <a:gd name="T18" fmla="*/ 580 w 728"/>
                <a:gd name="T19" fmla="*/ 215 h 225"/>
                <a:gd name="T20" fmla="*/ 13 w 728"/>
                <a:gd name="T21" fmla="*/ 185 h 225"/>
                <a:gd name="T22" fmla="*/ 41 w 728"/>
                <a:gd name="T23" fmla="*/ 108 h 225"/>
                <a:gd name="T24" fmla="*/ 32 w 728"/>
                <a:gd name="T25" fmla="*/ 127 h 225"/>
                <a:gd name="T26" fmla="*/ 56 w 728"/>
                <a:gd name="T27" fmla="*/ 73 h 225"/>
                <a:gd name="T28" fmla="*/ 27 w 728"/>
                <a:gd name="T29" fmla="*/ 91 h 225"/>
                <a:gd name="T30" fmla="*/ 674 w 728"/>
                <a:gd name="T31" fmla="*/ 0 h 225"/>
                <a:gd name="T32" fmla="*/ 675 w 728"/>
                <a:gd name="T33" fmla="*/ 150 h 225"/>
                <a:gd name="T34" fmla="*/ 724 w 728"/>
                <a:gd name="T35" fmla="*/ 200 h 225"/>
                <a:gd name="T36" fmla="*/ 728 w 728"/>
                <a:gd name="T37" fmla="*/ 201 h 225"/>
                <a:gd name="T38" fmla="*/ 724 w 728"/>
                <a:gd name="T39" fmla="*/ 208 h 225"/>
                <a:gd name="T40" fmla="*/ 183 w 728"/>
                <a:gd name="T41" fmla="*/ 85 h 225"/>
                <a:gd name="T42" fmla="*/ 169 w 728"/>
                <a:gd name="T43" fmla="*/ 75 h 225"/>
                <a:gd name="T44" fmla="*/ 677 w 728"/>
                <a:gd name="T45" fmla="*/ 215 h 225"/>
                <a:gd name="T46" fmla="*/ 501 w 728"/>
                <a:gd name="T47" fmla="*/ 196 h 225"/>
                <a:gd name="T48" fmla="*/ 509 w 728"/>
                <a:gd name="T49" fmla="*/ 195 h 225"/>
                <a:gd name="T50" fmla="*/ 513 w 728"/>
                <a:gd name="T51" fmla="*/ 215 h 225"/>
                <a:gd name="T52" fmla="*/ 606 w 728"/>
                <a:gd name="T53" fmla="*/ 147 h 225"/>
                <a:gd name="T54" fmla="*/ 540 w 728"/>
                <a:gd name="T55" fmla="*/ 23 h 225"/>
                <a:gd name="T56" fmla="*/ 469 w 728"/>
                <a:gd name="T57" fmla="*/ 225 h 225"/>
                <a:gd name="T58" fmla="*/ 473 w 728"/>
                <a:gd name="T59" fmla="*/ 208 h 225"/>
                <a:gd name="T60" fmla="*/ 513 w 728"/>
                <a:gd name="T61" fmla="*/ 181 h 225"/>
                <a:gd name="T62" fmla="*/ 564 w 728"/>
                <a:gd name="T63" fmla="*/ 210 h 225"/>
                <a:gd name="T64" fmla="*/ 548 w 728"/>
                <a:gd name="T65" fmla="*/ 201 h 225"/>
                <a:gd name="T66" fmla="*/ 523 w 728"/>
                <a:gd name="T67" fmla="*/ 198 h 225"/>
                <a:gd name="T68" fmla="*/ 526 w 728"/>
                <a:gd name="T69" fmla="*/ 198 h 225"/>
                <a:gd name="T70" fmla="*/ 363 w 728"/>
                <a:gd name="T71" fmla="*/ 197 h 225"/>
                <a:gd name="T72" fmla="*/ 456 w 728"/>
                <a:gd name="T73" fmla="*/ 192 h 225"/>
                <a:gd name="T74" fmla="*/ 462 w 728"/>
                <a:gd name="T75" fmla="*/ 192 h 225"/>
                <a:gd name="T76" fmla="*/ 101 w 728"/>
                <a:gd name="T77" fmla="*/ 131 h 225"/>
                <a:gd name="T78" fmla="*/ 209 w 728"/>
                <a:gd name="T79" fmla="*/ 222 h 225"/>
                <a:gd name="T80" fmla="*/ 227 w 728"/>
                <a:gd name="T81" fmla="*/ 46 h 225"/>
                <a:gd name="T82" fmla="*/ 217 w 728"/>
                <a:gd name="T83" fmla="*/ 60 h 225"/>
                <a:gd name="T84" fmla="*/ 204 w 728"/>
                <a:gd name="T85" fmla="*/ 33 h 225"/>
                <a:gd name="T86" fmla="*/ 158 w 728"/>
                <a:gd name="T87" fmla="*/ 77 h 225"/>
                <a:gd name="T88" fmla="*/ 136 w 728"/>
                <a:gd name="T89" fmla="*/ 71 h 225"/>
                <a:gd name="T90" fmla="*/ 134 w 728"/>
                <a:gd name="T91" fmla="*/ 167 h 225"/>
                <a:gd name="T92" fmla="*/ 146 w 728"/>
                <a:gd name="T93" fmla="*/ 152 h 225"/>
                <a:gd name="T94" fmla="*/ 107 w 728"/>
                <a:gd name="T95" fmla="*/ 85 h 225"/>
                <a:gd name="T96" fmla="*/ 152 w 728"/>
                <a:gd name="T97" fmla="*/ 130 h 225"/>
                <a:gd name="T98" fmla="*/ 158 w 728"/>
                <a:gd name="T99" fmla="*/ 178 h 225"/>
                <a:gd name="T100" fmla="*/ 242 w 728"/>
                <a:gd name="T101" fmla="*/ 156 h 225"/>
                <a:gd name="T102" fmla="*/ 229 w 728"/>
                <a:gd name="T103" fmla="*/ 141 h 225"/>
                <a:gd name="T104" fmla="*/ 255 w 728"/>
                <a:gd name="T105" fmla="*/ 125 h 225"/>
                <a:gd name="T106" fmla="*/ 209 w 728"/>
                <a:gd name="T107" fmla="*/ 84 h 225"/>
                <a:gd name="T108" fmla="*/ 376 w 728"/>
                <a:gd name="T109" fmla="*/ 66 h 225"/>
                <a:gd name="T110" fmla="*/ 399 w 728"/>
                <a:gd name="T111" fmla="*/ 192 h 225"/>
                <a:gd name="T112" fmla="*/ 397 w 728"/>
                <a:gd name="T113" fmla="*/ 195 h 225"/>
                <a:gd name="T114" fmla="*/ 426 w 728"/>
                <a:gd name="T115" fmla="*/ 203 h 225"/>
                <a:gd name="T116" fmla="*/ 430 w 728"/>
                <a:gd name="T117" fmla="*/ 204 h 225"/>
                <a:gd name="T118" fmla="*/ 624 w 728"/>
                <a:gd name="T119" fmla="*/ 197 h 225"/>
                <a:gd name="T120" fmla="*/ 608 w 728"/>
                <a:gd name="T121" fmla="*/ 210 h 225"/>
                <a:gd name="T122" fmla="*/ 411 w 728"/>
                <a:gd name="T123" fmla="*/ 192 h 225"/>
                <a:gd name="T124" fmla="*/ 418 w 728"/>
                <a:gd name="T125" fmla="*/ 20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8" h="225">
                  <a:moveTo>
                    <a:pt x="636" y="184"/>
                  </a:moveTo>
                  <a:cubicBezTo>
                    <a:pt x="632" y="184"/>
                    <a:pt x="632" y="184"/>
                    <a:pt x="632" y="184"/>
                  </a:cubicBezTo>
                  <a:cubicBezTo>
                    <a:pt x="632" y="192"/>
                    <a:pt x="632" y="192"/>
                    <a:pt x="632" y="192"/>
                  </a:cubicBezTo>
                  <a:cubicBezTo>
                    <a:pt x="628" y="192"/>
                    <a:pt x="628" y="192"/>
                    <a:pt x="628" y="192"/>
                  </a:cubicBezTo>
                  <a:cubicBezTo>
                    <a:pt x="628" y="195"/>
                    <a:pt x="628" y="195"/>
                    <a:pt x="628" y="195"/>
                  </a:cubicBezTo>
                  <a:cubicBezTo>
                    <a:pt x="632" y="195"/>
                    <a:pt x="632" y="195"/>
                    <a:pt x="632" y="195"/>
                  </a:cubicBezTo>
                  <a:cubicBezTo>
                    <a:pt x="632" y="208"/>
                    <a:pt x="632" y="208"/>
                    <a:pt x="632" y="208"/>
                  </a:cubicBezTo>
                  <a:cubicBezTo>
                    <a:pt x="632" y="214"/>
                    <a:pt x="634" y="215"/>
                    <a:pt x="638" y="215"/>
                  </a:cubicBezTo>
                  <a:cubicBezTo>
                    <a:pt x="641" y="215"/>
                    <a:pt x="641" y="215"/>
                    <a:pt x="641" y="215"/>
                  </a:cubicBezTo>
                  <a:cubicBezTo>
                    <a:pt x="641" y="212"/>
                    <a:pt x="641" y="212"/>
                    <a:pt x="641" y="212"/>
                  </a:cubicBezTo>
                  <a:cubicBezTo>
                    <a:pt x="639" y="212"/>
                    <a:pt x="639" y="212"/>
                    <a:pt x="639" y="212"/>
                  </a:cubicBezTo>
                  <a:cubicBezTo>
                    <a:pt x="637" y="212"/>
                    <a:pt x="636" y="212"/>
                    <a:pt x="636" y="209"/>
                  </a:cubicBezTo>
                  <a:cubicBezTo>
                    <a:pt x="636" y="195"/>
                    <a:pt x="636" y="195"/>
                    <a:pt x="636" y="195"/>
                  </a:cubicBezTo>
                  <a:cubicBezTo>
                    <a:pt x="641" y="195"/>
                    <a:pt x="641" y="195"/>
                    <a:pt x="641" y="195"/>
                  </a:cubicBezTo>
                  <a:cubicBezTo>
                    <a:pt x="641" y="192"/>
                    <a:pt x="641" y="192"/>
                    <a:pt x="641" y="192"/>
                  </a:cubicBezTo>
                  <a:cubicBezTo>
                    <a:pt x="636" y="192"/>
                    <a:pt x="636" y="192"/>
                    <a:pt x="636" y="192"/>
                  </a:cubicBezTo>
                  <a:lnTo>
                    <a:pt x="636" y="184"/>
                  </a:lnTo>
                  <a:close/>
                  <a:moveTo>
                    <a:pt x="150" y="94"/>
                  </a:moveTo>
                  <a:cubicBezTo>
                    <a:pt x="149" y="93"/>
                    <a:pt x="147" y="93"/>
                    <a:pt x="146" y="94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35" y="106"/>
                    <a:pt x="135" y="107"/>
                  </a:cubicBezTo>
                  <a:cubicBezTo>
                    <a:pt x="135" y="107"/>
                    <a:pt x="136" y="108"/>
                    <a:pt x="136" y="108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7" y="119"/>
                    <a:pt x="148" y="120"/>
                    <a:pt x="148" y="120"/>
                  </a:cubicBezTo>
                  <a:cubicBezTo>
                    <a:pt x="149" y="120"/>
                    <a:pt x="150" y="119"/>
                    <a:pt x="150" y="11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7"/>
                    <a:pt x="161" y="107"/>
                  </a:cubicBezTo>
                  <a:cubicBezTo>
                    <a:pt x="161" y="106"/>
                    <a:pt x="161" y="105"/>
                    <a:pt x="161" y="105"/>
                  </a:cubicBezTo>
                  <a:lnTo>
                    <a:pt x="150" y="94"/>
                  </a:lnTo>
                  <a:close/>
                  <a:moveTo>
                    <a:pt x="202" y="107"/>
                  </a:moveTo>
                  <a:cubicBezTo>
                    <a:pt x="202" y="107"/>
                    <a:pt x="202" y="108"/>
                    <a:pt x="202" y="108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213" y="119"/>
                    <a:pt x="214" y="120"/>
                    <a:pt x="215" y="120"/>
                  </a:cubicBezTo>
                  <a:cubicBezTo>
                    <a:pt x="215" y="120"/>
                    <a:pt x="216" y="119"/>
                    <a:pt x="217" y="119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8" y="107"/>
                    <a:pt x="228" y="106"/>
                    <a:pt x="227" y="105"/>
                  </a:cubicBezTo>
                  <a:cubicBezTo>
                    <a:pt x="217" y="94"/>
                    <a:pt x="217" y="94"/>
                    <a:pt x="217" y="94"/>
                  </a:cubicBezTo>
                  <a:cubicBezTo>
                    <a:pt x="216" y="94"/>
                    <a:pt x="215" y="93"/>
                    <a:pt x="215" y="93"/>
                  </a:cubicBezTo>
                  <a:cubicBezTo>
                    <a:pt x="214" y="93"/>
                    <a:pt x="213" y="94"/>
                    <a:pt x="213" y="94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5"/>
                    <a:pt x="202" y="106"/>
                    <a:pt x="202" y="107"/>
                  </a:cubicBezTo>
                  <a:close/>
                  <a:moveTo>
                    <a:pt x="700" y="215"/>
                  </a:moveTo>
                  <a:cubicBezTo>
                    <a:pt x="704" y="215"/>
                    <a:pt x="704" y="215"/>
                    <a:pt x="704" y="215"/>
                  </a:cubicBezTo>
                  <a:cubicBezTo>
                    <a:pt x="704" y="192"/>
                    <a:pt x="704" y="192"/>
                    <a:pt x="704" y="192"/>
                  </a:cubicBezTo>
                  <a:cubicBezTo>
                    <a:pt x="700" y="192"/>
                    <a:pt x="700" y="192"/>
                    <a:pt x="700" y="192"/>
                  </a:cubicBezTo>
                  <a:lnTo>
                    <a:pt x="700" y="215"/>
                  </a:lnTo>
                  <a:close/>
                  <a:moveTo>
                    <a:pt x="183" y="127"/>
                  </a:moveTo>
                  <a:cubicBezTo>
                    <a:pt x="182" y="126"/>
                    <a:pt x="181" y="126"/>
                    <a:pt x="180" y="127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9" y="138"/>
                    <a:pt x="168" y="139"/>
                    <a:pt x="168" y="140"/>
                  </a:cubicBezTo>
                  <a:cubicBezTo>
                    <a:pt x="168" y="140"/>
                    <a:pt x="169" y="141"/>
                    <a:pt x="169" y="141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1" y="153"/>
                    <a:pt x="182" y="153"/>
                  </a:cubicBezTo>
                  <a:cubicBezTo>
                    <a:pt x="182" y="153"/>
                    <a:pt x="183" y="152"/>
                    <a:pt x="183" y="152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39"/>
                    <a:pt x="194" y="138"/>
                  </a:cubicBezTo>
                  <a:lnTo>
                    <a:pt x="183" y="127"/>
                  </a:lnTo>
                  <a:close/>
                  <a:moveTo>
                    <a:pt x="656" y="191"/>
                  </a:moveTo>
                  <a:cubicBezTo>
                    <a:pt x="649" y="191"/>
                    <a:pt x="644" y="196"/>
                    <a:pt x="644" y="204"/>
                  </a:cubicBezTo>
                  <a:cubicBezTo>
                    <a:pt x="644" y="211"/>
                    <a:pt x="649" y="216"/>
                    <a:pt x="656" y="216"/>
                  </a:cubicBezTo>
                  <a:cubicBezTo>
                    <a:pt x="663" y="216"/>
                    <a:pt x="668" y="211"/>
                    <a:pt x="668" y="204"/>
                  </a:cubicBezTo>
                  <a:cubicBezTo>
                    <a:pt x="668" y="196"/>
                    <a:pt x="663" y="191"/>
                    <a:pt x="656" y="191"/>
                  </a:cubicBezTo>
                  <a:close/>
                  <a:moveTo>
                    <a:pt x="656" y="213"/>
                  </a:moveTo>
                  <a:cubicBezTo>
                    <a:pt x="651" y="213"/>
                    <a:pt x="648" y="209"/>
                    <a:pt x="648" y="204"/>
                  </a:cubicBezTo>
                  <a:cubicBezTo>
                    <a:pt x="648" y="198"/>
                    <a:pt x="651" y="194"/>
                    <a:pt x="656" y="194"/>
                  </a:cubicBezTo>
                  <a:cubicBezTo>
                    <a:pt x="660" y="194"/>
                    <a:pt x="664" y="198"/>
                    <a:pt x="664" y="204"/>
                  </a:cubicBezTo>
                  <a:cubicBezTo>
                    <a:pt x="664" y="209"/>
                    <a:pt x="660" y="213"/>
                    <a:pt x="656" y="213"/>
                  </a:cubicBezTo>
                  <a:close/>
                  <a:moveTo>
                    <a:pt x="580" y="215"/>
                  </a:moveTo>
                  <a:cubicBezTo>
                    <a:pt x="603" y="215"/>
                    <a:pt x="603" y="215"/>
                    <a:pt x="603" y="215"/>
                  </a:cubicBezTo>
                  <a:cubicBezTo>
                    <a:pt x="603" y="212"/>
                    <a:pt x="603" y="212"/>
                    <a:pt x="603" y="212"/>
                  </a:cubicBezTo>
                  <a:cubicBezTo>
                    <a:pt x="584" y="212"/>
                    <a:pt x="584" y="212"/>
                    <a:pt x="584" y="212"/>
                  </a:cubicBezTo>
                  <a:cubicBezTo>
                    <a:pt x="584" y="200"/>
                    <a:pt x="584" y="200"/>
                    <a:pt x="584" y="200"/>
                  </a:cubicBezTo>
                  <a:cubicBezTo>
                    <a:pt x="601" y="200"/>
                    <a:pt x="601" y="200"/>
                    <a:pt x="601" y="200"/>
                  </a:cubicBezTo>
                  <a:cubicBezTo>
                    <a:pt x="601" y="197"/>
                    <a:pt x="601" y="197"/>
                    <a:pt x="601" y="197"/>
                  </a:cubicBezTo>
                  <a:cubicBezTo>
                    <a:pt x="584" y="197"/>
                    <a:pt x="584" y="197"/>
                    <a:pt x="584" y="197"/>
                  </a:cubicBezTo>
                  <a:cubicBezTo>
                    <a:pt x="584" y="185"/>
                    <a:pt x="584" y="185"/>
                    <a:pt x="584" y="185"/>
                  </a:cubicBezTo>
                  <a:cubicBezTo>
                    <a:pt x="603" y="185"/>
                    <a:pt x="603" y="185"/>
                    <a:pt x="603" y="185"/>
                  </a:cubicBezTo>
                  <a:cubicBezTo>
                    <a:pt x="603" y="182"/>
                    <a:pt x="603" y="182"/>
                    <a:pt x="603" y="182"/>
                  </a:cubicBezTo>
                  <a:cubicBezTo>
                    <a:pt x="580" y="182"/>
                    <a:pt x="580" y="182"/>
                    <a:pt x="580" y="182"/>
                  </a:cubicBezTo>
                  <a:lnTo>
                    <a:pt x="580" y="215"/>
                  </a:lnTo>
                  <a:close/>
                  <a:moveTo>
                    <a:pt x="41" y="108"/>
                  </a:moveTo>
                  <a:cubicBezTo>
                    <a:pt x="37" y="105"/>
                    <a:pt x="31" y="105"/>
                    <a:pt x="27" y="108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5"/>
                    <a:pt x="0" y="137"/>
                    <a:pt x="0" y="140"/>
                  </a:cubicBezTo>
                  <a:cubicBezTo>
                    <a:pt x="0" y="142"/>
                    <a:pt x="1" y="145"/>
                    <a:pt x="3" y="147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10" y="175"/>
                    <a:pt x="10" y="181"/>
                    <a:pt x="13" y="185"/>
                  </a:cubicBezTo>
                  <a:cubicBezTo>
                    <a:pt x="15" y="187"/>
                    <a:pt x="18" y="188"/>
                    <a:pt x="21" y="188"/>
                  </a:cubicBezTo>
                  <a:cubicBezTo>
                    <a:pt x="23" y="188"/>
                    <a:pt x="26" y="187"/>
                    <a:pt x="28" y="185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7" y="145"/>
                    <a:pt x="68" y="142"/>
                    <a:pt x="68" y="140"/>
                  </a:cubicBezTo>
                  <a:cubicBezTo>
                    <a:pt x="68" y="137"/>
                    <a:pt x="67" y="135"/>
                    <a:pt x="66" y="133"/>
                  </a:cubicBezTo>
                  <a:lnTo>
                    <a:pt x="41" y="108"/>
                  </a:lnTo>
                  <a:close/>
                  <a:moveTo>
                    <a:pt x="47" y="141"/>
                  </a:move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5" y="152"/>
                    <a:pt x="34" y="152"/>
                  </a:cubicBezTo>
                  <a:cubicBezTo>
                    <a:pt x="34" y="152"/>
                    <a:pt x="33" y="152"/>
                    <a:pt x="32" y="152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1" y="141"/>
                    <a:pt x="21" y="140"/>
                    <a:pt x="21" y="139"/>
                  </a:cubicBezTo>
                  <a:cubicBezTo>
                    <a:pt x="21" y="139"/>
                    <a:pt x="21" y="138"/>
                    <a:pt x="22" y="13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6"/>
                    <a:pt x="35" y="126"/>
                    <a:pt x="36" y="12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9"/>
                    <a:pt x="48" y="140"/>
                    <a:pt x="47" y="141"/>
                  </a:cubicBezTo>
                  <a:close/>
                  <a:moveTo>
                    <a:pt x="27" y="91"/>
                  </a:moveTo>
                  <a:cubicBezTo>
                    <a:pt x="29" y="93"/>
                    <a:pt x="32" y="94"/>
                    <a:pt x="34" y="94"/>
                  </a:cubicBezTo>
                  <a:cubicBezTo>
                    <a:pt x="37" y="94"/>
                    <a:pt x="39" y="93"/>
                    <a:pt x="41" y="91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5" y="78"/>
                    <a:pt x="56" y="75"/>
                    <a:pt x="56" y="73"/>
                  </a:cubicBezTo>
                  <a:cubicBezTo>
                    <a:pt x="56" y="70"/>
                    <a:pt x="55" y="68"/>
                    <a:pt x="53" y="66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9" y="52"/>
                    <a:pt x="37" y="51"/>
                    <a:pt x="34" y="51"/>
                  </a:cubicBezTo>
                  <a:cubicBezTo>
                    <a:pt x="32" y="51"/>
                    <a:pt x="29" y="52"/>
                    <a:pt x="27" y="5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4" y="68"/>
                    <a:pt x="13" y="70"/>
                    <a:pt x="13" y="73"/>
                  </a:cubicBezTo>
                  <a:cubicBezTo>
                    <a:pt x="13" y="75"/>
                    <a:pt x="14" y="78"/>
                    <a:pt x="16" y="80"/>
                  </a:cubicBezTo>
                  <a:lnTo>
                    <a:pt x="27" y="91"/>
                  </a:lnTo>
                  <a:close/>
                  <a:moveTo>
                    <a:pt x="728" y="111"/>
                  </a:moveTo>
                  <a:cubicBezTo>
                    <a:pt x="728" y="79"/>
                    <a:pt x="698" y="73"/>
                    <a:pt x="674" y="67"/>
                  </a:cubicBezTo>
                  <a:cubicBezTo>
                    <a:pt x="654" y="62"/>
                    <a:pt x="635" y="58"/>
                    <a:pt x="635" y="41"/>
                  </a:cubicBezTo>
                  <a:cubicBezTo>
                    <a:pt x="635" y="27"/>
                    <a:pt x="648" y="15"/>
                    <a:pt x="670" y="15"/>
                  </a:cubicBezTo>
                  <a:cubicBezTo>
                    <a:pt x="691" y="15"/>
                    <a:pt x="708" y="23"/>
                    <a:pt x="718" y="32"/>
                  </a:cubicBezTo>
                  <a:cubicBezTo>
                    <a:pt x="723" y="32"/>
                    <a:pt x="723" y="32"/>
                    <a:pt x="723" y="32"/>
                  </a:cubicBezTo>
                  <a:cubicBezTo>
                    <a:pt x="723" y="16"/>
                    <a:pt x="723" y="16"/>
                    <a:pt x="723" y="16"/>
                  </a:cubicBezTo>
                  <a:cubicBezTo>
                    <a:pt x="714" y="8"/>
                    <a:pt x="695" y="0"/>
                    <a:pt x="674" y="0"/>
                  </a:cubicBezTo>
                  <a:cubicBezTo>
                    <a:pt x="638" y="0"/>
                    <a:pt x="617" y="18"/>
                    <a:pt x="617" y="41"/>
                  </a:cubicBezTo>
                  <a:cubicBezTo>
                    <a:pt x="617" y="72"/>
                    <a:pt x="647" y="77"/>
                    <a:pt x="672" y="83"/>
                  </a:cubicBezTo>
                  <a:cubicBezTo>
                    <a:pt x="691" y="88"/>
                    <a:pt x="711" y="93"/>
                    <a:pt x="711" y="111"/>
                  </a:cubicBezTo>
                  <a:cubicBezTo>
                    <a:pt x="711" y="121"/>
                    <a:pt x="699" y="134"/>
                    <a:pt x="675" y="134"/>
                  </a:cubicBezTo>
                  <a:cubicBezTo>
                    <a:pt x="657" y="134"/>
                    <a:pt x="633" y="124"/>
                    <a:pt x="620" y="110"/>
                  </a:cubicBezTo>
                  <a:cubicBezTo>
                    <a:pt x="615" y="110"/>
                    <a:pt x="615" y="110"/>
                    <a:pt x="615" y="110"/>
                  </a:cubicBezTo>
                  <a:cubicBezTo>
                    <a:pt x="615" y="130"/>
                    <a:pt x="615" y="130"/>
                    <a:pt x="615" y="130"/>
                  </a:cubicBezTo>
                  <a:cubicBezTo>
                    <a:pt x="633" y="144"/>
                    <a:pt x="652" y="150"/>
                    <a:pt x="675" y="150"/>
                  </a:cubicBezTo>
                  <a:cubicBezTo>
                    <a:pt x="709" y="150"/>
                    <a:pt x="728" y="132"/>
                    <a:pt x="728" y="111"/>
                  </a:cubicBezTo>
                  <a:close/>
                  <a:moveTo>
                    <a:pt x="718" y="191"/>
                  </a:moveTo>
                  <a:cubicBezTo>
                    <a:pt x="714" y="191"/>
                    <a:pt x="712" y="193"/>
                    <a:pt x="710" y="194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3" y="196"/>
                    <a:pt x="715" y="195"/>
                    <a:pt x="718" y="195"/>
                  </a:cubicBezTo>
                  <a:cubicBezTo>
                    <a:pt x="721" y="195"/>
                    <a:pt x="723" y="197"/>
                    <a:pt x="724" y="199"/>
                  </a:cubicBezTo>
                  <a:cubicBezTo>
                    <a:pt x="724" y="200"/>
                    <a:pt x="724" y="200"/>
                    <a:pt x="724" y="200"/>
                  </a:cubicBezTo>
                  <a:cubicBezTo>
                    <a:pt x="722" y="200"/>
                    <a:pt x="719" y="201"/>
                    <a:pt x="717" y="201"/>
                  </a:cubicBezTo>
                  <a:cubicBezTo>
                    <a:pt x="712" y="202"/>
                    <a:pt x="708" y="204"/>
                    <a:pt x="708" y="209"/>
                  </a:cubicBezTo>
                  <a:cubicBezTo>
                    <a:pt x="708" y="213"/>
                    <a:pt x="711" y="216"/>
                    <a:pt x="716" y="216"/>
                  </a:cubicBezTo>
                  <a:cubicBezTo>
                    <a:pt x="719" y="216"/>
                    <a:pt x="722" y="215"/>
                    <a:pt x="724" y="212"/>
                  </a:cubicBezTo>
                  <a:cubicBezTo>
                    <a:pt x="724" y="212"/>
                    <a:pt x="724" y="212"/>
                    <a:pt x="724" y="212"/>
                  </a:cubicBezTo>
                  <a:cubicBezTo>
                    <a:pt x="724" y="215"/>
                    <a:pt x="724" y="215"/>
                    <a:pt x="724" y="215"/>
                  </a:cubicBezTo>
                  <a:cubicBezTo>
                    <a:pt x="728" y="215"/>
                    <a:pt x="728" y="215"/>
                    <a:pt x="728" y="215"/>
                  </a:cubicBezTo>
                  <a:cubicBezTo>
                    <a:pt x="728" y="210"/>
                    <a:pt x="728" y="206"/>
                    <a:pt x="728" y="201"/>
                  </a:cubicBezTo>
                  <a:cubicBezTo>
                    <a:pt x="728" y="195"/>
                    <a:pt x="724" y="191"/>
                    <a:pt x="718" y="191"/>
                  </a:cubicBezTo>
                  <a:close/>
                  <a:moveTo>
                    <a:pt x="724" y="208"/>
                  </a:moveTo>
                  <a:cubicBezTo>
                    <a:pt x="724" y="208"/>
                    <a:pt x="724" y="208"/>
                    <a:pt x="724" y="208"/>
                  </a:cubicBezTo>
                  <a:cubicBezTo>
                    <a:pt x="724" y="211"/>
                    <a:pt x="720" y="213"/>
                    <a:pt x="718" y="213"/>
                  </a:cubicBezTo>
                  <a:cubicBezTo>
                    <a:pt x="714" y="213"/>
                    <a:pt x="712" y="211"/>
                    <a:pt x="712" y="209"/>
                  </a:cubicBezTo>
                  <a:cubicBezTo>
                    <a:pt x="712" y="206"/>
                    <a:pt x="714" y="205"/>
                    <a:pt x="718" y="204"/>
                  </a:cubicBezTo>
                  <a:cubicBezTo>
                    <a:pt x="720" y="204"/>
                    <a:pt x="722" y="203"/>
                    <a:pt x="724" y="203"/>
                  </a:cubicBezTo>
                  <a:lnTo>
                    <a:pt x="724" y="208"/>
                  </a:lnTo>
                  <a:close/>
                  <a:moveTo>
                    <a:pt x="700" y="186"/>
                  </a:moveTo>
                  <a:cubicBezTo>
                    <a:pt x="704" y="186"/>
                    <a:pt x="704" y="186"/>
                    <a:pt x="704" y="186"/>
                  </a:cubicBezTo>
                  <a:cubicBezTo>
                    <a:pt x="704" y="181"/>
                    <a:pt x="704" y="181"/>
                    <a:pt x="704" y="181"/>
                  </a:cubicBezTo>
                  <a:cubicBezTo>
                    <a:pt x="700" y="181"/>
                    <a:pt x="700" y="181"/>
                    <a:pt x="700" y="181"/>
                  </a:cubicBezTo>
                  <a:lnTo>
                    <a:pt x="700" y="186"/>
                  </a:lnTo>
                  <a:close/>
                  <a:moveTo>
                    <a:pt x="180" y="85"/>
                  </a:moveTo>
                  <a:cubicBezTo>
                    <a:pt x="180" y="86"/>
                    <a:pt x="181" y="86"/>
                    <a:pt x="182" y="86"/>
                  </a:cubicBezTo>
                  <a:cubicBezTo>
                    <a:pt x="182" y="86"/>
                    <a:pt x="183" y="86"/>
                    <a:pt x="183" y="8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5" y="74"/>
                    <a:pt x="195" y="72"/>
                    <a:pt x="194" y="7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0"/>
                    <a:pt x="182" y="60"/>
                    <a:pt x="182" y="60"/>
                  </a:cubicBezTo>
                  <a:cubicBezTo>
                    <a:pt x="181" y="60"/>
                    <a:pt x="180" y="60"/>
                    <a:pt x="180" y="61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69" y="72"/>
                    <a:pt x="168" y="72"/>
                    <a:pt x="168" y="73"/>
                  </a:cubicBezTo>
                  <a:cubicBezTo>
                    <a:pt x="168" y="74"/>
                    <a:pt x="169" y="75"/>
                    <a:pt x="169" y="75"/>
                  </a:cubicBezTo>
                  <a:lnTo>
                    <a:pt x="180" y="85"/>
                  </a:lnTo>
                  <a:close/>
                  <a:moveTo>
                    <a:pt x="685" y="192"/>
                  </a:moveTo>
                  <a:cubicBezTo>
                    <a:pt x="682" y="192"/>
                    <a:pt x="678" y="193"/>
                    <a:pt x="677" y="196"/>
                  </a:cubicBezTo>
                  <a:cubicBezTo>
                    <a:pt x="676" y="196"/>
                    <a:pt x="676" y="196"/>
                    <a:pt x="676" y="196"/>
                  </a:cubicBezTo>
                  <a:cubicBezTo>
                    <a:pt x="676" y="192"/>
                    <a:pt x="676" y="192"/>
                    <a:pt x="676" y="192"/>
                  </a:cubicBezTo>
                  <a:cubicBezTo>
                    <a:pt x="673" y="192"/>
                    <a:pt x="673" y="192"/>
                    <a:pt x="673" y="192"/>
                  </a:cubicBezTo>
                  <a:cubicBezTo>
                    <a:pt x="673" y="215"/>
                    <a:pt x="673" y="215"/>
                    <a:pt x="673" y="215"/>
                  </a:cubicBezTo>
                  <a:cubicBezTo>
                    <a:pt x="677" y="215"/>
                    <a:pt x="677" y="215"/>
                    <a:pt x="677" y="215"/>
                  </a:cubicBezTo>
                  <a:cubicBezTo>
                    <a:pt x="677" y="200"/>
                    <a:pt x="677" y="200"/>
                    <a:pt x="677" y="200"/>
                  </a:cubicBezTo>
                  <a:cubicBezTo>
                    <a:pt x="677" y="197"/>
                    <a:pt x="681" y="195"/>
                    <a:pt x="684" y="195"/>
                  </a:cubicBezTo>
                  <a:cubicBezTo>
                    <a:pt x="687" y="195"/>
                    <a:pt x="690" y="197"/>
                    <a:pt x="690" y="201"/>
                  </a:cubicBezTo>
                  <a:cubicBezTo>
                    <a:pt x="690" y="215"/>
                    <a:pt x="690" y="215"/>
                    <a:pt x="690" y="215"/>
                  </a:cubicBezTo>
                  <a:cubicBezTo>
                    <a:pt x="694" y="215"/>
                    <a:pt x="694" y="215"/>
                    <a:pt x="694" y="215"/>
                  </a:cubicBezTo>
                  <a:cubicBezTo>
                    <a:pt x="694" y="200"/>
                    <a:pt x="694" y="200"/>
                    <a:pt x="694" y="200"/>
                  </a:cubicBezTo>
                  <a:cubicBezTo>
                    <a:pt x="694" y="194"/>
                    <a:pt x="690" y="192"/>
                    <a:pt x="685" y="192"/>
                  </a:cubicBezTo>
                  <a:close/>
                  <a:moveTo>
                    <a:pt x="501" y="196"/>
                  </a:moveTo>
                  <a:cubicBezTo>
                    <a:pt x="500" y="196"/>
                    <a:pt x="500" y="196"/>
                    <a:pt x="500" y="196"/>
                  </a:cubicBezTo>
                  <a:cubicBezTo>
                    <a:pt x="500" y="192"/>
                    <a:pt x="500" y="192"/>
                    <a:pt x="500" y="192"/>
                  </a:cubicBezTo>
                  <a:cubicBezTo>
                    <a:pt x="496" y="192"/>
                    <a:pt x="496" y="192"/>
                    <a:pt x="496" y="192"/>
                  </a:cubicBezTo>
                  <a:cubicBezTo>
                    <a:pt x="496" y="215"/>
                    <a:pt x="496" y="215"/>
                    <a:pt x="496" y="215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501" y="198"/>
                    <a:pt x="503" y="195"/>
                    <a:pt x="506" y="195"/>
                  </a:cubicBezTo>
                  <a:cubicBezTo>
                    <a:pt x="509" y="195"/>
                    <a:pt x="509" y="195"/>
                    <a:pt x="509" y="195"/>
                  </a:cubicBezTo>
                  <a:cubicBezTo>
                    <a:pt x="509" y="192"/>
                    <a:pt x="509" y="192"/>
                    <a:pt x="509" y="192"/>
                  </a:cubicBezTo>
                  <a:cubicBezTo>
                    <a:pt x="506" y="192"/>
                    <a:pt x="506" y="192"/>
                    <a:pt x="506" y="192"/>
                  </a:cubicBezTo>
                  <a:cubicBezTo>
                    <a:pt x="503" y="192"/>
                    <a:pt x="501" y="193"/>
                    <a:pt x="501" y="196"/>
                  </a:cubicBezTo>
                  <a:close/>
                  <a:moveTo>
                    <a:pt x="513" y="215"/>
                  </a:moveTo>
                  <a:cubicBezTo>
                    <a:pt x="517" y="215"/>
                    <a:pt x="517" y="215"/>
                    <a:pt x="517" y="215"/>
                  </a:cubicBezTo>
                  <a:cubicBezTo>
                    <a:pt x="517" y="192"/>
                    <a:pt x="517" y="192"/>
                    <a:pt x="517" y="192"/>
                  </a:cubicBezTo>
                  <a:cubicBezTo>
                    <a:pt x="513" y="192"/>
                    <a:pt x="513" y="192"/>
                    <a:pt x="513" y="192"/>
                  </a:cubicBezTo>
                  <a:lnTo>
                    <a:pt x="513" y="215"/>
                  </a:lnTo>
                  <a:close/>
                  <a:moveTo>
                    <a:pt x="525" y="2"/>
                  </a:moveTo>
                  <a:cubicBezTo>
                    <a:pt x="472" y="142"/>
                    <a:pt x="472" y="142"/>
                    <a:pt x="472" y="142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506" y="95"/>
                    <a:pt x="506" y="95"/>
                    <a:pt x="506" y="95"/>
                  </a:cubicBezTo>
                  <a:cubicBezTo>
                    <a:pt x="569" y="95"/>
                    <a:pt x="569" y="95"/>
                    <a:pt x="569" y="95"/>
                  </a:cubicBezTo>
                  <a:cubicBezTo>
                    <a:pt x="589" y="147"/>
                    <a:pt x="589" y="147"/>
                    <a:pt x="589" y="147"/>
                  </a:cubicBezTo>
                  <a:cubicBezTo>
                    <a:pt x="606" y="147"/>
                    <a:pt x="606" y="147"/>
                    <a:pt x="606" y="147"/>
                  </a:cubicBezTo>
                  <a:cubicBezTo>
                    <a:pt x="606" y="142"/>
                    <a:pt x="606" y="142"/>
                    <a:pt x="606" y="142"/>
                  </a:cubicBezTo>
                  <a:cubicBezTo>
                    <a:pt x="551" y="2"/>
                    <a:pt x="551" y="2"/>
                    <a:pt x="551" y="2"/>
                  </a:cubicBezTo>
                  <a:lnTo>
                    <a:pt x="525" y="2"/>
                  </a:lnTo>
                  <a:close/>
                  <a:moveTo>
                    <a:pt x="512" y="81"/>
                  </a:moveTo>
                  <a:cubicBezTo>
                    <a:pt x="534" y="23"/>
                    <a:pt x="534" y="23"/>
                    <a:pt x="534" y="23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40" y="23"/>
                    <a:pt x="540" y="23"/>
                    <a:pt x="540" y="23"/>
                  </a:cubicBezTo>
                  <a:cubicBezTo>
                    <a:pt x="563" y="81"/>
                    <a:pt x="563" y="81"/>
                    <a:pt x="563" y="81"/>
                  </a:cubicBezTo>
                  <a:lnTo>
                    <a:pt x="512" y="81"/>
                  </a:lnTo>
                  <a:close/>
                  <a:moveTo>
                    <a:pt x="480" y="191"/>
                  </a:moveTo>
                  <a:cubicBezTo>
                    <a:pt x="477" y="191"/>
                    <a:pt x="474" y="193"/>
                    <a:pt x="473" y="195"/>
                  </a:cubicBezTo>
                  <a:cubicBezTo>
                    <a:pt x="473" y="195"/>
                    <a:pt x="473" y="195"/>
                    <a:pt x="473" y="195"/>
                  </a:cubicBezTo>
                  <a:cubicBezTo>
                    <a:pt x="473" y="192"/>
                    <a:pt x="473" y="192"/>
                    <a:pt x="473" y="192"/>
                  </a:cubicBezTo>
                  <a:cubicBezTo>
                    <a:pt x="469" y="192"/>
                    <a:pt x="469" y="192"/>
                    <a:pt x="469" y="192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4" y="214"/>
                    <a:pt x="477" y="216"/>
                    <a:pt x="480" y="216"/>
                  </a:cubicBezTo>
                  <a:cubicBezTo>
                    <a:pt x="486" y="216"/>
                    <a:pt x="491" y="211"/>
                    <a:pt x="491" y="203"/>
                  </a:cubicBezTo>
                  <a:cubicBezTo>
                    <a:pt x="491" y="196"/>
                    <a:pt x="487" y="191"/>
                    <a:pt x="480" y="191"/>
                  </a:cubicBezTo>
                  <a:close/>
                  <a:moveTo>
                    <a:pt x="479" y="212"/>
                  </a:moveTo>
                  <a:cubicBezTo>
                    <a:pt x="476" y="212"/>
                    <a:pt x="473" y="211"/>
                    <a:pt x="473" y="208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473" y="197"/>
                    <a:pt x="476" y="195"/>
                    <a:pt x="479" y="195"/>
                  </a:cubicBezTo>
                  <a:cubicBezTo>
                    <a:pt x="484" y="195"/>
                    <a:pt x="488" y="198"/>
                    <a:pt x="488" y="203"/>
                  </a:cubicBezTo>
                  <a:cubicBezTo>
                    <a:pt x="488" y="209"/>
                    <a:pt x="484" y="212"/>
                    <a:pt x="479" y="212"/>
                  </a:cubicBezTo>
                  <a:close/>
                  <a:moveTo>
                    <a:pt x="513" y="186"/>
                  </a:moveTo>
                  <a:cubicBezTo>
                    <a:pt x="517" y="186"/>
                    <a:pt x="517" y="186"/>
                    <a:pt x="517" y="186"/>
                  </a:cubicBezTo>
                  <a:cubicBezTo>
                    <a:pt x="517" y="181"/>
                    <a:pt x="517" y="181"/>
                    <a:pt x="517" y="181"/>
                  </a:cubicBezTo>
                  <a:cubicBezTo>
                    <a:pt x="513" y="181"/>
                    <a:pt x="513" y="181"/>
                    <a:pt x="513" y="181"/>
                  </a:cubicBezTo>
                  <a:lnTo>
                    <a:pt x="513" y="186"/>
                  </a:lnTo>
                  <a:close/>
                  <a:moveTo>
                    <a:pt x="566" y="204"/>
                  </a:moveTo>
                  <a:cubicBezTo>
                    <a:pt x="566" y="197"/>
                    <a:pt x="563" y="191"/>
                    <a:pt x="555" y="191"/>
                  </a:cubicBezTo>
                  <a:cubicBezTo>
                    <a:pt x="548" y="191"/>
                    <a:pt x="544" y="197"/>
                    <a:pt x="544" y="203"/>
                  </a:cubicBezTo>
                  <a:cubicBezTo>
                    <a:pt x="544" y="212"/>
                    <a:pt x="549" y="216"/>
                    <a:pt x="557" y="216"/>
                  </a:cubicBezTo>
                  <a:cubicBezTo>
                    <a:pt x="559" y="216"/>
                    <a:pt x="563" y="215"/>
                    <a:pt x="565" y="213"/>
                  </a:cubicBezTo>
                  <a:cubicBezTo>
                    <a:pt x="565" y="210"/>
                    <a:pt x="565" y="210"/>
                    <a:pt x="565" y="210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62" y="212"/>
                    <a:pt x="559" y="213"/>
                    <a:pt x="557" y="213"/>
                  </a:cubicBezTo>
                  <a:cubicBezTo>
                    <a:pt x="552" y="213"/>
                    <a:pt x="550" y="211"/>
                    <a:pt x="549" y="208"/>
                  </a:cubicBezTo>
                  <a:cubicBezTo>
                    <a:pt x="548" y="207"/>
                    <a:pt x="548" y="206"/>
                    <a:pt x="548" y="204"/>
                  </a:cubicBezTo>
                  <a:cubicBezTo>
                    <a:pt x="548" y="204"/>
                    <a:pt x="548" y="204"/>
                    <a:pt x="548" y="204"/>
                  </a:cubicBezTo>
                  <a:lnTo>
                    <a:pt x="566" y="204"/>
                  </a:lnTo>
                  <a:close/>
                  <a:moveTo>
                    <a:pt x="555" y="194"/>
                  </a:moveTo>
                  <a:cubicBezTo>
                    <a:pt x="559" y="194"/>
                    <a:pt x="562" y="197"/>
                    <a:pt x="562" y="201"/>
                  </a:cubicBezTo>
                  <a:cubicBezTo>
                    <a:pt x="548" y="201"/>
                    <a:pt x="548" y="201"/>
                    <a:pt x="548" y="201"/>
                  </a:cubicBezTo>
                  <a:cubicBezTo>
                    <a:pt x="549" y="197"/>
                    <a:pt x="551" y="194"/>
                    <a:pt x="555" y="194"/>
                  </a:cubicBezTo>
                  <a:close/>
                  <a:moveTo>
                    <a:pt x="526" y="198"/>
                  </a:moveTo>
                  <a:cubicBezTo>
                    <a:pt x="526" y="196"/>
                    <a:pt x="528" y="194"/>
                    <a:pt x="532" y="194"/>
                  </a:cubicBezTo>
                  <a:cubicBezTo>
                    <a:pt x="536" y="194"/>
                    <a:pt x="538" y="196"/>
                    <a:pt x="539" y="197"/>
                  </a:cubicBezTo>
                  <a:cubicBezTo>
                    <a:pt x="540" y="197"/>
                    <a:pt x="540" y="197"/>
                    <a:pt x="540" y="197"/>
                  </a:cubicBezTo>
                  <a:cubicBezTo>
                    <a:pt x="540" y="193"/>
                    <a:pt x="540" y="193"/>
                    <a:pt x="540" y="193"/>
                  </a:cubicBezTo>
                  <a:cubicBezTo>
                    <a:pt x="538" y="193"/>
                    <a:pt x="536" y="192"/>
                    <a:pt x="532" y="192"/>
                  </a:cubicBezTo>
                  <a:cubicBezTo>
                    <a:pt x="526" y="192"/>
                    <a:pt x="523" y="194"/>
                    <a:pt x="523" y="198"/>
                  </a:cubicBezTo>
                  <a:cubicBezTo>
                    <a:pt x="523" y="206"/>
                    <a:pt x="537" y="204"/>
                    <a:pt x="537" y="209"/>
                  </a:cubicBezTo>
                  <a:cubicBezTo>
                    <a:pt x="537" y="212"/>
                    <a:pt x="535" y="213"/>
                    <a:pt x="532" y="213"/>
                  </a:cubicBezTo>
                  <a:cubicBezTo>
                    <a:pt x="529" y="213"/>
                    <a:pt x="525" y="211"/>
                    <a:pt x="524" y="210"/>
                  </a:cubicBezTo>
                  <a:cubicBezTo>
                    <a:pt x="523" y="210"/>
                    <a:pt x="523" y="210"/>
                    <a:pt x="523" y="210"/>
                  </a:cubicBezTo>
                  <a:cubicBezTo>
                    <a:pt x="523" y="213"/>
                    <a:pt x="523" y="213"/>
                    <a:pt x="523" y="213"/>
                  </a:cubicBezTo>
                  <a:cubicBezTo>
                    <a:pt x="525" y="215"/>
                    <a:pt x="528" y="216"/>
                    <a:pt x="531" y="216"/>
                  </a:cubicBezTo>
                  <a:cubicBezTo>
                    <a:pt x="538" y="216"/>
                    <a:pt x="541" y="213"/>
                    <a:pt x="541" y="209"/>
                  </a:cubicBezTo>
                  <a:cubicBezTo>
                    <a:pt x="541" y="201"/>
                    <a:pt x="526" y="203"/>
                    <a:pt x="526" y="198"/>
                  </a:cubicBezTo>
                  <a:close/>
                  <a:moveTo>
                    <a:pt x="359" y="215"/>
                  </a:moveTo>
                  <a:cubicBezTo>
                    <a:pt x="382" y="215"/>
                    <a:pt x="382" y="215"/>
                    <a:pt x="382" y="215"/>
                  </a:cubicBezTo>
                  <a:cubicBezTo>
                    <a:pt x="382" y="212"/>
                    <a:pt x="382" y="212"/>
                    <a:pt x="382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63" y="200"/>
                    <a:pt x="363" y="200"/>
                    <a:pt x="363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197"/>
                    <a:pt x="381" y="197"/>
                    <a:pt x="381" y="197"/>
                  </a:cubicBezTo>
                  <a:cubicBezTo>
                    <a:pt x="363" y="197"/>
                    <a:pt x="363" y="197"/>
                    <a:pt x="363" y="197"/>
                  </a:cubicBezTo>
                  <a:cubicBezTo>
                    <a:pt x="363" y="185"/>
                    <a:pt x="363" y="185"/>
                    <a:pt x="363" y="185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82" y="182"/>
                    <a:pt x="382" y="182"/>
                    <a:pt x="382" y="182"/>
                  </a:cubicBezTo>
                  <a:cubicBezTo>
                    <a:pt x="359" y="182"/>
                    <a:pt x="359" y="182"/>
                    <a:pt x="359" y="182"/>
                  </a:cubicBezTo>
                  <a:lnTo>
                    <a:pt x="359" y="215"/>
                  </a:lnTo>
                  <a:close/>
                  <a:moveTo>
                    <a:pt x="457" y="196"/>
                  </a:moveTo>
                  <a:cubicBezTo>
                    <a:pt x="456" y="196"/>
                    <a:pt x="456" y="196"/>
                    <a:pt x="456" y="196"/>
                  </a:cubicBezTo>
                  <a:cubicBezTo>
                    <a:pt x="456" y="192"/>
                    <a:pt x="456" y="192"/>
                    <a:pt x="456" y="192"/>
                  </a:cubicBezTo>
                  <a:cubicBezTo>
                    <a:pt x="453" y="192"/>
                    <a:pt x="453" y="192"/>
                    <a:pt x="453" y="192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02"/>
                    <a:pt x="457" y="202"/>
                    <a:pt x="457" y="202"/>
                  </a:cubicBezTo>
                  <a:cubicBezTo>
                    <a:pt x="457" y="198"/>
                    <a:pt x="459" y="195"/>
                    <a:pt x="462" y="195"/>
                  </a:cubicBezTo>
                  <a:cubicBezTo>
                    <a:pt x="465" y="195"/>
                    <a:pt x="465" y="195"/>
                    <a:pt x="465" y="195"/>
                  </a:cubicBezTo>
                  <a:cubicBezTo>
                    <a:pt x="465" y="192"/>
                    <a:pt x="465" y="192"/>
                    <a:pt x="465" y="192"/>
                  </a:cubicBezTo>
                  <a:cubicBezTo>
                    <a:pt x="462" y="192"/>
                    <a:pt x="462" y="192"/>
                    <a:pt x="462" y="192"/>
                  </a:cubicBezTo>
                  <a:cubicBezTo>
                    <a:pt x="459" y="192"/>
                    <a:pt x="458" y="193"/>
                    <a:pt x="457" y="196"/>
                  </a:cubicBezTo>
                  <a:close/>
                  <a:moveTo>
                    <a:pt x="302" y="8"/>
                  </a:moveTo>
                  <a:cubicBezTo>
                    <a:pt x="301" y="4"/>
                    <a:pt x="297" y="2"/>
                    <a:pt x="293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2"/>
                    <a:pt x="159" y="3"/>
                    <a:pt x="157" y="5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69" y="92"/>
                    <a:pt x="69" y="99"/>
                    <a:pt x="73" y="103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5" y="147"/>
                    <a:pt x="85" y="153"/>
                    <a:pt x="89" y="157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5" y="203"/>
                    <a:pt x="141" y="203"/>
                    <a:pt x="145" y="199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95" y="222"/>
                    <a:pt x="195" y="222"/>
                    <a:pt x="195" y="222"/>
                  </a:cubicBezTo>
                  <a:cubicBezTo>
                    <a:pt x="197" y="224"/>
                    <a:pt x="199" y="225"/>
                    <a:pt x="202" y="225"/>
                  </a:cubicBezTo>
                  <a:cubicBezTo>
                    <a:pt x="204" y="225"/>
                    <a:pt x="207" y="224"/>
                    <a:pt x="209" y="222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00" y="131"/>
                    <a:pt x="301" y="128"/>
                    <a:pt x="301" y="126"/>
                  </a:cubicBezTo>
                  <a:cubicBezTo>
                    <a:pt x="301" y="123"/>
                    <a:pt x="300" y="120"/>
                    <a:pt x="298" y="119"/>
                  </a:cubicBezTo>
                  <a:cubicBezTo>
                    <a:pt x="249" y="69"/>
                    <a:pt x="249" y="69"/>
                    <a:pt x="249" y="69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3" y="16"/>
                    <a:pt x="304" y="12"/>
                    <a:pt x="302" y="8"/>
                  </a:cubicBezTo>
                  <a:close/>
                  <a:moveTo>
                    <a:pt x="217" y="57"/>
                  </a:moveTo>
                  <a:cubicBezTo>
                    <a:pt x="227" y="46"/>
                    <a:pt x="227" y="46"/>
                    <a:pt x="227" y="46"/>
                  </a:cubicBezTo>
                  <a:cubicBezTo>
                    <a:pt x="228" y="46"/>
                    <a:pt x="229" y="45"/>
                    <a:pt x="229" y="45"/>
                  </a:cubicBezTo>
                  <a:cubicBezTo>
                    <a:pt x="230" y="45"/>
                    <a:pt x="231" y="46"/>
                    <a:pt x="231" y="46"/>
                  </a:cubicBezTo>
                  <a:cubicBezTo>
                    <a:pt x="242" y="57"/>
                    <a:pt x="242" y="57"/>
                    <a:pt x="242" y="57"/>
                  </a:cubicBezTo>
                  <a:cubicBezTo>
                    <a:pt x="243" y="58"/>
                    <a:pt x="243" y="59"/>
                    <a:pt x="242" y="60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1"/>
                    <a:pt x="230" y="72"/>
                    <a:pt x="229" y="72"/>
                  </a:cubicBezTo>
                  <a:cubicBezTo>
                    <a:pt x="229" y="72"/>
                    <a:pt x="228" y="71"/>
                    <a:pt x="227" y="7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6" y="60"/>
                    <a:pt x="216" y="59"/>
                    <a:pt x="216" y="59"/>
                  </a:cubicBezTo>
                  <a:cubicBezTo>
                    <a:pt x="216" y="58"/>
                    <a:pt x="216" y="57"/>
                    <a:pt x="217" y="57"/>
                  </a:cubicBezTo>
                  <a:close/>
                  <a:moveTo>
                    <a:pt x="158" y="35"/>
                  </a:moveTo>
                  <a:cubicBezTo>
                    <a:pt x="158" y="34"/>
                    <a:pt x="158" y="33"/>
                    <a:pt x="160" y="33"/>
                  </a:cubicBezTo>
                  <a:cubicBezTo>
                    <a:pt x="161" y="32"/>
                    <a:pt x="162" y="32"/>
                    <a:pt x="163" y="3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1" y="32"/>
                    <a:pt x="202" y="32"/>
                    <a:pt x="204" y="33"/>
                  </a:cubicBezTo>
                  <a:cubicBezTo>
                    <a:pt x="205" y="33"/>
                    <a:pt x="205" y="34"/>
                    <a:pt x="205" y="35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9"/>
                    <a:pt x="204" y="7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1"/>
                    <a:pt x="182" y="101"/>
                    <a:pt x="182" y="101"/>
                  </a:cubicBezTo>
                  <a:cubicBezTo>
                    <a:pt x="181" y="101"/>
                    <a:pt x="180" y="101"/>
                    <a:pt x="179" y="100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8" y="79"/>
                    <a:pt x="158" y="78"/>
                    <a:pt x="158" y="77"/>
                  </a:cubicBezTo>
                  <a:lnTo>
                    <a:pt x="158" y="35"/>
                  </a:lnTo>
                  <a:close/>
                  <a:moveTo>
                    <a:pt x="121" y="57"/>
                  </a:moveTo>
                  <a:cubicBezTo>
                    <a:pt x="132" y="46"/>
                    <a:pt x="132" y="46"/>
                    <a:pt x="132" y="46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4" y="45"/>
                    <a:pt x="135" y="46"/>
                    <a:pt x="136" y="4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7" y="58"/>
                    <a:pt x="147" y="59"/>
                    <a:pt x="146" y="6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71"/>
                    <a:pt x="134" y="72"/>
                    <a:pt x="134" y="72"/>
                  </a:cubicBezTo>
                  <a:cubicBezTo>
                    <a:pt x="133" y="72"/>
                    <a:pt x="132" y="71"/>
                    <a:pt x="132" y="71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1" y="59"/>
                    <a:pt x="121" y="59"/>
                  </a:cubicBezTo>
                  <a:cubicBezTo>
                    <a:pt x="121" y="58"/>
                    <a:pt x="121" y="57"/>
                    <a:pt x="121" y="57"/>
                  </a:cubicBezTo>
                  <a:close/>
                  <a:moveTo>
                    <a:pt x="146" y="156"/>
                  </a:moveTo>
                  <a:cubicBezTo>
                    <a:pt x="136" y="166"/>
                    <a:pt x="136" y="166"/>
                    <a:pt x="136" y="166"/>
                  </a:cubicBezTo>
                  <a:cubicBezTo>
                    <a:pt x="135" y="167"/>
                    <a:pt x="134" y="167"/>
                    <a:pt x="134" y="167"/>
                  </a:cubicBezTo>
                  <a:cubicBezTo>
                    <a:pt x="133" y="167"/>
                    <a:pt x="132" y="167"/>
                    <a:pt x="132" y="16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3"/>
                    <a:pt x="121" y="153"/>
                    <a:pt x="121" y="1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1"/>
                    <a:pt x="133" y="141"/>
                    <a:pt x="134" y="141"/>
                  </a:cubicBezTo>
                  <a:cubicBezTo>
                    <a:pt x="134" y="141"/>
                    <a:pt x="135" y="141"/>
                    <a:pt x="136" y="142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7" y="153"/>
                    <a:pt x="147" y="155"/>
                    <a:pt x="146" y="156"/>
                  </a:cubicBezTo>
                  <a:close/>
                  <a:moveTo>
                    <a:pt x="152" y="130"/>
                  </a:moveTo>
                  <a:cubicBezTo>
                    <a:pt x="110" y="130"/>
                    <a:pt x="110" y="130"/>
                    <a:pt x="110" y="130"/>
                  </a:cubicBezTo>
                  <a:cubicBezTo>
                    <a:pt x="109" y="130"/>
                    <a:pt x="108" y="130"/>
                    <a:pt x="107" y="129"/>
                  </a:cubicBezTo>
                  <a:cubicBezTo>
                    <a:pt x="107" y="127"/>
                    <a:pt x="107" y="126"/>
                    <a:pt x="108" y="125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87"/>
                    <a:pt x="107" y="86"/>
                    <a:pt x="107" y="85"/>
                  </a:cubicBezTo>
                  <a:cubicBezTo>
                    <a:pt x="108" y="83"/>
                    <a:pt x="109" y="83"/>
                    <a:pt x="110" y="83"/>
                  </a:cubicBezTo>
                  <a:cubicBezTo>
                    <a:pt x="152" y="83"/>
                    <a:pt x="152" y="83"/>
                    <a:pt x="152" y="83"/>
                  </a:cubicBezTo>
                  <a:cubicBezTo>
                    <a:pt x="153" y="83"/>
                    <a:pt x="153" y="83"/>
                    <a:pt x="154" y="84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5"/>
                    <a:pt x="176" y="106"/>
                    <a:pt x="176" y="107"/>
                  </a:cubicBezTo>
                  <a:cubicBezTo>
                    <a:pt x="176" y="107"/>
                    <a:pt x="175" y="108"/>
                    <a:pt x="175" y="109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3" y="130"/>
                    <a:pt x="153" y="130"/>
                    <a:pt x="152" y="130"/>
                  </a:cubicBezTo>
                  <a:close/>
                  <a:moveTo>
                    <a:pt x="205" y="178"/>
                  </a:moveTo>
                  <a:cubicBezTo>
                    <a:pt x="205" y="179"/>
                    <a:pt x="205" y="180"/>
                    <a:pt x="204" y="181"/>
                  </a:cubicBezTo>
                  <a:cubicBezTo>
                    <a:pt x="203" y="181"/>
                    <a:pt x="203" y="181"/>
                    <a:pt x="202" y="181"/>
                  </a:cubicBezTo>
                  <a:cubicBezTo>
                    <a:pt x="202" y="181"/>
                    <a:pt x="201" y="181"/>
                    <a:pt x="200" y="180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1" y="181"/>
                    <a:pt x="160" y="181"/>
                  </a:cubicBezTo>
                  <a:cubicBezTo>
                    <a:pt x="158" y="180"/>
                    <a:pt x="158" y="179"/>
                    <a:pt x="158" y="178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5"/>
                    <a:pt x="159" y="134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1" y="112"/>
                    <a:pt x="182" y="112"/>
                    <a:pt x="184" y="113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5" y="135"/>
                    <a:pt x="205" y="136"/>
                    <a:pt x="205" y="136"/>
                  </a:cubicBezTo>
                  <a:lnTo>
                    <a:pt x="205" y="178"/>
                  </a:lnTo>
                  <a:close/>
                  <a:moveTo>
                    <a:pt x="242" y="156"/>
                  </a:moveTo>
                  <a:cubicBezTo>
                    <a:pt x="231" y="166"/>
                    <a:pt x="231" y="166"/>
                    <a:pt x="231" y="166"/>
                  </a:cubicBezTo>
                  <a:cubicBezTo>
                    <a:pt x="231" y="167"/>
                    <a:pt x="230" y="167"/>
                    <a:pt x="229" y="167"/>
                  </a:cubicBezTo>
                  <a:cubicBezTo>
                    <a:pt x="229" y="167"/>
                    <a:pt x="228" y="167"/>
                    <a:pt x="227" y="166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6" y="155"/>
                    <a:pt x="216" y="155"/>
                    <a:pt x="216" y="154"/>
                  </a:cubicBezTo>
                  <a:cubicBezTo>
                    <a:pt x="216" y="153"/>
                    <a:pt x="216" y="153"/>
                    <a:pt x="217" y="15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8" y="141"/>
                    <a:pt x="229" y="141"/>
                    <a:pt x="229" y="141"/>
                  </a:cubicBezTo>
                  <a:cubicBezTo>
                    <a:pt x="230" y="141"/>
                    <a:pt x="231" y="141"/>
                    <a:pt x="231" y="142"/>
                  </a:cubicBezTo>
                  <a:cubicBezTo>
                    <a:pt x="242" y="152"/>
                    <a:pt x="242" y="152"/>
                    <a:pt x="242" y="152"/>
                  </a:cubicBezTo>
                  <a:cubicBezTo>
                    <a:pt x="243" y="153"/>
                    <a:pt x="243" y="155"/>
                    <a:pt x="242" y="156"/>
                  </a:cubicBezTo>
                  <a:close/>
                  <a:moveTo>
                    <a:pt x="253" y="83"/>
                  </a:moveTo>
                  <a:cubicBezTo>
                    <a:pt x="254" y="83"/>
                    <a:pt x="255" y="83"/>
                    <a:pt x="256" y="85"/>
                  </a:cubicBezTo>
                  <a:cubicBezTo>
                    <a:pt x="256" y="86"/>
                    <a:pt x="256" y="87"/>
                    <a:pt x="255" y="88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6"/>
                    <a:pt x="256" y="127"/>
                    <a:pt x="256" y="129"/>
                  </a:cubicBezTo>
                  <a:cubicBezTo>
                    <a:pt x="255" y="130"/>
                    <a:pt x="254" y="130"/>
                    <a:pt x="253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0" y="130"/>
                    <a:pt x="210" y="130"/>
                    <a:pt x="209" y="13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7" y="107"/>
                    <a:pt x="187" y="107"/>
                  </a:cubicBezTo>
                  <a:cubicBezTo>
                    <a:pt x="187" y="106"/>
                    <a:pt x="188" y="105"/>
                    <a:pt x="188" y="104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0" y="83"/>
                    <a:pt x="210" y="83"/>
                    <a:pt x="211" y="83"/>
                  </a:cubicBezTo>
                  <a:lnTo>
                    <a:pt x="253" y="83"/>
                  </a:lnTo>
                  <a:close/>
                  <a:moveTo>
                    <a:pt x="458" y="132"/>
                  </a:moveTo>
                  <a:cubicBezTo>
                    <a:pt x="376" y="132"/>
                    <a:pt x="376" y="132"/>
                    <a:pt x="376" y="132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2" y="66"/>
                    <a:pt x="452" y="66"/>
                    <a:pt x="452" y="66"/>
                  </a:cubicBezTo>
                  <a:cubicBezTo>
                    <a:pt x="376" y="66"/>
                    <a:pt x="376" y="66"/>
                    <a:pt x="376" y="66"/>
                  </a:cubicBezTo>
                  <a:cubicBezTo>
                    <a:pt x="376" y="17"/>
                    <a:pt x="376" y="17"/>
                    <a:pt x="376" y="17"/>
                  </a:cubicBezTo>
                  <a:cubicBezTo>
                    <a:pt x="458" y="17"/>
                    <a:pt x="458" y="17"/>
                    <a:pt x="458" y="17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147"/>
                    <a:pt x="359" y="147"/>
                    <a:pt x="359" y="147"/>
                  </a:cubicBezTo>
                  <a:cubicBezTo>
                    <a:pt x="458" y="147"/>
                    <a:pt x="458" y="147"/>
                    <a:pt x="458" y="147"/>
                  </a:cubicBezTo>
                  <a:lnTo>
                    <a:pt x="458" y="132"/>
                  </a:lnTo>
                  <a:close/>
                  <a:moveTo>
                    <a:pt x="399" y="192"/>
                  </a:moveTo>
                  <a:cubicBezTo>
                    <a:pt x="395" y="192"/>
                    <a:pt x="392" y="193"/>
                    <a:pt x="391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90" y="215"/>
                    <a:pt x="390" y="215"/>
                    <a:pt x="390" y="215"/>
                  </a:cubicBezTo>
                  <a:cubicBezTo>
                    <a:pt x="390" y="200"/>
                    <a:pt x="390" y="200"/>
                    <a:pt x="390" y="200"/>
                  </a:cubicBezTo>
                  <a:cubicBezTo>
                    <a:pt x="391" y="197"/>
                    <a:pt x="395" y="195"/>
                    <a:pt x="397" y="195"/>
                  </a:cubicBezTo>
                  <a:cubicBezTo>
                    <a:pt x="401" y="195"/>
                    <a:pt x="404" y="197"/>
                    <a:pt x="404" y="201"/>
                  </a:cubicBezTo>
                  <a:cubicBezTo>
                    <a:pt x="404" y="215"/>
                    <a:pt x="404" y="215"/>
                    <a:pt x="404" y="215"/>
                  </a:cubicBezTo>
                  <a:cubicBezTo>
                    <a:pt x="408" y="215"/>
                    <a:pt x="408" y="215"/>
                    <a:pt x="408" y="215"/>
                  </a:cubicBezTo>
                  <a:cubicBezTo>
                    <a:pt x="408" y="200"/>
                    <a:pt x="408" y="200"/>
                    <a:pt x="408" y="200"/>
                  </a:cubicBezTo>
                  <a:cubicBezTo>
                    <a:pt x="408" y="194"/>
                    <a:pt x="404" y="192"/>
                    <a:pt x="399" y="192"/>
                  </a:cubicBezTo>
                  <a:close/>
                  <a:moveTo>
                    <a:pt x="448" y="204"/>
                  </a:moveTo>
                  <a:cubicBezTo>
                    <a:pt x="448" y="197"/>
                    <a:pt x="445" y="191"/>
                    <a:pt x="437" y="191"/>
                  </a:cubicBezTo>
                  <a:cubicBezTo>
                    <a:pt x="430" y="191"/>
                    <a:pt x="426" y="197"/>
                    <a:pt x="426" y="203"/>
                  </a:cubicBezTo>
                  <a:cubicBezTo>
                    <a:pt x="426" y="212"/>
                    <a:pt x="431" y="216"/>
                    <a:pt x="439" y="216"/>
                  </a:cubicBezTo>
                  <a:cubicBezTo>
                    <a:pt x="441" y="216"/>
                    <a:pt x="445" y="215"/>
                    <a:pt x="447" y="213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4" y="212"/>
                    <a:pt x="441" y="213"/>
                    <a:pt x="439" y="213"/>
                  </a:cubicBezTo>
                  <a:cubicBezTo>
                    <a:pt x="435" y="213"/>
                    <a:pt x="432" y="211"/>
                    <a:pt x="431" y="208"/>
                  </a:cubicBezTo>
                  <a:cubicBezTo>
                    <a:pt x="430" y="207"/>
                    <a:pt x="430" y="206"/>
                    <a:pt x="430" y="204"/>
                  </a:cubicBezTo>
                  <a:cubicBezTo>
                    <a:pt x="430" y="204"/>
                    <a:pt x="430" y="204"/>
                    <a:pt x="430" y="204"/>
                  </a:cubicBezTo>
                  <a:lnTo>
                    <a:pt x="448" y="204"/>
                  </a:lnTo>
                  <a:close/>
                  <a:moveTo>
                    <a:pt x="437" y="194"/>
                  </a:moveTo>
                  <a:cubicBezTo>
                    <a:pt x="442" y="194"/>
                    <a:pt x="444" y="197"/>
                    <a:pt x="444" y="201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1" y="197"/>
                    <a:pt x="433" y="194"/>
                    <a:pt x="437" y="194"/>
                  </a:cubicBezTo>
                  <a:close/>
                  <a:moveTo>
                    <a:pt x="612" y="198"/>
                  </a:moveTo>
                  <a:cubicBezTo>
                    <a:pt x="612" y="196"/>
                    <a:pt x="614" y="194"/>
                    <a:pt x="617" y="194"/>
                  </a:cubicBezTo>
                  <a:cubicBezTo>
                    <a:pt x="621" y="194"/>
                    <a:pt x="623" y="196"/>
                    <a:pt x="624" y="197"/>
                  </a:cubicBezTo>
                  <a:cubicBezTo>
                    <a:pt x="625" y="197"/>
                    <a:pt x="625" y="197"/>
                    <a:pt x="625" y="197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4" y="193"/>
                    <a:pt x="621" y="192"/>
                    <a:pt x="617" y="192"/>
                  </a:cubicBezTo>
                  <a:cubicBezTo>
                    <a:pt x="611" y="192"/>
                    <a:pt x="608" y="194"/>
                    <a:pt x="608" y="198"/>
                  </a:cubicBezTo>
                  <a:cubicBezTo>
                    <a:pt x="608" y="206"/>
                    <a:pt x="622" y="204"/>
                    <a:pt x="622" y="209"/>
                  </a:cubicBezTo>
                  <a:cubicBezTo>
                    <a:pt x="622" y="212"/>
                    <a:pt x="621" y="213"/>
                    <a:pt x="617" y="213"/>
                  </a:cubicBezTo>
                  <a:cubicBezTo>
                    <a:pt x="614" y="213"/>
                    <a:pt x="611" y="211"/>
                    <a:pt x="609" y="210"/>
                  </a:cubicBezTo>
                  <a:cubicBezTo>
                    <a:pt x="608" y="210"/>
                    <a:pt x="608" y="210"/>
                    <a:pt x="608" y="210"/>
                  </a:cubicBezTo>
                  <a:cubicBezTo>
                    <a:pt x="608" y="213"/>
                    <a:pt x="608" y="213"/>
                    <a:pt x="608" y="213"/>
                  </a:cubicBezTo>
                  <a:cubicBezTo>
                    <a:pt x="610" y="215"/>
                    <a:pt x="613" y="216"/>
                    <a:pt x="617" y="216"/>
                  </a:cubicBezTo>
                  <a:cubicBezTo>
                    <a:pt x="623" y="216"/>
                    <a:pt x="626" y="213"/>
                    <a:pt x="626" y="209"/>
                  </a:cubicBezTo>
                  <a:cubicBezTo>
                    <a:pt x="626" y="201"/>
                    <a:pt x="612" y="203"/>
                    <a:pt x="612" y="198"/>
                  </a:cubicBezTo>
                  <a:close/>
                  <a:moveTo>
                    <a:pt x="418" y="184"/>
                  </a:moveTo>
                  <a:cubicBezTo>
                    <a:pt x="415" y="184"/>
                    <a:pt x="415" y="184"/>
                    <a:pt x="415" y="184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1" y="192"/>
                    <a:pt x="411" y="192"/>
                    <a:pt x="411" y="192"/>
                  </a:cubicBezTo>
                  <a:cubicBezTo>
                    <a:pt x="411" y="195"/>
                    <a:pt x="411" y="195"/>
                    <a:pt x="411" y="195"/>
                  </a:cubicBezTo>
                  <a:cubicBezTo>
                    <a:pt x="415" y="195"/>
                    <a:pt x="415" y="195"/>
                    <a:pt x="415" y="195"/>
                  </a:cubicBezTo>
                  <a:cubicBezTo>
                    <a:pt x="414" y="208"/>
                    <a:pt x="414" y="208"/>
                    <a:pt x="414" y="208"/>
                  </a:cubicBezTo>
                  <a:cubicBezTo>
                    <a:pt x="414" y="214"/>
                    <a:pt x="416" y="215"/>
                    <a:pt x="420" y="215"/>
                  </a:cubicBezTo>
                  <a:cubicBezTo>
                    <a:pt x="423" y="215"/>
                    <a:pt x="423" y="215"/>
                    <a:pt x="423" y="215"/>
                  </a:cubicBezTo>
                  <a:cubicBezTo>
                    <a:pt x="423" y="212"/>
                    <a:pt x="423" y="212"/>
                    <a:pt x="423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9" y="212"/>
                    <a:pt x="418" y="212"/>
                    <a:pt x="418" y="209"/>
                  </a:cubicBezTo>
                  <a:cubicBezTo>
                    <a:pt x="418" y="195"/>
                    <a:pt x="418" y="195"/>
                    <a:pt x="418" y="195"/>
                  </a:cubicBezTo>
                  <a:cubicBezTo>
                    <a:pt x="424" y="195"/>
                    <a:pt x="424" y="195"/>
                    <a:pt x="424" y="195"/>
                  </a:cubicBezTo>
                  <a:cubicBezTo>
                    <a:pt x="424" y="192"/>
                    <a:pt x="424" y="192"/>
                    <a:pt x="424" y="192"/>
                  </a:cubicBezTo>
                  <a:cubicBezTo>
                    <a:pt x="418" y="192"/>
                    <a:pt x="418" y="192"/>
                    <a:pt x="418" y="192"/>
                  </a:cubicBezTo>
                  <a:lnTo>
                    <a:pt x="418" y="18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7">
              <a:extLst>
                <a:ext uri="{FF2B5EF4-FFF2-40B4-BE49-F238E27FC236}">
                  <a16:creationId xmlns:a16="http://schemas.microsoft.com/office/drawing/2014/main" id="{6B6B44C5-ECD5-4A72-BABD-3DAD3AFEDAB6}"/>
                </a:ext>
              </a:extLst>
            </p:cNvPr>
            <p:cNvSpPr/>
            <p:nvPr userDrawn="1">
              <p:custDataLst>
                <p:tags r:id="rId36"/>
              </p:custDataLst>
            </p:nvPr>
          </p:nvSpPr>
          <p:spPr bwMode="auto">
            <a:xfrm>
              <a:off x="5568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0 w 129"/>
                <a:gd name="T13" fmla="*/ 83 h 189"/>
                <a:gd name="T14" fmla="*/ 120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8 w 129"/>
                <a:gd name="T21" fmla="*/ 170 h 189"/>
                <a:gd name="T22" fmla="*/ 128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0" y="83"/>
                  </a:lnTo>
                  <a:lnTo>
                    <a:pt x="120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8" y="170"/>
                  </a:lnTo>
                  <a:lnTo>
                    <a:pt x="128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8">
              <a:extLst>
                <a:ext uri="{FF2B5EF4-FFF2-40B4-BE49-F238E27FC236}">
                  <a16:creationId xmlns:a16="http://schemas.microsoft.com/office/drawing/2014/main" id="{4354BEE3-769C-4030-8FB9-79F417AA17C3}"/>
                </a:ext>
              </a:extLst>
            </p:cNvPr>
            <p:cNvSpPr/>
            <p:nvPr userDrawn="1">
              <p:custDataLst>
                <p:tags r:id="rId37"/>
              </p:custDataLst>
            </p:nvPr>
          </p:nvSpPr>
          <p:spPr bwMode="auto">
            <a:xfrm>
              <a:off x="5726" y="2074"/>
              <a:ext cx="118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4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6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9">
              <a:extLst>
                <a:ext uri="{FF2B5EF4-FFF2-40B4-BE49-F238E27FC236}">
                  <a16:creationId xmlns:a16="http://schemas.microsoft.com/office/drawing/2014/main" id="{68B78776-A596-4846-A61E-A64716B83F51}"/>
                </a:ext>
              </a:extLst>
            </p:cNvPr>
            <p:cNvSpPr/>
            <p:nvPr userDrawn="1">
              <p:custDataLst>
                <p:tags r:id="rId38"/>
              </p:custDataLst>
            </p:nvPr>
          </p:nvSpPr>
          <p:spPr bwMode="auto">
            <a:xfrm>
              <a:off x="5860" y="2030"/>
              <a:ext cx="73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7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7 w 57"/>
                <a:gd name="T27" fmla="*/ 35 h 138"/>
                <a:gd name="T28" fmla="*/ 17 w 57"/>
                <a:gd name="T29" fmla="*/ 0 h 138"/>
                <a:gd name="T30" fmla="*/ 33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2"/>
                    <a:pt x="16" y="10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40">
              <a:extLst>
                <a:ext uri="{FF2B5EF4-FFF2-40B4-BE49-F238E27FC236}">
                  <a16:creationId xmlns:a16="http://schemas.microsoft.com/office/drawing/2014/main" id="{0FE643A1-94F9-4E91-B7CE-783FBC18EBD9}"/>
                </a:ext>
              </a:extLst>
            </p:cNvPr>
            <p:cNvSpPr>
              <a:spLocks noEditPoints="1"/>
            </p:cNvSpPr>
            <p:nvPr userDrawn="1">
              <p:custDataLst>
                <p:tags r:id="rId39"/>
              </p:custDataLst>
            </p:nvPr>
          </p:nvSpPr>
          <p:spPr bwMode="auto">
            <a:xfrm>
              <a:off x="5952" y="2073"/>
              <a:ext cx="127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3 h 108"/>
                <a:gd name="T10" fmla="*/ 93 w 98"/>
                <a:gd name="T11" fmla="*/ 83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4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3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4"/>
                    <a:pt x="49" y="14"/>
                  </a:cubicBezTo>
                  <a:cubicBezTo>
                    <a:pt x="30" y="14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41">
              <a:extLst>
                <a:ext uri="{FF2B5EF4-FFF2-40B4-BE49-F238E27FC236}">
                  <a16:creationId xmlns:a16="http://schemas.microsoft.com/office/drawing/2014/main" id="{45FDE035-9E49-4002-80C9-289E81060959}"/>
                </a:ext>
              </a:extLst>
            </p:cNvPr>
            <p:cNvSpPr/>
            <p:nvPr userDrawn="1">
              <p:custDataLst>
                <p:tags r:id="rId40"/>
              </p:custDataLst>
            </p:nvPr>
          </p:nvSpPr>
          <p:spPr bwMode="auto">
            <a:xfrm>
              <a:off x="6106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42">
              <a:extLst>
                <a:ext uri="{FF2B5EF4-FFF2-40B4-BE49-F238E27FC236}">
                  <a16:creationId xmlns:a16="http://schemas.microsoft.com/office/drawing/2014/main" id="{CCB1666B-9912-45C2-BCB0-487D9287034D}"/>
                </a:ext>
              </a:extLst>
            </p:cNvPr>
            <p:cNvSpPr>
              <a:spLocks noEditPoints="1"/>
            </p:cNvSpPr>
            <p:nvPr userDrawn="1">
              <p:custDataLst>
                <p:tags r:id="rId41"/>
              </p:custDataLst>
            </p:nvPr>
          </p:nvSpPr>
          <p:spPr bwMode="auto">
            <a:xfrm>
              <a:off x="6200" y="2073"/>
              <a:ext cx="129" cy="193"/>
            </a:xfrm>
            <a:custGeom>
              <a:avLst/>
              <a:gdLst>
                <a:gd name="T0" fmla="*/ 0 w 100"/>
                <a:gd name="T1" fmla="*/ 2 h 149"/>
                <a:gd name="T2" fmla="*/ 17 w 100"/>
                <a:gd name="T3" fmla="*/ 2 h 149"/>
                <a:gd name="T4" fmla="*/ 17 w 100"/>
                <a:gd name="T5" fmla="*/ 15 h 149"/>
                <a:gd name="T6" fmla="*/ 19 w 100"/>
                <a:gd name="T7" fmla="*/ 15 h 149"/>
                <a:gd name="T8" fmla="*/ 50 w 100"/>
                <a:gd name="T9" fmla="*/ 0 h 149"/>
                <a:gd name="T10" fmla="*/ 100 w 100"/>
                <a:gd name="T11" fmla="*/ 52 h 149"/>
                <a:gd name="T12" fmla="*/ 49 w 100"/>
                <a:gd name="T13" fmla="*/ 107 h 149"/>
                <a:gd name="T14" fmla="*/ 19 w 100"/>
                <a:gd name="T15" fmla="*/ 90 h 149"/>
                <a:gd name="T16" fmla="*/ 17 w 100"/>
                <a:gd name="T17" fmla="*/ 90 h 149"/>
                <a:gd name="T18" fmla="*/ 17 w 100"/>
                <a:gd name="T19" fmla="*/ 149 h 149"/>
                <a:gd name="T20" fmla="*/ 0 w 100"/>
                <a:gd name="T21" fmla="*/ 149 h 149"/>
                <a:gd name="T22" fmla="*/ 0 w 100"/>
                <a:gd name="T23" fmla="*/ 2 h 149"/>
                <a:gd name="T24" fmla="*/ 17 w 100"/>
                <a:gd name="T25" fmla="*/ 42 h 149"/>
                <a:gd name="T26" fmla="*/ 17 w 100"/>
                <a:gd name="T27" fmla="*/ 72 h 149"/>
                <a:gd name="T28" fmla="*/ 46 w 100"/>
                <a:gd name="T29" fmla="*/ 93 h 149"/>
                <a:gd name="T30" fmla="*/ 83 w 100"/>
                <a:gd name="T31" fmla="*/ 52 h 149"/>
                <a:gd name="T32" fmla="*/ 47 w 100"/>
                <a:gd name="T33" fmla="*/ 14 h 149"/>
                <a:gd name="T34" fmla="*/ 17 w 100"/>
                <a:gd name="T35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49">
                  <a:moveTo>
                    <a:pt x="0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4" y="6"/>
                    <a:pt x="36" y="0"/>
                    <a:pt x="50" y="0"/>
                  </a:cubicBezTo>
                  <a:cubicBezTo>
                    <a:pt x="80" y="0"/>
                    <a:pt x="100" y="21"/>
                    <a:pt x="100" y="52"/>
                  </a:cubicBezTo>
                  <a:cubicBezTo>
                    <a:pt x="100" y="85"/>
                    <a:pt x="77" y="107"/>
                    <a:pt x="49" y="107"/>
                  </a:cubicBezTo>
                  <a:cubicBezTo>
                    <a:pt x="38" y="107"/>
                    <a:pt x="24" y="101"/>
                    <a:pt x="19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0" y="2"/>
                  </a:lnTo>
                  <a:close/>
                  <a:moveTo>
                    <a:pt x="17" y="42"/>
                  </a:moveTo>
                  <a:cubicBezTo>
                    <a:pt x="17" y="72"/>
                    <a:pt x="17" y="72"/>
                    <a:pt x="17" y="72"/>
                  </a:cubicBezTo>
                  <a:cubicBezTo>
                    <a:pt x="17" y="85"/>
                    <a:pt x="32" y="93"/>
                    <a:pt x="46" y="93"/>
                  </a:cubicBezTo>
                  <a:cubicBezTo>
                    <a:pt x="66" y="93"/>
                    <a:pt x="83" y="80"/>
                    <a:pt x="83" y="52"/>
                  </a:cubicBezTo>
                  <a:cubicBezTo>
                    <a:pt x="83" y="28"/>
                    <a:pt x="67" y="14"/>
                    <a:pt x="47" y="14"/>
                  </a:cubicBezTo>
                  <a:cubicBezTo>
                    <a:pt x="32" y="14"/>
                    <a:pt x="17" y="26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3">
              <a:extLst>
                <a:ext uri="{FF2B5EF4-FFF2-40B4-BE49-F238E27FC236}">
                  <a16:creationId xmlns:a16="http://schemas.microsoft.com/office/drawing/2014/main" id="{27944B85-7FE8-457A-8B54-496911624187}"/>
                </a:ext>
              </a:extLst>
            </p:cNvPr>
            <p:cNvSpPr/>
            <p:nvPr userDrawn="1">
              <p:custDataLst>
                <p:tags r:id="rId42"/>
              </p:custDataLst>
            </p:nvPr>
          </p:nvSpPr>
          <p:spPr bwMode="auto">
            <a:xfrm>
              <a:off x="6357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4">
              <a:extLst>
                <a:ext uri="{FF2B5EF4-FFF2-40B4-BE49-F238E27FC236}">
                  <a16:creationId xmlns:a16="http://schemas.microsoft.com/office/drawing/2014/main" id="{09C965B5-CC26-4587-9B1A-69B66C887916}"/>
                </a:ext>
              </a:extLst>
            </p:cNvPr>
            <p:cNvSpPr>
              <a:spLocks noEditPoints="1"/>
            </p:cNvSpPr>
            <p:nvPr userDrawn="1">
              <p:custDataLst>
                <p:tags r:id="rId43"/>
              </p:custDataLst>
            </p:nvPr>
          </p:nvSpPr>
          <p:spPr bwMode="auto">
            <a:xfrm>
              <a:off x="6451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5">
              <a:extLst>
                <a:ext uri="{FF2B5EF4-FFF2-40B4-BE49-F238E27FC236}">
                  <a16:creationId xmlns:a16="http://schemas.microsoft.com/office/drawing/2014/main" id="{2E8D608D-D63E-475B-B7D5-306E65E4AF49}"/>
                </a:ext>
              </a:extLst>
            </p:cNvPr>
            <p:cNvSpPr/>
            <p:nvPr userDrawn="1">
              <p:custDataLst>
                <p:tags r:id="rId44"/>
              </p:custDataLst>
            </p:nvPr>
          </p:nvSpPr>
          <p:spPr bwMode="auto">
            <a:xfrm>
              <a:off x="6501" y="2074"/>
              <a:ext cx="103" cy="139"/>
            </a:xfrm>
            <a:custGeom>
              <a:avLst/>
              <a:gdLst>
                <a:gd name="T0" fmla="*/ 0 w 80"/>
                <a:gd name="T1" fmla="*/ 79 h 107"/>
                <a:gd name="T2" fmla="*/ 6 w 80"/>
                <a:gd name="T3" fmla="*/ 79 h 107"/>
                <a:gd name="T4" fmla="*/ 39 w 80"/>
                <a:gd name="T5" fmla="*/ 94 h 107"/>
                <a:gd name="T6" fmla="*/ 64 w 80"/>
                <a:gd name="T7" fmla="*/ 78 h 107"/>
                <a:gd name="T8" fmla="*/ 1 w 80"/>
                <a:gd name="T9" fmla="*/ 29 h 107"/>
                <a:gd name="T10" fmla="*/ 42 w 80"/>
                <a:gd name="T11" fmla="*/ 0 h 107"/>
                <a:gd name="T12" fmla="*/ 74 w 80"/>
                <a:gd name="T13" fmla="*/ 8 h 107"/>
                <a:gd name="T14" fmla="*/ 74 w 80"/>
                <a:gd name="T15" fmla="*/ 24 h 107"/>
                <a:gd name="T16" fmla="*/ 70 w 80"/>
                <a:gd name="T17" fmla="*/ 24 h 107"/>
                <a:gd name="T18" fmla="*/ 42 w 80"/>
                <a:gd name="T19" fmla="*/ 12 h 107"/>
                <a:gd name="T20" fmla="*/ 17 w 80"/>
                <a:gd name="T21" fmla="*/ 26 h 107"/>
                <a:gd name="T22" fmla="*/ 80 w 80"/>
                <a:gd name="T23" fmla="*/ 77 h 107"/>
                <a:gd name="T24" fmla="*/ 39 w 80"/>
                <a:gd name="T25" fmla="*/ 107 h 107"/>
                <a:gd name="T26" fmla="*/ 0 w 80"/>
                <a:gd name="T27" fmla="*/ 95 h 107"/>
                <a:gd name="T28" fmla="*/ 0 w 80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7">
                  <a:moveTo>
                    <a:pt x="0" y="79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1" y="87"/>
                    <a:pt x="26" y="94"/>
                    <a:pt x="39" y="94"/>
                  </a:cubicBezTo>
                  <a:cubicBezTo>
                    <a:pt x="55" y="94"/>
                    <a:pt x="64" y="89"/>
                    <a:pt x="64" y="78"/>
                  </a:cubicBezTo>
                  <a:cubicBezTo>
                    <a:pt x="64" y="57"/>
                    <a:pt x="1" y="64"/>
                    <a:pt x="1" y="29"/>
                  </a:cubicBezTo>
                  <a:cubicBezTo>
                    <a:pt x="1" y="11"/>
                    <a:pt x="14" y="0"/>
                    <a:pt x="42" y="0"/>
                  </a:cubicBezTo>
                  <a:cubicBezTo>
                    <a:pt x="57" y="0"/>
                    <a:pt x="69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6" y="20"/>
                    <a:pt x="56" y="12"/>
                    <a:pt x="42" y="12"/>
                  </a:cubicBezTo>
                  <a:cubicBezTo>
                    <a:pt x="24" y="12"/>
                    <a:pt x="17" y="18"/>
                    <a:pt x="17" y="26"/>
                  </a:cubicBezTo>
                  <a:cubicBezTo>
                    <a:pt x="17" y="51"/>
                    <a:pt x="80" y="41"/>
                    <a:pt x="80" y="77"/>
                  </a:cubicBezTo>
                  <a:cubicBezTo>
                    <a:pt x="80" y="96"/>
                    <a:pt x="68" y="107"/>
                    <a:pt x="39" y="107"/>
                  </a:cubicBezTo>
                  <a:cubicBezTo>
                    <a:pt x="23" y="107"/>
                    <a:pt x="10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6">
              <a:extLst>
                <a:ext uri="{FF2B5EF4-FFF2-40B4-BE49-F238E27FC236}">
                  <a16:creationId xmlns:a16="http://schemas.microsoft.com/office/drawing/2014/main" id="{70E695F8-1B91-4DBD-A579-BBB7E2422150}"/>
                </a:ext>
              </a:extLst>
            </p:cNvPr>
            <p:cNvSpPr>
              <a:spLocks noEditPoints="1"/>
            </p:cNvSpPr>
            <p:nvPr userDrawn="1">
              <p:custDataLst>
                <p:tags r:id="rId45"/>
              </p:custDataLst>
            </p:nvPr>
          </p:nvSpPr>
          <p:spPr bwMode="auto">
            <a:xfrm>
              <a:off x="6621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8 w 97"/>
                <a:gd name="T9" fmla="*/ 83 h 108"/>
                <a:gd name="T10" fmla="*/ 92 w 97"/>
                <a:gd name="T11" fmla="*/ 83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4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3"/>
                    <a:pt x="17" y="68"/>
                    <a:pt x="19" y="72"/>
                  </a:cubicBezTo>
                  <a:cubicBezTo>
                    <a:pt x="25" y="86"/>
                    <a:pt x="36" y="94"/>
                    <a:pt x="55" y="94"/>
                  </a:cubicBezTo>
                  <a:cubicBezTo>
                    <a:pt x="65" y="94"/>
                    <a:pt x="78" y="90"/>
                    <a:pt x="88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4"/>
                    <a:pt x="49" y="14"/>
                  </a:cubicBezTo>
                  <a:cubicBezTo>
                    <a:pt x="30" y="14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7">
              <a:extLst>
                <a:ext uri="{FF2B5EF4-FFF2-40B4-BE49-F238E27FC236}">
                  <a16:creationId xmlns:a16="http://schemas.microsoft.com/office/drawing/2014/main" id="{1704BA07-41CB-4750-A25E-1C82AAE4B6BB}"/>
                </a:ext>
              </a:extLst>
            </p:cNvPr>
            <p:cNvSpPr/>
            <p:nvPr userDrawn="1">
              <p:custDataLst>
                <p:tags r:id="rId46"/>
              </p:custDataLst>
            </p:nvPr>
          </p:nvSpPr>
          <p:spPr bwMode="auto">
            <a:xfrm>
              <a:off x="6841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8">
              <a:extLst>
                <a:ext uri="{FF2B5EF4-FFF2-40B4-BE49-F238E27FC236}">
                  <a16:creationId xmlns:a16="http://schemas.microsoft.com/office/drawing/2014/main" id="{B587EA15-F123-445E-B32A-DCD963BA9BAF}"/>
                </a:ext>
              </a:extLst>
            </p:cNvPr>
            <p:cNvSpPr/>
            <p:nvPr userDrawn="1">
              <p:custDataLst>
                <p:tags r:id="rId47"/>
              </p:custDataLst>
            </p:nvPr>
          </p:nvSpPr>
          <p:spPr bwMode="auto">
            <a:xfrm>
              <a:off x="6995" y="2074"/>
              <a:ext cx="101" cy="139"/>
            </a:xfrm>
            <a:custGeom>
              <a:avLst/>
              <a:gdLst>
                <a:gd name="T0" fmla="*/ 0 w 79"/>
                <a:gd name="T1" fmla="*/ 79 h 107"/>
                <a:gd name="T2" fmla="*/ 5 w 79"/>
                <a:gd name="T3" fmla="*/ 79 h 107"/>
                <a:gd name="T4" fmla="*/ 38 w 79"/>
                <a:gd name="T5" fmla="*/ 94 h 107"/>
                <a:gd name="T6" fmla="*/ 63 w 79"/>
                <a:gd name="T7" fmla="*/ 78 h 107"/>
                <a:gd name="T8" fmla="*/ 0 w 79"/>
                <a:gd name="T9" fmla="*/ 29 h 107"/>
                <a:gd name="T10" fmla="*/ 41 w 79"/>
                <a:gd name="T11" fmla="*/ 0 h 107"/>
                <a:gd name="T12" fmla="*/ 74 w 79"/>
                <a:gd name="T13" fmla="*/ 8 h 107"/>
                <a:gd name="T14" fmla="*/ 74 w 79"/>
                <a:gd name="T15" fmla="*/ 24 h 107"/>
                <a:gd name="T16" fmla="*/ 69 w 79"/>
                <a:gd name="T17" fmla="*/ 24 h 107"/>
                <a:gd name="T18" fmla="*/ 41 w 79"/>
                <a:gd name="T19" fmla="*/ 12 h 107"/>
                <a:gd name="T20" fmla="*/ 16 w 79"/>
                <a:gd name="T21" fmla="*/ 26 h 107"/>
                <a:gd name="T22" fmla="*/ 79 w 79"/>
                <a:gd name="T23" fmla="*/ 77 h 107"/>
                <a:gd name="T24" fmla="*/ 38 w 79"/>
                <a:gd name="T25" fmla="*/ 107 h 107"/>
                <a:gd name="T26" fmla="*/ 0 w 79"/>
                <a:gd name="T27" fmla="*/ 95 h 107"/>
                <a:gd name="T28" fmla="*/ 0 w 79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7">
                  <a:moveTo>
                    <a:pt x="0" y="79"/>
                  </a:moveTo>
                  <a:cubicBezTo>
                    <a:pt x="5" y="79"/>
                    <a:pt x="5" y="79"/>
                    <a:pt x="5" y="79"/>
                  </a:cubicBezTo>
                  <a:cubicBezTo>
                    <a:pt x="11" y="87"/>
                    <a:pt x="25" y="94"/>
                    <a:pt x="38" y="94"/>
                  </a:cubicBezTo>
                  <a:cubicBezTo>
                    <a:pt x="55" y="94"/>
                    <a:pt x="63" y="89"/>
                    <a:pt x="63" y="78"/>
                  </a:cubicBezTo>
                  <a:cubicBezTo>
                    <a:pt x="63" y="57"/>
                    <a:pt x="0" y="64"/>
                    <a:pt x="0" y="29"/>
                  </a:cubicBezTo>
                  <a:cubicBezTo>
                    <a:pt x="0" y="11"/>
                    <a:pt x="13" y="0"/>
                    <a:pt x="41" y="0"/>
                  </a:cubicBezTo>
                  <a:cubicBezTo>
                    <a:pt x="57" y="0"/>
                    <a:pt x="68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5" y="20"/>
                    <a:pt x="56" y="12"/>
                    <a:pt x="41" y="12"/>
                  </a:cubicBezTo>
                  <a:cubicBezTo>
                    <a:pt x="24" y="12"/>
                    <a:pt x="16" y="18"/>
                    <a:pt x="16" y="26"/>
                  </a:cubicBezTo>
                  <a:cubicBezTo>
                    <a:pt x="16" y="51"/>
                    <a:pt x="79" y="41"/>
                    <a:pt x="79" y="77"/>
                  </a:cubicBezTo>
                  <a:cubicBezTo>
                    <a:pt x="79" y="96"/>
                    <a:pt x="67" y="107"/>
                    <a:pt x="38" y="107"/>
                  </a:cubicBezTo>
                  <a:cubicBezTo>
                    <a:pt x="23" y="107"/>
                    <a:pt x="9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9">
              <a:extLst>
                <a:ext uri="{FF2B5EF4-FFF2-40B4-BE49-F238E27FC236}">
                  <a16:creationId xmlns:a16="http://schemas.microsoft.com/office/drawing/2014/main" id="{CC973914-517E-4416-9F65-2CD39E790770}"/>
                </a:ext>
              </a:extLst>
            </p:cNvPr>
            <p:cNvSpPr/>
            <p:nvPr userDrawn="1">
              <p:custDataLst>
                <p:tags r:id="rId48"/>
              </p:custDataLst>
            </p:nvPr>
          </p:nvSpPr>
          <p:spPr bwMode="auto">
            <a:xfrm>
              <a:off x="71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2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50">
              <a:extLst>
                <a:ext uri="{FF2B5EF4-FFF2-40B4-BE49-F238E27FC236}">
                  <a16:creationId xmlns:a16="http://schemas.microsoft.com/office/drawing/2014/main" id="{8FC810D7-4674-4520-9F34-B1104BCE52DE}"/>
                </a:ext>
              </a:extLst>
            </p:cNvPr>
            <p:cNvSpPr>
              <a:spLocks noEditPoints="1"/>
            </p:cNvSpPr>
            <p:nvPr userDrawn="1">
              <p:custDataLst>
                <p:tags r:id="rId49"/>
              </p:custDataLst>
            </p:nvPr>
          </p:nvSpPr>
          <p:spPr bwMode="auto">
            <a:xfrm>
              <a:off x="7203" y="2073"/>
              <a:ext cx="134" cy="140"/>
            </a:xfrm>
            <a:custGeom>
              <a:avLst/>
              <a:gdLst>
                <a:gd name="T0" fmla="*/ 51 w 104"/>
                <a:gd name="T1" fmla="*/ 0 h 108"/>
                <a:gd name="T2" fmla="*/ 104 w 104"/>
                <a:gd name="T3" fmla="*/ 53 h 108"/>
                <a:gd name="T4" fmla="*/ 51 w 104"/>
                <a:gd name="T5" fmla="*/ 108 h 108"/>
                <a:gd name="T6" fmla="*/ 0 w 104"/>
                <a:gd name="T7" fmla="*/ 54 h 108"/>
                <a:gd name="T8" fmla="*/ 51 w 104"/>
                <a:gd name="T9" fmla="*/ 0 h 108"/>
                <a:gd name="T10" fmla="*/ 51 w 104"/>
                <a:gd name="T11" fmla="*/ 94 h 108"/>
                <a:gd name="T12" fmla="*/ 87 w 104"/>
                <a:gd name="T13" fmla="*/ 54 h 108"/>
                <a:gd name="T14" fmla="*/ 51 w 104"/>
                <a:gd name="T15" fmla="*/ 13 h 108"/>
                <a:gd name="T16" fmla="*/ 16 w 104"/>
                <a:gd name="T17" fmla="*/ 54 h 108"/>
                <a:gd name="T18" fmla="*/ 51 w 104"/>
                <a:gd name="T19" fmla="*/ 9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8">
                  <a:moveTo>
                    <a:pt x="51" y="0"/>
                  </a:moveTo>
                  <a:cubicBezTo>
                    <a:pt x="83" y="0"/>
                    <a:pt x="104" y="21"/>
                    <a:pt x="104" y="53"/>
                  </a:cubicBezTo>
                  <a:cubicBezTo>
                    <a:pt x="104" y="87"/>
                    <a:pt x="84" y="108"/>
                    <a:pt x="51" y="108"/>
                  </a:cubicBezTo>
                  <a:cubicBezTo>
                    <a:pt x="20" y="108"/>
                    <a:pt x="0" y="86"/>
                    <a:pt x="0" y="54"/>
                  </a:cubicBezTo>
                  <a:cubicBezTo>
                    <a:pt x="0" y="21"/>
                    <a:pt x="20" y="0"/>
                    <a:pt x="51" y="0"/>
                  </a:cubicBezTo>
                  <a:close/>
                  <a:moveTo>
                    <a:pt x="51" y="94"/>
                  </a:moveTo>
                  <a:cubicBezTo>
                    <a:pt x="71" y="94"/>
                    <a:pt x="87" y="79"/>
                    <a:pt x="87" y="54"/>
                  </a:cubicBezTo>
                  <a:cubicBezTo>
                    <a:pt x="87" y="28"/>
                    <a:pt x="72" y="13"/>
                    <a:pt x="51" y="13"/>
                  </a:cubicBezTo>
                  <a:cubicBezTo>
                    <a:pt x="33" y="13"/>
                    <a:pt x="16" y="28"/>
                    <a:pt x="16" y="54"/>
                  </a:cubicBezTo>
                  <a:cubicBezTo>
                    <a:pt x="16" y="79"/>
                    <a:pt x="33" y="94"/>
                    <a:pt x="51" y="94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51">
              <a:extLst>
                <a:ext uri="{FF2B5EF4-FFF2-40B4-BE49-F238E27FC236}">
                  <a16:creationId xmlns:a16="http://schemas.microsoft.com/office/drawing/2014/main" id="{2517EDC8-F9B0-40CE-A201-F28C81F17AED}"/>
                </a:ext>
              </a:extLst>
            </p:cNvPr>
            <p:cNvSpPr/>
            <p:nvPr userDrawn="1">
              <p:custDataLst>
                <p:tags r:id="rId50"/>
              </p:custDataLst>
            </p:nvPr>
          </p:nvSpPr>
          <p:spPr bwMode="auto">
            <a:xfrm>
              <a:off x="7364" y="2074"/>
              <a:ext cx="119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3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5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52">
              <a:extLst>
                <a:ext uri="{FF2B5EF4-FFF2-40B4-BE49-F238E27FC236}">
                  <a16:creationId xmlns:a16="http://schemas.microsoft.com/office/drawing/2014/main" id="{6CD87634-598D-4EA7-8CC1-6677C2826B1F}"/>
                </a:ext>
              </a:extLst>
            </p:cNvPr>
            <p:cNvSpPr>
              <a:spLocks noEditPoints="1"/>
            </p:cNvSpPr>
            <p:nvPr userDrawn="1">
              <p:custDataLst>
                <p:tags r:id="rId51"/>
              </p:custDataLst>
            </p:nvPr>
          </p:nvSpPr>
          <p:spPr bwMode="auto">
            <a:xfrm>
              <a:off x="7516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53">
              <a:extLst>
                <a:ext uri="{FF2B5EF4-FFF2-40B4-BE49-F238E27FC236}">
                  <a16:creationId xmlns:a16="http://schemas.microsoft.com/office/drawing/2014/main" id="{9B33E8DA-C512-43F7-9F69-F8788925F236}"/>
                </a:ext>
              </a:extLst>
            </p:cNvPr>
            <p:cNvSpPr>
              <a:spLocks noEditPoints="1"/>
            </p:cNvSpPr>
            <p:nvPr userDrawn="1">
              <p:custDataLst>
                <p:tags r:id="rId52"/>
              </p:custDataLst>
            </p:nvPr>
          </p:nvSpPr>
          <p:spPr bwMode="auto">
            <a:xfrm>
              <a:off x="7565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5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4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6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50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8"/>
                    <a:pt x="40" y="42"/>
                  </a:cubicBezTo>
                  <a:cubicBezTo>
                    <a:pt x="47" y="40"/>
                    <a:pt x="63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5"/>
                    <a:pt x="44" y="15"/>
                  </a:cubicBezTo>
                  <a:cubicBezTo>
                    <a:pt x="29" y="15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4" y="53"/>
                    <a:pt x="51" y="55"/>
                    <a:pt x="46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58393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0E280CDB-5D20-4E03-AE6D-5BA66757F11A}"/>
              </a:ext>
            </a:extLst>
          </p:cNvPr>
          <p:cNvSpPr>
            <a:spLocks noEditPoints="1"/>
          </p:cNvSpPr>
          <p:nvPr userDrawn="1">
            <p:custDataLst>
              <p:tags r:id="rId2"/>
            </p:custDataLst>
          </p:nvPr>
        </p:nvSpPr>
        <p:spPr bwMode="auto">
          <a:xfrm>
            <a:off x="10446544" y="229462"/>
            <a:ext cx="1427956" cy="441244"/>
          </a:xfrm>
          <a:custGeom>
            <a:avLst/>
            <a:gdLst>
              <a:gd name="T0" fmla="*/ 1618 w 1847"/>
              <a:gd name="T1" fmla="*/ 546 h 571"/>
              <a:gd name="T2" fmla="*/ 1612 w 1847"/>
              <a:gd name="T3" fmla="*/ 487 h 571"/>
              <a:gd name="T4" fmla="*/ 376 w 1847"/>
              <a:gd name="T5" fmla="*/ 304 h 571"/>
              <a:gd name="T6" fmla="*/ 540 w 1847"/>
              <a:gd name="T7" fmla="*/ 302 h 571"/>
              <a:gd name="T8" fmla="*/ 513 w 1847"/>
              <a:gd name="T9" fmla="*/ 266 h 571"/>
              <a:gd name="T10" fmla="*/ 456 w 1847"/>
              <a:gd name="T11" fmla="*/ 323 h 571"/>
              <a:gd name="T12" fmla="*/ 492 w 1847"/>
              <a:gd name="T13" fmla="*/ 349 h 571"/>
              <a:gd name="T14" fmla="*/ 1643 w 1847"/>
              <a:gd name="T15" fmla="*/ 517 h 571"/>
              <a:gd name="T16" fmla="*/ 1481 w 1847"/>
              <a:gd name="T17" fmla="*/ 507 h 571"/>
              <a:gd name="T18" fmla="*/ 1471 w 1847"/>
              <a:gd name="T19" fmla="*/ 546 h 571"/>
              <a:gd name="T20" fmla="*/ 34 w 1847"/>
              <a:gd name="T21" fmla="*/ 469 h 571"/>
              <a:gd name="T22" fmla="*/ 105 w 1847"/>
              <a:gd name="T23" fmla="*/ 275 h 571"/>
              <a:gd name="T24" fmla="*/ 82 w 1847"/>
              <a:gd name="T25" fmla="*/ 322 h 571"/>
              <a:gd name="T26" fmla="*/ 142 w 1847"/>
              <a:gd name="T27" fmla="*/ 184 h 571"/>
              <a:gd name="T28" fmla="*/ 69 w 1847"/>
              <a:gd name="T29" fmla="*/ 232 h 571"/>
              <a:gd name="T30" fmla="*/ 1710 w 1847"/>
              <a:gd name="T31" fmla="*/ 0 h 571"/>
              <a:gd name="T32" fmla="*/ 1712 w 1847"/>
              <a:gd name="T33" fmla="*/ 380 h 571"/>
              <a:gd name="T34" fmla="*/ 1836 w 1847"/>
              <a:gd name="T35" fmla="*/ 507 h 571"/>
              <a:gd name="T36" fmla="*/ 1846 w 1847"/>
              <a:gd name="T37" fmla="*/ 509 h 571"/>
              <a:gd name="T38" fmla="*/ 1837 w 1847"/>
              <a:gd name="T39" fmla="*/ 528 h 571"/>
              <a:gd name="T40" fmla="*/ 465 w 1847"/>
              <a:gd name="T41" fmla="*/ 217 h 571"/>
              <a:gd name="T42" fmla="*/ 429 w 1847"/>
              <a:gd name="T43" fmla="*/ 191 h 571"/>
              <a:gd name="T44" fmla="*/ 1716 w 1847"/>
              <a:gd name="T45" fmla="*/ 546 h 571"/>
              <a:gd name="T46" fmla="*/ 1270 w 1847"/>
              <a:gd name="T47" fmla="*/ 497 h 571"/>
              <a:gd name="T48" fmla="*/ 1291 w 1847"/>
              <a:gd name="T49" fmla="*/ 495 h 571"/>
              <a:gd name="T50" fmla="*/ 1302 w 1847"/>
              <a:gd name="T51" fmla="*/ 546 h 571"/>
              <a:gd name="T52" fmla="*/ 1536 w 1847"/>
              <a:gd name="T53" fmla="*/ 373 h 571"/>
              <a:gd name="T54" fmla="*/ 1371 w 1847"/>
              <a:gd name="T55" fmla="*/ 58 h 571"/>
              <a:gd name="T56" fmla="*/ 1189 w 1847"/>
              <a:gd name="T57" fmla="*/ 571 h 571"/>
              <a:gd name="T58" fmla="*/ 1198 w 1847"/>
              <a:gd name="T59" fmla="*/ 527 h 571"/>
              <a:gd name="T60" fmla="*/ 1302 w 1847"/>
              <a:gd name="T61" fmla="*/ 460 h 571"/>
              <a:gd name="T62" fmla="*/ 1431 w 1847"/>
              <a:gd name="T63" fmla="*/ 533 h 571"/>
              <a:gd name="T64" fmla="*/ 1390 w 1847"/>
              <a:gd name="T65" fmla="*/ 510 h 571"/>
              <a:gd name="T66" fmla="*/ 1326 w 1847"/>
              <a:gd name="T67" fmla="*/ 503 h 571"/>
              <a:gd name="T68" fmla="*/ 1335 w 1847"/>
              <a:gd name="T69" fmla="*/ 501 h 571"/>
              <a:gd name="T70" fmla="*/ 921 w 1847"/>
              <a:gd name="T71" fmla="*/ 499 h 571"/>
              <a:gd name="T72" fmla="*/ 1158 w 1847"/>
              <a:gd name="T73" fmla="*/ 487 h 571"/>
              <a:gd name="T74" fmla="*/ 1172 w 1847"/>
              <a:gd name="T75" fmla="*/ 486 h 571"/>
              <a:gd name="T76" fmla="*/ 257 w 1847"/>
              <a:gd name="T77" fmla="*/ 332 h 571"/>
              <a:gd name="T78" fmla="*/ 530 w 1847"/>
              <a:gd name="T79" fmla="*/ 564 h 571"/>
              <a:gd name="T80" fmla="*/ 577 w 1847"/>
              <a:gd name="T81" fmla="*/ 118 h 571"/>
              <a:gd name="T82" fmla="*/ 550 w 1847"/>
              <a:gd name="T83" fmla="*/ 154 h 571"/>
              <a:gd name="T84" fmla="*/ 516 w 1847"/>
              <a:gd name="T85" fmla="*/ 83 h 571"/>
              <a:gd name="T86" fmla="*/ 400 w 1847"/>
              <a:gd name="T87" fmla="*/ 196 h 571"/>
              <a:gd name="T88" fmla="*/ 344 w 1847"/>
              <a:gd name="T89" fmla="*/ 180 h 571"/>
              <a:gd name="T90" fmla="*/ 339 w 1847"/>
              <a:gd name="T91" fmla="*/ 424 h 571"/>
              <a:gd name="T92" fmla="*/ 371 w 1847"/>
              <a:gd name="T93" fmla="*/ 386 h 571"/>
              <a:gd name="T94" fmla="*/ 273 w 1847"/>
              <a:gd name="T95" fmla="*/ 215 h 571"/>
              <a:gd name="T96" fmla="*/ 385 w 1847"/>
              <a:gd name="T97" fmla="*/ 331 h 571"/>
              <a:gd name="T98" fmla="*/ 400 w 1847"/>
              <a:gd name="T99" fmla="*/ 452 h 571"/>
              <a:gd name="T100" fmla="*/ 613 w 1847"/>
              <a:gd name="T101" fmla="*/ 396 h 571"/>
              <a:gd name="T102" fmla="*/ 582 w 1847"/>
              <a:gd name="T103" fmla="*/ 358 h 571"/>
              <a:gd name="T104" fmla="*/ 647 w 1847"/>
              <a:gd name="T105" fmla="*/ 318 h 571"/>
              <a:gd name="T106" fmla="*/ 530 w 1847"/>
              <a:gd name="T107" fmla="*/ 212 h 571"/>
              <a:gd name="T108" fmla="*/ 953 w 1847"/>
              <a:gd name="T109" fmla="*/ 166 h 571"/>
              <a:gd name="T110" fmla="*/ 1011 w 1847"/>
              <a:gd name="T111" fmla="*/ 486 h 571"/>
              <a:gd name="T112" fmla="*/ 1008 w 1847"/>
              <a:gd name="T113" fmla="*/ 494 h 571"/>
              <a:gd name="T114" fmla="*/ 1081 w 1847"/>
              <a:gd name="T115" fmla="*/ 516 h 571"/>
              <a:gd name="T116" fmla="*/ 1090 w 1847"/>
              <a:gd name="T117" fmla="*/ 517 h 571"/>
              <a:gd name="T118" fmla="*/ 1582 w 1847"/>
              <a:gd name="T119" fmla="*/ 500 h 571"/>
              <a:gd name="T120" fmla="*/ 1542 w 1847"/>
              <a:gd name="T121" fmla="*/ 532 h 571"/>
              <a:gd name="T122" fmla="*/ 1042 w 1847"/>
              <a:gd name="T123" fmla="*/ 487 h 571"/>
              <a:gd name="T124" fmla="*/ 1060 w 1847"/>
              <a:gd name="T125" fmla="*/ 530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847" h="571">
                <a:moveTo>
                  <a:pt x="1612" y="467"/>
                </a:moveTo>
                <a:cubicBezTo>
                  <a:pt x="1603" y="467"/>
                  <a:pt x="1603" y="467"/>
                  <a:pt x="1603" y="467"/>
                </a:cubicBezTo>
                <a:cubicBezTo>
                  <a:pt x="1603" y="487"/>
                  <a:pt x="1603" y="487"/>
                  <a:pt x="1603" y="487"/>
                </a:cubicBezTo>
                <a:cubicBezTo>
                  <a:pt x="1594" y="487"/>
                  <a:pt x="1594" y="487"/>
                  <a:pt x="1594" y="487"/>
                </a:cubicBezTo>
                <a:cubicBezTo>
                  <a:pt x="1594" y="494"/>
                  <a:pt x="1594" y="494"/>
                  <a:pt x="1594" y="494"/>
                </a:cubicBezTo>
                <a:cubicBezTo>
                  <a:pt x="1603" y="494"/>
                  <a:pt x="1603" y="494"/>
                  <a:pt x="1603" y="494"/>
                </a:cubicBezTo>
                <a:cubicBezTo>
                  <a:pt x="1603" y="529"/>
                  <a:pt x="1603" y="529"/>
                  <a:pt x="1603" y="529"/>
                </a:cubicBezTo>
                <a:cubicBezTo>
                  <a:pt x="1603" y="542"/>
                  <a:pt x="1608" y="546"/>
                  <a:pt x="1618" y="546"/>
                </a:cubicBezTo>
                <a:cubicBezTo>
                  <a:pt x="1625" y="546"/>
                  <a:pt x="1625" y="546"/>
                  <a:pt x="1625" y="546"/>
                </a:cubicBezTo>
                <a:cubicBezTo>
                  <a:pt x="1625" y="539"/>
                  <a:pt x="1625" y="539"/>
                  <a:pt x="1625" y="539"/>
                </a:cubicBezTo>
                <a:cubicBezTo>
                  <a:pt x="1619" y="539"/>
                  <a:pt x="1619" y="539"/>
                  <a:pt x="1619" y="539"/>
                </a:cubicBezTo>
                <a:cubicBezTo>
                  <a:pt x="1615" y="539"/>
                  <a:pt x="1612" y="537"/>
                  <a:pt x="1612" y="530"/>
                </a:cubicBezTo>
                <a:cubicBezTo>
                  <a:pt x="1612" y="494"/>
                  <a:pt x="1612" y="494"/>
                  <a:pt x="1612" y="494"/>
                </a:cubicBezTo>
                <a:cubicBezTo>
                  <a:pt x="1626" y="494"/>
                  <a:pt x="1626" y="494"/>
                  <a:pt x="1626" y="494"/>
                </a:cubicBezTo>
                <a:cubicBezTo>
                  <a:pt x="1626" y="487"/>
                  <a:pt x="1626" y="487"/>
                  <a:pt x="1626" y="487"/>
                </a:cubicBezTo>
                <a:cubicBezTo>
                  <a:pt x="1612" y="487"/>
                  <a:pt x="1612" y="487"/>
                  <a:pt x="1612" y="487"/>
                </a:cubicBezTo>
                <a:lnTo>
                  <a:pt x="1612" y="467"/>
                </a:lnTo>
                <a:close/>
                <a:moveTo>
                  <a:pt x="381" y="239"/>
                </a:moveTo>
                <a:cubicBezTo>
                  <a:pt x="379" y="237"/>
                  <a:pt x="374" y="237"/>
                  <a:pt x="372" y="239"/>
                </a:cubicBezTo>
                <a:cubicBezTo>
                  <a:pt x="345" y="266"/>
                  <a:pt x="345" y="266"/>
                  <a:pt x="345" y="266"/>
                </a:cubicBezTo>
                <a:cubicBezTo>
                  <a:pt x="344" y="267"/>
                  <a:pt x="343" y="269"/>
                  <a:pt x="343" y="270"/>
                </a:cubicBezTo>
                <a:cubicBezTo>
                  <a:pt x="343" y="272"/>
                  <a:pt x="344" y="274"/>
                  <a:pt x="345" y="275"/>
                </a:cubicBezTo>
                <a:cubicBezTo>
                  <a:pt x="372" y="302"/>
                  <a:pt x="372" y="302"/>
                  <a:pt x="372" y="302"/>
                </a:cubicBezTo>
                <a:cubicBezTo>
                  <a:pt x="373" y="303"/>
                  <a:pt x="375" y="304"/>
                  <a:pt x="376" y="304"/>
                </a:cubicBezTo>
                <a:cubicBezTo>
                  <a:pt x="378" y="304"/>
                  <a:pt x="380" y="303"/>
                  <a:pt x="381" y="302"/>
                </a:cubicBezTo>
                <a:cubicBezTo>
                  <a:pt x="408" y="275"/>
                  <a:pt x="408" y="275"/>
                  <a:pt x="408" y="275"/>
                </a:cubicBezTo>
                <a:cubicBezTo>
                  <a:pt x="409" y="274"/>
                  <a:pt x="410" y="272"/>
                  <a:pt x="410" y="270"/>
                </a:cubicBezTo>
                <a:cubicBezTo>
                  <a:pt x="410" y="269"/>
                  <a:pt x="409" y="267"/>
                  <a:pt x="408" y="266"/>
                </a:cubicBezTo>
                <a:lnTo>
                  <a:pt x="381" y="239"/>
                </a:lnTo>
                <a:close/>
                <a:moveTo>
                  <a:pt x="511" y="270"/>
                </a:moveTo>
                <a:cubicBezTo>
                  <a:pt x="511" y="272"/>
                  <a:pt x="512" y="274"/>
                  <a:pt x="513" y="275"/>
                </a:cubicBezTo>
                <a:cubicBezTo>
                  <a:pt x="540" y="302"/>
                  <a:pt x="540" y="302"/>
                  <a:pt x="540" y="302"/>
                </a:cubicBezTo>
                <a:cubicBezTo>
                  <a:pt x="541" y="303"/>
                  <a:pt x="543" y="304"/>
                  <a:pt x="545" y="304"/>
                </a:cubicBezTo>
                <a:cubicBezTo>
                  <a:pt x="546" y="304"/>
                  <a:pt x="548" y="303"/>
                  <a:pt x="549" y="302"/>
                </a:cubicBezTo>
                <a:cubicBezTo>
                  <a:pt x="576" y="275"/>
                  <a:pt x="576" y="275"/>
                  <a:pt x="576" y="275"/>
                </a:cubicBezTo>
                <a:cubicBezTo>
                  <a:pt x="579" y="273"/>
                  <a:pt x="579" y="268"/>
                  <a:pt x="576" y="266"/>
                </a:cubicBezTo>
                <a:cubicBezTo>
                  <a:pt x="549" y="239"/>
                  <a:pt x="549" y="239"/>
                  <a:pt x="549" y="239"/>
                </a:cubicBezTo>
                <a:cubicBezTo>
                  <a:pt x="548" y="238"/>
                  <a:pt x="546" y="237"/>
                  <a:pt x="545" y="237"/>
                </a:cubicBezTo>
                <a:cubicBezTo>
                  <a:pt x="543" y="237"/>
                  <a:pt x="541" y="238"/>
                  <a:pt x="540" y="239"/>
                </a:cubicBezTo>
                <a:cubicBezTo>
                  <a:pt x="513" y="266"/>
                  <a:pt x="513" y="266"/>
                  <a:pt x="513" y="266"/>
                </a:cubicBezTo>
                <a:cubicBezTo>
                  <a:pt x="512" y="267"/>
                  <a:pt x="511" y="269"/>
                  <a:pt x="511" y="270"/>
                </a:cubicBezTo>
                <a:close/>
                <a:moveTo>
                  <a:pt x="1775" y="546"/>
                </a:moveTo>
                <a:cubicBezTo>
                  <a:pt x="1784" y="546"/>
                  <a:pt x="1784" y="546"/>
                  <a:pt x="1784" y="546"/>
                </a:cubicBezTo>
                <a:cubicBezTo>
                  <a:pt x="1784" y="487"/>
                  <a:pt x="1784" y="487"/>
                  <a:pt x="1784" y="487"/>
                </a:cubicBezTo>
                <a:cubicBezTo>
                  <a:pt x="1775" y="487"/>
                  <a:pt x="1775" y="487"/>
                  <a:pt x="1775" y="487"/>
                </a:cubicBezTo>
                <a:lnTo>
                  <a:pt x="1775" y="546"/>
                </a:lnTo>
                <a:close/>
                <a:moveTo>
                  <a:pt x="465" y="323"/>
                </a:moveTo>
                <a:cubicBezTo>
                  <a:pt x="463" y="320"/>
                  <a:pt x="458" y="320"/>
                  <a:pt x="456" y="323"/>
                </a:cubicBezTo>
                <a:cubicBezTo>
                  <a:pt x="429" y="349"/>
                  <a:pt x="429" y="349"/>
                  <a:pt x="429" y="349"/>
                </a:cubicBezTo>
                <a:cubicBezTo>
                  <a:pt x="428" y="351"/>
                  <a:pt x="427" y="352"/>
                  <a:pt x="427" y="354"/>
                </a:cubicBezTo>
                <a:cubicBezTo>
                  <a:pt x="427" y="356"/>
                  <a:pt x="428" y="358"/>
                  <a:pt x="429" y="359"/>
                </a:cubicBezTo>
                <a:cubicBezTo>
                  <a:pt x="456" y="385"/>
                  <a:pt x="456" y="385"/>
                  <a:pt x="456" y="385"/>
                </a:cubicBezTo>
                <a:cubicBezTo>
                  <a:pt x="457" y="387"/>
                  <a:pt x="459" y="387"/>
                  <a:pt x="460" y="387"/>
                </a:cubicBezTo>
                <a:cubicBezTo>
                  <a:pt x="462" y="387"/>
                  <a:pt x="464" y="387"/>
                  <a:pt x="465" y="385"/>
                </a:cubicBezTo>
                <a:cubicBezTo>
                  <a:pt x="492" y="359"/>
                  <a:pt x="492" y="359"/>
                  <a:pt x="492" y="359"/>
                </a:cubicBezTo>
                <a:cubicBezTo>
                  <a:pt x="494" y="356"/>
                  <a:pt x="494" y="352"/>
                  <a:pt x="492" y="349"/>
                </a:cubicBezTo>
                <a:lnTo>
                  <a:pt x="465" y="323"/>
                </a:lnTo>
                <a:close/>
                <a:moveTo>
                  <a:pt x="1663" y="486"/>
                </a:moveTo>
                <a:cubicBezTo>
                  <a:pt x="1645" y="486"/>
                  <a:pt x="1633" y="498"/>
                  <a:pt x="1633" y="517"/>
                </a:cubicBezTo>
                <a:cubicBezTo>
                  <a:pt x="1633" y="535"/>
                  <a:pt x="1645" y="548"/>
                  <a:pt x="1663" y="548"/>
                </a:cubicBezTo>
                <a:cubicBezTo>
                  <a:pt x="1681" y="548"/>
                  <a:pt x="1693" y="535"/>
                  <a:pt x="1693" y="516"/>
                </a:cubicBezTo>
                <a:cubicBezTo>
                  <a:pt x="1693" y="498"/>
                  <a:pt x="1681" y="486"/>
                  <a:pt x="1663" y="486"/>
                </a:cubicBezTo>
                <a:close/>
                <a:moveTo>
                  <a:pt x="1663" y="540"/>
                </a:moveTo>
                <a:cubicBezTo>
                  <a:pt x="1652" y="540"/>
                  <a:pt x="1643" y="531"/>
                  <a:pt x="1643" y="517"/>
                </a:cubicBezTo>
                <a:cubicBezTo>
                  <a:pt x="1643" y="501"/>
                  <a:pt x="1652" y="493"/>
                  <a:pt x="1663" y="493"/>
                </a:cubicBezTo>
                <a:cubicBezTo>
                  <a:pt x="1675" y="493"/>
                  <a:pt x="1683" y="501"/>
                  <a:pt x="1683" y="517"/>
                </a:cubicBezTo>
                <a:cubicBezTo>
                  <a:pt x="1683" y="531"/>
                  <a:pt x="1675" y="540"/>
                  <a:pt x="1663" y="540"/>
                </a:cubicBezTo>
                <a:close/>
                <a:moveTo>
                  <a:pt x="1471" y="546"/>
                </a:moveTo>
                <a:cubicBezTo>
                  <a:pt x="1529" y="546"/>
                  <a:pt x="1529" y="546"/>
                  <a:pt x="1529" y="546"/>
                </a:cubicBezTo>
                <a:cubicBezTo>
                  <a:pt x="1529" y="537"/>
                  <a:pt x="1529" y="537"/>
                  <a:pt x="1529" y="537"/>
                </a:cubicBezTo>
                <a:cubicBezTo>
                  <a:pt x="1481" y="537"/>
                  <a:pt x="1481" y="537"/>
                  <a:pt x="1481" y="537"/>
                </a:cubicBezTo>
                <a:cubicBezTo>
                  <a:pt x="1481" y="507"/>
                  <a:pt x="1481" y="507"/>
                  <a:pt x="1481" y="507"/>
                </a:cubicBezTo>
                <a:cubicBezTo>
                  <a:pt x="1525" y="507"/>
                  <a:pt x="1525" y="507"/>
                  <a:pt x="1525" y="507"/>
                </a:cubicBezTo>
                <a:cubicBezTo>
                  <a:pt x="1525" y="499"/>
                  <a:pt x="1525" y="499"/>
                  <a:pt x="1525" y="499"/>
                </a:cubicBezTo>
                <a:cubicBezTo>
                  <a:pt x="1481" y="499"/>
                  <a:pt x="1481" y="499"/>
                  <a:pt x="1481" y="499"/>
                </a:cubicBezTo>
                <a:cubicBezTo>
                  <a:pt x="1481" y="471"/>
                  <a:pt x="1481" y="471"/>
                  <a:pt x="1481" y="471"/>
                </a:cubicBezTo>
                <a:cubicBezTo>
                  <a:pt x="1529" y="471"/>
                  <a:pt x="1529" y="471"/>
                  <a:pt x="1529" y="471"/>
                </a:cubicBezTo>
                <a:cubicBezTo>
                  <a:pt x="1529" y="462"/>
                  <a:pt x="1529" y="462"/>
                  <a:pt x="1529" y="462"/>
                </a:cubicBezTo>
                <a:cubicBezTo>
                  <a:pt x="1471" y="462"/>
                  <a:pt x="1471" y="462"/>
                  <a:pt x="1471" y="462"/>
                </a:cubicBezTo>
                <a:lnTo>
                  <a:pt x="1471" y="546"/>
                </a:lnTo>
                <a:close/>
                <a:moveTo>
                  <a:pt x="105" y="275"/>
                </a:moveTo>
                <a:cubicBezTo>
                  <a:pt x="95" y="265"/>
                  <a:pt x="79" y="265"/>
                  <a:pt x="69" y="275"/>
                </a:cubicBezTo>
                <a:cubicBezTo>
                  <a:pt x="8" y="337"/>
                  <a:pt x="8" y="337"/>
                  <a:pt x="8" y="337"/>
                </a:cubicBezTo>
                <a:cubicBezTo>
                  <a:pt x="3" y="342"/>
                  <a:pt x="0" y="348"/>
                  <a:pt x="0" y="355"/>
                </a:cubicBezTo>
                <a:cubicBezTo>
                  <a:pt x="0" y="361"/>
                  <a:pt x="3" y="368"/>
                  <a:pt x="8" y="372"/>
                </a:cubicBezTo>
                <a:cubicBezTo>
                  <a:pt x="52" y="416"/>
                  <a:pt x="52" y="416"/>
                  <a:pt x="52" y="416"/>
                </a:cubicBezTo>
                <a:cubicBezTo>
                  <a:pt x="34" y="433"/>
                  <a:pt x="34" y="433"/>
                  <a:pt x="34" y="433"/>
                </a:cubicBezTo>
                <a:cubicBezTo>
                  <a:pt x="25" y="443"/>
                  <a:pt x="25" y="459"/>
                  <a:pt x="34" y="469"/>
                </a:cubicBezTo>
                <a:cubicBezTo>
                  <a:pt x="39" y="474"/>
                  <a:pt x="46" y="476"/>
                  <a:pt x="52" y="476"/>
                </a:cubicBezTo>
                <a:cubicBezTo>
                  <a:pt x="59" y="476"/>
                  <a:pt x="65" y="474"/>
                  <a:pt x="70" y="469"/>
                </a:cubicBezTo>
                <a:cubicBezTo>
                  <a:pt x="105" y="434"/>
                  <a:pt x="105" y="434"/>
                  <a:pt x="105" y="434"/>
                </a:cubicBezTo>
                <a:cubicBezTo>
                  <a:pt x="105" y="434"/>
                  <a:pt x="105" y="434"/>
                  <a:pt x="105" y="434"/>
                </a:cubicBezTo>
                <a:cubicBezTo>
                  <a:pt x="166" y="372"/>
                  <a:pt x="166" y="372"/>
                  <a:pt x="166" y="372"/>
                </a:cubicBezTo>
                <a:cubicBezTo>
                  <a:pt x="171" y="368"/>
                  <a:pt x="174" y="361"/>
                  <a:pt x="174" y="355"/>
                </a:cubicBezTo>
                <a:cubicBezTo>
                  <a:pt x="174" y="348"/>
                  <a:pt x="171" y="342"/>
                  <a:pt x="166" y="337"/>
                </a:cubicBezTo>
                <a:lnTo>
                  <a:pt x="105" y="275"/>
                </a:lnTo>
                <a:close/>
                <a:moveTo>
                  <a:pt x="118" y="359"/>
                </a:moveTo>
                <a:cubicBezTo>
                  <a:pt x="92" y="385"/>
                  <a:pt x="92" y="385"/>
                  <a:pt x="92" y="385"/>
                </a:cubicBezTo>
                <a:cubicBezTo>
                  <a:pt x="91" y="386"/>
                  <a:pt x="89" y="387"/>
                  <a:pt x="87" y="387"/>
                </a:cubicBezTo>
                <a:cubicBezTo>
                  <a:pt x="85" y="387"/>
                  <a:pt x="84" y="386"/>
                  <a:pt x="82" y="385"/>
                </a:cubicBezTo>
                <a:cubicBezTo>
                  <a:pt x="56" y="359"/>
                  <a:pt x="56" y="359"/>
                  <a:pt x="56" y="359"/>
                </a:cubicBezTo>
                <a:cubicBezTo>
                  <a:pt x="55" y="357"/>
                  <a:pt x="54" y="356"/>
                  <a:pt x="54" y="354"/>
                </a:cubicBezTo>
                <a:cubicBezTo>
                  <a:pt x="54" y="352"/>
                  <a:pt x="55" y="350"/>
                  <a:pt x="56" y="349"/>
                </a:cubicBezTo>
                <a:cubicBezTo>
                  <a:pt x="82" y="322"/>
                  <a:pt x="82" y="322"/>
                  <a:pt x="82" y="322"/>
                </a:cubicBezTo>
                <a:cubicBezTo>
                  <a:pt x="85" y="320"/>
                  <a:pt x="89" y="320"/>
                  <a:pt x="92" y="322"/>
                </a:cubicBezTo>
                <a:cubicBezTo>
                  <a:pt x="118" y="349"/>
                  <a:pt x="118" y="349"/>
                  <a:pt x="118" y="349"/>
                </a:cubicBezTo>
                <a:cubicBezTo>
                  <a:pt x="121" y="352"/>
                  <a:pt x="121" y="356"/>
                  <a:pt x="118" y="359"/>
                </a:cubicBezTo>
                <a:close/>
                <a:moveTo>
                  <a:pt x="69" y="232"/>
                </a:moveTo>
                <a:cubicBezTo>
                  <a:pt x="74" y="237"/>
                  <a:pt x="81" y="239"/>
                  <a:pt x="87" y="239"/>
                </a:cubicBezTo>
                <a:cubicBezTo>
                  <a:pt x="94" y="239"/>
                  <a:pt x="100" y="237"/>
                  <a:pt x="105" y="232"/>
                </a:cubicBezTo>
                <a:cubicBezTo>
                  <a:pt x="134" y="202"/>
                  <a:pt x="134" y="202"/>
                  <a:pt x="134" y="202"/>
                </a:cubicBezTo>
                <a:cubicBezTo>
                  <a:pt x="139" y="198"/>
                  <a:pt x="142" y="191"/>
                  <a:pt x="142" y="184"/>
                </a:cubicBezTo>
                <a:cubicBezTo>
                  <a:pt x="142" y="178"/>
                  <a:pt x="139" y="171"/>
                  <a:pt x="134" y="167"/>
                </a:cubicBezTo>
                <a:cubicBezTo>
                  <a:pt x="105" y="137"/>
                  <a:pt x="105" y="137"/>
                  <a:pt x="105" y="137"/>
                </a:cubicBezTo>
                <a:cubicBezTo>
                  <a:pt x="100" y="133"/>
                  <a:pt x="94" y="130"/>
                  <a:pt x="87" y="130"/>
                </a:cubicBezTo>
                <a:cubicBezTo>
                  <a:pt x="80" y="130"/>
                  <a:pt x="74" y="133"/>
                  <a:pt x="69" y="13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35" y="171"/>
                  <a:pt x="33" y="178"/>
                  <a:pt x="33" y="184"/>
                </a:cubicBezTo>
                <a:cubicBezTo>
                  <a:pt x="33" y="191"/>
                  <a:pt x="35" y="198"/>
                  <a:pt x="40" y="202"/>
                </a:cubicBezTo>
                <a:lnTo>
                  <a:pt x="69" y="232"/>
                </a:lnTo>
                <a:close/>
                <a:moveTo>
                  <a:pt x="1847" y="281"/>
                </a:moveTo>
                <a:cubicBezTo>
                  <a:pt x="1847" y="200"/>
                  <a:pt x="1771" y="186"/>
                  <a:pt x="1709" y="170"/>
                </a:cubicBezTo>
                <a:cubicBezTo>
                  <a:pt x="1659" y="158"/>
                  <a:pt x="1610" y="147"/>
                  <a:pt x="1610" y="103"/>
                </a:cubicBezTo>
                <a:cubicBezTo>
                  <a:pt x="1610" y="69"/>
                  <a:pt x="1644" y="39"/>
                  <a:pt x="1700" y="39"/>
                </a:cubicBezTo>
                <a:cubicBezTo>
                  <a:pt x="1754" y="39"/>
                  <a:pt x="1796" y="57"/>
                  <a:pt x="1822" y="81"/>
                </a:cubicBezTo>
                <a:cubicBezTo>
                  <a:pt x="1833" y="81"/>
                  <a:pt x="1833" y="81"/>
                  <a:pt x="1833" y="81"/>
                </a:cubicBezTo>
                <a:cubicBezTo>
                  <a:pt x="1833" y="41"/>
                  <a:pt x="1833" y="41"/>
                  <a:pt x="1833" y="41"/>
                </a:cubicBezTo>
                <a:cubicBezTo>
                  <a:pt x="1812" y="21"/>
                  <a:pt x="1764" y="0"/>
                  <a:pt x="1710" y="0"/>
                </a:cubicBezTo>
                <a:cubicBezTo>
                  <a:pt x="1619" y="0"/>
                  <a:pt x="1565" y="46"/>
                  <a:pt x="1565" y="104"/>
                </a:cubicBezTo>
                <a:cubicBezTo>
                  <a:pt x="1565" y="183"/>
                  <a:pt x="1641" y="196"/>
                  <a:pt x="1703" y="211"/>
                </a:cubicBezTo>
                <a:cubicBezTo>
                  <a:pt x="1754" y="223"/>
                  <a:pt x="1803" y="236"/>
                  <a:pt x="1803" y="280"/>
                </a:cubicBezTo>
                <a:cubicBezTo>
                  <a:pt x="1803" y="307"/>
                  <a:pt x="1772" y="341"/>
                  <a:pt x="1712" y="341"/>
                </a:cubicBezTo>
                <a:cubicBezTo>
                  <a:pt x="1665" y="341"/>
                  <a:pt x="1606" y="315"/>
                  <a:pt x="1572" y="279"/>
                </a:cubicBezTo>
                <a:cubicBezTo>
                  <a:pt x="1561" y="279"/>
                  <a:pt x="1561" y="279"/>
                  <a:pt x="1561" y="279"/>
                </a:cubicBezTo>
                <a:cubicBezTo>
                  <a:pt x="1561" y="331"/>
                  <a:pt x="1561" y="331"/>
                  <a:pt x="1561" y="331"/>
                </a:cubicBezTo>
                <a:cubicBezTo>
                  <a:pt x="1606" y="365"/>
                  <a:pt x="1652" y="380"/>
                  <a:pt x="1712" y="380"/>
                </a:cubicBezTo>
                <a:cubicBezTo>
                  <a:pt x="1797" y="380"/>
                  <a:pt x="1847" y="334"/>
                  <a:pt x="1847" y="281"/>
                </a:cubicBezTo>
                <a:close/>
                <a:moveTo>
                  <a:pt x="1821" y="486"/>
                </a:moveTo>
                <a:cubicBezTo>
                  <a:pt x="1812" y="486"/>
                  <a:pt x="1805" y="489"/>
                  <a:pt x="1800" y="493"/>
                </a:cubicBezTo>
                <a:cubicBezTo>
                  <a:pt x="1800" y="502"/>
                  <a:pt x="1800" y="502"/>
                  <a:pt x="1800" y="502"/>
                </a:cubicBezTo>
                <a:cubicBezTo>
                  <a:pt x="1802" y="502"/>
                  <a:pt x="1802" y="502"/>
                  <a:pt x="1802" y="502"/>
                </a:cubicBezTo>
                <a:cubicBezTo>
                  <a:pt x="1807" y="497"/>
                  <a:pt x="1812" y="494"/>
                  <a:pt x="1821" y="494"/>
                </a:cubicBezTo>
                <a:cubicBezTo>
                  <a:pt x="1829" y="494"/>
                  <a:pt x="1835" y="499"/>
                  <a:pt x="1837" y="505"/>
                </a:cubicBezTo>
                <a:cubicBezTo>
                  <a:pt x="1836" y="507"/>
                  <a:pt x="1836" y="507"/>
                  <a:pt x="1836" y="507"/>
                </a:cubicBezTo>
                <a:cubicBezTo>
                  <a:pt x="1832" y="507"/>
                  <a:pt x="1823" y="509"/>
                  <a:pt x="1819" y="510"/>
                </a:cubicBezTo>
                <a:cubicBezTo>
                  <a:pt x="1805" y="513"/>
                  <a:pt x="1796" y="518"/>
                  <a:pt x="1796" y="530"/>
                </a:cubicBezTo>
                <a:cubicBezTo>
                  <a:pt x="1796" y="540"/>
                  <a:pt x="1804" y="548"/>
                  <a:pt x="1816" y="548"/>
                </a:cubicBezTo>
                <a:cubicBezTo>
                  <a:pt x="1824" y="548"/>
                  <a:pt x="1831" y="545"/>
                  <a:pt x="1836" y="539"/>
                </a:cubicBezTo>
                <a:cubicBezTo>
                  <a:pt x="1837" y="539"/>
                  <a:pt x="1837" y="539"/>
                  <a:pt x="1837" y="539"/>
                </a:cubicBezTo>
                <a:cubicBezTo>
                  <a:pt x="1837" y="546"/>
                  <a:pt x="1837" y="546"/>
                  <a:pt x="1837" y="546"/>
                </a:cubicBezTo>
                <a:cubicBezTo>
                  <a:pt x="1846" y="546"/>
                  <a:pt x="1846" y="546"/>
                  <a:pt x="1846" y="546"/>
                </a:cubicBezTo>
                <a:cubicBezTo>
                  <a:pt x="1846" y="533"/>
                  <a:pt x="1846" y="522"/>
                  <a:pt x="1846" y="509"/>
                </a:cubicBezTo>
                <a:cubicBezTo>
                  <a:pt x="1846" y="495"/>
                  <a:pt x="1837" y="486"/>
                  <a:pt x="1821" y="486"/>
                </a:cubicBezTo>
                <a:close/>
                <a:moveTo>
                  <a:pt x="1837" y="528"/>
                </a:moveTo>
                <a:cubicBezTo>
                  <a:pt x="1837" y="527"/>
                  <a:pt x="1837" y="527"/>
                  <a:pt x="1837" y="527"/>
                </a:cubicBezTo>
                <a:cubicBezTo>
                  <a:pt x="1837" y="536"/>
                  <a:pt x="1826" y="539"/>
                  <a:pt x="1820" y="539"/>
                </a:cubicBezTo>
                <a:cubicBezTo>
                  <a:pt x="1811" y="539"/>
                  <a:pt x="1805" y="536"/>
                  <a:pt x="1805" y="530"/>
                </a:cubicBezTo>
                <a:cubicBezTo>
                  <a:pt x="1805" y="523"/>
                  <a:pt x="1810" y="520"/>
                  <a:pt x="1822" y="518"/>
                </a:cubicBezTo>
                <a:cubicBezTo>
                  <a:pt x="1825" y="517"/>
                  <a:pt x="1832" y="516"/>
                  <a:pt x="1837" y="515"/>
                </a:cubicBezTo>
                <a:lnTo>
                  <a:pt x="1837" y="528"/>
                </a:lnTo>
                <a:close/>
                <a:moveTo>
                  <a:pt x="1775" y="472"/>
                </a:moveTo>
                <a:cubicBezTo>
                  <a:pt x="1784" y="472"/>
                  <a:pt x="1784" y="472"/>
                  <a:pt x="1784" y="472"/>
                </a:cubicBezTo>
                <a:cubicBezTo>
                  <a:pt x="1784" y="460"/>
                  <a:pt x="1784" y="460"/>
                  <a:pt x="1784" y="460"/>
                </a:cubicBezTo>
                <a:cubicBezTo>
                  <a:pt x="1775" y="460"/>
                  <a:pt x="1775" y="460"/>
                  <a:pt x="1775" y="460"/>
                </a:cubicBezTo>
                <a:lnTo>
                  <a:pt x="1775" y="472"/>
                </a:lnTo>
                <a:close/>
                <a:moveTo>
                  <a:pt x="456" y="217"/>
                </a:moveTo>
                <a:cubicBezTo>
                  <a:pt x="457" y="218"/>
                  <a:pt x="459" y="219"/>
                  <a:pt x="460" y="219"/>
                </a:cubicBezTo>
                <a:cubicBezTo>
                  <a:pt x="462" y="219"/>
                  <a:pt x="464" y="218"/>
                  <a:pt x="465" y="217"/>
                </a:cubicBezTo>
                <a:cubicBezTo>
                  <a:pt x="492" y="191"/>
                  <a:pt x="492" y="191"/>
                  <a:pt x="492" y="191"/>
                </a:cubicBezTo>
                <a:cubicBezTo>
                  <a:pt x="494" y="188"/>
                  <a:pt x="494" y="184"/>
                  <a:pt x="492" y="181"/>
                </a:cubicBezTo>
                <a:cubicBezTo>
                  <a:pt x="465" y="155"/>
                  <a:pt x="465" y="155"/>
                  <a:pt x="465" y="155"/>
                </a:cubicBezTo>
                <a:cubicBezTo>
                  <a:pt x="464" y="153"/>
                  <a:pt x="462" y="153"/>
                  <a:pt x="460" y="153"/>
                </a:cubicBezTo>
                <a:cubicBezTo>
                  <a:pt x="459" y="153"/>
                  <a:pt x="457" y="153"/>
                  <a:pt x="456" y="155"/>
                </a:cubicBezTo>
                <a:cubicBezTo>
                  <a:pt x="429" y="181"/>
                  <a:pt x="429" y="181"/>
                  <a:pt x="429" y="181"/>
                </a:cubicBezTo>
                <a:cubicBezTo>
                  <a:pt x="428" y="182"/>
                  <a:pt x="427" y="184"/>
                  <a:pt x="427" y="186"/>
                </a:cubicBezTo>
                <a:cubicBezTo>
                  <a:pt x="427" y="188"/>
                  <a:pt x="428" y="189"/>
                  <a:pt x="429" y="191"/>
                </a:cubicBezTo>
                <a:lnTo>
                  <a:pt x="456" y="217"/>
                </a:lnTo>
                <a:close/>
                <a:moveTo>
                  <a:pt x="1737" y="486"/>
                </a:moveTo>
                <a:cubicBezTo>
                  <a:pt x="1729" y="486"/>
                  <a:pt x="1721" y="489"/>
                  <a:pt x="1717" y="497"/>
                </a:cubicBezTo>
                <a:cubicBezTo>
                  <a:pt x="1715" y="497"/>
                  <a:pt x="1715" y="497"/>
                  <a:pt x="1715" y="497"/>
                </a:cubicBezTo>
                <a:cubicBezTo>
                  <a:pt x="1715" y="487"/>
                  <a:pt x="1715" y="487"/>
                  <a:pt x="1715" y="487"/>
                </a:cubicBezTo>
                <a:cubicBezTo>
                  <a:pt x="1707" y="487"/>
                  <a:pt x="1707" y="487"/>
                  <a:pt x="1707" y="487"/>
                </a:cubicBezTo>
                <a:cubicBezTo>
                  <a:pt x="1707" y="546"/>
                  <a:pt x="1707" y="546"/>
                  <a:pt x="1707" y="546"/>
                </a:cubicBezTo>
                <a:cubicBezTo>
                  <a:pt x="1716" y="546"/>
                  <a:pt x="1716" y="546"/>
                  <a:pt x="1716" y="546"/>
                </a:cubicBezTo>
                <a:cubicBezTo>
                  <a:pt x="1716" y="508"/>
                  <a:pt x="1716" y="508"/>
                  <a:pt x="1716" y="508"/>
                </a:cubicBezTo>
                <a:cubicBezTo>
                  <a:pt x="1716" y="500"/>
                  <a:pt x="1727" y="494"/>
                  <a:pt x="1734" y="494"/>
                </a:cubicBezTo>
                <a:cubicBezTo>
                  <a:pt x="1743" y="494"/>
                  <a:pt x="1750" y="499"/>
                  <a:pt x="1750" y="509"/>
                </a:cubicBezTo>
                <a:cubicBezTo>
                  <a:pt x="1750" y="546"/>
                  <a:pt x="1750" y="546"/>
                  <a:pt x="1750" y="546"/>
                </a:cubicBezTo>
                <a:cubicBezTo>
                  <a:pt x="1759" y="546"/>
                  <a:pt x="1759" y="546"/>
                  <a:pt x="1759" y="546"/>
                </a:cubicBezTo>
                <a:cubicBezTo>
                  <a:pt x="1759" y="508"/>
                  <a:pt x="1759" y="508"/>
                  <a:pt x="1759" y="508"/>
                </a:cubicBezTo>
                <a:cubicBezTo>
                  <a:pt x="1759" y="493"/>
                  <a:pt x="1750" y="486"/>
                  <a:pt x="1737" y="486"/>
                </a:cubicBezTo>
                <a:close/>
                <a:moveTo>
                  <a:pt x="1270" y="497"/>
                </a:moveTo>
                <a:cubicBezTo>
                  <a:pt x="1268" y="497"/>
                  <a:pt x="1268" y="497"/>
                  <a:pt x="1268" y="497"/>
                </a:cubicBezTo>
                <a:cubicBezTo>
                  <a:pt x="1268" y="487"/>
                  <a:pt x="1268" y="487"/>
                  <a:pt x="1268" y="487"/>
                </a:cubicBezTo>
                <a:cubicBezTo>
                  <a:pt x="1259" y="487"/>
                  <a:pt x="1259" y="487"/>
                  <a:pt x="1259" y="487"/>
                </a:cubicBezTo>
                <a:cubicBezTo>
                  <a:pt x="1259" y="546"/>
                  <a:pt x="1259" y="546"/>
                  <a:pt x="1259" y="546"/>
                </a:cubicBezTo>
                <a:cubicBezTo>
                  <a:pt x="1269" y="546"/>
                  <a:pt x="1269" y="546"/>
                  <a:pt x="1269" y="546"/>
                </a:cubicBezTo>
                <a:cubicBezTo>
                  <a:pt x="1269" y="512"/>
                  <a:pt x="1269" y="512"/>
                  <a:pt x="1269" y="512"/>
                </a:cubicBezTo>
                <a:cubicBezTo>
                  <a:pt x="1269" y="502"/>
                  <a:pt x="1276" y="495"/>
                  <a:pt x="1283" y="495"/>
                </a:cubicBezTo>
                <a:cubicBezTo>
                  <a:pt x="1291" y="495"/>
                  <a:pt x="1291" y="495"/>
                  <a:pt x="1291" y="495"/>
                </a:cubicBezTo>
                <a:cubicBezTo>
                  <a:pt x="1291" y="486"/>
                  <a:pt x="1291" y="486"/>
                  <a:pt x="1291" y="486"/>
                </a:cubicBezTo>
                <a:cubicBezTo>
                  <a:pt x="1283" y="486"/>
                  <a:pt x="1283" y="486"/>
                  <a:pt x="1283" y="486"/>
                </a:cubicBezTo>
                <a:cubicBezTo>
                  <a:pt x="1276" y="486"/>
                  <a:pt x="1272" y="490"/>
                  <a:pt x="1270" y="497"/>
                </a:cubicBezTo>
                <a:close/>
                <a:moveTo>
                  <a:pt x="1302" y="546"/>
                </a:moveTo>
                <a:cubicBezTo>
                  <a:pt x="1311" y="546"/>
                  <a:pt x="1311" y="546"/>
                  <a:pt x="1311" y="546"/>
                </a:cubicBezTo>
                <a:cubicBezTo>
                  <a:pt x="1311" y="487"/>
                  <a:pt x="1311" y="487"/>
                  <a:pt x="1311" y="487"/>
                </a:cubicBezTo>
                <a:cubicBezTo>
                  <a:pt x="1302" y="487"/>
                  <a:pt x="1302" y="487"/>
                  <a:pt x="1302" y="487"/>
                </a:cubicBezTo>
                <a:lnTo>
                  <a:pt x="1302" y="546"/>
                </a:lnTo>
                <a:close/>
                <a:moveTo>
                  <a:pt x="1330" y="5"/>
                </a:moveTo>
                <a:cubicBezTo>
                  <a:pt x="1196" y="361"/>
                  <a:pt x="1196" y="361"/>
                  <a:pt x="1196" y="361"/>
                </a:cubicBezTo>
                <a:cubicBezTo>
                  <a:pt x="1196" y="373"/>
                  <a:pt x="1196" y="373"/>
                  <a:pt x="1196" y="373"/>
                </a:cubicBezTo>
                <a:cubicBezTo>
                  <a:pt x="1235" y="373"/>
                  <a:pt x="1235" y="373"/>
                  <a:pt x="1235" y="373"/>
                </a:cubicBezTo>
                <a:cubicBezTo>
                  <a:pt x="1284" y="242"/>
                  <a:pt x="1284" y="242"/>
                  <a:pt x="1284" y="242"/>
                </a:cubicBezTo>
                <a:cubicBezTo>
                  <a:pt x="1442" y="242"/>
                  <a:pt x="1442" y="242"/>
                  <a:pt x="1442" y="242"/>
                </a:cubicBezTo>
                <a:cubicBezTo>
                  <a:pt x="1493" y="373"/>
                  <a:pt x="1493" y="373"/>
                  <a:pt x="1493" y="373"/>
                </a:cubicBezTo>
                <a:cubicBezTo>
                  <a:pt x="1536" y="373"/>
                  <a:pt x="1536" y="373"/>
                  <a:pt x="1536" y="373"/>
                </a:cubicBezTo>
                <a:cubicBezTo>
                  <a:pt x="1536" y="361"/>
                  <a:pt x="1536" y="361"/>
                  <a:pt x="1536" y="361"/>
                </a:cubicBezTo>
                <a:cubicBezTo>
                  <a:pt x="1398" y="5"/>
                  <a:pt x="1398" y="5"/>
                  <a:pt x="1398" y="5"/>
                </a:cubicBezTo>
                <a:lnTo>
                  <a:pt x="1330" y="5"/>
                </a:lnTo>
                <a:close/>
                <a:moveTo>
                  <a:pt x="1298" y="205"/>
                </a:moveTo>
                <a:cubicBezTo>
                  <a:pt x="1353" y="58"/>
                  <a:pt x="1353" y="58"/>
                  <a:pt x="1353" y="58"/>
                </a:cubicBezTo>
                <a:cubicBezTo>
                  <a:pt x="1361" y="35"/>
                  <a:pt x="1361" y="35"/>
                  <a:pt x="1361" y="35"/>
                </a:cubicBezTo>
                <a:cubicBezTo>
                  <a:pt x="1363" y="35"/>
                  <a:pt x="1363" y="35"/>
                  <a:pt x="1363" y="35"/>
                </a:cubicBezTo>
                <a:cubicBezTo>
                  <a:pt x="1371" y="58"/>
                  <a:pt x="1371" y="58"/>
                  <a:pt x="1371" y="58"/>
                </a:cubicBezTo>
                <a:cubicBezTo>
                  <a:pt x="1427" y="205"/>
                  <a:pt x="1427" y="205"/>
                  <a:pt x="1427" y="205"/>
                </a:cubicBezTo>
                <a:lnTo>
                  <a:pt x="1298" y="205"/>
                </a:lnTo>
                <a:close/>
                <a:moveTo>
                  <a:pt x="1217" y="486"/>
                </a:moveTo>
                <a:cubicBezTo>
                  <a:pt x="1210" y="486"/>
                  <a:pt x="1203" y="489"/>
                  <a:pt x="1200" y="494"/>
                </a:cubicBezTo>
                <a:cubicBezTo>
                  <a:pt x="1199" y="494"/>
                  <a:pt x="1199" y="494"/>
                  <a:pt x="1199" y="494"/>
                </a:cubicBezTo>
                <a:cubicBezTo>
                  <a:pt x="1199" y="487"/>
                  <a:pt x="1199" y="487"/>
                  <a:pt x="1199" y="487"/>
                </a:cubicBezTo>
                <a:cubicBezTo>
                  <a:pt x="1189" y="487"/>
                  <a:pt x="1189" y="487"/>
                  <a:pt x="1189" y="487"/>
                </a:cubicBezTo>
                <a:cubicBezTo>
                  <a:pt x="1189" y="571"/>
                  <a:pt x="1189" y="571"/>
                  <a:pt x="1189" y="571"/>
                </a:cubicBezTo>
                <a:cubicBezTo>
                  <a:pt x="1198" y="571"/>
                  <a:pt x="1198" y="571"/>
                  <a:pt x="1198" y="571"/>
                </a:cubicBezTo>
                <a:cubicBezTo>
                  <a:pt x="1198" y="538"/>
                  <a:pt x="1198" y="538"/>
                  <a:pt x="1198" y="538"/>
                </a:cubicBezTo>
                <a:cubicBezTo>
                  <a:pt x="1200" y="538"/>
                  <a:pt x="1200" y="538"/>
                  <a:pt x="1200" y="538"/>
                </a:cubicBezTo>
                <a:cubicBezTo>
                  <a:pt x="1202" y="544"/>
                  <a:pt x="1211" y="547"/>
                  <a:pt x="1217" y="547"/>
                </a:cubicBezTo>
                <a:cubicBezTo>
                  <a:pt x="1233" y="547"/>
                  <a:pt x="1246" y="535"/>
                  <a:pt x="1246" y="515"/>
                </a:cubicBezTo>
                <a:cubicBezTo>
                  <a:pt x="1246" y="497"/>
                  <a:pt x="1235" y="486"/>
                  <a:pt x="1217" y="486"/>
                </a:cubicBezTo>
                <a:close/>
                <a:moveTo>
                  <a:pt x="1216" y="539"/>
                </a:moveTo>
                <a:cubicBezTo>
                  <a:pt x="1207" y="539"/>
                  <a:pt x="1199" y="534"/>
                  <a:pt x="1198" y="527"/>
                </a:cubicBezTo>
                <a:cubicBezTo>
                  <a:pt x="1198" y="510"/>
                  <a:pt x="1198" y="510"/>
                  <a:pt x="1198" y="510"/>
                </a:cubicBezTo>
                <a:cubicBezTo>
                  <a:pt x="1199" y="500"/>
                  <a:pt x="1207" y="494"/>
                  <a:pt x="1216" y="494"/>
                </a:cubicBezTo>
                <a:cubicBezTo>
                  <a:pt x="1228" y="494"/>
                  <a:pt x="1237" y="502"/>
                  <a:pt x="1237" y="516"/>
                </a:cubicBezTo>
                <a:cubicBezTo>
                  <a:pt x="1237" y="531"/>
                  <a:pt x="1227" y="539"/>
                  <a:pt x="1216" y="539"/>
                </a:cubicBezTo>
                <a:close/>
                <a:moveTo>
                  <a:pt x="1302" y="472"/>
                </a:moveTo>
                <a:cubicBezTo>
                  <a:pt x="1311" y="472"/>
                  <a:pt x="1311" y="472"/>
                  <a:pt x="1311" y="472"/>
                </a:cubicBezTo>
                <a:cubicBezTo>
                  <a:pt x="1311" y="460"/>
                  <a:pt x="1311" y="460"/>
                  <a:pt x="1311" y="460"/>
                </a:cubicBezTo>
                <a:cubicBezTo>
                  <a:pt x="1302" y="460"/>
                  <a:pt x="1302" y="460"/>
                  <a:pt x="1302" y="460"/>
                </a:cubicBezTo>
                <a:lnTo>
                  <a:pt x="1302" y="472"/>
                </a:lnTo>
                <a:close/>
                <a:moveTo>
                  <a:pt x="1436" y="517"/>
                </a:moveTo>
                <a:cubicBezTo>
                  <a:pt x="1436" y="499"/>
                  <a:pt x="1428" y="486"/>
                  <a:pt x="1408" y="486"/>
                </a:cubicBezTo>
                <a:cubicBezTo>
                  <a:pt x="1390" y="486"/>
                  <a:pt x="1380" y="499"/>
                  <a:pt x="1380" y="516"/>
                </a:cubicBezTo>
                <a:cubicBezTo>
                  <a:pt x="1380" y="537"/>
                  <a:pt x="1391" y="548"/>
                  <a:pt x="1412" y="548"/>
                </a:cubicBezTo>
                <a:cubicBezTo>
                  <a:pt x="1418" y="548"/>
                  <a:pt x="1427" y="546"/>
                  <a:pt x="1433" y="540"/>
                </a:cubicBezTo>
                <a:cubicBezTo>
                  <a:pt x="1433" y="533"/>
                  <a:pt x="1433" y="533"/>
                  <a:pt x="1433" y="533"/>
                </a:cubicBezTo>
                <a:cubicBezTo>
                  <a:pt x="1431" y="533"/>
                  <a:pt x="1431" y="533"/>
                  <a:pt x="1431" y="533"/>
                </a:cubicBezTo>
                <a:cubicBezTo>
                  <a:pt x="1425" y="537"/>
                  <a:pt x="1418" y="539"/>
                  <a:pt x="1412" y="539"/>
                </a:cubicBezTo>
                <a:cubicBezTo>
                  <a:pt x="1401" y="539"/>
                  <a:pt x="1395" y="535"/>
                  <a:pt x="1391" y="527"/>
                </a:cubicBezTo>
                <a:cubicBezTo>
                  <a:pt x="1390" y="525"/>
                  <a:pt x="1390" y="522"/>
                  <a:pt x="1390" y="518"/>
                </a:cubicBezTo>
                <a:cubicBezTo>
                  <a:pt x="1390" y="517"/>
                  <a:pt x="1390" y="517"/>
                  <a:pt x="1390" y="517"/>
                </a:cubicBezTo>
                <a:lnTo>
                  <a:pt x="1436" y="517"/>
                </a:lnTo>
                <a:close/>
                <a:moveTo>
                  <a:pt x="1408" y="493"/>
                </a:moveTo>
                <a:cubicBezTo>
                  <a:pt x="1419" y="493"/>
                  <a:pt x="1425" y="500"/>
                  <a:pt x="1426" y="510"/>
                </a:cubicBezTo>
                <a:cubicBezTo>
                  <a:pt x="1390" y="510"/>
                  <a:pt x="1390" y="510"/>
                  <a:pt x="1390" y="510"/>
                </a:cubicBezTo>
                <a:cubicBezTo>
                  <a:pt x="1392" y="500"/>
                  <a:pt x="1397" y="493"/>
                  <a:pt x="1408" y="493"/>
                </a:cubicBezTo>
                <a:close/>
                <a:moveTo>
                  <a:pt x="1335" y="501"/>
                </a:moveTo>
                <a:cubicBezTo>
                  <a:pt x="1335" y="496"/>
                  <a:pt x="1340" y="493"/>
                  <a:pt x="1350" y="493"/>
                </a:cubicBezTo>
                <a:cubicBezTo>
                  <a:pt x="1358" y="493"/>
                  <a:pt x="1364" y="498"/>
                  <a:pt x="1366" y="500"/>
                </a:cubicBezTo>
                <a:cubicBezTo>
                  <a:pt x="1368" y="500"/>
                  <a:pt x="1368" y="500"/>
                  <a:pt x="1368" y="500"/>
                </a:cubicBezTo>
                <a:cubicBezTo>
                  <a:pt x="1368" y="491"/>
                  <a:pt x="1368" y="491"/>
                  <a:pt x="1368" y="491"/>
                </a:cubicBezTo>
                <a:cubicBezTo>
                  <a:pt x="1365" y="489"/>
                  <a:pt x="1359" y="486"/>
                  <a:pt x="1350" y="486"/>
                </a:cubicBezTo>
                <a:cubicBezTo>
                  <a:pt x="1334" y="486"/>
                  <a:pt x="1326" y="493"/>
                  <a:pt x="1326" y="503"/>
                </a:cubicBezTo>
                <a:cubicBezTo>
                  <a:pt x="1326" y="523"/>
                  <a:pt x="1362" y="519"/>
                  <a:pt x="1362" y="531"/>
                </a:cubicBezTo>
                <a:cubicBezTo>
                  <a:pt x="1362" y="537"/>
                  <a:pt x="1358" y="540"/>
                  <a:pt x="1348" y="540"/>
                </a:cubicBezTo>
                <a:cubicBezTo>
                  <a:pt x="1341" y="540"/>
                  <a:pt x="1332" y="536"/>
                  <a:pt x="1329" y="532"/>
                </a:cubicBezTo>
                <a:cubicBezTo>
                  <a:pt x="1326" y="532"/>
                  <a:pt x="1326" y="532"/>
                  <a:pt x="1326" y="532"/>
                </a:cubicBezTo>
                <a:cubicBezTo>
                  <a:pt x="1326" y="541"/>
                  <a:pt x="1326" y="541"/>
                  <a:pt x="1326" y="541"/>
                </a:cubicBezTo>
                <a:cubicBezTo>
                  <a:pt x="1331" y="545"/>
                  <a:pt x="1339" y="548"/>
                  <a:pt x="1348" y="548"/>
                </a:cubicBezTo>
                <a:cubicBezTo>
                  <a:pt x="1365" y="548"/>
                  <a:pt x="1372" y="541"/>
                  <a:pt x="1372" y="531"/>
                </a:cubicBezTo>
                <a:cubicBezTo>
                  <a:pt x="1372" y="510"/>
                  <a:pt x="1335" y="516"/>
                  <a:pt x="1335" y="501"/>
                </a:cubicBezTo>
                <a:close/>
                <a:moveTo>
                  <a:pt x="912" y="546"/>
                </a:moveTo>
                <a:cubicBezTo>
                  <a:pt x="969" y="546"/>
                  <a:pt x="969" y="546"/>
                  <a:pt x="969" y="546"/>
                </a:cubicBezTo>
                <a:cubicBezTo>
                  <a:pt x="969" y="537"/>
                  <a:pt x="969" y="537"/>
                  <a:pt x="969" y="537"/>
                </a:cubicBezTo>
                <a:cubicBezTo>
                  <a:pt x="921" y="537"/>
                  <a:pt x="921" y="537"/>
                  <a:pt x="921" y="537"/>
                </a:cubicBezTo>
                <a:cubicBezTo>
                  <a:pt x="921" y="507"/>
                  <a:pt x="921" y="507"/>
                  <a:pt x="921" y="507"/>
                </a:cubicBezTo>
                <a:cubicBezTo>
                  <a:pt x="965" y="507"/>
                  <a:pt x="965" y="507"/>
                  <a:pt x="965" y="507"/>
                </a:cubicBezTo>
                <a:cubicBezTo>
                  <a:pt x="965" y="499"/>
                  <a:pt x="965" y="499"/>
                  <a:pt x="965" y="499"/>
                </a:cubicBezTo>
                <a:cubicBezTo>
                  <a:pt x="921" y="499"/>
                  <a:pt x="921" y="499"/>
                  <a:pt x="921" y="499"/>
                </a:cubicBezTo>
                <a:cubicBezTo>
                  <a:pt x="921" y="471"/>
                  <a:pt x="921" y="471"/>
                  <a:pt x="921" y="471"/>
                </a:cubicBezTo>
                <a:cubicBezTo>
                  <a:pt x="969" y="471"/>
                  <a:pt x="969" y="471"/>
                  <a:pt x="969" y="471"/>
                </a:cubicBezTo>
                <a:cubicBezTo>
                  <a:pt x="969" y="462"/>
                  <a:pt x="969" y="462"/>
                  <a:pt x="969" y="462"/>
                </a:cubicBezTo>
                <a:cubicBezTo>
                  <a:pt x="912" y="462"/>
                  <a:pt x="912" y="462"/>
                  <a:pt x="912" y="462"/>
                </a:cubicBezTo>
                <a:lnTo>
                  <a:pt x="912" y="546"/>
                </a:lnTo>
                <a:close/>
                <a:moveTo>
                  <a:pt x="1159" y="497"/>
                </a:moveTo>
                <a:cubicBezTo>
                  <a:pt x="1158" y="497"/>
                  <a:pt x="1158" y="497"/>
                  <a:pt x="1158" y="497"/>
                </a:cubicBezTo>
                <a:cubicBezTo>
                  <a:pt x="1158" y="487"/>
                  <a:pt x="1158" y="487"/>
                  <a:pt x="1158" y="487"/>
                </a:cubicBezTo>
                <a:cubicBezTo>
                  <a:pt x="1148" y="487"/>
                  <a:pt x="1148" y="487"/>
                  <a:pt x="1148" y="487"/>
                </a:cubicBezTo>
                <a:cubicBezTo>
                  <a:pt x="1148" y="546"/>
                  <a:pt x="1148" y="546"/>
                  <a:pt x="1148" y="546"/>
                </a:cubicBezTo>
                <a:cubicBezTo>
                  <a:pt x="1158" y="546"/>
                  <a:pt x="1158" y="546"/>
                  <a:pt x="1158" y="546"/>
                </a:cubicBezTo>
                <a:cubicBezTo>
                  <a:pt x="1158" y="512"/>
                  <a:pt x="1158" y="512"/>
                  <a:pt x="1158" y="512"/>
                </a:cubicBezTo>
                <a:cubicBezTo>
                  <a:pt x="1159" y="502"/>
                  <a:pt x="1165" y="495"/>
                  <a:pt x="1172" y="495"/>
                </a:cubicBezTo>
                <a:cubicBezTo>
                  <a:pt x="1180" y="495"/>
                  <a:pt x="1180" y="495"/>
                  <a:pt x="1180" y="495"/>
                </a:cubicBezTo>
                <a:cubicBezTo>
                  <a:pt x="1180" y="486"/>
                  <a:pt x="1180" y="486"/>
                  <a:pt x="1180" y="486"/>
                </a:cubicBezTo>
                <a:cubicBezTo>
                  <a:pt x="1172" y="486"/>
                  <a:pt x="1172" y="486"/>
                  <a:pt x="1172" y="486"/>
                </a:cubicBezTo>
                <a:cubicBezTo>
                  <a:pt x="1165" y="486"/>
                  <a:pt x="1161" y="490"/>
                  <a:pt x="1159" y="497"/>
                </a:cubicBezTo>
                <a:close/>
                <a:moveTo>
                  <a:pt x="767" y="20"/>
                </a:moveTo>
                <a:cubicBezTo>
                  <a:pt x="763" y="11"/>
                  <a:pt x="754" y="5"/>
                  <a:pt x="744" y="5"/>
                </a:cubicBezTo>
                <a:cubicBezTo>
                  <a:pt x="416" y="5"/>
                  <a:pt x="416" y="5"/>
                  <a:pt x="416" y="5"/>
                </a:cubicBezTo>
                <a:cubicBezTo>
                  <a:pt x="409" y="5"/>
                  <a:pt x="403" y="8"/>
                  <a:pt x="398" y="12"/>
                </a:cubicBezTo>
                <a:cubicBezTo>
                  <a:pt x="185" y="225"/>
                  <a:pt x="185" y="225"/>
                  <a:pt x="185" y="225"/>
                </a:cubicBezTo>
                <a:cubicBezTo>
                  <a:pt x="176" y="235"/>
                  <a:pt x="176" y="250"/>
                  <a:pt x="185" y="260"/>
                </a:cubicBezTo>
                <a:cubicBezTo>
                  <a:pt x="257" y="332"/>
                  <a:pt x="257" y="332"/>
                  <a:pt x="257" y="332"/>
                </a:cubicBezTo>
                <a:cubicBezTo>
                  <a:pt x="226" y="364"/>
                  <a:pt x="226" y="364"/>
                  <a:pt x="226" y="364"/>
                </a:cubicBezTo>
                <a:cubicBezTo>
                  <a:pt x="216" y="373"/>
                  <a:pt x="216" y="389"/>
                  <a:pt x="226" y="399"/>
                </a:cubicBezTo>
                <a:cubicBezTo>
                  <a:pt x="332" y="505"/>
                  <a:pt x="332" y="505"/>
                  <a:pt x="332" y="505"/>
                </a:cubicBezTo>
                <a:cubicBezTo>
                  <a:pt x="341" y="515"/>
                  <a:pt x="357" y="515"/>
                  <a:pt x="367" y="505"/>
                </a:cubicBezTo>
                <a:cubicBezTo>
                  <a:pt x="401" y="471"/>
                  <a:pt x="401" y="471"/>
                  <a:pt x="401" y="471"/>
                </a:cubicBezTo>
                <a:cubicBezTo>
                  <a:pt x="494" y="564"/>
                  <a:pt x="494" y="564"/>
                  <a:pt x="494" y="564"/>
                </a:cubicBezTo>
                <a:cubicBezTo>
                  <a:pt x="499" y="569"/>
                  <a:pt x="505" y="571"/>
                  <a:pt x="512" y="571"/>
                </a:cubicBezTo>
                <a:cubicBezTo>
                  <a:pt x="518" y="571"/>
                  <a:pt x="525" y="569"/>
                  <a:pt x="530" y="564"/>
                </a:cubicBezTo>
                <a:cubicBezTo>
                  <a:pt x="757" y="337"/>
                  <a:pt x="757" y="337"/>
                  <a:pt x="757" y="337"/>
                </a:cubicBezTo>
                <a:cubicBezTo>
                  <a:pt x="761" y="332"/>
                  <a:pt x="764" y="325"/>
                  <a:pt x="764" y="319"/>
                </a:cubicBezTo>
                <a:cubicBezTo>
                  <a:pt x="764" y="312"/>
                  <a:pt x="761" y="306"/>
                  <a:pt x="757" y="301"/>
                </a:cubicBezTo>
                <a:cubicBezTo>
                  <a:pt x="632" y="176"/>
                  <a:pt x="632" y="176"/>
                  <a:pt x="632" y="176"/>
                </a:cubicBezTo>
                <a:cubicBezTo>
                  <a:pt x="762" y="48"/>
                  <a:pt x="762" y="48"/>
                  <a:pt x="762" y="48"/>
                </a:cubicBezTo>
                <a:cubicBezTo>
                  <a:pt x="769" y="41"/>
                  <a:pt x="771" y="30"/>
                  <a:pt x="767" y="20"/>
                </a:cubicBezTo>
                <a:close/>
                <a:moveTo>
                  <a:pt x="550" y="144"/>
                </a:moveTo>
                <a:cubicBezTo>
                  <a:pt x="577" y="118"/>
                  <a:pt x="577" y="118"/>
                  <a:pt x="577" y="118"/>
                </a:cubicBezTo>
                <a:cubicBezTo>
                  <a:pt x="578" y="116"/>
                  <a:pt x="580" y="116"/>
                  <a:pt x="582" y="116"/>
                </a:cubicBezTo>
                <a:cubicBezTo>
                  <a:pt x="583" y="116"/>
                  <a:pt x="585" y="116"/>
                  <a:pt x="586" y="118"/>
                </a:cubicBezTo>
                <a:cubicBezTo>
                  <a:pt x="613" y="144"/>
                  <a:pt x="613" y="144"/>
                  <a:pt x="613" y="144"/>
                </a:cubicBezTo>
                <a:cubicBezTo>
                  <a:pt x="615" y="147"/>
                  <a:pt x="615" y="151"/>
                  <a:pt x="613" y="154"/>
                </a:cubicBezTo>
                <a:cubicBezTo>
                  <a:pt x="586" y="180"/>
                  <a:pt x="586" y="180"/>
                  <a:pt x="586" y="180"/>
                </a:cubicBezTo>
                <a:cubicBezTo>
                  <a:pt x="585" y="181"/>
                  <a:pt x="583" y="182"/>
                  <a:pt x="582" y="182"/>
                </a:cubicBezTo>
                <a:cubicBezTo>
                  <a:pt x="580" y="182"/>
                  <a:pt x="578" y="181"/>
                  <a:pt x="577" y="180"/>
                </a:cubicBezTo>
                <a:cubicBezTo>
                  <a:pt x="550" y="154"/>
                  <a:pt x="550" y="154"/>
                  <a:pt x="550" y="154"/>
                </a:cubicBezTo>
                <a:cubicBezTo>
                  <a:pt x="549" y="152"/>
                  <a:pt x="548" y="151"/>
                  <a:pt x="548" y="149"/>
                </a:cubicBezTo>
                <a:cubicBezTo>
                  <a:pt x="548" y="147"/>
                  <a:pt x="549" y="145"/>
                  <a:pt x="550" y="144"/>
                </a:cubicBezTo>
                <a:close/>
                <a:moveTo>
                  <a:pt x="400" y="90"/>
                </a:moveTo>
                <a:cubicBezTo>
                  <a:pt x="400" y="87"/>
                  <a:pt x="402" y="84"/>
                  <a:pt x="405" y="83"/>
                </a:cubicBezTo>
                <a:cubicBezTo>
                  <a:pt x="407" y="82"/>
                  <a:pt x="411" y="83"/>
                  <a:pt x="413" y="85"/>
                </a:cubicBezTo>
                <a:cubicBezTo>
                  <a:pt x="460" y="132"/>
                  <a:pt x="460" y="132"/>
                  <a:pt x="460" y="132"/>
                </a:cubicBezTo>
                <a:cubicBezTo>
                  <a:pt x="508" y="85"/>
                  <a:pt x="508" y="85"/>
                  <a:pt x="508" y="85"/>
                </a:cubicBezTo>
                <a:cubicBezTo>
                  <a:pt x="510" y="83"/>
                  <a:pt x="513" y="82"/>
                  <a:pt x="516" y="83"/>
                </a:cubicBezTo>
                <a:cubicBezTo>
                  <a:pt x="519" y="84"/>
                  <a:pt x="521" y="87"/>
                  <a:pt x="521" y="90"/>
                </a:cubicBezTo>
                <a:cubicBezTo>
                  <a:pt x="521" y="196"/>
                  <a:pt x="521" y="196"/>
                  <a:pt x="521" y="196"/>
                </a:cubicBezTo>
                <a:cubicBezTo>
                  <a:pt x="521" y="198"/>
                  <a:pt x="520" y="200"/>
                  <a:pt x="519" y="201"/>
                </a:cubicBezTo>
                <a:cubicBezTo>
                  <a:pt x="466" y="254"/>
                  <a:pt x="466" y="254"/>
                  <a:pt x="466" y="254"/>
                </a:cubicBezTo>
                <a:cubicBezTo>
                  <a:pt x="464" y="256"/>
                  <a:pt x="462" y="256"/>
                  <a:pt x="460" y="256"/>
                </a:cubicBezTo>
                <a:cubicBezTo>
                  <a:pt x="459" y="256"/>
                  <a:pt x="457" y="256"/>
                  <a:pt x="455" y="254"/>
                </a:cubicBezTo>
                <a:cubicBezTo>
                  <a:pt x="402" y="201"/>
                  <a:pt x="402" y="201"/>
                  <a:pt x="402" y="201"/>
                </a:cubicBezTo>
                <a:cubicBezTo>
                  <a:pt x="401" y="200"/>
                  <a:pt x="400" y="198"/>
                  <a:pt x="400" y="196"/>
                </a:cubicBezTo>
                <a:lnTo>
                  <a:pt x="400" y="90"/>
                </a:lnTo>
                <a:close/>
                <a:moveTo>
                  <a:pt x="308" y="144"/>
                </a:moveTo>
                <a:cubicBezTo>
                  <a:pt x="335" y="118"/>
                  <a:pt x="335" y="118"/>
                  <a:pt x="335" y="118"/>
                </a:cubicBezTo>
                <a:cubicBezTo>
                  <a:pt x="336" y="116"/>
                  <a:pt x="338" y="116"/>
                  <a:pt x="339" y="116"/>
                </a:cubicBezTo>
                <a:cubicBezTo>
                  <a:pt x="341" y="116"/>
                  <a:pt x="343" y="116"/>
                  <a:pt x="344" y="118"/>
                </a:cubicBezTo>
                <a:cubicBezTo>
                  <a:pt x="371" y="144"/>
                  <a:pt x="371" y="144"/>
                  <a:pt x="371" y="144"/>
                </a:cubicBezTo>
                <a:cubicBezTo>
                  <a:pt x="373" y="147"/>
                  <a:pt x="373" y="151"/>
                  <a:pt x="371" y="154"/>
                </a:cubicBezTo>
                <a:cubicBezTo>
                  <a:pt x="344" y="180"/>
                  <a:pt x="344" y="180"/>
                  <a:pt x="344" y="180"/>
                </a:cubicBezTo>
                <a:cubicBezTo>
                  <a:pt x="343" y="181"/>
                  <a:pt x="341" y="182"/>
                  <a:pt x="339" y="182"/>
                </a:cubicBezTo>
                <a:cubicBezTo>
                  <a:pt x="338" y="182"/>
                  <a:pt x="336" y="181"/>
                  <a:pt x="335" y="180"/>
                </a:cubicBezTo>
                <a:cubicBezTo>
                  <a:pt x="308" y="154"/>
                  <a:pt x="308" y="154"/>
                  <a:pt x="308" y="154"/>
                </a:cubicBezTo>
                <a:cubicBezTo>
                  <a:pt x="307" y="152"/>
                  <a:pt x="306" y="151"/>
                  <a:pt x="306" y="149"/>
                </a:cubicBezTo>
                <a:cubicBezTo>
                  <a:pt x="306" y="147"/>
                  <a:pt x="307" y="145"/>
                  <a:pt x="308" y="144"/>
                </a:cubicBezTo>
                <a:close/>
                <a:moveTo>
                  <a:pt x="371" y="396"/>
                </a:moveTo>
                <a:cubicBezTo>
                  <a:pt x="344" y="422"/>
                  <a:pt x="344" y="422"/>
                  <a:pt x="344" y="422"/>
                </a:cubicBezTo>
                <a:cubicBezTo>
                  <a:pt x="343" y="424"/>
                  <a:pt x="341" y="424"/>
                  <a:pt x="339" y="424"/>
                </a:cubicBezTo>
                <a:cubicBezTo>
                  <a:pt x="338" y="424"/>
                  <a:pt x="336" y="424"/>
                  <a:pt x="335" y="422"/>
                </a:cubicBezTo>
                <a:cubicBezTo>
                  <a:pt x="308" y="396"/>
                  <a:pt x="308" y="396"/>
                  <a:pt x="308" y="396"/>
                </a:cubicBezTo>
                <a:cubicBezTo>
                  <a:pt x="307" y="395"/>
                  <a:pt x="306" y="393"/>
                  <a:pt x="306" y="391"/>
                </a:cubicBezTo>
                <a:cubicBezTo>
                  <a:pt x="306" y="389"/>
                  <a:pt x="307" y="387"/>
                  <a:pt x="308" y="386"/>
                </a:cubicBezTo>
                <a:cubicBezTo>
                  <a:pt x="335" y="360"/>
                  <a:pt x="335" y="360"/>
                  <a:pt x="335" y="360"/>
                </a:cubicBezTo>
                <a:cubicBezTo>
                  <a:pt x="336" y="358"/>
                  <a:pt x="338" y="358"/>
                  <a:pt x="339" y="358"/>
                </a:cubicBezTo>
                <a:cubicBezTo>
                  <a:pt x="341" y="358"/>
                  <a:pt x="343" y="358"/>
                  <a:pt x="344" y="360"/>
                </a:cubicBezTo>
                <a:cubicBezTo>
                  <a:pt x="371" y="386"/>
                  <a:pt x="371" y="386"/>
                  <a:pt x="371" y="386"/>
                </a:cubicBezTo>
                <a:cubicBezTo>
                  <a:pt x="373" y="389"/>
                  <a:pt x="373" y="393"/>
                  <a:pt x="371" y="396"/>
                </a:cubicBezTo>
                <a:close/>
                <a:moveTo>
                  <a:pt x="385" y="331"/>
                </a:moveTo>
                <a:cubicBezTo>
                  <a:pt x="280" y="331"/>
                  <a:pt x="280" y="331"/>
                  <a:pt x="280" y="331"/>
                </a:cubicBezTo>
                <a:cubicBezTo>
                  <a:pt x="277" y="331"/>
                  <a:pt x="274" y="329"/>
                  <a:pt x="273" y="326"/>
                </a:cubicBezTo>
                <a:cubicBezTo>
                  <a:pt x="271" y="323"/>
                  <a:pt x="272" y="320"/>
                  <a:pt x="274" y="318"/>
                </a:cubicBezTo>
                <a:cubicBezTo>
                  <a:pt x="322" y="270"/>
                  <a:pt x="322" y="270"/>
                  <a:pt x="322" y="270"/>
                </a:cubicBezTo>
                <a:cubicBezTo>
                  <a:pt x="274" y="223"/>
                  <a:pt x="274" y="223"/>
                  <a:pt x="274" y="223"/>
                </a:cubicBezTo>
                <a:cubicBezTo>
                  <a:pt x="272" y="221"/>
                  <a:pt x="271" y="217"/>
                  <a:pt x="273" y="215"/>
                </a:cubicBezTo>
                <a:cubicBezTo>
                  <a:pt x="274" y="212"/>
                  <a:pt x="277" y="210"/>
                  <a:pt x="280" y="210"/>
                </a:cubicBezTo>
                <a:cubicBezTo>
                  <a:pt x="385" y="210"/>
                  <a:pt x="385" y="210"/>
                  <a:pt x="385" y="210"/>
                </a:cubicBezTo>
                <a:cubicBezTo>
                  <a:pt x="387" y="210"/>
                  <a:pt x="389" y="211"/>
                  <a:pt x="391" y="212"/>
                </a:cubicBezTo>
                <a:cubicBezTo>
                  <a:pt x="444" y="265"/>
                  <a:pt x="444" y="265"/>
                  <a:pt x="444" y="265"/>
                </a:cubicBezTo>
                <a:cubicBezTo>
                  <a:pt x="445" y="266"/>
                  <a:pt x="446" y="268"/>
                  <a:pt x="446" y="270"/>
                </a:cubicBezTo>
                <a:cubicBezTo>
                  <a:pt x="446" y="272"/>
                  <a:pt x="445" y="274"/>
                  <a:pt x="444" y="276"/>
                </a:cubicBezTo>
                <a:cubicBezTo>
                  <a:pt x="391" y="329"/>
                  <a:pt x="391" y="329"/>
                  <a:pt x="391" y="329"/>
                </a:cubicBezTo>
                <a:cubicBezTo>
                  <a:pt x="389" y="330"/>
                  <a:pt x="387" y="331"/>
                  <a:pt x="385" y="331"/>
                </a:cubicBezTo>
                <a:close/>
                <a:moveTo>
                  <a:pt x="521" y="452"/>
                </a:moveTo>
                <a:cubicBezTo>
                  <a:pt x="521" y="455"/>
                  <a:pt x="519" y="458"/>
                  <a:pt x="516" y="459"/>
                </a:cubicBezTo>
                <a:cubicBezTo>
                  <a:pt x="515" y="459"/>
                  <a:pt x="514" y="459"/>
                  <a:pt x="513" y="459"/>
                </a:cubicBezTo>
                <a:cubicBezTo>
                  <a:pt x="511" y="459"/>
                  <a:pt x="509" y="459"/>
                  <a:pt x="508" y="457"/>
                </a:cubicBezTo>
                <a:cubicBezTo>
                  <a:pt x="460" y="410"/>
                  <a:pt x="460" y="410"/>
                  <a:pt x="460" y="410"/>
                </a:cubicBezTo>
                <a:cubicBezTo>
                  <a:pt x="413" y="457"/>
                  <a:pt x="413" y="457"/>
                  <a:pt x="413" y="457"/>
                </a:cubicBezTo>
                <a:cubicBezTo>
                  <a:pt x="411" y="459"/>
                  <a:pt x="407" y="460"/>
                  <a:pt x="405" y="459"/>
                </a:cubicBezTo>
                <a:cubicBezTo>
                  <a:pt x="402" y="458"/>
                  <a:pt x="400" y="455"/>
                  <a:pt x="400" y="452"/>
                </a:cubicBezTo>
                <a:cubicBezTo>
                  <a:pt x="400" y="346"/>
                  <a:pt x="400" y="346"/>
                  <a:pt x="400" y="346"/>
                </a:cubicBezTo>
                <a:cubicBezTo>
                  <a:pt x="400" y="344"/>
                  <a:pt x="401" y="342"/>
                  <a:pt x="402" y="341"/>
                </a:cubicBezTo>
                <a:cubicBezTo>
                  <a:pt x="455" y="288"/>
                  <a:pt x="455" y="288"/>
                  <a:pt x="455" y="288"/>
                </a:cubicBezTo>
                <a:cubicBezTo>
                  <a:pt x="458" y="285"/>
                  <a:pt x="463" y="285"/>
                  <a:pt x="466" y="288"/>
                </a:cubicBezTo>
                <a:cubicBezTo>
                  <a:pt x="519" y="341"/>
                  <a:pt x="519" y="341"/>
                  <a:pt x="519" y="341"/>
                </a:cubicBezTo>
                <a:cubicBezTo>
                  <a:pt x="520" y="342"/>
                  <a:pt x="521" y="344"/>
                  <a:pt x="521" y="346"/>
                </a:cubicBezTo>
                <a:lnTo>
                  <a:pt x="521" y="452"/>
                </a:lnTo>
                <a:close/>
                <a:moveTo>
                  <a:pt x="613" y="396"/>
                </a:moveTo>
                <a:cubicBezTo>
                  <a:pt x="586" y="422"/>
                  <a:pt x="586" y="422"/>
                  <a:pt x="586" y="422"/>
                </a:cubicBezTo>
                <a:cubicBezTo>
                  <a:pt x="585" y="424"/>
                  <a:pt x="583" y="424"/>
                  <a:pt x="582" y="424"/>
                </a:cubicBezTo>
                <a:cubicBezTo>
                  <a:pt x="580" y="424"/>
                  <a:pt x="578" y="424"/>
                  <a:pt x="577" y="422"/>
                </a:cubicBezTo>
                <a:cubicBezTo>
                  <a:pt x="550" y="396"/>
                  <a:pt x="550" y="396"/>
                  <a:pt x="550" y="396"/>
                </a:cubicBezTo>
                <a:cubicBezTo>
                  <a:pt x="549" y="395"/>
                  <a:pt x="548" y="393"/>
                  <a:pt x="548" y="391"/>
                </a:cubicBezTo>
                <a:cubicBezTo>
                  <a:pt x="548" y="389"/>
                  <a:pt x="549" y="387"/>
                  <a:pt x="550" y="386"/>
                </a:cubicBezTo>
                <a:cubicBezTo>
                  <a:pt x="577" y="360"/>
                  <a:pt x="577" y="360"/>
                  <a:pt x="577" y="360"/>
                </a:cubicBezTo>
                <a:cubicBezTo>
                  <a:pt x="578" y="358"/>
                  <a:pt x="580" y="358"/>
                  <a:pt x="582" y="358"/>
                </a:cubicBezTo>
                <a:cubicBezTo>
                  <a:pt x="583" y="358"/>
                  <a:pt x="585" y="358"/>
                  <a:pt x="586" y="360"/>
                </a:cubicBezTo>
                <a:cubicBezTo>
                  <a:pt x="613" y="386"/>
                  <a:pt x="613" y="386"/>
                  <a:pt x="613" y="386"/>
                </a:cubicBezTo>
                <a:cubicBezTo>
                  <a:pt x="615" y="389"/>
                  <a:pt x="615" y="393"/>
                  <a:pt x="613" y="396"/>
                </a:cubicBezTo>
                <a:close/>
                <a:moveTo>
                  <a:pt x="641" y="210"/>
                </a:moveTo>
                <a:cubicBezTo>
                  <a:pt x="644" y="210"/>
                  <a:pt x="647" y="212"/>
                  <a:pt x="648" y="215"/>
                </a:cubicBezTo>
                <a:cubicBezTo>
                  <a:pt x="649" y="217"/>
                  <a:pt x="649" y="221"/>
                  <a:pt x="647" y="223"/>
                </a:cubicBezTo>
                <a:cubicBezTo>
                  <a:pt x="599" y="270"/>
                  <a:pt x="599" y="270"/>
                  <a:pt x="599" y="270"/>
                </a:cubicBezTo>
                <a:cubicBezTo>
                  <a:pt x="647" y="318"/>
                  <a:pt x="647" y="318"/>
                  <a:pt x="647" y="318"/>
                </a:cubicBezTo>
                <a:cubicBezTo>
                  <a:pt x="649" y="320"/>
                  <a:pt x="649" y="323"/>
                  <a:pt x="648" y="326"/>
                </a:cubicBezTo>
                <a:cubicBezTo>
                  <a:pt x="647" y="329"/>
                  <a:pt x="644" y="331"/>
                  <a:pt x="641" y="331"/>
                </a:cubicBezTo>
                <a:cubicBezTo>
                  <a:pt x="535" y="331"/>
                  <a:pt x="535" y="331"/>
                  <a:pt x="535" y="331"/>
                </a:cubicBezTo>
                <a:cubicBezTo>
                  <a:pt x="533" y="331"/>
                  <a:pt x="532" y="330"/>
                  <a:pt x="530" y="329"/>
                </a:cubicBezTo>
                <a:cubicBezTo>
                  <a:pt x="477" y="276"/>
                  <a:pt x="477" y="276"/>
                  <a:pt x="477" y="276"/>
                </a:cubicBezTo>
                <a:cubicBezTo>
                  <a:pt x="476" y="274"/>
                  <a:pt x="475" y="272"/>
                  <a:pt x="475" y="270"/>
                </a:cubicBezTo>
                <a:cubicBezTo>
                  <a:pt x="475" y="268"/>
                  <a:pt x="476" y="266"/>
                  <a:pt x="477" y="265"/>
                </a:cubicBezTo>
                <a:cubicBezTo>
                  <a:pt x="530" y="212"/>
                  <a:pt x="530" y="212"/>
                  <a:pt x="530" y="212"/>
                </a:cubicBezTo>
                <a:cubicBezTo>
                  <a:pt x="532" y="211"/>
                  <a:pt x="533" y="210"/>
                  <a:pt x="535" y="210"/>
                </a:cubicBezTo>
                <a:lnTo>
                  <a:pt x="641" y="210"/>
                </a:lnTo>
                <a:close/>
                <a:moveTo>
                  <a:pt x="1162" y="335"/>
                </a:moveTo>
                <a:cubicBezTo>
                  <a:pt x="953" y="335"/>
                  <a:pt x="953" y="335"/>
                  <a:pt x="953" y="335"/>
                </a:cubicBezTo>
                <a:cubicBezTo>
                  <a:pt x="953" y="204"/>
                  <a:pt x="953" y="204"/>
                  <a:pt x="953" y="204"/>
                </a:cubicBezTo>
                <a:cubicBezTo>
                  <a:pt x="1146" y="204"/>
                  <a:pt x="1146" y="204"/>
                  <a:pt x="1146" y="204"/>
                </a:cubicBezTo>
                <a:cubicBezTo>
                  <a:pt x="1146" y="166"/>
                  <a:pt x="1146" y="166"/>
                  <a:pt x="1146" y="166"/>
                </a:cubicBezTo>
                <a:cubicBezTo>
                  <a:pt x="953" y="166"/>
                  <a:pt x="953" y="166"/>
                  <a:pt x="953" y="166"/>
                </a:cubicBezTo>
                <a:cubicBezTo>
                  <a:pt x="953" y="43"/>
                  <a:pt x="953" y="43"/>
                  <a:pt x="953" y="43"/>
                </a:cubicBezTo>
                <a:cubicBezTo>
                  <a:pt x="1163" y="43"/>
                  <a:pt x="1163" y="43"/>
                  <a:pt x="1163" y="43"/>
                </a:cubicBezTo>
                <a:cubicBezTo>
                  <a:pt x="1163" y="5"/>
                  <a:pt x="1163" y="5"/>
                  <a:pt x="1163" y="5"/>
                </a:cubicBezTo>
                <a:cubicBezTo>
                  <a:pt x="911" y="5"/>
                  <a:pt x="911" y="5"/>
                  <a:pt x="911" y="5"/>
                </a:cubicBezTo>
                <a:cubicBezTo>
                  <a:pt x="911" y="373"/>
                  <a:pt x="911" y="373"/>
                  <a:pt x="911" y="373"/>
                </a:cubicBezTo>
                <a:cubicBezTo>
                  <a:pt x="1162" y="373"/>
                  <a:pt x="1162" y="373"/>
                  <a:pt x="1162" y="373"/>
                </a:cubicBezTo>
                <a:lnTo>
                  <a:pt x="1162" y="335"/>
                </a:lnTo>
                <a:close/>
                <a:moveTo>
                  <a:pt x="1011" y="486"/>
                </a:moveTo>
                <a:cubicBezTo>
                  <a:pt x="1003" y="486"/>
                  <a:pt x="995" y="489"/>
                  <a:pt x="991" y="497"/>
                </a:cubicBezTo>
                <a:cubicBezTo>
                  <a:pt x="990" y="497"/>
                  <a:pt x="990" y="497"/>
                  <a:pt x="990" y="497"/>
                </a:cubicBezTo>
                <a:cubicBezTo>
                  <a:pt x="990" y="487"/>
                  <a:pt x="990" y="487"/>
                  <a:pt x="990" y="487"/>
                </a:cubicBezTo>
                <a:cubicBezTo>
                  <a:pt x="981" y="487"/>
                  <a:pt x="981" y="487"/>
                  <a:pt x="981" y="487"/>
                </a:cubicBezTo>
                <a:cubicBezTo>
                  <a:pt x="981" y="546"/>
                  <a:pt x="981" y="546"/>
                  <a:pt x="981" y="546"/>
                </a:cubicBezTo>
                <a:cubicBezTo>
                  <a:pt x="990" y="546"/>
                  <a:pt x="990" y="546"/>
                  <a:pt x="990" y="546"/>
                </a:cubicBezTo>
                <a:cubicBezTo>
                  <a:pt x="990" y="508"/>
                  <a:pt x="990" y="508"/>
                  <a:pt x="990" y="508"/>
                </a:cubicBezTo>
                <a:cubicBezTo>
                  <a:pt x="991" y="500"/>
                  <a:pt x="1001" y="494"/>
                  <a:pt x="1008" y="494"/>
                </a:cubicBezTo>
                <a:cubicBezTo>
                  <a:pt x="1017" y="494"/>
                  <a:pt x="1024" y="499"/>
                  <a:pt x="1024" y="509"/>
                </a:cubicBezTo>
                <a:cubicBezTo>
                  <a:pt x="1024" y="546"/>
                  <a:pt x="1024" y="546"/>
                  <a:pt x="1024" y="546"/>
                </a:cubicBezTo>
                <a:cubicBezTo>
                  <a:pt x="1034" y="546"/>
                  <a:pt x="1034" y="546"/>
                  <a:pt x="1034" y="546"/>
                </a:cubicBezTo>
                <a:cubicBezTo>
                  <a:pt x="1034" y="508"/>
                  <a:pt x="1034" y="508"/>
                  <a:pt x="1034" y="508"/>
                </a:cubicBezTo>
                <a:cubicBezTo>
                  <a:pt x="1034" y="493"/>
                  <a:pt x="1024" y="486"/>
                  <a:pt x="1011" y="486"/>
                </a:cubicBezTo>
                <a:close/>
                <a:moveTo>
                  <a:pt x="1137" y="517"/>
                </a:moveTo>
                <a:cubicBezTo>
                  <a:pt x="1136" y="499"/>
                  <a:pt x="1129" y="486"/>
                  <a:pt x="1109" y="486"/>
                </a:cubicBezTo>
                <a:cubicBezTo>
                  <a:pt x="1091" y="486"/>
                  <a:pt x="1081" y="499"/>
                  <a:pt x="1081" y="516"/>
                </a:cubicBezTo>
                <a:cubicBezTo>
                  <a:pt x="1081" y="537"/>
                  <a:pt x="1092" y="548"/>
                  <a:pt x="1113" y="548"/>
                </a:cubicBezTo>
                <a:cubicBezTo>
                  <a:pt x="1119" y="548"/>
                  <a:pt x="1128" y="546"/>
                  <a:pt x="1134" y="540"/>
                </a:cubicBezTo>
                <a:cubicBezTo>
                  <a:pt x="1134" y="533"/>
                  <a:pt x="1134" y="533"/>
                  <a:pt x="1134" y="533"/>
                </a:cubicBezTo>
                <a:cubicBezTo>
                  <a:pt x="1132" y="533"/>
                  <a:pt x="1132" y="533"/>
                  <a:pt x="1132" y="533"/>
                </a:cubicBezTo>
                <a:cubicBezTo>
                  <a:pt x="1126" y="537"/>
                  <a:pt x="1119" y="539"/>
                  <a:pt x="1113" y="539"/>
                </a:cubicBezTo>
                <a:cubicBezTo>
                  <a:pt x="1102" y="539"/>
                  <a:pt x="1096" y="535"/>
                  <a:pt x="1092" y="527"/>
                </a:cubicBezTo>
                <a:cubicBezTo>
                  <a:pt x="1091" y="525"/>
                  <a:pt x="1090" y="522"/>
                  <a:pt x="1090" y="518"/>
                </a:cubicBezTo>
                <a:cubicBezTo>
                  <a:pt x="1090" y="517"/>
                  <a:pt x="1090" y="517"/>
                  <a:pt x="1090" y="517"/>
                </a:cubicBezTo>
                <a:lnTo>
                  <a:pt x="1137" y="517"/>
                </a:lnTo>
                <a:close/>
                <a:moveTo>
                  <a:pt x="1109" y="493"/>
                </a:moveTo>
                <a:cubicBezTo>
                  <a:pt x="1120" y="493"/>
                  <a:pt x="1126" y="500"/>
                  <a:pt x="1127" y="510"/>
                </a:cubicBezTo>
                <a:cubicBezTo>
                  <a:pt x="1091" y="510"/>
                  <a:pt x="1091" y="510"/>
                  <a:pt x="1091" y="510"/>
                </a:cubicBezTo>
                <a:cubicBezTo>
                  <a:pt x="1093" y="500"/>
                  <a:pt x="1098" y="493"/>
                  <a:pt x="1109" y="493"/>
                </a:cubicBezTo>
                <a:close/>
                <a:moveTo>
                  <a:pt x="1551" y="501"/>
                </a:moveTo>
                <a:cubicBezTo>
                  <a:pt x="1551" y="496"/>
                  <a:pt x="1556" y="493"/>
                  <a:pt x="1566" y="493"/>
                </a:cubicBezTo>
                <a:cubicBezTo>
                  <a:pt x="1574" y="493"/>
                  <a:pt x="1580" y="498"/>
                  <a:pt x="1582" y="500"/>
                </a:cubicBezTo>
                <a:cubicBezTo>
                  <a:pt x="1585" y="500"/>
                  <a:pt x="1585" y="500"/>
                  <a:pt x="1585" y="500"/>
                </a:cubicBezTo>
                <a:cubicBezTo>
                  <a:pt x="1585" y="491"/>
                  <a:pt x="1585" y="491"/>
                  <a:pt x="1585" y="491"/>
                </a:cubicBezTo>
                <a:cubicBezTo>
                  <a:pt x="1581" y="489"/>
                  <a:pt x="1575" y="486"/>
                  <a:pt x="1566" y="486"/>
                </a:cubicBezTo>
                <a:cubicBezTo>
                  <a:pt x="1550" y="486"/>
                  <a:pt x="1542" y="493"/>
                  <a:pt x="1542" y="503"/>
                </a:cubicBezTo>
                <a:cubicBezTo>
                  <a:pt x="1542" y="523"/>
                  <a:pt x="1579" y="519"/>
                  <a:pt x="1579" y="531"/>
                </a:cubicBezTo>
                <a:cubicBezTo>
                  <a:pt x="1579" y="537"/>
                  <a:pt x="1574" y="540"/>
                  <a:pt x="1564" y="540"/>
                </a:cubicBezTo>
                <a:cubicBezTo>
                  <a:pt x="1557" y="540"/>
                  <a:pt x="1548" y="536"/>
                  <a:pt x="1545" y="532"/>
                </a:cubicBezTo>
                <a:cubicBezTo>
                  <a:pt x="1542" y="532"/>
                  <a:pt x="1542" y="532"/>
                  <a:pt x="1542" y="532"/>
                </a:cubicBezTo>
                <a:cubicBezTo>
                  <a:pt x="1542" y="541"/>
                  <a:pt x="1542" y="541"/>
                  <a:pt x="1542" y="541"/>
                </a:cubicBezTo>
                <a:cubicBezTo>
                  <a:pt x="1548" y="545"/>
                  <a:pt x="1555" y="548"/>
                  <a:pt x="1564" y="548"/>
                </a:cubicBezTo>
                <a:cubicBezTo>
                  <a:pt x="1581" y="548"/>
                  <a:pt x="1588" y="541"/>
                  <a:pt x="1588" y="531"/>
                </a:cubicBezTo>
                <a:cubicBezTo>
                  <a:pt x="1588" y="510"/>
                  <a:pt x="1551" y="516"/>
                  <a:pt x="1551" y="501"/>
                </a:cubicBezTo>
                <a:close/>
                <a:moveTo>
                  <a:pt x="1061" y="467"/>
                </a:moveTo>
                <a:cubicBezTo>
                  <a:pt x="1051" y="467"/>
                  <a:pt x="1051" y="467"/>
                  <a:pt x="1051" y="467"/>
                </a:cubicBezTo>
                <a:cubicBezTo>
                  <a:pt x="1051" y="487"/>
                  <a:pt x="1051" y="487"/>
                  <a:pt x="1051" y="487"/>
                </a:cubicBezTo>
                <a:cubicBezTo>
                  <a:pt x="1042" y="487"/>
                  <a:pt x="1042" y="487"/>
                  <a:pt x="1042" y="487"/>
                </a:cubicBezTo>
                <a:cubicBezTo>
                  <a:pt x="1042" y="494"/>
                  <a:pt x="1042" y="494"/>
                  <a:pt x="1042" y="494"/>
                </a:cubicBezTo>
                <a:cubicBezTo>
                  <a:pt x="1051" y="494"/>
                  <a:pt x="1051" y="494"/>
                  <a:pt x="1051" y="494"/>
                </a:cubicBezTo>
                <a:cubicBezTo>
                  <a:pt x="1051" y="529"/>
                  <a:pt x="1051" y="529"/>
                  <a:pt x="1051" y="529"/>
                </a:cubicBezTo>
                <a:cubicBezTo>
                  <a:pt x="1051" y="542"/>
                  <a:pt x="1056" y="546"/>
                  <a:pt x="1066" y="546"/>
                </a:cubicBezTo>
                <a:cubicBezTo>
                  <a:pt x="1074" y="546"/>
                  <a:pt x="1074" y="546"/>
                  <a:pt x="1074" y="546"/>
                </a:cubicBezTo>
                <a:cubicBezTo>
                  <a:pt x="1074" y="539"/>
                  <a:pt x="1074" y="539"/>
                  <a:pt x="1074" y="539"/>
                </a:cubicBezTo>
                <a:cubicBezTo>
                  <a:pt x="1068" y="539"/>
                  <a:pt x="1068" y="539"/>
                  <a:pt x="1068" y="539"/>
                </a:cubicBezTo>
                <a:cubicBezTo>
                  <a:pt x="1063" y="539"/>
                  <a:pt x="1060" y="537"/>
                  <a:pt x="1060" y="530"/>
                </a:cubicBezTo>
                <a:cubicBezTo>
                  <a:pt x="1060" y="494"/>
                  <a:pt x="1060" y="494"/>
                  <a:pt x="1060" y="494"/>
                </a:cubicBezTo>
                <a:cubicBezTo>
                  <a:pt x="1075" y="494"/>
                  <a:pt x="1075" y="494"/>
                  <a:pt x="1075" y="494"/>
                </a:cubicBezTo>
                <a:cubicBezTo>
                  <a:pt x="1075" y="487"/>
                  <a:pt x="1075" y="487"/>
                  <a:pt x="1075" y="487"/>
                </a:cubicBezTo>
                <a:cubicBezTo>
                  <a:pt x="1060" y="487"/>
                  <a:pt x="1060" y="487"/>
                  <a:pt x="1060" y="487"/>
                </a:cubicBezTo>
                <a:lnTo>
                  <a:pt x="1061" y="4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57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_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rgbClr val="0000F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094362D1-6041-4BB0-A063-CB977D746E74}"/>
              </a:ext>
            </a:extLst>
          </p:cNvPr>
          <p:cNvSpPr>
            <a:spLocks noEditPoints="1"/>
          </p:cNvSpPr>
          <p:nvPr userDrawn="1">
            <p:custDataLst>
              <p:tags r:id="rId2"/>
            </p:custDataLst>
          </p:nvPr>
        </p:nvSpPr>
        <p:spPr bwMode="auto">
          <a:xfrm>
            <a:off x="10446544" y="229462"/>
            <a:ext cx="1427956" cy="441244"/>
          </a:xfrm>
          <a:custGeom>
            <a:avLst/>
            <a:gdLst>
              <a:gd name="T0" fmla="*/ 1618 w 1847"/>
              <a:gd name="T1" fmla="*/ 546 h 571"/>
              <a:gd name="T2" fmla="*/ 1612 w 1847"/>
              <a:gd name="T3" fmla="*/ 487 h 571"/>
              <a:gd name="T4" fmla="*/ 376 w 1847"/>
              <a:gd name="T5" fmla="*/ 304 h 571"/>
              <a:gd name="T6" fmla="*/ 540 w 1847"/>
              <a:gd name="T7" fmla="*/ 302 h 571"/>
              <a:gd name="T8" fmla="*/ 513 w 1847"/>
              <a:gd name="T9" fmla="*/ 266 h 571"/>
              <a:gd name="T10" fmla="*/ 456 w 1847"/>
              <a:gd name="T11" fmla="*/ 323 h 571"/>
              <a:gd name="T12" fmla="*/ 492 w 1847"/>
              <a:gd name="T13" fmla="*/ 349 h 571"/>
              <a:gd name="T14" fmla="*/ 1643 w 1847"/>
              <a:gd name="T15" fmla="*/ 517 h 571"/>
              <a:gd name="T16" fmla="*/ 1481 w 1847"/>
              <a:gd name="T17" fmla="*/ 507 h 571"/>
              <a:gd name="T18" fmla="*/ 1471 w 1847"/>
              <a:gd name="T19" fmla="*/ 546 h 571"/>
              <a:gd name="T20" fmla="*/ 34 w 1847"/>
              <a:gd name="T21" fmla="*/ 469 h 571"/>
              <a:gd name="T22" fmla="*/ 105 w 1847"/>
              <a:gd name="T23" fmla="*/ 275 h 571"/>
              <a:gd name="T24" fmla="*/ 82 w 1847"/>
              <a:gd name="T25" fmla="*/ 322 h 571"/>
              <a:gd name="T26" fmla="*/ 142 w 1847"/>
              <a:gd name="T27" fmla="*/ 184 h 571"/>
              <a:gd name="T28" fmla="*/ 69 w 1847"/>
              <a:gd name="T29" fmla="*/ 232 h 571"/>
              <a:gd name="T30" fmla="*/ 1710 w 1847"/>
              <a:gd name="T31" fmla="*/ 0 h 571"/>
              <a:gd name="T32" fmla="*/ 1712 w 1847"/>
              <a:gd name="T33" fmla="*/ 380 h 571"/>
              <a:gd name="T34" fmla="*/ 1836 w 1847"/>
              <a:gd name="T35" fmla="*/ 507 h 571"/>
              <a:gd name="T36" fmla="*/ 1846 w 1847"/>
              <a:gd name="T37" fmla="*/ 509 h 571"/>
              <a:gd name="T38" fmla="*/ 1837 w 1847"/>
              <a:gd name="T39" fmla="*/ 528 h 571"/>
              <a:gd name="T40" fmla="*/ 465 w 1847"/>
              <a:gd name="T41" fmla="*/ 217 h 571"/>
              <a:gd name="T42" fmla="*/ 429 w 1847"/>
              <a:gd name="T43" fmla="*/ 191 h 571"/>
              <a:gd name="T44" fmla="*/ 1716 w 1847"/>
              <a:gd name="T45" fmla="*/ 546 h 571"/>
              <a:gd name="T46" fmla="*/ 1270 w 1847"/>
              <a:gd name="T47" fmla="*/ 497 h 571"/>
              <a:gd name="T48" fmla="*/ 1291 w 1847"/>
              <a:gd name="T49" fmla="*/ 495 h 571"/>
              <a:gd name="T50" fmla="*/ 1302 w 1847"/>
              <a:gd name="T51" fmla="*/ 546 h 571"/>
              <a:gd name="T52" fmla="*/ 1536 w 1847"/>
              <a:gd name="T53" fmla="*/ 373 h 571"/>
              <a:gd name="T54" fmla="*/ 1371 w 1847"/>
              <a:gd name="T55" fmla="*/ 58 h 571"/>
              <a:gd name="T56" fmla="*/ 1189 w 1847"/>
              <a:gd name="T57" fmla="*/ 571 h 571"/>
              <a:gd name="T58" fmla="*/ 1198 w 1847"/>
              <a:gd name="T59" fmla="*/ 527 h 571"/>
              <a:gd name="T60" fmla="*/ 1302 w 1847"/>
              <a:gd name="T61" fmla="*/ 460 h 571"/>
              <a:gd name="T62" fmla="*/ 1431 w 1847"/>
              <a:gd name="T63" fmla="*/ 533 h 571"/>
              <a:gd name="T64" fmla="*/ 1390 w 1847"/>
              <a:gd name="T65" fmla="*/ 510 h 571"/>
              <a:gd name="T66" fmla="*/ 1326 w 1847"/>
              <a:gd name="T67" fmla="*/ 503 h 571"/>
              <a:gd name="T68" fmla="*/ 1335 w 1847"/>
              <a:gd name="T69" fmla="*/ 501 h 571"/>
              <a:gd name="T70" fmla="*/ 921 w 1847"/>
              <a:gd name="T71" fmla="*/ 499 h 571"/>
              <a:gd name="T72" fmla="*/ 1158 w 1847"/>
              <a:gd name="T73" fmla="*/ 487 h 571"/>
              <a:gd name="T74" fmla="*/ 1172 w 1847"/>
              <a:gd name="T75" fmla="*/ 486 h 571"/>
              <a:gd name="T76" fmla="*/ 257 w 1847"/>
              <a:gd name="T77" fmla="*/ 332 h 571"/>
              <a:gd name="T78" fmla="*/ 530 w 1847"/>
              <a:gd name="T79" fmla="*/ 564 h 571"/>
              <a:gd name="T80" fmla="*/ 577 w 1847"/>
              <a:gd name="T81" fmla="*/ 118 h 571"/>
              <a:gd name="T82" fmla="*/ 550 w 1847"/>
              <a:gd name="T83" fmla="*/ 154 h 571"/>
              <a:gd name="T84" fmla="*/ 516 w 1847"/>
              <a:gd name="T85" fmla="*/ 83 h 571"/>
              <a:gd name="T86" fmla="*/ 400 w 1847"/>
              <a:gd name="T87" fmla="*/ 196 h 571"/>
              <a:gd name="T88" fmla="*/ 344 w 1847"/>
              <a:gd name="T89" fmla="*/ 180 h 571"/>
              <a:gd name="T90" fmla="*/ 339 w 1847"/>
              <a:gd name="T91" fmla="*/ 424 h 571"/>
              <a:gd name="T92" fmla="*/ 371 w 1847"/>
              <a:gd name="T93" fmla="*/ 386 h 571"/>
              <a:gd name="T94" fmla="*/ 273 w 1847"/>
              <a:gd name="T95" fmla="*/ 215 h 571"/>
              <a:gd name="T96" fmla="*/ 385 w 1847"/>
              <a:gd name="T97" fmla="*/ 331 h 571"/>
              <a:gd name="T98" fmla="*/ 400 w 1847"/>
              <a:gd name="T99" fmla="*/ 452 h 571"/>
              <a:gd name="T100" fmla="*/ 613 w 1847"/>
              <a:gd name="T101" fmla="*/ 396 h 571"/>
              <a:gd name="T102" fmla="*/ 582 w 1847"/>
              <a:gd name="T103" fmla="*/ 358 h 571"/>
              <a:gd name="T104" fmla="*/ 647 w 1847"/>
              <a:gd name="T105" fmla="*/ 318 h 571"/>
              <a:gd name="T106" fmla="*/ 530 w 1847"/>
              <a:gd name="T107" fmla="*/ 212 h 571"/>
              <a:gd name="T108" fmla="*/ 953 w 1847"/>
              <a:gd name="T109" fmla="*/ 166 h 571"/>
              <a:gd name="T110" fmla="*/ 1011 w 1847"/>
              <a:gd name="T111" fmla="*/ 486 h 571"/>
              <a:gd name="T112" fmla="*/ 1008 w 1847"/>
              <a:gd name="T113" fmla="*/ 494 h 571"/>
              <a:gd name="T114" fmla="*/ 1081 w 1847"/>
              <a:gd name="T115" fmla="*/ 516 h 571"/>
              <a:gd name="T116" fmla="*/ 1090 w 1847"/>
              <a:gd name="T117" fmla="*/ 517 h 571"/>
              <a:gd name="T118" fmla="*/ 1582 w 1847"/>
              <a:gd name="T119" fmla="*/ 500 h 571"/>
              <a:gd name="T120" fmla="*/ 1542 w 1847"/>
              <a:gd name="T121" fmla="*/ 532 h 571"/>
              <a:gd name="T122" fmla="*/ 1042 w 1847"/>
              <a:gd name="T123" fmla="*/ 487 h 571"/>
              <a:gd name="T124" fmla="*/ 1060 w 1847"/>
              <a:gd name="T125" fmla="*/ 530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847" h="571">
                <a:moveTo>
                  <a:pt x="1612" y="467"/>
                </a:moveTo>
                <a:cubicBezTo>
                  <a:pt x="1603" y="467"/>
                  <a:pt x="1603" y="467"/>
                  <a:pt x="1603" y="467"/>
                </a:cubicBezTo>
                <a:cubicBezTo>
                  <a:pt x="1603" y="487"/>
                  <a:pt x="1603" y="487"/>
                  <a:pt x="1603" y="487"/>
                </a:cubicBezTo>
                <a:cubicBezTo>
                  <a:pt x="1594" y="487"/>
                  <a:pt x="1594" y="487"/>
                  <a:pt x="1594" y="487"/>
                </a:cubicBezTo>
                <a:cubicBezTo>
                  <a:pt x="1594" y="494"/>
                  <a:pt x="1594" y="494"/>
                  <a:pt x="1594" y="494"/>
                </a:cubicBezTo>
                <a:cubicBezTo>
                  <a:pt x="1603" y="494"/>
                  <a:pt x="1603" y="494"/>
                  <a:pt x="1603" y="494"/>
                </a:cubicBezTo>
                <a:cubicBezTo>
                  <a:pt x="1603" y="529"/>
                  <a:pt x="1603" y="529"/>
                  <a:pt x="1603" y="529"/>
                </a:cubicBezTo>
                <a:cubicBezTo>
                  <a:pt x="1603" y="542"/>
                  <a:pt x="1608" y="546"/>
                  <a:pt x="1618" y="546"/>
                </a:cubicBezTo>
                <a:cubicBezTo>
                  <a:pt x="1625" y="546"/>
                  <a:pt x="1625" y="546"/>
                  <a:pt x="1625" y="546"/>
                </a:cubicBezTo>
                <a:cubicBezTo>
                  <a:pt x="1625" y="539"/>
                  <a:pt x="1625" y="539"/>
                  <a:pt x="1625" y="539"/>
                </a:cubicBezTo>
                <a:cubicBezTo>
                  <a:pt x="1619" y="539"/>
                  <a:pt x="1619" y="539"/>
                  <a:pt x="1619" y="539"/>
                </a:cubicBezTo>
                <a:cubicBezTo>
                  <a:pt x="1615" y="539"/>
                  <a:pt x="1612" y="537"/>
                  <a:pt x="1612" y="530"/>
                </a:cubicBezTo>
                <a:cubicBezTo>
                  <a:pt x="1612" y="494"/>
                  <a:pt x="1612" y="494"/>
                  <a:pt x="1612" y="494"/>
                </a:cubicBezTo>
                <a:cubicBezTo>
                  <a:pt x="1626" y="494"/>
                  <a:pt x="1626" y="494"/>
                  <a:pt x="1626" y="494"/>
                </a:cubicBezTo>
                <a:cubicBezTo>
                  <a:pt x="1626" y="487"/>
                  <a:pt x="1626" y="487"/>
                  <a:pt x="1626" y="487"/>
                </a:cubicBezTo>
                <a:cubicBezTo>
                  <a:pt x="1612" y="487"/>
                  <a:pt x="1612" y="487"/>
                  <a:pt x="1612" y="487"/>
                </a:cubicBezTo>
                <a:lnTo>
                  <a:pt x="1612" y="467"/>
                </a:lnTo>
                <a:close/>
                <a:moveTo>
                  <a:pt x="381" y="239"/>
                </a:moveTo>
                <a:cubicBezTo>
                  <a:pt x="379" y="237"/>
                  <a:pt x="374" y="237"/>
                  <a:pt x="372" y="239"/>
                </a:cubicBezTo>
                <a:cubicBezTo>
                  <a:pt x="345" y="266"/>
                  <a:pt x="345" y="266"/>
                  <a:pt x="345" y="266"/>
                </a:cubicBezTo>
                <a:cubicBezTo>
                  <a:pt x="344" y="267"/>
                  <a:pt x="343" y="269"/>
                  <a:pt x="343" y="270"/>
                </a:cubicBezTo>
                <a:cubicBezTo>
                  <a:pt x="343" y="272"/>
                  <a:pt x="344" y="274"/>
                  <a:pt x="345" y="275"/>
                </a:cubicBezTo>
                <a:cubicBezTo>
                  <a:pt x="372" y="302"/>
                  <a:pt x="372" y="302"/>
                  <a:pt x="372" y="302"/>
                </a:cubicBezTo>
                <a:cubicBezTo>
                  <a:pt x="373" y="303"/>
                  <a:pt x="375" y="304"/>
                  <a:pt x="376" y="304"/>
                </a:cubicBezTo>
                <a:cubicBezTo>
                  <a:pt x="378" y="304"/>
                  <a:pt x="380" y="303"/>
                  <a:pt x="381" y="302"/>
                </a:cubicBezTo>
                <a:cubicBezTo>
                  <a:pt x="408" y="275"/>
                  <a:pt x="408" y="275"/>
                  <a:pt x="408" y="275"/>
                </a:cubicBezTo>
                <a:cubicBezTo>
                  <a:pt x="409" y="274"/>
                  <a:pt x="410" y="272"/>
                  <a:pt x="410" y="270"/>
                </a:cubicBezTo>
                <a:cubicBezTo>
                  <a:pt x="410" y="269"/>
                  <a:pt x="409" y="267"/>
                  <a:pt x="408" y="266"/>
                </a:cubicBezTo>
                <a:lnTo>
                  <a:pt x="381" y="239"/>
                </a:lnTo>
                <a:close/>
                <a:moveTo>
                  <a:pt x="511" y="270"/>
                </a:moveTo>
                <a:cubicBezTo>
                  <a:pt x="511" y="272"/>
                  <a:pt x="512" y="274"/>
                  <a:pt x="513" y="275"/>
                </a:cubicBezTo>
                <a:cubicBezTo>
                  <a:pt x="540" y="302"/>
                  <a:pt x="540" y="302"/>
                  <a:pt x="540" y="302"/>
                </a:cubicBezTo>
                <a:cubicBezTo>
                  <a:pt x="541" y="303"/>
                  <a:pt x="543" y="304"/>
                  <a:pt x="545" y="304"/>
                </a:cubicBezTo>
                <a:cubicBezTo>
                  <a:pt x="546" y="304"/>
                  <a:pt x="548" y="303"/>
                  <a:pt x="549" y="302"/>
                </a:cubicBezTo>
                <a:cubicBezTo>
                  <a:pt x="576" y="275"/>
                  <a:pt x="576" y="275"/>
                  <a:pt x="576" y="275"/>
                </a:cubicBezTo>
                <a:cubicBezTo>
                  <a:pt x="579" y="273"/>
                  <a:pt x="579" y="268"/>
                  <a:pt x="576" y="266"/>
                </a:cubicBezTo>
                <a:cubicBezTo>
                  <a:pt x="549" y="239"/>
                  <a:pt x="549" y="239"/>
                  <a:pt x="549" y="239"/>
                </a:cubicBezTo>
                <a:cubicBezTo>
                  <a:pt x="548" y="238"/>
                  <a:pt x="546" y="237"/>
                  <a:pt x="545" y="237"/>
                </a:cubicBezTo>
                <a:cubicBezTo>
                  <a:pt x="543" y="237"/>
                  <a:pt x="541" y="238"/>
                  <a:pt x="540" y="239"/>
                </a:cubicBezTo>
                <a:cubicBezTo>
                  <a:pt x="513" y="266"/>
                  <a:pt x="513" y="266"/>
                  <a:pt x="513" y="266"/>
                </a:cubicBezTo>
                <a:cubicBezTo>
                  <a:pt x="512" y="267"/>
                  <a:pt x="511" y="269"/>
                  <a:pt x="511" y="270"/>
                </a:cubicBezTo>
                <a:close/>
                <a:moveTo>
                  <a:pt x="1775" y="546"/>
                </a:moveTo>
                <a:cubicBezTo>
                  <a:pt x="1784" y="546"/>
                  <a:pt x="1784" y="546"/>
                  <a:pt x="1784" y="546"/>
                </a:cubicBezTo>
                <a:cubicBezTo>
                  <a:pt x="1784" y="487"/>
                  <a:pt x="1784" y="487"/>
                  <a:pt x="1784" y="487"/>
                </a:cubicBezTo>
                <a:cubicBezTo>
                  <a:pt x="1775" y="487"/>
                  <a:pt x="1775" y="487"/>
                  <a:pt x="1775" y="487"/>
                </a:cubicBezTo>
                <a:lnTo>
                  <a:pt x="1775" y="546"/>
                </a:lnTo>
                <a:close/>
                <a:moveTo>
                  <a:pt x="465" y="323"/>
                </a:moveTo>
                <a:cubicBezTo>
                  <a:pt x="463" y="320"/>
                  <a:pt x="458" y="320"/>
                  <a:pt x="456" y="323"/>
                </a:cubicBezTo>
                <a:cubicBezTo>
                  <a:pt x="429" y="349"/>
                  <a:pt x="429" y="349"/>
                  <a:pt x="429" y="349"/>
                </a:cubicBezTo>
                <a:cubicBezTo>
                  <a:pt x="428" y="351"/>
                  <a:pt x="427" y="352"/>
                  <a:pt x="427" y="354"/>
                </a:cubicBezTo>
                <a:cubicBezTo>
                  <a:pt x="427" y="356"/>
                  <a:pt x="428" y="358"/>
                  <a:pt x="429" y="359"/>
                </a:cubicBezTo>
                <a:cubicBezTo>
                  <a:pt x="456" y="385"/>
                  <a:pt x="456" y="385"/>
                  <a:pt x="456" y="385"/>
                </a:cubicBezTo>
                <a:cubicBezTo>
                  <a:pt x="457" y="387"/>
                  <a:pt x="459" y="387"/>
                  <a:pt x="460" y="387"/>
                </a:cubicBezTo>
                <a:cubicBezTo>
                  <a:pt x="462" y="387"/>
                  <a:pt x="464" y="387"/>
                  <a:pt x="465" y="385"/>
                </a:cubicBezTo>
                <a:cubicBezTo>
                  <a:pt x="492" y="359"/>
                  <a:pt x="492" y="359"/>
                  <a:pt x="492" y="359"/>
                </a:cubicBezTo>
                <a:cubicBezTo>
                  <a:pt x="494" y="356"/>
                  <a:pt x="494" y="352"/>
                  <a:pt x="492" y="349"/>
                </a:cubicBezTo>
                <a:lnTo>
                  <a:pt x="465" y="323"/>
                </a:lnTo>
                <a:close/>
                <a:moveTo>
                  <a:pt x="1663" y="486"/>
                </a:moveTo>
                <a:cubicBezTo>
                  <a:pt x="1645" y="486"/>
                  <a:pt x="1633" y="498"/>
                  <a:pt x="1633" y="517"/>
                </a:cubicBezTo>
                <a:cubicBezTo>
                  <a:pt x="1633" y="535"/>
                  <a:pt x="1645" y="548"/>
                  <a:pt x="1663" y="548"/>
                </a:cubicBezTo>
                <a:cubicBezTo>
                  <a:pt x="1681" y="548"/>
                  <a:pt x="1693" y="535"/>
                  <a:pt x="1693" y="516"/>
                </a:cubicBezTo>
                <a:cubicBezTo>
                  <a:pt x="1693" y="498"/>
                  <a:pt x="1681" y="486"/>
                  <a:pt x="1663" y="486"/>
                </a:cubicBezTo>
                <a:close/>
                <a:moveTo>
                  <a:pt x="1663" y="540"/>
                </a:moveTo>
                <a:cubicBezTo>
                  <a:pt x="1652" y="540"/>
                  <a:pt x="1643" y="531"/>
                  <a:pt x="1643" y="517"/>
                </a:cubicBezTo>
                <a:cubicBezTo>
                  <a:pt x="1643" y="501"/>
                  <a:pt x="1652" y="493"/>
                  <a:pt x="1663" y="493"/>
                </a:cubicBezTo>
                <a:cubicBezTo>
                  <a:pt x="1675" y="493"/>
                  <a:pt x="1683" y="501"/>
                  <a:pt x="1683" y="517"/>
                </a:cubicBezTo>
                <a:cubicBezTo>
                  <a:pt x="1683" y="531"/>
                  <a:pt x="1675" y="540"/>
                  <a:pt x="1663" y="540"/>
                </a:cubicBezTo>
                <a:close/>
                <a:moveTo>
                  <a:pt x="1471" y="546"/>
                </a:moveTo>
                <a:cubicBezTo>
                  <a:pt x="1529" y="546"/>
                  <a:pt x="1529" y="546"/>
                  <a:pt x="1529" y="546"/>
                </a:cubicBezTo>
                <a:cubicBezTo>
                  <a:pt x="1529" y="537"/>
                  <a:pt x="1529" y="537"/>
                  <a:pt x="1529" y="537"/>
                </a:cubicBezTo>
                <a:cubicBezTo>
                  <a:pt x="1481" y="537"/>
                  <a:pt x="1481" y="537"/>
                  <a:pt x="1481" y="537"/>
                </a:cubicBezTo>
                <a:cubicBezTo>
                  <a:pt x="1481" y="507"/>
                  <a:pt x="1481" y="507"/>
                  <a:pt x="1481" y="507"/>
                </a:cubicBezTo>
                <a:cubicBezTo>
                  <a:pt x="1525" y="507"/>
                  <a:pt x="1525" y="507"/>
                  <a:pt x="1525" y="507"/>
                </a:cubicBezTo>
                <a:cubicBezTo>
                  <a:pt x="1525" y="499"/>
                  <a:pt x="1525" y="499"/>
                  <a:pt x="1525" y="499"/>
                </a:cubicBezTo>
                <a:cubicBezTo>
                  <a:pt x="1481" y="499"/>
                  <a:pt x="1481" y="499"/>
                  <a:pt x="1481" y="499"/>
                </a:cubicBezTo>
                <a:cubicBezTo>
                  <a:pt x="1481" y="471"/>
                  <a:pt x="1481" y="471"/>
                  <a:pt x="1481" y="471"/>
                </a:cubicBezTo>
                <a:cubicBezTo>
                  <a:pt x="1529" y="471"/>
                  <a:pt x="1529" y="471"/>
                  <a:pt x="1529" y="471"/>
                </a:cubicBezTo>
                <a:cubicBezTo>
                  <a:pt x="1529" y="462"/>
                  <a:pt x="1529" y="462"/>
                  <a:pt x="1529" y="462"/>
                </a:cubicBezTo>
                <a:cubicBezTo>
                  <a:pt x="1471" y="462"/>
                  <a:pt x="1471" y="462"/>
                  <a:pt x="1471" y="462"/>
                </a:cubicBezTo>
                <a:lnTo>
                  <a:pt x="1471" y="546"/>
                </a:lnTo>
                <a:close/>
                <a:moveTo>
                  <a:pt x="105" y="275"/>
                </a:moveTo>
                <a:cubicBezTo>
                  <a:pt x="95" y="265"/>
                  <a:pt x="79" y="265"/>
                  <a:pt x="69" y="275"/>
                </a:cubicBezTo>
                <a:cubicBezTo>
                  <a:pt x="8" y="337"/>
                  <a:pt x="8" y="337"/>
                  <a:pt x="8" y="337"/>
                </a:cubicBezTo>
                <a:cubicBezTo>
                  <a:pt x="3" y="342"/>
                  <a:pt x="0" y="348"/>
                  <a:pt x="0" y="355"/>
                </a:cubicBezTo>
                <a:cubicBezTo>
                  <a:pt x="0" y="361"/>
                  <a:pt x="3" y="368"/>
                  <a:pt x="8" y="372"/>
                </a:cubicBezTo>
                <a:cubicBezTo>
                  <a:pt x="52" y="416"/>
                  <a:pt x="52" y="416"/>
                  <a:pt x="52" y="416"/>
                </a:cubicBezTo>
                <a:cubicBezTo>
                  <a:pt x="34" y="433"/>
                  <a:pt x="34" y="433"/>
                  <a:pt x="34" y="433"/>
                </a:cubicBezTo>
                <a:cubicBezTo>
                  <a:pt x="25" y="443"/>
                  <a:pt x="25" y="459"/>
                  <a:pt x="34" y="469"/>
                </a:cubicBezTo>
                <a:cubicBezTo>
                  <a:pt x="39" y="474"/>
                  <a:pt x="46" y="476"/>
                  <a:pt x="52" y="476"/>
                </a:cubicBezTo>
                <a:cubicBezTo>
                  <a:pt x="59" y="476"/>
                  <a:pt x="65" y="474"/>
                  <a:pt x="70" y="469"/>
                </a:cubicBezTo>
                <a:cubicBezTo>
                  <a:pt x="105" y="434"/>
                  <a:pt x="105" y="434"/>
                  <a:pt x="105" y="434"/>
                </a:cubicBezTo>
                <a:cubicBezTo>
                  <a:pt x="105" y="434"/>
                  <a:pt x="105" y="434"/>
                  <a:pt x="105" y="434"/>
                </a:cubicBezTo>
                <a:cubicBezTo>
                  <a:pt x="166" y="372"/>
                  <a:pt x="166" y="372"/>
                  <a:pt x="166" y="372"/>
                </a:cubicBezTo>
                <a:cubicBezTo>
                  <a:pt x="171" y="368"/>
                  <a:pt x="174" y="361"/>
                  <a:pt x="174" y="355"/>
                </a:cubicBezTo>
                <a:cubicBezTo>
                  <a:pt x="174" y="348"/>
                  <a:pt x="171" y="342"/>
                  <a:pt x="166" y="337"/>
                </a:cubicBezTo>
                <a:lnTo>
                  <a:pt x="105" y="275"/>
                </a:lnTo>
                <a:close/>
                <a:moveTo>
                  <a:pt x="118" y="359"/>
                </a:moveTo>
                <a:cubicBezTo>
                  <a:pt x="92" y="385"/>
                  <a:pt x="92" y="385"/>
                  <a:pt x="92" y="385"/>
                </a:cubicBezTo>
                <a:cubicBezTo>
                  <a:pt x="91" y="386"/>
                  <a:pt x="89" y="387"/>
                  <a:pt x="87" y="387"/>
                </a:cubicBezTo>
                <a:cubicBezTo>
                  <a:pt x="85" y="387"/>
                  <a:pt x="84" y="386"/>
                  <a:pt x="82" y="385"/>
                </a:cubicBezTo>
                <a:cubicBezTo>
                  <a:pt x="56" y="359"/>
                  <a:pt x="56" y="359"/>
                  <a:pt x="56" y="359"/>
                </a:cubicBezTo>
                <a:cubicBezTo>
                  <a:pt x="55" y="357"/>
                  <a:pt x="54" y="356"/>
                  <a:pt x="54" y="354"/>
                </a:cubicBezTo>
                <a:cubicBezTo>
                  <a:pt x="54" y="352"/>
                  <a:pt x="55" y="350"/>
                  <a:pt x="56" y="349"/>
                </a:cubicBezTo>
                <a:cubicBezTo>
                  <a:pt x="82" y="322"/>
                  <a:pt x="82" y="322"/>
                  <a:pt x="82" y="322"/>
                </a:cubicBezTo>
                <a:cubicBezTo>
                  <a:pt x="85" y="320"/>
                  <a:pt x="89" y="320"/>
                  <a:pt x="92" y="322"/>
                </a:cubicBezTo>
                <a:cubicBezTo>
                  <a:pt x="118" y="349"/>
                  <a:pt x="118" y="349"/>
                  <a:pt x="118" y="349"/>
                </a:cubicBezTo>
                <a:cubicBezTo>
                  <a:pt x="121" y="352"/>
                  <a:pt x="121" y="356"/>
                  <a:pt x="118" y="359"/>
                </a:cubicBezTo>
                <a:close/>
                <a:moveTo>
                  <a:pt x="69" y="232"/>
                </a:moveTo>
                <a:cubicBezTo>
                  <a:pt x="74" y="237"/>
                  <a:pt x="81" y="239"/>
                  <a:pt x="87" y="239"/>
                </a:cubicBezTo>
                <a:cubicBezTo>
                  <a:pt x="94" y="239"/>
                  <a:pt x="100" y="237"/>
                  <a:pt x="105" y="232"/>
                </a:cubicBezTo>
                <a:cubicBezTo>
                  <a:pt x="134" y="202"/>
                  <a:pt x="134" y="202"/>
                  <a:pt x="134" y="202"/>
                </a:cubicBezTo>
                <a:cubicBezTo>
                  <a:pt x="139" y="198"/>
                  <a:pt x="142" y="191"/>
                  <a:pt x="142" y="184"/>
                </a:cubicBezTo>
                <a:cubicBezTo>
                  <a:pt x="142" y="178"/>
                  <a:pt x="139" y="171"/>
                  <a:pt x="134" y="167"/>
                </a:cubicBezTo>
                <a:cubicBezTo>
                  <a:pt x="105" y="137"/>
                  <a:pt x="105" y="137"/>
                  <a:pt x="105" y="137"/>
                </a:cubicBezTo>
                <a:cubicBezTo>
                  <a:pt x="100" y="133"/>
                  <a:pt x="94" y="130"/>
                  <a:pt x="87" y="130"/>
                </a:cubicBezTo>
                <a:cubicBezTo>
                  <a:pt x="80" y="130"/>
                  <a:pt x="74" y="133"/>
                  <a:pt x="69" y="13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35" y="171"/>
                  <a:pt x="33" y="178"/>
                  <a:pt x="33" y="184"/>
                </a:cubicBezTo>
                <a:cubicBezTo>
                  <a:pt x="33" y="191"/>
                  <a:pt x="35" y="198"/>
                  <a:pt x="40" y="202"/>
                </a:cubicBezTo>
                <a:lnTo>
                  <a:pt x="69" y="232"/>
                </a:lnTo>
                <a:close/>
                <a:moveTo>
                  <a:pt x="1847" y="281"/>
                </a:moveTo>
                <a:cubicBezTo>
                  <a:pt x="1847" y="200"/>
                  <a:pt x="1771" y="186"/>
                  <a:pt x="1709" y="170"/>
                </a:cubicBezTo>
                <a:cubicBezTo>
                  <a:pt x="1659" y="158"/>
                  <a:pt x="1610" y="147"/>
                  <a:pt x="1610" y="103"/>
                </a:cubicBezTo>
                <a:cubicBezTo>
                  <a:pt x="1610" y="69"/>
                  <a:pt x="1644" y="39"/>
                  <a:pt x="1700" y="39"/>
                </a:cubicBezTo>
                <a:cubicBezTo>
                  <a:pt x="1754" y="39"/>
                  <a:pt x="1796" y="57"/>
                  <a:pt x="1822" y="81"/>
                </a:cubicBezTo>
                <a:cubicBezTo>
                  <a:pt x="1833" y="81"/>
                  <a:pt x="1833" y="81"/>
                  <a:pt x="1833" y="81"/>
                </a:cubicBezTo>
                <a:cubicBezTo>
                  <a:pt x="1833" y="41"/>
                  <a:pt x="1833" y="41"/>
                  <a:pt x="1833" y="41"/>
                </a:cubicBezTo>
                <a:cubicBezTo>
                  <a:pt x="1812" y="21"/>
                  <a:pt x="1764" y="0"/>
                  <a:pt x="1710" y="0"/>
                </a:cubicBezTo>
                <a:cubicBezTo>
                  <a:pt x="1619" y="0"/>
                  <a:pt x="1565" y="46"/>
                  <a:pt x="1565" y="104"/>
                </a:cubicBezTo>
                <a:cubicBezTo>
                  <a:pt x="1565" y="183"/>
                  <a:pt x="1641" y="196"/>
                  <a:pt x="1703" y="211"/>
                </a:cubicBezTo>
                <a:cubicBezTo>
                  <a:pt x="1754" y="223"/>
                  <a:pt x="1803" y="236"/>
                  <a:pt x="1803" y="280"/>
                </a:cubicBezTo>
                <a:cubicBezTo>
                  <a:pt x="1803" y="307"/>
                  <a:pt x="1772" y="341"/>
                  <a:pt x="1712" y="341"/>
                </a:cubicBezTo>
                <a:cubicBezTo>
                  <a:pt x="1665" y="341"/>
                  <a:pt x="1606" y="315"/>
                  <a:pt x="1572" y="279"/>
                </a:cubicBezTo>
                <a:cubicBezTo>
                  <a:pt x="1561" y="279"/>
                  <a:pt x="1561" y="279"/>
                  <a:pt x="1561" y="279"/>
                </a:cubicBezTo>
                <a:cubicBezTo>
                  <a:pt x="1561" y="331"/>
                  <a:pt x="1561" y="331"/>
                  <a:pt x="1561" y="331"/>
                </a:cubicBezTo>
                <a:cubicBezTo>
                  <a:pt x="1606" y="365"/>
                  <a:pt x="1652" y="380"/>
                  <a:pt x="1712" y="380"/>
                </a:cubicBezTo>
                <a:cubicBezTo>
                  <a:pt x="1797" y="380"/>
                  <a:pt x="1847" y="334"/>
                  <a:pt x="1847" y="281"/>
                </a:cubicBezTo>
                <a:close/>
                <a:moveTo>
                  <a:pt x="1821" y="486"/>
                </a:moveTo>
                <a:cubicBezTo>
                  <a:pt x="1812" y="486"/>
                  <a:pt x="1805" y="489"/>
                  <a:pt x="1800" y="493"/>
                </a:cubicBezTo>
                <a:cubicBezTo>
                  <a:pt x="1800" y="502"/>
                  <a:pt x="1800" y="502"/>
                  <a:pt x="1800" y="502"/>
                </a:cubicBezTo>
                <a:cubicBezTo>
                  <a:pt x="1802" y="502"/>
                  <a:pt x="1802" y="502"/>
                  <a:pt x="1802" y="502"/>
                </a:cubicBezTo>
                <a:cubicBezTo>
                  <a:pt x="1807" y="497"/>
                  <a:pt x="1812" y="494"/>
                  <a:pt x="1821" y="494"/>
                </a:cubicBezTo>
                <a:cubicBezTo>
                  <a:pt x="1829" y="494"/>
                  <a:pt x="1835" y="499"/>
                  <a:pt x="1837" y="505"/>
                </a:cubicBezTo>
                <a:cubicBezTo>
                  <a:pt x="1836" y="507"/>
                  <a:pt x="1836" y="507"/>
                  <a:pt x="1836" y="507"/>
                </a:cubicBezTo>
                <a:cubicBezTo>
                  <a:pt x="1832" y="507"/>
                  <a:pt x="1823" y="509"/>
                  <a:pt x="1819" y="510"/>
                </a:cubicBezTo>
                <a:cubicBezTo>
                  <a:pt x="1805" y="513"/>
                  <a:pt x="1796" y="518"/>
                  <a:pt x="1796" y="530"/>
                </a:cubicBezTo>
                <a:cubicBezTo>
                  <a:pt x="1796" y="540"/>
                  <a:pt x="1804" y="548"/>
                  <a:pt x="1816" y="548"/>
                </a:cubicBezTo>
                <a:cubicBezTo>
                  <a:pt x="1824" y="548"/>
                  <a:pt x="1831" y="545"/>
                  <a:pt x="1836" y="539"/>
                </a:cubicBezTo>
                <a:cubicBezTo>
                  <a:pt x="1837" y="539"/>
                  <a:pt x="1837" y="539"/>
                  <a:pt x="1837" y="539"/>
                </a:cubicBezTo>
                <a:cubicBezTo>
                  <a:pt x="1837" y="546"/>
                  <a:pt x="1837" y="546"/>
                  <a:pt x="1837" y="546"/>
                </a:cubicBezTo>
                <a:cubicBezTo>
                  <a:pt x="1846" y="546"/>
                  <a:pt x="1846" y="546"/>
                  <a:pt x="1846" y="546"/>
                </a:cubicBezTo>
                <a:cubicBezTo>
                  <a:pt x="1846" y="533"/>
                  <a:pt x="1846" y="522"/>
                  <a:pt x="1846" y="509"/>
                </a:cubicBezTo>
                <a:cubicBezTo>
                  <a:pt x="1846" y="495"/>
                  <a:pt x="1837" y="486"/>
                  <a:pt x="1821" y="486"/>
                </a:cubicBezTo>
                <a:close/>
                <a:moveTo>
                  <a:pt x="1837" y="528"/>
                </a:moveTo>
                <a:cubicBezTo>
                  <a:pt x="1837" y="527"/>
                  <a:pt x="1837" y="527"/>
                  <a:pt x="1837" y="527"/>
                </a:cubicBezTo>
                <a:cubicBezTo>
                  <a:pt x="1837" y="536"/>
                  <a:pt x="1826" y="539"/>
                  <a:pt x="1820" y="539"/>
                </a:cubicBezTo>
                <a:cubicBezTo>
                  <a:pt x="1811" y="539"/>
                  <a:pt x="1805" y="536"/>
                  <a:pt x="1805" y="530"/>
                </a:cubicBezTo>
                <a:cubicBezTo>
                  <a:pt x="1805" y="523"/>
                  <a:pt x="1810" y="520"/>
                  <a:pt x="1822" y="518"/>
                </a:cubicBezTo>
                <a:cubicBezTo>
                  <a:pt x="1825" y="517"/>
                  <a:pt x="1832" y="516"/>
                  <a:pt x="1837" y="515"/>
                </a:cubicBezTo>
                <a:lnTo>
                  <a:pt x="1837" y="528"/>
                </a:lnTo>
                <a:close/>
                <a:moveTo>
                  <a:pt x="1775" y="472"/>
                </a:moveTo>
                <a:cubicBezTo>
                  <a:pt x="1784" y="472"/>
                  <a:pt x="1784" y="472"/>
                  <a:pt x="1784" y="472"/>
                </a:cubicBezTo>
                <a:cubicBezTo>
                  <a:pt x="1784" y="460"/>
                  <a:pt x="1784" y="460"/>
                  <a:pt x="1784" y="460"/>
                </a:cubicBezTo>
                <a:cubicBezTo>
                  <a:pt x="1775" y="460"/>
                  <a:pt x="1775" y="460"/>
                  <a:pt x="1775" y="460"/>
                </a:cubicBezTo>
                <a:lnTo>
                  <a:pt x="1775" y="472"/>
                </a:lnTo>
                <a:close/>
                <a:moveTo>
                  <a:pt x="456" y="217"/>
                </a:moveTo>
                <a:cubicBezTo>
                  <a:pt x="457" y="218"/>
                  <a:pt x="459" y="219"/>
                  <a:pt x="460" y="219"/>
                </a:cubicBezTo>
                <a:cubicBezTo>
                  <a:pt x="462" y="219"/>
                  <a:pt x="464" y="218"/>
                  <a:pt x="465" y="217"/>
                </a:cubicBezTo>
                <a:cubicBezTo>
                  <a:pt x="492" y="191"/>
                  <a:pt x="492" y="191"/>
                  <a:pt x="492" y="191"/>
                </a:cubicBezTo>
                <a:cubicBezTo>
                  <a:pt x="494" y="188"/>
                  <a:pt x="494" y="184"/>
                  <a:pt x="492" y="181"/>
                </a:cubicBezTo>
                <a:cubicBezTo>
                  <a:pt x="465" y="155"/>
                  <a:pt x="465" y="155"/>
                  <a:pt x="465" y="155"/>
                </a:cubicBezTo>
                <a:cubicBezTo>
                  <a:pt x="464" y="153"/>
                  <a:pt x="462" y="153"/>
                  <a:pt x="460" y="153"/>
                </a:cubicBezTo>
                <a:cubicBezTo>
                  <a:pt x="459" y="153"/>
                  <a:pt x="457" y="153"/>
                  <a:pt x="456" y="155"/>
                </a:cubicBezTo>
                <a:cubicBezTo>
                  <a:pt x="429" y="181"/>
                  <a:pt x="429" y="181"/>
                  <a:pt x="429" y="181"/>
                </a:cubicBezTo>
                <a:cubicBezTo>
                  <a:pt x="428" y="182"/>
                  <a:pt x="427" y="184"/>
                  <a:pt x="427" y="186"/>
                </a:cubicBezTo>
                <a:cubicBezTo>
                  <a:pt x="427" y="188"/>
                  <a:pt x="428" y="189"/>
                  <a:pt x="429" y="191"/>
                </a:cubicBezTo>
                <a:lnTo>
                  <a:pt x="456" y="217"/>
                </a:lnTo>
                <a:close/>
                <a:moveTo>
                  <a:pt x="1737" y="486"/>
                </a:moveTo>
                <a:cubicBezTo>
                  <a:pt x="1729" y="486"/>
                  <a:pt x="1721" y="489"/>
                  <a:pt x="1717" y="497"/>
                </a:cubicBezTo>
                <a:cubicBezTo>
                  <a:pt x="1715" y="497"/>
                  <a:pt x="1715" y="497"/>
                  <a:pt x="1715" y="497"/>
                </a:cubicBezTo>
                <a:cubicBezTo>
                  <a:pt x="1715" y="487"/>
                  <a:pt x="1715" y="487"/>
                  <a:pt x="1715" y="487"/>
                </a:cubicBezTo>
                <a:cubicBezTo>
                  <a:pt x="1707" y="487"/>
                  <a:pt x="1707" y="487"/>
                  <a:pt x="1707" y="487"/>
                </a:cubicBezTo>
                <a:cubicBezTo>
                  <a:pt x="1707" y="546"/>
                  <a:pt x="1707" y="546"/>
                  <a:pt x="1707" y="546"/>
                </a:cubicBezTo>
                <a:cubicBezTo>
                  <a:pt x="1716" y="546"/>
                  <a:pt x="1716" y="546"/>
                  <a:pt x="1716" y="546"/>
                </a:cubicBezTo>
                <a:cubicBezTo>
                  <a:pt x="1716" y="508"/>
                  <a:pt x="1716" y="508"/>
                  <a:pt x="1716" y="508"/>
                </a:cubicBezTo>
                <a:cubicBezTo>
                  <a:pt x="1716" y="500"/>
                  <a:pt x="1727" y="494"/>
                  <a:pt x="1734" y="494"/>
                </a:cubicBezTo>
                <a:cubicBezTo>
                  <a:pt x="1743" y="494"/>
                  <a:pt x="1750" y="499"/>
                  <a:pt x="1750" y="509"/>
                </a:cubicBezTo>
                <a:cubicBezTo>
                  <a:pt x="1750" y="546"/>
                  <a:pt x="1750" y="546"/>
                  <a:pt x="1750" y="546"/>
                </a:cubicBezTo>
                <a:cubicBezTo>
                  <a:pt x="1759" y="546"/>
                  <a:pt x="1759" y="546"/>
                  <a:pt x="1759" y="546"/>
                </a:cubicBezTo>
                <a:cubicBezTo>
                  <a:pt x="1759" y="508"/>
                  <a:pt x="1759" y="508"/>
                  <a:pt x="1759" y="508"/>
                </a:cubicBezTo>
                <a:cubicBezTo>
                  <a:pt x="1759" y="493"/>
                  <a:pt x="1750" y="486"/>
                  <a:pt x="1737" y="486"/>
                </a:cubicBezTo>
                <a:close/>
                <a:moveTo>
                  <a:pt x="1270" y="497"/>
                </a:moveTo>
                <a:cubicBezTo>
                  <a:pt x="1268" y="497"/>
                  <a:pt x="1268" y="497"/>
                  <a:pt x="1268" y="497"/>
                </a:cubicBezTo>
                <a:cubicBezTo>
                  <a:pt x="1268" y="487"/>
                  <a:pt x="1268" y="487"/>
                  <a:pt x="1268" y="487"/>
                </a:cubicBezTo>
                <a:cubicBezTo>
                  <a:pt x="1259" y="487"/>
                  <a:pt x="1259" y="487"/>
                  <a:pt x="1259" y="487"/>
                </a:cubicBezTo>
                <a:cubicBezTo>
                  <a:pt x="1259" y="546"/>
                  <a:pt x="1259" y="546"/>
                  <a:pt x="1259" y="546"/>
                </a:cubicBezTo>
                <a:cubicBezTo>
                  <a:pt x="1269" y="546"/>
                  <a:pt x="1269" y="546"/>
                  <a:pt x="1269" y="546"/>
                </a:cubicBezTo>
                <a:cubicBezTo>
                  <a:pt x="1269" y="512"/>
                  <a:pt x="1269" y="512"/>
                  <a:pt x="1269" y="512"/>
                </a:cubicBezTo>
                <a:cubicBezTo>
                  <a:pt x="1269" y="502"/>
                  <a:pt x="1276" y="495"/>
                  <a:pt x="1283" y="495"/>
                </a:cubicBezTo>
                <a:cubicBezTo>
                  <a:pt x="1291" y="495"/>
                  <a:pt x="1291" y="495"/>
                  <a:pt x="1291" y="495"/>
                </a:cubicBezTo>
                <a:cubicBezTo>
                  <a:pt x="1291" y="486"/>
                  <a:pt x="1291" y="486"/>
                  <a:pt x="1291" y="486"/>
                </a:cubicBezTo>
                <a:cubicBezTo>
                  <a:pt x="1283" y="486"/>
                  <a:pt x="1283" y="486"/>
                  <a:pt x="1283" y="486"/>
                </a:cubicBezTo>
                <a:cubicBezTo>
                  <a:pt x="1276" y="486"/>
                  <a:pt x="1272" y="490"/>
                  <a:pt x="1270" y="497"/>
                </a:cubicBezTo>
                <a:close/>
                <a:moveTo>
                  <a:pt x="1302" y="546"/>
                </a:moveTo>
                <a:cubicBezTo>
                  <a:pt x="1311" y="546"/>
                  <a:pt x="1311" y="546"/>
                  <a:pt x="1311" y="546"/>
                </a:cubicBezTo>
                <a:cubicBezTo>
                  <a:pt x="1311" y="487"/>
                  <a:pt x="1311" y="487"/>
                  <a:pt x="1311" y="487"/>
                </a:cubicBezTo>
                <a:cubicBezTo>
                  <a:pt x="1302" y="487"/>
                  <a:pt x="1302" y="487"/>
                  <a:pt x="1302" y="487"/>
                </a:cubicBezTo>
                <a:lnTo>
                  <a:pt x="1302" y="546"/>
                </a:lnTo>
                <a:close/>
                <a:moveTo>
                  <a:pt x="1330" y="5"/>
                </a:moveTo>
                <a:cubicBezTo>
                  <a:pt x="1196" y="361"/>
                  <a:pt x="1196" y="361"/>
                  <a:pt x="1196" y="361"/>
                </a:cubicBezTo>
                <a:cubicBezTo>
                  <a:pt x="1196" y="373"/>
                  <a:pt x="1196" y="373"/>
                  <a:pt x="1196" y="373"/>
                </a:cubicBezTo>
                <a:cubicBezTo>
                  <a:pt x="1235" y="373"/>
                  <a:pt x="1235" y="373"/>
                  <a:pt x="1235" y="373"/>
                </a:cubicBezTo>
                <a:cubicBezTo>
                  <a:pt x="1284" y="242"/>
                  <a:pt x="1284" y="242"/>
                  <a:pt x="1284" y="242"/>
                </a:cubicBezTo>
                <a:cubicBezTo>
                  <a:pt x="1442" y="242"/>
                  <a:pt x="1442" y="242"/>
                  <a:pt x="1442" y="242"/>
                </a:cubicBezTo>
                <a:cubicBezTo>
                  <a:pt x="1493" y="373"/>
                  <a:pt x="1493" y="373"/>
                  <a:pt x="1493" y="373"/>
                </a:cubicBezTo>
                <a:cubicBezTo>
                  <a:pt x="1536" y="373"/>
                  <a:pt x="1536" y="373"/>
                  <a:pt x="1536" y="373"/>
                </a:cubicBezTo>
                <a:cubicBezTo>
                  <a:pt x="1536" y="361"/>
                  <a:pt x="1536" y="361"/>
                  <a:pt x="1536" y="361"/>
                </a:cubicBezTo>
                <a:cubicBezTo>
                  <a:pt x="1398" y="5"/>
                  <a:pt x="1398" y="5"/>
                  <a:pt x="1398" y="5"/>
                </a:cubicBezTo>
                <a:lnTo>
                  <a:pt x="1330" y="5"/>
                </a:lnTo>
                <a:close/>
                <a:moveTo>
                  <a:pt x="1298" y="205"/>
                </a:moveTo>
                <a:cubicBezTo>
                  <a:pt x="1353" y="58"/>
                  <a:pt x="1353" y="58"/>
                  <a:pt x="1353" y="58"/>
                </a:cubicBezTo>
                <a:cubicBezTo>
                  <a:pt x="1361" y="35"/>
                  <a:pt x="1361" y="35"/>
                  <a:pt x="1361" y="35"/>
                </a:cubicBezTo>
                <a:cubicBezTo>
                  <a:pt x="1363" y="35"/>
                  <a:pt x="1363" y="35"/>
                  <a:pt x="1363" y="35"/>
                </a:cubicBezTo>
                <a:cubicBezTo>
                  <a:pt x="1371" y="58"/>
                  <a:pt x="1371" y="58"/>
                  <a:pt x="1371" y="58"/>
                </a:cubicBezTo>
                <a:cubicBezTo>
                  <a:pt x="1427" y="205"/>
                  <a:pt x="1427" y="205"/>
                  <a:pt x="1427" y="205"/>
                </a:cubicBezTo>
                <a:lnTo>
                  <a:pt x="1298" y="205"/>
                </a:lnTo>
                <a:close/>
                <a:moveTo>
                  <a:pt x="1217" y="486"/>
                </a:moveTo>
                <a:cubicBezTo>
                  <a:pt x="1210" y="486"/>
                  <a:pt x="1203" y="489"/>
                  <a:pt x="1200" y="494"/>
                </a:cubicBezTo>
                <a:cubicBezTo>
                  <a:pt x="1199" y="494"/>
                  <a:pt x="1199" y="494"/>
                  <a:pt x="1199" y="494"/>
                </a:cubicBezTo>
                <a:cubicBezTo>
                  <a:pt x="1199" y="487"/>
                  <a:pt x="1199" y="487"/>
                  <a:pt x="1199" y="487"/>
                </a:cubicBezTo>
                <a:cubicBezTo>
                  <a:pt x="1189" y="487"/>
                  <a:pt x="1189" y="487"/>
                  <a:pt x="1189" y="487"/>
                </a:cubicBezTo>
                <a:cubicBezTo>
                  <a:pt x="1189" y="571"/>
                  <a:pt x="1189" y="571"/>
                  <a:pt x="1189" y="571"/>
                </a:cubicBezTo>
                <a:cubicBezTo>
                  <a:pt x="1198" y="571"/>
                  <a:pt x="1198" y="571"/>
                  <a:pt x="1198" y="571"/>
                </a:cubicBezTo>
                <a:cubicBezTo>
                  <a:pt x="1198" y="538"/>
                  <a:pt x="1198" y="538"/>
                  <a:pt x="1198" y="538"/>
                </a:cubicBezTo>
                <a:cubicBezTo>
                  <a:pt x="1200" y="538"/>
                  <a:pt x="1200" y="538"/>
                  <a:pt x="1200" y="538"/>
                </a:cubicBezTo>
                <a:cubicBezTo>
                  <a:pt x="1202" y="544"/>
                  <a:pt x="1211" y="547"/>
                  <a:pt x="1217" y="547"/>
                </a:cubicBezTo>
                <a:cubicBezTo>
                  <a:pt x="1233" y="547"/>
                  <a:pt x="1246" y="535"/>
                  <a:pt x="1246" y="515"/>
                </a:cubicBezTo>
                <a:cubicBezTo>
                  <a:pt x="1246" y="497"/>
                  <a:pt x="1235" y="486"/>
                  <a:pt x="1217" y="486"/>
                </a:cubicBezTo>
                <a:close/>
                <a:moveTo>
                  <a:pt x="1216" y="539"/>
                </a:moveTo>
                <a:cubicBezTo>
                  <a:pt x="1207" y="539"/>
                  <a:pt x="1199" y="534"/>
                  <a:pt x="1198" y="527"/>
                </a:cubicBezTo>
                <a:cubicBezTo>
                  <a:pt x="1198" y="510"/>
                  <a:pt x="1198" y="510"/>
                  <a:pt x="1198" y="510"/>
                </a:cubicBezTo>
                <a:cubicBezTo>
                  <a:pt x="1199" y="500"/>
                  <a:pt x="1207" y="494"/>
                  <a:pt x="1216" y="494"/>
                </a:cubicBezTo>
                <a:cubicBezTo>
                  <a:pt x="1228" y="494"/>
                  <a:pt x="1237" y="502"/>
                  <a:pt x="1237" y="516"/>
                </a:cubicBezTo>
                <a:cubicBezTo>
                  <a:pt x="1237" y="531"/>
                  <a:pt x="1227" y="539"/>
                  <a:pt x="1216" y="539"/>
                </a:cubicBezTo>
                <a:close/>
                <a:moveTo>
                  <a:pt x="1302" y="472"/>
                </a:moveTo>
                <a:cubicBezTo>
                  <a:pt x="1311" y="472"/>
                  <a:pt x="1311" y="472"/>
                  <a:pt x="1311" y="472"/>
                </a:cubicBezTo>
                <a:cubicBezTo>
                  <a:pt x="1311" y="460"/>
                  <a:pt x="1311" y="460"/>
                  <a:pt x="1311" y="460"/>
                </a:cubicBezTo>
                <a:cubicBezTo>
                  <a:pt x="1302" y="460"/>
                  <a:pt x="1302" y="460"/>
                  <a:pt x="1302" y="460"/>
                </a:cubicBezTo>
                <a:lnTo>
                  <a:pt x="1302" y="472"/>
                </a:lnTo>
                <a:close/>
                <a:moveTo>
                  <a:pt x="1436" y="517"/>
                </a:moveTo>
                <a:cubicBezTo>
                  <a:pt x="1436" y="499"/>
                  <a:pt x="1428" y="486"/>
                  <a:pt x="1408" y="486"/>
                </a:cubicBezTo>
                <a:cubicBezTo>
                  <a:pt x="1390" y="486"/>
                  <a:pt x="1380" y="499"/>
                  <a:pt x="1380" y="516"/>
                </a:cubicBezTo>
                <a:cubicBezTo>
                  <a:pt x="1380" y="537"/>
                  <a:pt x="1391" y="548"/>
                  <a:pt x="1412" y="548"/>
                </a:cubicBezTo>
                <a:cubicBezTo>
                  <a:pt x="1418" y="548"/>
                  <a:pt x="1427" y="546"/>
                  <a:pt x="1433" y="540"/>
                </a:cubicBezTo>
                <a:cubicBezTo>
                  <a:pt x="1433" y="533"/>
                  <a:pt x="1433" y="533"/>
                  <a:pt x="1433" y="533"/>
                </a:cubicBezTo>
                <a:cubicBezTo>
                  <a:pt x="1431" y="533"/>
                  <a:pt x="1431" y="533"/>
                  <a:pt x="1431" y="533"/>
                </a:cubicBezTo>
                <a:cubicBezTo>
                  <a:pt x="1425" y="537"/>
                  <a:pt x="1418" y="539"/>
                  <a:pt x="1412" y="539"/>
                </a:cubicBezTo>
                <a:cubicBezTo>
                  <a:pt x="1401" y="539"/>
                  <a:pt x="1395" y="535"/>
                  <a:pt x="1391" y="527"/>
                </a:cubicBezTo>
                <a:cubicBezTo>
                  <a:pt x="1390" y="525"/>
                  <a:pt x="1390" y="522"/>
                  <a:pt x="1390" y="518"/>
                </a:cubicBezTo>
                <a:cubicBezTo>
                  <a:pt x="1390" y="517"/>
                  <a:pt x="1390" y="517"/>
                  <a:pt x="1390" y="517"/>
                </a:cubicBezTo>
                <a:lnTo>
                  <a:pt x="1436" y="517"/>
                </a:lnTo>
                <a:close/>
                <a:moveTo>
                  <a:pt x="1408" y="493"/>
                </a:moveTo>
                <a:cubicBezTo>
                  <a:pt x="1419" y="493"/>
                  <a:pt x="1425" y="500"/>
                  <a:pt x="1426" y="510"/>
                </a:cubicBezTo>
                <a:cubicBezTo>
                  <a:pt x="1390" y="510"/>
                  <a:pt x="1390" y="510"/>
                  <a:pt x="1390" y="510"/>
                </a:cubicBezTo>
                <a:cubicBezTo>
                  <a:pt x="1392" y="500"/>
                  <a:pt x="1397" y="493"/>
                  <a:pt x="1408" y="493"/>
                </a:cubicBezTo>
                <a:close/>
                <a:moveTo>
                  <a:pt x="1335" y="501"/>
                </a:moveTo>
                <a:cubicBezTo>
                  <a:pt x="1335" y="496"/>
                  <a:pt x="1340" y="493"/>
                  <a:pt x="1350" y="493"/>
                </a:cubicBezTo>
                <a:cubicBezTo>
                  <a:pt x="1358" y="493"/>
                  <a:pt x="1364" y="498"/>
                  <a:pt x="1366" y="500"/>
                </a:cubicBezTo>
                <a:cubicBezTo>
                  <a:pt x="1368" y="500"/>
                  <a:pt x="1368" y="500"/>
                  <a:pt x="1368" y="500"/>
                </a:cubicBezTo>
                <a:cubicBezTo>
                  <a:pt x="1368" y="491"/>
                  <a:pt x="1368" y="491"/>
                  <a:pt x="1368" y="491"/>
                </a:cubicBezTo>
                <a:cubicBezTo>
                  <a:pt x="1365" y="489"/>
                  <a:pt x="1359" y="486"/>
                  <a:pt x="1350" y="486"/>
                </a:cubicBezTo>
                <a:cubicBezTo>
                  <a:pt x="1334" y="486"/>
                  <a:pt x="1326" y="493"/>
                  <a:pt x="1326" y="503"/>
                </a:cubicBezTo>
                <a:cubicBezTo>
                  <a:pt x="1326" y="523"/>
                  <a:pt x="1362" y="519"/>
                  <a:pt x="1362" y="531"/>
                </a:cubicBezTo>
                <a:cubicBezTo>
                  <a:pt x="1362" y="537"/>
                  <a:pt x="1358" y="540"/>
                  <a:pt x="1348" y="540"/>
                </a:cubicBezTo>
                <a:cubicBezTo>
                  <a:pt x="1341" y="540"/>
                  <a:pt x="1332" y="536"/>
                  <a:pt x="1329" y="532"/>
                </a:cubicBezTo>
                <a:cubicBezTo>
                  <a:pt x="1326" y="532"/>
                  <a:pt x="1326" y="532"/>
                  <a:pt x="1326" y="532"/>
                </a:cubicBezTo>
                <a:cubicBezTo>
                  <a:pt x="1326" y="541"/>
                  <a:pt x="1326" y="541"/>
                  <a:pt x="1326" y="541"/>
                </a:cubicBezTo>
                <a:cubicBezTo>
                  <a:pt x="1331" y="545"/>
                  <a:pt x="1339" y="548"/>
                  <a:pt x="1348" y="548"/>
                </a:cubicBezTo>
                <a:cubicBezTo>
                  <a:pt x="1365" y="548"/>
                  <a:pt x="1372" y="541"/>
                  <a:pt x="1372" y="531"/>
                </a:cubicBezTo>
                <a:cubicBezTo>
                  <a:pt x="1372" y="510"/>
                  <a:pt x="1335" y="516"/>
                  <a:pt x="1335" y="501"/>
                </a:cubicBezTo>
                <a:close/>
                <a:moveTo>
                  <a:pt x="912" y="546"/>
                </a:moveTo>
                <a:cubicBezTo>
                  <a:pt x="969" y="546"/>
                  <a:pt x="969" y="546"/>
                  <a:pt x="969" y="546"/>
                </a:cubicBezTo>
                <a:cubicBezTo>
                  <a:pt x="969" y="537"/>
                  <a:pt x="969" y="537"/>
                  <a:pt x="969" y="537"/>
                </a:cubicBezTo>
                <a:cubicBezTo>
                  <a:pt x="921" y="537"/>
                  <a:pt x="921" y="537"/>
                  <a:pt x="921" y="537"/>
                </a:cubicBezTo>
                <a:cubicBezTo>
                  <a:pt x="921" y="507"/>
                  <a:pt x="921" y="507"/>
                  <a:pt x="921" y="507"/>
                </a:cubicBezTo>
                <a:cubicBezTo>
                  <a:pt x="965" y="507"/>
                  <a:pt x="965" y="507"/>
                  <a:pt x="965" y="507"/>
                </a:cubicBezTo>
                <a:cubicBezTo>
                  <a:pt x="965" y="499"/>
                  <a:pt x="965" y="499"/>
                  <a:pt x="965" y="499"/>
                </a:cubicBezTo>
                <a:cubicBezTo>
                  <a:pt x="921" y="499"/>
                  <a:pt x="921" y="499"/>
                  <a:pt x="921" y="499"/>
                </a:cubicBezTo>
                <a:cubicBezTo>
                  <a:pt x="921" y="471"/>
                  <a:pt x="921" y="471"/>
                  <a:pt x="921" y="471"/>
                </a:cubicBezTo>
                <a:cubicBezTo>
                  <a:pt x="969" y="471"/>
                  <a:pt x="969" y="471"/>
                  <a:pt x="969" y="471"/>
                </a:cubicBezTo>
                <a:cubicBezTo>
                  <a:pt x="969" y="462"/>
                  <a:pt x="969" y="462"/>
                  <a:pt x="969" y="462"/>
                </a:cubicBezTo>
                <a:cubicBezTo>
                  <a:pt x="912" y="462"/>
                  <a:pt x="912" y="462"/>
                  <a:pt x="912" y="462"/>
                </a:cubicBezTo>
                <a:lnTo>
                  <a:pt x="912" y="546"/>
                </a:lnTo>
                <a:close/>
                <a:moveTo>
                  <a:pt x="1159" y="497"/>
                </a:moveTo>
                <a:cubicBezTo>
                  <a:pt x="1158" y="497"/>
                  <a:pt x="1158" y="497"/>
                  <a:pt x="1158" y="497"/>
                </a:cubicBezTo>
                <a:cubicBezTo>
                  <a:pt x="1158" y="487"/>
                  <a:pt x="1158" y="487"/>
                  <a:pt x="1158" y="487"/>
                </a:cubicBezTo>
                <a:cubicBezTo>
                  <a:pt x="1148" y="487"/>
                  <a:pt x="1148" y="487"/>
                  <a:pt x="1148" y="487"/>
                </a:cubicBezTo>
                <a:cubicBezTo>
                  <a:pt x="1148" y="546"/>
                  <a:pt x="1148" y="546"/>
                  <a:pt x="1148" y="546"/>
                </a:cubicBezTo>
                <a:cubicBezTo>
                  <a:pt x="1158" y="546"/>
                  <a:pt x="1158" y="546"/>
                  <a:pt x="1158" y="546"/>
                </a:cubicBezTo>
                <a:cubicBezTo>
                  <a:pt x="1158" y="512"/>
                  <a:pt x="1158" y="512"/>
                  <a:pt x="1158" y="512"/>
                </a:cubicBezTo>
                <a:cubicBezTo>
                  <a:pt x="1159" y="502"/>
                  <a:pt x="1165" y="495"/>
                  <a:pt x="1172" y="495"/>
                </a:cubicBezTo>
                <a:cubicBezTo>
                  <a:pt x="1180" y="495"/>
                  <a:pt x="1180" y="495"/>
                  <a:pt x="1180" y="495"/>
                </a:cubicBezTo>
                <a:cubicBezTo>
                  <a:pt x="1180" y="486"/>
                  <a:pt x="1180" y="486"/>
                  <a:pt x="1180" y="486"/>
                </a:cubicBezTo>
                <a:cubicBezTo>
                  <a:pt x="1172" y="486"/>
                  <a:pt x="1172" y="486"/>
                  <a:pt x="1172" y="486"/>
                </a:cubicBezTo>
                <a:cubicBezTo>
                  <a:pt x="1165" y="486"/>
                  <a:pt x="1161" y="490"/>
                  <a:pt x="1159" y="497"/>
                </a:cubicBezTo>
                <a:close/>
                <a:moveTo>
                  <a:pt x="767" y="20"/>
                </a:moveTo>
                <a:cubicBezTo>
                  <a:pt x="763" y="11"/>
                  <a:pt x="754" y="5"/>
                  <a:pt x="744" y="5"/>
                </a:cubicBezTo>
                <a:cubicBezTo>
                  <a:pt x="416" y="5"/>
                  <a:pt x="416" y="5"/>
                  <a:pt x="416" y="5"/>
                </a:cubicBezTo>
                <a:cubicBezTo>
                  <a:pt x="409" y="5"/>
                  <a:pt x="403" y="8"/>
                  <a:pt x="398" y="12"/>
                </a:cubicBezTo>
                <a:cubicBezTo>
                  <a:pt x="185" y="225"/>
                  <a:pt x="185" y="225"/>
                  <a:pt x="185" y="225"/>
                </a:cubicBezTo>
                <a:cubicBezTo>
                  <a:pt x="176" y="235"/>
                  <a:pt x="176" y="250"/>
                  <a:pt x="185" y="260"/>
                </a:cubicBezTo>
                <a:cubicBezTo>
                  <a:pt x="257" y="332"/>
                  <a:pt x="257" y="332"/>
                  <a:pt x="257" y="332"/>
                </a:cubicBezTo>
                <a:cubicBezTo>
                  <a:pt x="226" y="364"/>
                  <a:pt x="226" y="364"/>
                  <a:pt x="226" y="364"/>
                </a:cubicBezTo>
                <a:cubicBezTo>
                  <a:pt x="216" y="373"/>
                  <a:pt x="216" y="389"/>
                  <a:pt x="226" y="399"/>
                </a:cubicBezTo>
                <a:cubicBezTo>
                  <a:pt x="332" y="505"/>
                  <a:pt x="332" y="505"/>
                  <a:pt x="332" y="505"/>
                </a:cubicBezTo>
                <a:cubicBezTo>
                  <a:pt x="341" y="515"/>
                  <a:pt x="357" y="515"/>
                  <a:pt x="367" y="505"/>
                </a:cubicBezTo>
                <a:cubicBezTo>
                  <a:pt x="401" y="471"/>
                  <a:pt x="401" y="471"/>
                  <a:pt x="401" y="471"/>
                </a:cubicBezTo>
                <a:cubicBezTo>
                  <a:pt x="494" y="564"/>
                  <a:pt x="494" y="564"/>
                  <a:pt x="494" y="564"/>
                </a:cubicBezTo>
                <a:cubicBezTo>
                  <a:pt x="499" y="569"/>
                  <a:pt x="505" y="571"/>
                  <a:pt x="512" y="571"/>
                </a:cubicBezTo>
                <a:cubicBezTo>
                  <a:pt x="518" y="571"/>
                  <a:pt x="525" y="569"/>
                  <a:pt x="530" y="564"/>
                </a:cubicBezTo>
                <a:cubicBezTo>
                  <a:pt x="757" y="337"/>
                  <a:pt x="757" y="337"/>
                  <a:pt x="757" y="337"/>
                </a:cubicBezTo>
                <a:cubicBezTo>
                  <a:pt x="761" y="332"/>
                  <a:pt x="764" y="325"/>
                  <a:pt x="764" y="319"/>
                </a:cubicBezTo>
                <a:cubicBezTo>
                  <a:pt x="764" y="312"/>
                  <a:pt x="761" y="306"/>
                  <a:pt x="757" y="301"/>
                </a:cubicBezTo>
                <a:cubicBezTo>
                  <a:pt x="632" y="176"/>
                  <a:pt x="632" y="176"/>
                  <a:pt x="632" y="176"/>
                </a:cubicBezTo>
                <a:cubicBezTo>
                  <a:pt x="762" y="48"/>
                  <a:pt x="762" y="48"/>
                  <a:pt x="762" y="48"/>
                </a:cubicBezTo>
                <a:cubicBezTo>
                  <a:pt x="769" y="41"/>
                  <a:pt x="771" y="30"/>
                  <a:pt x="767" y="20"/>
                </a:cubicBezTo>
                <a:close/>
                <a:moveTo>
                  <a:pt x="550" y="144"/>
                </a:moveTo>
                <a:cubicBezTo>
                  <a:pt x="577" y="118"/>
                  <a:pt x="577" y="118"/>
                  <a:pt x="577" y="118"/>
                </a:cubicBezTo>
                <a:cubicBezTo>
                  <a:pt x="578" y="116"/>
                  <a:pt x="580" y="116"/>
                  <a:pt x="582" y="116"/>
                </a:cubicBezTo>
                <a:cubicBezTo>
                  <a:pt x="583" y="116"/>
                  <a:pt x="585" y="116"/>
                  <a:pt x="586" y="118"/>
                </a:cubicBezTo>
                <a:cubicBezTo>
                  <a:pt x="613" y="144"/>
                  <a:pt x="613" y="144"/>
                  <a:pt x="613" y="144"/>
                </a:cubicBezTo>
                <a:cubicBezTo>
                  <a:pt x="615" y="147"/>
                  <a:pt x="615" y="151"/>
                  <a:pt x="613" y="154"/>
                </a:cubicBezTo>
                <a:cubicBezTo>
                  <a:pt x="586" y="180"/>
                  <a:pt x="586" y="180"/>
                  <a:pt x="586" y="180"/>
                </a:cubicBezTo>
                <a:cubicBezTo>
                  <a:pt x="585" y="181"/>
                  <a:pt x="583" y="182"/>
                  <a:pt x="582" y="182"/>
                </a:cubicBezTo>
                <a:cubicBezTo>
                  <a:pt x="580" y="182"/>
                  <a:pt x="578" y="181"/>
                  <a:pt x="577" y="180"/>
                </a:cubicBezTo>
                <a:cubicBezTo>
                  <a:pt x="550" y="154"/>
                  <a:pt x="550" y="154"/>
                  <a:pt x="550" y="154"/>
                </a:cubicBezTo>
                <a:cubicBezTo>
                  <a:pt x="549" y="152"/>
                  <a:pt x="548" y="151"/>
                  <a:pt x="548" y="149"/>
                </a:cubicBezTo>
                <a:cubicBezTo>
                  <a:pt x="548" y="147"/>
                  <a:pt x="549" y="145"/>
                  <a:pt x="550" y="144"/>
                </a:cubicBezTo>
                <a:close/>
                <a:moveTo>
                  <a:pt x="400" y="90"/>
                </a:moveTo>
                <a:cubicBezTo>
                  <a:pt x="400" y="87"/>
                  <a:pt x="402" y="84"/>
                  <a:pt x="405" y="83"/>
                </a:cubicBezTo>
                <a:cubicBezTo>
                  <a:pt x="407" y="82"/>
                  <a:pt x="411" y="83"/>
                  <a:pt x="413" y="85"/>
                </a:cubicBezTo>
                <a:cubicBezTo>
                  <a:pt x="460" y="132"/>
                  <a:pt x="460" y="132"/>
                  <a:pt x="460" y="132"/>
                </a:cubicBezTo>
                <a:cubicBezTo>
                  <a:pt x="508" y="85"/>
                  <a:pt x="508" y="85"/>
                  <a:pt x="508" y="85"/>
                </a:cubicBezTo>
                <a:cubicBezTo>
                  <a:pt x="510" y="83"/>
                  <a:pt x="513" y="82"/>
                  <a:pt x="516" y="83"/>
                </a:cubicBezTo>
                <a:cubicBezTo>
                  <a:pt x="519" y="84"/>
                  <a:pt x="521" y="87"/>
                  <a:pt x="521" y="90"/>
                </a:cubicBezTo>
                <a:cubicBezTo>
                  <a:pt x="521" y="196"/>
                  <a:pt x="521" y="196"/>
                  <a:pt x="521" y="196"/>
                </a:cubicBezTo>
                <a:cubicBezTo>
                  <a:pt x="521" y="198"/>
                  <a:pt x="520" y="200"/>
                  <a:pt x="519" y="201"/>
                </a:cubicBezTo>
                <a:cubicBezTo>
                  <a:pt x="466" y="254"/>
                  <a:pt x="466" y="254"/>
                  <a:pt x="466" y="254"/>
                </a:cubicBezTo>
                <a:cubicBezTo>
                  <a:pt x="464" y="256"/>
                  <a:pt x="462" y="256"/>
                  <a:pt x="460" y="256"/>
                </a:cubicBezTo>
                <a:cubicBezTo>
                  <a:pt x="459" y="256"/>
                  <a:pt x="457" y="256"/>
                  <a:pt x="455" y="254"/>
                </a:cubicBezTo>
                <a:cubicBezTo>
                  <a:pt x="402" y="201"/>
                  <a:pt x="402" y="201"/>
                  <a:pt x="402" y="201"/>
                </a:cubicBezTo>
                <a:cubicBezTo>
                  <a:pt x="401" y="200"/>
                  <a:pt x="400" y="198"/>
                  <a:pt x="400" y="196"/>
                </a:cubicBezTo>
                <a:lnTo>
                  <a:pt x="400" y="90"/>
                </a:lnTo>
                <a:close/>
                <a:moveTo>
                  <a:pt x="308" y="144"/>
                </a:moveTo>
                <a:cubicBezTo>
                  <a:pt x="335" y="118"/>
                  <a:pt x="335" y="118"/>
                  <a:pt x="335" y="118"/>
                </a:cubicBezTo>
                <a:cubicBezTo>
                  <a:pt x="336" y="116"/>
                  <a:pt x="338" y="116"/>
                  <a:pt x="339" y="116"/>
                </a:cubicBezTo>
                <a:cubicBezTo>
                  <a:pt x="341" y="116"/>
                  <a:pt x="343" y="116"/>
                  <a:pt x="344" y="118"/>
                </a:cubicBezTo>
                <a:cubicBezTo>
                  <a:pt x="371" y="144"/>
                  <a:pt x="371" y="144"/>
                  <a:pt x="371" y="144"/>
                </a:cubicBezTo>
                <a:cubicBezTo>
                  <a:pt x="373" y="147"/>
                  <a:pt x="373" y="151"/>
                  <a:pt x="371" y="154"/>
                </a:cubicBezTo>
                <a:cubicBezTo>
                  <a:pt x="344" y="180"/>
                  <a:pt x="344" y="180"/>
                  <a:pt x="344" y="180"/>
                </a:cubicBezTo>
                <a:cubicBezTo>
                  <a:pt x="343" y="181"/>
                  <a:pt x="341" y="182"/>
                  <a:pt x="339" y="182"/>
                </a:cubicBezTo>
                <a:cubicBezTo>
                  <a:pt x="338" y="182"/>
                  <a:pt x="336" y="181"/>
                  <a:pt x="335" y="180"/>
                </a:cubicBezTo>
                <a:cubicBezTo>
                  <a:pt x="308" y="154"/>
                  <a:pt x="308" y="154"/>
                  <a:pt x="308" y="154"/>
                </a:cubicBezTo>
                <a:cubicBezTo>
                  <a:pt x="307" y="152"/>
                  <a:pt x="306" y="151"/>
                  <a:pt x="306" y="149"/>
                </a:cubicBezTo>
                <a:cubicBezTo>
                  <a:pt x="306" y="147"/>
                  <a:pt x="307" y="145"/>
                  <a:pt x="308" y="144"/>
                </a:cubicBezTo>
                <a:close/>
                <a:moveTo>
                  <a:pt x="371" y="396"/>
                </a:moveTo>
                <a:cubicBezTo>
                  <a:pt x="344" y="422"/>
                  <a:pt x="344" y="422"/>
                  <a:pt x="344" y="422"/>
                </a:cubicBezTo>
                <a:cubicBezTo>
                  <a:pt x="343" y="424"/>
                  <a:pt x="341" y="424"/>
                  <a:pt x="339" y="424"/>
                </a:cubicBezTo>
                <a:cubicBezTo>
                  <a:pt x="338" y="424"/>
                  <a:pt x="336" y="424"/>
                  <a:pt x="335" y="422"/>
                </a:cubicBezTo>
                <a:cubicBezTo>
                  <a:pt x="308" y="396"/>
                  <a:pt x="308" y="396"/>
                  <a:pt x="308" y="396"/>
                </a:cubicBezTo>
                <a:cubicBezTo>
                  <a:pt x="307" y="395"/>
                  <a:pt x="306" y="393"/>
                  <a:pt x="306" y="391"/>
                </a:cubicBezTo>
                <a:cubicBezTo>
                  <a:pt x="306" y="389"/>
                  <a:pt x="307" y="387"/>
                  <a:pt x="308" y="386"/>
                </a:cubicBezTo>
                <a:cubicBezTo>
                  <a:pt x="335" y="360"/>
                  <a:pt x="335" y="360"/>
                  <a:pt x="335" y="360"/>
                </a:cubicBezTo>
                <a:cubicBezTo>
                  <a:pt x="336" y="358"/>
                  <a:pt x="338" y="358"/>
                  <a:pt x="339" y="358"/>
                </a:cubicBezTo>
                <a:cubicBezTo>
                  <a:pt x="341" y="358"/>
                  <a:pt x="343" y="358"/>
                  <a:pt x="344" y="360"/>
                </a:cubicBezTo>
                <a:cubicBezTo>
                  <a:pt x="371" y="386"/>
                  <a:pt x="371" y="386"/>
                  <a:pt x="371" y="386"/>
                </a:cubicBezTo>
                <a:cubicBezTo>
                  <a:pt x="373" y="389"/>
                  <a:pt x="373" y="393"/>
                  <a:pt x="371" y="396"/>
                </a:cubicBezTo>
                <a:close/>
                <a:moveTo>
                  <a:pt x="385" y="331"/>
                </a:moveTo>
                <a:cubicBezTo>
                  <a:pt x="280" y="331"/>
                  <a:pt x="280" y="331"/>
                  <a:pt x="280" y="331"/>
                </a:cubicBezTo>
                <a:cubicBezTo>
                  <a:pt x="277" y="331"/>
                  <a:pt x="274" y="329"/>
                  <a:pt x="273" y="326"/>
                </a:cubicBezTo>
                <a:cubicBezTo>
                  <a:pt x="271" y="323"/>
                  <a:pt x="272" y="320"/>
                  <a:pt x="274" y="318"/>
                </a:cubicBezTo>
                <a:cubicBezTo>
                  <a:pt x="322" y="270"/>
                  <a:pt x="322" y="270"/>
                  <a:pt x="322" y="270"/>
                </a:cubicBezTo>
                <a:cubicBezTo>
                  <a:pt x="274" y="223"/>
                  <a:pt x="274" y="223"/>
                  <a:pt x="274" y="223"/>
                </a:cubicBezTo>
                <a:cubicBezTo>
                  <a:pt x="272" y="221"/>
                  <a:pt x="271" y="217"/>
                  <a:pt x="273" y="215"/>
                </a:cubicBezTo>
                <a:cubicBezTo>
                  <a:pt x="274" y="212"/>
                  <a:pt x="277" y="210"/>
                  <a:pt x="280" y="210"/>
                </a:cubicBezTo>
                <a:cubicBezTo>
                  <a:pt x="385" y="210"/>
                  <a:pt x="385" y="210"/>
                  <a:pt x="385" y="210"/>
                </a:cubicBezTo>
                <a:cubicBezTo>
                  <a:pt x="387" y="210"/>
                  <a:pt x="389" y="211"/>
                  <a:pt x="391" y="212"/>
                </a:cubicBezTo>
                <a:cubicBezTo>
                  <a:pt x="444" y="265"/>
                  <a:pt x="444" y="265"/>
                  <a:pt x="444" y="265"/>
                </a:cubicBezTo>
                <a:cubicBezTo>
                  <a:pt x="445" y="266"/>
                  <a:pt x="446" y="268"/>
                  <a:pt x="446" y="270"/>
                </a:cubicBezTo>
                <a:cubicBezTo>
                  <a:pt x="446" y="272"/>
                  <a:pt x="445" y="274"/>
                  <a:pt x="444" y="276"/>
                </a:cubicBezTo>
                <a:cubicBezTo>
                  <a:pt x="391" y="329"/>
                  <a:pt x="391" y="329"/>
                  <a:pt x="391" y="329"/>
                </a:cubicBezTo>
                <a:cubicBezTo>
                  <a:pt x="389" y="330"/>
                  <a:pt x="387" y="331"/>
                  <a:pt x="385" y="331"/>
                </a:cubicBezTo>
                <a:close/>
                <a:moveTo>
                  <a:pt x="521" y="452"/>
                </a:moveTo>
                <a:cubicBezTo>
                  <a:pt x="521" y="455"/>
                  <a:pt x="519" y="458"/>
                  <a:pt x="516" y="459"/>
                </a:cubicBezTo>
                <a:cubicBezTo>
                  <a:pt x="515" y="459"/>
                  <a:pt x="514" y="459"/>
                  <a:pt x="513" y="459"/>
                </a:cubicBezTo>
                <a:cubicBezTo>
                  <a:pt x="511" y="459"/>
                  <a:pt x="509" y="459"/>
                  <a:pt x="508" y="457"/>
                </a:cubicBezTo>
                <a:cubicBezTo>
                  <a:pt x="460" y="410"/>
                  <a:pt x="460" y="410"/>
                  <a:pt x="460" y="410"/>
                </a:cubicBezTo>
                <a:cubicBezTo>
                  <a:pt x="413" y="457"/>
                  <a:pt x="413" y="457"/>
                  <a:pt x="413" y="457"/>
                </a:cubicBezTo>
                <a:cubicBezTo>
                  <a:pt x="411" y="459"/>
                  <a:pt x="407" y="460"/>
                  <a:pt x="405" y="459"/>
                </a:cubicBezTo>
                <a:cubicBezTo>
                  <a:pt x="402" y="458"/>
                  <a:pt x="400" y="455"/>
                  <a:pt x="400" y="452"/>
                </a:cubicBezTo>
                <a:cubicBezTo>
                  <a:pt x="400" y="346"/>
                  <a:pt x="400" y="346"/>
                  <a:pt x="400" y="346"/>
                </a:cubicBezTo>
                <a:cubicBezTo>
                  <a:pt x="400" y="344"/>
                  <a:pt x="401" y="342"/>
                  <a:pt x="402" y="341"/>
                </a:cubicBezTo>
                <a:cubicBezTo>
                  <a:pt x="455" y="288"/>
                  <a:pt x="455" y="288"/>
                  <a:pt x="455" y="288"/>
                </a:cubicBezTo>
                <a:cubicBezTo>
                  <a:pt x="458" y="285"/>
                  <a:pt x="463" y="285"/>
                  <a:pt x="466" y="288"/>
                </a:cubicBezTo>
                <a:cubicBezTo>
                  <a:pt x="519" y="341"/>
                  <a:pt x="519" y="341"/>
                  <a:pt x="519" y="341"/>
                </a:cubicBezTo>
                <a:cubicBezTo>
                  <a:pt x="520" y="342"/>
                  <a:pt x="521" y="344"/>
                  <a:pt x="521" y="346"/>
                </a:cubicBezTo>
                <a:lnTo>
                  <a:pt x="521" y="452"/>
                </a:lnTo>
                <a:close/>
                <a:moveTo>
                  <a:pt x="613" y="396"/>
                </a:moveTo>
                <a:cubicBezTo>
                  <a:pt x="586" y="422"/>
                  <a:pt x="586" y="422"/>
                  <a:pt x="586" y="422"/>
                </a:cubicBezTo>
                <a:cubicBezTo>
                  <a:pt x="585" y="424"/>
                  <a:pt x="583" y="424"/>
                  <a:pt x="582" y="424"/>
                </a:cubicBezTo>
                <a:cubicBezTo>
                  <a:pt x="580" y="424"/>
                  <a:pt x="578" y="424"/>
                  <a:pt x="577" y="422"/>
                </a:cubicBezTo>
                <a:cubicBezTo>
                  <a:pt x="550" y="396"/>
                  <a:pt x="550" y="396"/>
                  <a:pt x="550" y="396"/>
                </a:cubicBezTo>
                <a:cubicBezTo>
                  <a:pt x="549" y="395"/>
                  <a:pt x="548" y="393"/>
                  <a:pt x="548" y="391"/>
                </a:cubicBezTo>
                <a:cubicBezTo>
                  <a:pt x="548" y="389"/>
                  <a:pt x="549" y="387"/>
                  <a:pt x="550" y="386"/>
                </a:cubicBezTo>
                <a:cubicBezTo>
                  <a:pt x="577" y="360"/>
                  <a:pt x="577" y="360"/>
                  <a:pt x="577" y="360"/>
                </a:cubicBezTo>
                <a:cubicBezTo>
                  <a:pt x="578" y="358"/>
                  <a:pt x="580" y="358"/>
                  <a:pt x="582" y="358"/>
                </a:cubicBezTo>
                <a:cubicBezTo>
                  <a:pt x="583" y="358"/>
                  <a:pt x="585" y="358"/>
                  <a:pt x="586" y="360"/>
                </a:cubicBezTo>
                <a:cubicBezTo>
                  <a:pt x="613" y="386"/>
                  <a:pt x="613" y="386"/>
                  <a:pt x="613" y="386"/>
                </a:cubicBezTo>
                <a:cubicBezTo>
                  <a:pt x="615" y="389"/>
                  <a:pt x="615" y="393"/>
                  <a:pt x="613" y="396"/>
                </a:cubicBezTo>
                <a:close/>
                <a:moveTo>
                  <a:pt x="641" y="210"/>
                </a:moveTo>
                <a:cubicBezTo>
                  <a:pt x="644" y="210"/>
                  <a:pt x="647" y="212"/>
                  <a:pt x="648" y="215"/>
                </a:cubicBezTo>
                <a:cubicBezTo>
                  <a:pt x="649" y="217"/>
                  <a:pt x="649" y="221"/>
                  <a:pt x="647" y="223"/>
                </a:cubicBezTo>
                <a:cubicBezTo>
                  <a:pt x="599" y="270"/>
                  <a:pt x="599" y="270"/>
                  <a:pt x="599" y="270"/>
                </a:cubicBezTo>
                <a:cubicBezTo>
                  <a:pt x="647" y="318"/>
                  <a:pt x="647" y="318"/>
                  <a:pt x="647" y="318"/>
                </a:cubicBezTo>
                <a:cubicBezTo>
                  <a:pt x="649" y="320"/>
                  <a:pt x="649" y="323"/>
                  <a:pt x="648" y="326"/>
                </a:cubicBezTo>
                <a:cubicBezTo>
                  <a:pt x="647" y="329"/>
                  <a:pt x="644" y="331"/>
                  <a:pt x="641" y="331"/>
                </a:cubicBezTo>
                <a:cubicBezTo>
                  <a:pt x="535" y="331"/>
                  <a:pt x="535" y="331"/>
                  <a:pt x="535" y="331"/>
                </a:cubicBezTo>
                <a:cubicBezTo>
                  <a:pt x="533" y="331"/>
                  <a:pt x="532" y="330"/>
                  <a:pt x="530" y="329"/>
                </a:cubicBezTo>
                <a:cubicBezTo>
                  <a:pt x="477" y="276"/>
                  <a:pt x="477" y="276"/>
                  <a:pt x="477" y="276"/>
                </a:cubicBezTo>
                <a:cubicBezTo>
                  <a:pt x="476" y="274"/>
                  <a:pt x="475" y="272"/>
                  <a:pt x="475" y="270"/>
                </a:cubicBezTo>
                <a:cubicBezTo>
                  <a:pt x="475" y="268"/>
                  <a:pt x="476" y="266"/>
                  <a:pt x="477" y="265"/>
                </a:cubicBezTo>
                <a:cubicBezTo>
                  <a:pt x="530" y="212"/>
                  <a:pt x="530" y="212"/>
                  <a:pt x="530" y="212"/>
                </a:cubicBezTo>
                <a:cubicBezTo>
                  <a:pt x="532" y="211"/>
                  <a:pt x="533" y="210"/>
                  <a:pt x="535" y="210"/>
                </a:cubicBezTo>
                <a:lnTo>
                  <a:pt x="641" y="210"/>
                </a:lnTo>
                <a:close/>
                <a:moveTo>
                  <a:pt x="1162" y="335"/>
                </a:moveTo>
                <a:cubicBezTo>
                  <a:pt x="953" y="335"/>
                  <a:pt x="953" y="335"/>
                  <a:pt x="953" y="335"/>
                </a:cubicBezTo>
                <a:cubicBezTo>
                  <a:pt x="953" y="204"/>
                  <a:pt x="953" y="204"/>
                  <a:pt x="953" y="204"/>
                </a:cubicBezTo>
                <a:cubicBezTo>
                  <a:pt x="1146" y="204"/>
                  <a:pt x="1146" y="204"/>
                  <a:pt x="1146" y="204"/>
                </a:cubicBezTo>
                <a:cubicBezTo>
                  <a:pt x="1146" y="166"/>
                  <a:pt x="1146" y="166"/>
                  <a:pt x="1146" y="166"/>
                </a:cubicBezTo>
                <a:cubicBezTo>
                  <a:pt x="953" y="166"/>
                  <a:pt x="953" y="166"/>
                  <a:pt x="953" y="166"/>
                </a:cubicBezTo>
                <a:cubicBezTo>
                  <a:pt x="953" y="43"/>
                  <a:pt x="953" y="43"/>
                  <a:pt x="953" y="43"/>
                </a:cubicBezTo>
                <a:cubicBezTo>
                  <a:pt x="1163" y="43"/>
                  <a:pt x="1163" y="43"/>
                  <a:pt x="1163" y="43"/>
                </a:cubicBezTo>
                <a:cubicBezTo>
                  <a:pt x="1163" y="5"/>
                  <a:pt x="1163" y="5"/>
                  <a:pt x="1163" y="5"/>
                </a:cubicBezTo>
                <a:cubicBezTo>
                  <a:pt x="911" y="5"/>
                  <a:pt x="911" y="5"/>
                  <a:pt x="911" y="5"/>
                </a:cubicBezTo>
                <a:cubicBezTo>
                  <a:pt x="911" y="373"/>
                  <a:pt x="911" y="373"/>
                  <a:pt x="911" y="373"/>
                </a:cubicBezTo>
                <a:cubicBezTo>
                  <a:pt x="1162" y="373"/>
                  <a:pt x="1162" y="373"/>
                  <a:pt x="1162" y="373"/>
                </a:cubicBezTo>
                <a:lnTo>
                  <a:pt x="1162" y="335"/>
                </a:lnTo>
                <a:close/>
                <a:moveTo>
                  <a:pt x="1011" y="486"/>
                </a:moveTo>
                <a:cubicBezTo>
                  <a:pt x="1003" y="486"/>
                  <a:pt x="995" y="489"/>
                  <a:pt x="991" y="497"/>
                </a:cubicBezTo>
                <a:cubicBezTo>
                  <a:pt x="990" y="497"/>
                  <a:pt x="990" y="497"/>
                  <a:pt x="990" y="497"/>
                </a:cubicBezTo>
                <a:cubicBezTo>
                  <a:pt x="990" y="487"/>
                  <a:pt x="990" y="487"/>
                  <a:pt x="990" y="487"/>
                </a:cubicBezTo>
                <a:cubicBezTo>
                  <a:pt x="981" y="487"/>
                  <a:pt x="981" y="487"/>
                  <a:pt x="981" y="487"/>
                </a:cubicBezTo>
                <a:cubicBezTo>
                  <a:pt x="981" y="546"/>
                  <a:pt x="981" y="546"/>
                  <a:pt x="981" y="546"/>
                </a:cubicBezTo>
                <a:cubicBezTo>
                  <a:pt x="990" y="546"/>
                  <a:pt x="990" y="546"/>
                  <a:pt x="990" y="546"/>
                </a:cubicBezTo>
                <a:cubicBezTo>
                  <a:pt x="990" y="508"/>
                  <a:pt x="990" y="508"/>
                  <a:pt x="990" y="508"/>
                </a:cubicBezTo>
                <a:cubicBezTo>
                  <a:pt x="991" y="500"/>
                  <a:pt x="1001" y="494"/>
                  <a:pt x="1008" y="494"/>
                </a:cubicBezTo>
                <a:cubicBezTo>
                  <a:pt x="1017" y="494"/>
                  <a:pt x="1024" y="499"/>
                  <a:pt x="1024" y="509"/>
                </a:cubicBezTo>
                <a:cubicBezTo>
                  <a:pt x="1024" y="546"/>
                  <a:pt x="1024" y="546"/>
                  <a:pt x="1024" y="546"/>
                </a:cubicBezTo>
                <a:cubicBezTo>
                  <a:pt x="1034" y="546"/>
                  <a:pt x="1034" y="546"/>
                  <a:pt x="1034" y="546"/>
                </a:cubicBezTo>
                <a:cubicBezTo>
                  <a:pt x="1034" y="508"/>
                  <a:pt x="1034" y="508"/>
                  <a:pt x="1034" y="508"/>
                </a:cubicBezTo>
                <a:cubicBezTo>
                  <a:pt x="1034" y="493"/>
                  <a:pt x="1024" y="486"/>
                  <a:pt x="1011" y="486"/>
                </a:cubicBezTo>
                <a:close/>
                <a:moveTo>
                  <a:pt x="1137" y="517"/>
                </a:moveTo>
                <a:cubicBezTo>
                  <a:pt x="1136" y="499"/>
                  <a:pt x="1129" y="486"/>
                  <a:pt x="1109" y="486"/>
                </a:cubicBezTo>
                <a:cubicBezTo>
                  <a:pt x="1091" y="486"/>
                  <a:pt x="1081" y="499"/>
                  <a:pt x="1081" y="516"/>
                </a:cubicBezTo>
                <a:cubicBezTo>
                  <a:pt x="1081" y="537"/>
                  <a:pt x="1092" y="548"/>
                  <a:pt x="1113" y="548"/>
                </a:cubicBezTo>
                <a:cubicBezTo>
                  <a:pt x="1119" y="548"/>
                  <a:pt x="1128" y="546"/>
                  <a:pt x="1134" y="540"/>
                </a:cubicBezTo>
                <a:cubicBezTo>
                  <a:pt x="1134" y="533"/>
                  <a:pt x="1134" y="533"/>
                  <a:pt x="1134" y="533"/>
                </a:cubicBezTo>
                <a:cubicBezTo>
                  <a:pt x="1132" y="533"/>
                  <a:pt x="1132" y="533"/>
                  <a:pt x="1132" y="533"/>
                </a:cubicBezTo>
                <a:cubicBezTo>
                  <a:pt x="1126" y="537"/>
                  <a:pt x="1119" y="539"/>
                  <a:pt x="1113" y="539"/>
                </a:cubicBezTo>
                <a:cubicBezTo>
                  <a:pt x="1102" y="539"/>
                  <a:pt x="1096" y="535"/>
                  <a:pt x="1092" y="527"/>
                </a:cubicBezTo>
                <a:cubicBezTo>
                  <a:pt x="1091" y="525"/>
                  <a:pt x="1090" y="522"/>
                  <a:pt x="1090" y="518"/>
                </a:cubicBezTo>
                <a:cubicBezTo>
                  <a:pt x="1090" y="517"/>
                  <a:pt x="1090" y="517"/>
                  <a:pt x="1090" y="517"/>
                </a:cubicBezTo>
                <a:lnTo>
                  <a:pt x="1137" y="517"/>
                </a:lnTo>
                <a:close/>
                <a:moveTo>
                  <a:pt x="1109" y="493"/>
                </a:moveTo>
                <a:cubicBezTo>
                  <a:pt x="1120" y="493"/>
                  <a:pt x="1126" y="500"/>
                  <a:pt x="1127" y="510"/>
                </a:cubicBezTo>
                <a:cubicBezTo>
                  <a:pt x="1091" y="510"/>
                  <a:pt x="1091" y="510"/>
                  <a:pt x="1091" y="510"/>
                </a:cubicBezTo>
                <a:cubicBezTo>
                  <a:pt x="1093" y="500"/>
                  <a:pt x="1098" y="493"/>
                  <a:pt x="1109" y="493"/>
                </a:cubicBezTo>
                <a:close/>
                <a:moveTo>
                  <a:pt x="1551" y="501"/>
                </a:moveTo>
                <a:cubicBezTo>
                  <a:pt x="1551" y="496"/>
                  <a:pt x="1556" y="493"/>
                  <a:pt x="1566" y="493"/>
                </a:cubicBezTo>
                <a:cubicBezTo>
                  <a:pt x="1574" y="493"/>
                  <a:pt x="1580" y="498"/>
                  <a:pt x="1582" y="500"/>
                </a:cubicBezTo>
                <a:cubicBezTo>
                  <a:pt x="1585" y="500"/>
                  <a:pt x="1585" y="500"/>
                  <a:pt x="1585" y="500"/>
                </a:cubicBezTo>
                <a:cubicBezTo>
                  <a:pt x="1585" y="491"/>
                  <a:pt x="1585" y="491"/>
                  <a:pt x="1585" y="491"/>
                </a:cubicBezTo>
                <a:cubicBezTo>
                  <a:pt x="1581" y="489"/>
                  <a:pt x="1575" y="486"/>
                  <a:pt x="1566" y="486"/>
                </a:cubicBezTo>
                <a:cubicBezTo>
                  <a:pt x="1550" y="486"/>
                  <a:pt x="1542" y="493"/>
                  <a:pt x="1542" y="503"/>
                </a:cubicBezTo>
                <a:cubicBezTo>
                  <a:pt x="1542" y="523"/>
                  <a:pt x="1579" y="519"/>
                  <a:pt x="1579" y="531"/>
                </a:cubicBezTo>
                <a:cubicBezTo>
                  <a:pt x="1579" y="537"/>
                  <a:pt x="1574" y="540"/>
                  <a:pt x="1564" y="540"/>
                </a:cubicBezTo>
                <a:cubicBezTo>
                  <a:pt x="1557" y="540"/>
                  <a:pt x="1548" y="536"/>
                  <a:pt x="1545" y="532"/>
                </a:cubicBezTo>
                <a:cubicBezTo>
                  <a:pt x="1542" y="532"/>
                  <a:pt x="1542" y="532"/>
                  <a:pt x="1542" y="532"/>
                </a:cubicBezTo>
                <a:cubicBezTo>
                  <a:pt x="1542" y="541"/>
                  <a:pt x="1542" y="541"/>
                  <a:pt x="1542" y="541"/>
                </a:cubicBezTo>
                <a:cubicBezTo>
                  <a:pt x="1548" y="545"/>
                  <a:pt x="1555" y="548"/>
                  <a:pt x="1564" y="548"/>
                </a:cubicBezTo>
                <a:cubicBezTo>
                  <a:pt x="1581" y="548"/>
                  <a:pt x="1588" y="541"/>
                  <a:pt x="1588" y="531"/>
                </a:cubicBezTo>
                <a:cubicBezTo>
                  <a:pt x="1588" y="510"/>
                  <a:pt x="1551" y="516"/>
                  <a:pt x="1551" y="501"/>
                </a:cubicBezTo>
                <a:close/>
                <a:moveTo>
                  <a:pt x="1061" y="467"/>
                </a:moveTo>
                <a:cubicBezTo>
                  <a:pt x="1051" y="467"/>
                  <a:pt x="1051" y="467"/>
                  <a:pt x="1051" y="467"/>
                </a:cubicBezTo>
                <a:cubicBezTo>
                  <a:pt x="1051" y="487"/>
                  <a:pt x="1051" y="487"/>
                  <a:pt x="1051" y="487"/>
                </a:cubicBezTo>
                <a:cubicBezTo>
                  <a:pt x="1042" y="487"/>
                  <a:pt x="1042" y="487"/>
                  <a:pt x="1042" y="487"/>
                </a:cubicBezTo>
                <a:cubicBezTo>
                  <a:pt x="1042" y="494"/>
                  <a:pt x="1042" y="494"/>
                  <a:pt x="1042" y="494"/>
                </a:cubicBezTo>
                <a:cubicBezTo>
                  <a:pt x="1051" y="494"/>
                  <a:pt x="1051" y="494"/>
                  <a:pt x="1051" y="494"/>
                </a:cubicBezTo>
                <a:cubicBezTo>
                  <a:pt x="1051" y="529"/>
                  <a:pt x="1051" y="529"/>
                  <a:pt x="1051" y="529"/>
                </a:cubicBezTo>
                <a:cubicBezTo>
                  <a:pt x="1051" y="542"/>
                  <a:pt x="1056" y="546"/>
                  <a:pt x="1066" y="546"/>
                </a:cubicBezTo>
                <a:cubicBezTo>
                  <a:pt x="1074" y="546"/>
                  <a:pt x="1074" y="546"/>
                  <a:pt x="1074" y="546"/>
                </a:cubicBezTo>
                <a:cubicBezTo>
                  <a:pt x="1074" y="539"/>
                  <a:pt x="1074" y="539"/>
                  <a:pt x="1074" y="539"/>
                </a:cubicBezTo>
                <a:cubicBezTo>
                  <a:pt x="1068" y="539"/>
                  <a:pt x="1068" y="539"/>
                  <a:pt x="1068" y="539"/>
                </a:cubicBezTo>
                <a:cubicBezTo>
                  <a:pt x="1063" y="539"/>
                  <a:pt x="1060" y="537"/>
                  <a:pt x="1060" y="530"/>
                </a:cubicBezTo>
                <a:cubicBezTo>
                  <a:pt x="1060" y="494"/>
                  <a:pt x="1060" y="494"/>
                  <a:pt x="1060" y="494"/>
                </a:cubicBezTo>
                <a:cubicBezTo>
                  <a:pt x="1075" y="494"/>
                  <a:pt x="1075" y="494"/>
                  <a:pt x="1075" y="494"/>
                </a:cubicBezTo>
                <a:cubicBezTo>
                  <a:pt x="1075" y="487"/>
                  <a:pt x="1075" y="487"/>
                  <a:pt x="1075" y="487"/>
                </a:cubicBezTo>
                <a:cubicBezTo>
                  <a:pt x="1060" y="487"/>
                  <a:pt x="1060" y="487"/>
                  <a:pt x="1060" y="487"/>
                </a:cubicBezTo>
                <a:lnTo>
                  <a:pt x="1061" y="467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16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rgbClr val="0000F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99337B4A-4923-4EF3-8831-65F5E74D7B09}"/>
              </a:ext>
            </a:extLst>
          </p:cNvPr>
          <p:cNvSpPr>
            <a:spLocks noEditPoints="1"/>
          </p:cNvSpPr>
          <p:nvPr userDrawn="1">
            <p:custDataLst>
              <p:tags r:id="rId2"/>
            </p:custDataLst>
          </p:nvPr>
        </p:nvSpPr>
        <p:spPr bwMode="auto">
          <a:xfrm>
            <a:off x="10446544" y="229462"/>
            <a:ext cx="1427956" cy="441244"/>
          </a:xfrm>
          <a:custGeom>
            <a:avLst/>
            <a:gdLst>
              <a:gd name="T0" fmla="*/ 1618 w 1847"/>
              <a:gd name="T1" fmla="*/ 546 h 571"/>
              <a:gd name="T2" fmla="*/ 1612 w 1847"/>
              <a:gd name="T3" fmla="*/ 487 h 571"/>
              <a:gd name="T4" fmla="*/ 376 w 1847"/>
              <a:gd name="T5" fmla="*/ 304 h 571"/>
              <a:gd name="T6" fmla="*/ 540 w 1847"/>
              <a:gd name="T7" fmla="*/ 302 h 571"/>
              <a:gd name="T8" fmla="*/ 513 w 1847"/>
              <a:gd name="T9" fmla="*/ 266 h 571"/>
              <a:gd name="T10" fmla="*/ 456 w 1847"/>
              <a:gd name="T11" fmla="*/ 323 h 571"/>
              <a:gd name="T12" fmla="*/ 492 w 1847"/>
              <a:gd name="T13" fmla="*/ 349 h 571"/>
              <a:gd name="T14" fmla="*/ 1643 w 1847"/>
              <a:gd name="T15" fmla="*/ 517 h 571"/>
              <a:gd name="T16" fmla="*/ 1481 w 1847"/>
              <a:gd name="T17" fmla="*/ 507 h 571"/>
              <a:gd name="T18" fmla="*/ 1471 w 1847"/>
              <a:gd name="T19" fmla="*/ 546 h 571"/>
              <a:gd name="T20" fmla="*/ 34 w 1847"/>
              <a:gd name="T21" fmla="*/ 469 h 571"/>
              <a:gd name="T22" fmla="*/ 105 w 1847"/>
              <a:gd name="T23" fmla="*/ 275 h 571"/>
              <a:gd name="T24" fmla="*/ 82 w 1847"/>
              <a:gd name="T25" fmla="*/ 322 h 571"/>
              <a:gd name="T26" fmla="*/ 142 w 1847"/>
              <a:gd name="T27" fmla="*/ 184 h 571"/>
              <a:gd name="T28" fmla="*/ 69 w 1847"/>
              <a:gd name="T29" fmla="*/ 232 h 571"/>
              <a:gd name="T30" fmla="*/ 1710 w 1847"/>
              <a:gd name="T31" fmla="*/ 0 h 571"/>
              <a:gd name="T32" fmla="*/ 1712 w 1847"/>
              <a:gd name="T33" fmla="*/ 380 h 571"/>
              <a:gd name="T34" fmla="*/ 1836 w 1847"/>
              <a:gd name="T35" fmla="*/ 507 h 571"/>
              <a:gd name="T36" fmla="*/ 1846 w 1847"/>
              <a:gd name="T37" fmla="*/ 509 h 571"/>
              <a:gd name="T38" fmla="*/ 1837 w 1847"/>
              <a:gd name="T39" fmla="*/ 528 h 571"/>
              <a:gd name="T40" fmla="*/ 465 w 1847"/>
              <a:gd name="T41" fmla="*/ 217 h 571"/>
              <a:gd name="T42" fmla="*/ 429 w 1847"/>
              <a:gd name="T43" fmla="*/ 191 h 571"/>
              <a:gd name="T44" fmla="*/ 1716 w 1847"/>
              <a:gd name="T45" fmla="*/ 546 h 571"/>
              <a:gd name="T46" fmla="*/ 1270 w 1847"/>
              <a:gd name="T47" fmla="*/ 497 h 571"/>
              <a:gd name="T48" fmla="*/ 1291 w 1847"/>
              <a:gd name="T49" fmla="*/ 495 h 571"/>
              <a:gd name="T50" fmla="*/ 1302 w 1847"/>
              <a:gd name="T51" fmla="*/ 546 h 571"/>
              <a:gd name="T52" fmla="*/ 1536 w 1847"/>
              <a:gd name="T53" fmla="*/ 373 h 571"/>
              <a:gd name="T54" fmla="*/ 1371 w 1847"/>
              <a:gd name="T55" fmla="*/ 58 h 571"/>
              <a:gd name="T56" fmla="*/ 1189 w 1847"/>
              <a:gd name="T57" fmla="*/ 571 h 571"/>
              <a:gd name="T58" fmla="*/ 1198 w 1847"/>
              <a:gd name="T59" fmla="*/ 527 h 571"/>
              <a:gd name="T60" fmla="*/ 1302 w 1847"/>
              <a:gd name="T61" fmla="*/ 460 h 571"/>
              <a:gd name="T62" fmla="*/ 1431 w 1847"/>
              <a:gd name="T63" fmla="*/ 533 h 571"/>
              <a:gd name="T64" fmla="*/ 1390 w 1847"/>
              <a:gd name="T65" fmla="*/ 510 h 571"/>
              <a:gd name="T66" fmla="*/ 1326 w 1847"/>
              <a:gd name="T67" fmla="*/ 503 h 571"/>
              <a:gd name="T68" fmla="*/ 1335 w 1847"/>
              <a:gd name="T69" fmla="*/ 501 h 571"/>
              <a:gd name="T70" fmla="*/ 921 w 1847"/>
              <a:gd name="T71" fmla="*/ 499 h 571"/>
              <a:gd name="T72" fmla="*/ 1158 w 1847"/>
              <a:gd name="T73" fmla="*/ 487 h 571"/>
              <a:gd name="T74" fmla="*/ 1172 w 1847"/>
              <a:gd name="T75" fmla="*/ 486 h 571"/>
              <a:gd name="T76" fmla="*/ 257 w 1847"/>
              <a:gd name="T77" fmla="*/ 332 h 571"/>
              <a:gd name="T78" fmla="*/ 530 w 1847"/>
              <a:gd name="T79" fmla="*/ 564 h 571"/>
              <a:gd name="T80" fmla="*/ 577 w 1847"/>
              <a:gd name="T81" fmla="*/ 118 h 571"/>
              <a:gd name="T82" fmla="*/ 550 w 1847"/>
              <a:gd name="T83" fmla="*/ 154 h 571"/>
              <a:gd name="T84" fmla="*/ 516 w 1847"/>
              <a:gd name="T85" fmla="*/ 83 h 571"/>
              <a:gd name="T86" fmla="*/ 400 w 1847"/>
              <a:gd name="T87" fmla="*/ 196 h 571"/>
              <a:gd name="T88" fmla="*/ 344 w 1847"/>
              <a:gd name="T89" fmla="*/ 180 h 571"/>
              <a:gd name="T90" fmla="*/ 339 w 1847"/>
              <a:gd name="T91" fmla="*/ 424 h 571"/>
              <a:gd name="T92" fmla="*/ 371 w 1847"/>
              <a:gd name="T93" fmla="*/ 386 h 571"/>
              <a:gd name="T94" fmla="*/ 273 w 1847"/>
              <a:gd name="T95" fmla="*/ 215 h 571"/>
              <a:gd name="T96" fmla="*/ 385 w 1847"/>
              <a:gd name="T97" fmla="*/ 331 h 571"/>
              <a:gd name="T98" fmla="*/ 400 w 1847"/>
              <a:gd name="T99" fmla="*/ 452 h 571"/>
              <a:gd name="T100" fmla="*/ 613 w 1847"/>
              <a:gd name="T101" fmla="*/ 396 h 571"/>
              <a:gd name="T102" fmla="*/ 582 w 1847"/>
              <a:gd name="T103" fmla="*/ 358 h 571"/>
              <a:gd name="T104" fmla="*/ 647 w 1847"/>
              <a:gd name="T105" fmla="*/ 318 h 571"/>
              <a:gd name="T106" fmla="*/ 530 w 1847"/>
              <a:gd name="T107" fmla="*/ 212 h 571"/>
              <a:gd name="T108" fmla="*/ 953 w 1847"/>
              <a:gd name="T109" fmla="*/ 166 h 571"/>
              <a:gd name="T110" fmla="*/ 1011 w 1847"/>
              <a:gd name="T111" fmla="*/ 486 h 571"/>
              <a:gd name="T112" fmla="*/ 1008 w 1847"/>
              <a:gd name="T113" fmla="*/ 494 h 571"/>
              <a:gd name="T114" fmla="*/ 1081 w 1847"/>
              <a:gd name="T115" fmla="*/ 516 h 571"/>
              <a:gd name="T116" fmla="*/ 1090 w 1847"/>
              <a:gd name="T117" fmla="*/ 517 h 571"/>
              <a:gd name="T118" fmla="*/ 1582 w 1847"/>
              <a:gd name="T119" fmla="*/ 500 h 571"/>
              <a:gd name="T120" fmla="*/ 1542 w 1847"/>
              <a:gd name="T121" fmla="*/ 532 h 571"/>
              <a:gd name="T122" fmla="*/ 1042 w 1847"/>
              <a:gd name="T123" fmla="*/ 487 h 571"/>
              <a:gd name="T124" fmla="*/ 1060 w 1847"/>
              <a:gd name="T125" fmla="*/ 530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847" h="571">
                <a:moveTo>
                  <a:pt x="1612" y="467"/>
                </a:moveTo>
                <a:cubicBezTo>
                  <a:pt x="1603" y="467"/>
                  <a:pt x="1603" y="467"/>
                  <a:pt x="1603" y="467"/>
                </a:cubicBezTo>
                <a:cubicBezTo>
                  <a:pt x="1603" y="487"/>
                  <a:pt x="1603" y="487"/>
                  <a:pt x="1603" y="487"/>
                </a:cubicBezTo>
                <a:cubicBezTo>
                  <a:pt x="1594" y="487"/>
                  <a:pt x="1594" y="487"/>
                  <a:pt x="1594" y="487"/>
                </a:cubicBezTo>
                <a:cubicBezTo>
                  <a:pt x="1594" y="494"/>
                  <a:pt x="1594" y="494"/>
                  <a:pt x="1594" y="494"/>
                </a:cubicBezTo>
                <a:cubicBezTo>
                  <a:pt x="1603" y="494"/>
                  <a:pt x="1603" y="494"/>
                  <a:pt x="1603" y="494"/>
                </a:cubicBezTo>
                <a:cubicBezTo>
                  <a:pt x="1603" y="529"/>
                  <a:pt x="1603" y="529"/>
                  <a:pt x="1603" y="529"/>
                </a:cubicBezTo>
                <a:cubicBezTo>
                  <a:pt x="1603" y="542"/>
                  <a:pt x="1608" y="546"/>
                  <a:pt x="1618" y="546"/>
                </a:cubicBezTo>
                <a:cubicBezTo>
                  <a:pt x="1625" y="546"/>
                  <a:pt x="1625" y="546"/>
                  <a:pt x="1625" y="546"/>
                </a:cubicBezTo>
                <a:cubicBezTo>
                  <a:pt x="1625" y="539"/>
                  <a:pt x="1625" y="539"/>
                  <a:pt x="1625" y="539"/>
                </a:cubicBezTo>
                <a:cubicBezTo>
                  <a:pt x="1619" y="539"/>
                  <a:pt x="1619" y="539"/>
                  <a:pt x="1619" y="539"/>
                </a:cubicBezTo>
                <a:cubicBezTo>
                  <a:pt x="1615" y="539"/>
                  <a:pt x="1612" y="537"/>
                  <a:pt x="1612" y="530"/>
                </a:cubicBezTo>
                <a:cubicBezTo>
                  <a:pt x="1612" y="494"/>
                  <a:pt x="1612" y="494"/>
                  <a:pt x="1612" y="494"/>
                </a:cubicBezTo>
                <a:cubicBezTo>
                  <a:pt x="1626" y="494"/>
                  <a:pt x="1626" y="494"/>
                  <a:pt x="1626" y="494"/>
                </a:cubicBezTo>
                <a:cubicBezTo>
                  <a:pt x="1626" y="487"/>
                  <a:pt x="1626" y="487"/>
                  <a:pt x="1626" y="487"/>
                </a:cubicBezTo>
                <a:cubicBezTo>
                  <a:pt x="1612" y="487"/>
                  <a:pt x="1612" y="487"/>
                  <a:pt x="1612" y="487"/>
                </a:cubicBezTo>
                <a:lnTo>
                  <a:pt x="1612" y="467"/>
                </a:lnTo>
                <a:close/>
                <a:moveTo>
                  <a:pt x="381" y="239"/>
                </a:moveTo>
                <a:cubicBezTo>
                  <a:pt x="379" y="237"/>
                  <a:pt x="374" y="237"/>
                  <a:pt x="372" y="239"/>
                </a:cubicBezTo>
                <a:cubicBezTo>
                  <a:pt x="345" y="266"/>
                  <a:pt x="345" y="266"/>
                  <a:pt x="345" y="266"/>
                </a:cubicBezTo>
                <a:cubicBezTo>
                  <a:pt x="344" y="267"/>
                  <a:pt x="343" y="269"/>
                  <a:pt x="343" y="270"/>
                </a:cubicBezTo>
                <a:cubicBezTo>
                  <a:pt x="343" y="272"/>
                  <a:pt x="344" y="274"/>
                  <a:pt x="345" y="275"/>
                </a:cubicBezTo>
                <a:cubicBezTo>
                  <a:pt x="372" y="302"/>
                  <a:pt x="372" y="302"/>
                  <a:pt x="372" y="302"/>
                </a:cubicBezTo>
                <a:cubicBezTo>
                  <a:pt x="373" y="303"/>
                  <a:pt x="375" y="304"/>
                  <a:pt x="376" y="304"/>
                </a:cubicBezTo>
                <a:cubicBezTo>
                  <a:pt x="378" y="304"/>
                  <a:pt x="380" y="303"/>
                  <a:pt x="381" y="302"/>
                </a:cubicBezTo>
                <a:cubicBezTo>
                  <a:pt x="408" y="275"/>
                  <a:pt x="408" y="275"/>
                  <a:pt x="408" y="275"/>
                </a:cubicBezTo>
                <a:cubicBezTo>
                  <a:pt x="409" y="274"/>
                  <a:pt x="410" y="272"/>
                  <a:pt x="410" y="270"/>
                </a:cubicBezTo>
                <a:cubicBezTo>
                  <a:pt x="410" y="269"/>
                  <a:pt x="409" y="267"/>
                  <a:pt x="408" y="266"/>
                </a:cubicBezTo>
                <a:lnTo>
                  <a:pt x="381" y="239"/>
                </a:lnTo>
                <a:close/>
                <a:moveTo>
                  <a:pt x="511" y="270"/>
                </a:moveTo>
                <a:cubicBezTo>
                  <a:pt x="511" y="272"/>
                  <a:pt x="512" y="274"/>
                  <a:pt x="513" y="275"/>
                </a:cubicBezTo>
                <a:cubicBezTo>
                  <a:pt x="540" y="302"/>
                  <a:pt x="540" y="302"/>
                  <a:pt x="540" y="302"/>
                </a:cubicBezTo>
                <a:cubicBezTo>
                  <a:pt x="541" y="303"/>
                  <a:pt x="543" y="304"/>
                  <a:pt x="545" y="304"/>
                </a:cubicBezTo>
                <a:cubicBezTo>
                  <a:pt x="546" y="304"/>
                  <a:pt x="548" y="303"/>
                  <a:pt x="549" y="302"/>
                </a:cubicBezTo>
                <a:cubicBezTo>
                  <a:pt x="576" y="275"/>
                  <a:pt x="576" y="275"/>
                  <a:pt x="576" y="275"/>
                </a:cubicBezTo>
                <a:cubicBezTo>
                  <a:pt x="579" y="273"/>
                  <a:pt x="579" y="268"/>
                  <a:pt x="576" y="266"/>
                </a:cubicBezTo>
                <a:cubicBezTo>
                  <a:pt x="549" y="239"/>
                  <a:pt x="549" y="239"/>
                  <a:pt x="549" y="239"/>
                </a:cubicBezTo>
                <a:cubicBezTo>
                  <a:pt x="548" y="238"/>
                  <a:pt x="546" y="237"/>
                  <a:pt x="545" y="237"/>
                </a:cubicBezTo>
                <a:cubicBezTo>
                  <a:pt x="543" y="237"/>
                  <a:pt x="541" y="238"/>
                  <a:pt x="540" y="239"/>
                </a:cubicBezTo>
                <a:cubicBezTo>
                  <a:pt x="513" y="266"/>
                  <a:pt x="513" y="266"/>
                  <a:pt x="513" y="266"/>
                </a:cubicBezTo>
                <a:cubicBezTo>
                  <a:pt x="512" y="267"/>
                  <a:pt x="511" y="269"/>
                  <a:pt x="511" y="270"/>
                </a:cubicBezTo>
                <a:close/>
                <a:moveTo>
                  <a:pt x="1775" y="546"/>
                </a:moveTo>
                <a:cubicBezTo>
                  <a:pt x="1784" y="546"/>
                  <a:pt x="1784" y="546"/>
                  <a:pt x="1784" y="546"/>
                </a:cubicBezTo>
                <a:cubicBezTo>
                  <a:pt x="1784" y="487"/>
                  <a:pt x="1784" y="487"/>
                  <a:pt x="1784" y="487"/>
                </a:cubicBezTo>
                <a:cubicBezTo>
                  <a:pt x="1775" y="487"/>
                  <a:pt x="1775" y="487"/>
                  <a:pt x="1775" y="487"/>
                </a:cubicBezTo>
                <a:lnTo>
                  <a:pt x="1775" y="546"/>
                </a:lnTo>
                <a:close/>
                <a:moveTo>
                  <a:pt x="465" y="323"/>
                </a:moveTo>
                <a:cubicBezTo>
                  <a:pt x="463" y="320"/>
                  <a:pt x="458" y="320"/>
                  <a:pt x="456" y="323"/>
                </a:cubicBezTo>
                <a:cubicBezTo>
                  <a:pt x="429" y="349"/>
                  <a:pt x="429" y="349"/>
                  <a:pt x="429" y="349"/>
                </a:cubicBezTo>
                <a:cubicBezTo>
                  <a:pt x="428" y="351"/>
                  <a:pt x="427" y="352"/>
                  <a:pt x="427" y="354"/>
                </a:cubicBezTo>
                <a:cubicBezTo>
                  <a:pt x="427" y="356"/>
                  <a:pt x="428" y="358"/>
                  <a:pt x="429" y="359"/>
                </a:cubicBezTo>
                <a:cubicBezTo>
                  <a:pt x="456" y="385"/>
                  <a:pt x="456" y="385"/>
                  <a:pt x="456" y="385"/>
                </a:cubicBezTo>
                <a:cubicBezTo>
                  <a:pt x="457" y="387"/>
                  <a:pt x="459" y="387"/>
                  <a:pt x="460" y="387"/>
                </a:cubicBezTo>
                <a:cubicBezTo>
                  <a:pt x="462" y="387"/>
                  <a:pt x="464" y="387"/>
                  <a:pt x="465" y="385"/>
                </a:cubicBezTo>
                <a:cubicBezTo>
                  <a:pt x="492" y="359"/>
                  <a:pt x="492" y="359"/>
                  <a:pt x="492" y="359"/>
                </a:cubicBezTo>
                <a:cubicBezTo>
                  <a:pt x="494" y="356"/>
                  <a:pt x="494" y="352"/>
                  <a:pt x="492" y="349"/>
                </a:cubicBezTo>
                <a:lnTo>
                  <a:pt x="465" y="323"/>
                </a:lnTo>
                <a:close/>
                <a:moveTo>
                  <a:pt x="1663" y="486"/>
                </a:moveTo>
                <a:cubicBezTo>
                  <a:pt x="1645" y="486"/>
                  <a:pt x="1633" y="498"/>
                  <a:pt x="1633" y="517"/>
                </a:cubicBezTo>
                <a:cubicBezTo>
                  <a:pt x="1633" y="535"/>
                  <a:pt x="1645" y="548"/>
                  <a:pt x="1663" y="548"/>
                </a:cubicBezTo>
                <a:cubicBezTo>
                  <a:pt x="1681" y="548"/>
                  <a:pt x="1693" y="535"/>
                  <a:pt x="1693" y="516"/>
                </a:cubicBezTo>
                <a:cubicBezTo>
                  <a:pt x="1693" y="498"/>
                  <a:pt x="1681" y="486"/>
                  <a:pt x="1663" y="486"/>
                </a:cubicBezTo>
                <a:close/>
                <a:moveTo>
                  <a:pt x="1663" y="540"/>
                </a:moveTo>
                <a:cubicBezTo>
                  <a:pt x="1652" y="540"/>
                  <a:pt x="1643" y="531"/>
                  <a:pt x="1643" y="517"/>
                </a:cubicBezTo>
                <a:cubicBezTo>
                  <a:pt x="1643" y="501"/>
                  <a:pt x="1652" y="493"/>
                  <a:pt x="1663" y="493"/>
                </a:cubicBezTo>
                <a:cubicBezTo>
                  <a:pt x="1675" y="493"/>
                  <a:pt x="1683" y="501"/>
                  <a:pt x="1683" y="517"/>
                </a:cubicBezTo>
                <a:cubicBezTo>
                  <a:pt x="1683" y="531"/>
                  <a:pt x="1675" y="540"/>
                  <a:pt x="1663" y="540"/>
                </a:cubicBezTo>
                <a:close/>
                <a:moveTo>
                  <a:pt x="1471" y="546"/>
                </a:moveTo>
                <a:cubicBezTo>
                  <a:pt x="1529" y="546"/>
                  <a:pt x="1529" y="546"/>
                  <a:pt x="1529" y="546"/>
                </a:cubicBezTo>
                <a:cubicBezTo>
                  <a:pt x="1529" y="537"/>
                  <a:pt x="1529" y="537"/>
                  <a:pt x="1529" y="537"/>
                </a:cubicBezTo>
                <a:cubicBezTo>
                  <a:pt x="1481" y="537"/>
                  <a:pt x="1481" y="537"/>
                  <a:pt x="1481" y="537"/>
                </a:cubicBezTo>
                <a:cubicBezTo>
                  <a:pt x="1481" y="507"/>
                  <a:pt x="1481" y="507"/>
                  <a:pt x="1481" y="507"/>
                </a:cubicBezTo>
                <a:cubicBezTo>
                  <a:pt x="1525" y="507"/>
                  <a:pt x="1525" y="507"/>
                  <a:pt x="1525" y="507"/>
                </a:cubicBezTo>
                <a:cubicBezTo>
                  <a:pt x="1525" y="499"/>
                  <a:pt x="1525" y="499"/>
                  <a:pt x="1525" y="499"/>
                </a:cubicBezTo>
                <a:cubicBezTo>
                  <a:pt x="1481" y="499"/>
                  <a:pt x="1481" y="499"/>
                  <a:pt x="1481" y="499"/>
                </a:cubicBezTo>
                <a:cubicBezTo>
                  <a:pt x="1481" y="471"/>
                  <a:pt x="1481" y="471"/>
                  <a:pt x="1481" y="471"/>
                </a:cubicBezTo>
                <a:cubicBezTo>
                  <a:pt x="1529" y="471"/>
                  <a:pt x="1529" y="471"/>
                  <a:pt x="1529" y="471"/>
                </a:cubicBezTo>
                <a:cubicBezTo>
                  <a:pt x="1529" y="462"/>
                  <a:pt x="1529" y="462"/>
                  <a:pt x="1529" y="462"/>
                </a:cubicBezTo>
                <a:cubicBezTo>
                  <a:pt x="1471" y="462"/>
                  <a:pt x="1471" y="462"/>
                  <a:pt x="1471" y="462"/>
                </a:cubicBezTo>
                <a:lnTo>
                  <a:pt x="1471" y="546"/>
                </a:lnTo>
                <a:close/>
                <a:moveTo>
                  <a:pt x="105" y="275"/>
                </a:moveTo>
                <a:cubicBezTo>
                  <a:pt x="95" y="265"/>
                  <a:pt x="79" y="265"/>
                  <a:pt x="69" y="275"/>
                </a:cubicBezTo>
                <a:cubicBezTo>
                  <a:pt x="8" y="337"/>
                  <a:pt x="8" y="337"/>
                  <a:pt x="8" y="337"/>
                </a:cubicBezTo>
                <a:cubicBezTo>
                  <a:pt x="3" y="342"/>
                  <a:pt x="0" y="348"/>
                  <a:pt x="0" y="355"/>
                </a:cubicBezTo>
                <a:cubicBezTo>
                  <a:pt x="0" y="361"/>
                  <a:pt x="3" y="368"/>
                  <a:pt x="8" y="372"/>
                </a:cubicBezTo>
                <a:cubicBezTo>
                  <a:pt x="52" y="416"/>
                  <a:pt x="52" y="416"/>
                  <a:pt x="52" y="416"/>
                </a:cubicBezTo>
                <a:cubicBezTo>
                  <a:pt x="34" y="433"/>
                  <a:pt x="34" y="433"/>
                  <a:pt x="34" y="433"/>
                </a:cubicBezTo>
                <a:cubicBezTo>
                  <a:pt x="25" y="443"/>
                  <a:pt x="25" y="459"/>
                  <a:pt x="34" y="469"/>
                </a:cubicBezTo>
                <a:cubicBezTo>
                  <a:pt x="39" y="474"/>
                  <a:pt x="46" y="476"/>
                  <a:pt x="52" y="476"/>
                </a:cubicBezTo>
                <a:cubicBezTo>
                  <a:pt x="59" y="476"/>
                  <a:pt x="65" y="474"/>
                  <a:pt x="70" y="469"/>
                </a:cubicBezTo>
                <a:cubicBezTo>
                  <a:pt x="105" y="434"/>
                  <a:pt x="105" y="434"/>
                  <a:pt x="105" y="434"/>
                </a:cubicBezTo>
                <a:cubicBezTo>
                  <a:pt x="105" y="434"/>
                  <a:pt x="105" y="434"/>
                  <a:pt x="105" y="434"/>
                </a:cubicBezTo>
                <a:cubicBezTo>
                  <a:pt x="166" y="372"/>
                  <a:pt x="166" y="372"/>
                  <a:pt x="166" y="372"/>
                </a:cubicBezTo>
                <a:cubicBezTo>
                  <a:pt x="171" y="368"/>
                  <a:pt x="174" y="361"/>
                  <a:pt x="174" y="355"/>
                </a:cubicBezTo>
                <a:cubicBezTo>
                  <a:pt x="174" y="348"/>
                  <a:pt x="171" y="342"/>
                  <a:pt x="166" y="337"/>
                </a:cubicBezTo>
                <a:lnTo>
                  <a:pt x="105" y="275"/>
                </a:lnTo>
                <a:close/>
                <a:moveTo>
                  <a:pt x="118" y="359"/>
                </a:moveTo>
                <a:cubicBezTo>
                  <a:pt x="92" y="385"/>
                  <a:pt x="92" y="385"/>
                  <a:pt x="92" y="385"/>
                </a:cubicBezTo>
                <a:cubicBezTo>
                  <a:pt x="91" y="386"/>
                  <a:pt x="89" y="387"/>
                  <a:pt x="87" y="387"/>
                </a:cubicBezTo>
                <a:cubicBezTo>
                  <a:pt x="85" y="387"/>
                  <a:pt x="84" y="386"/>
                  <a:pt x="82" y="385"/>
                </a:cubicBezTo>
                <a:cubicBezTo>
                  <a:pt x="56" y="359"/>
                  <a:pt x="56" y="359"/>
                  <a:pt x="56" y="359"/>
                </a:cubicBezTo>
                <a:cubicBezTo>
                  <a:pt x="55" y="357"/>
                  <a:pt x="54" y="356"/>
                  <a:pt x="54" y="354"/>
                </a:cubicBezTo>
                <a:cubicBezTo>
                  <a:pt x="54" y="352"/>
                  <a:pt x="55" y="350"/>
                  <a:pt x="56" y="349"/>
                </a:cubicBezTo>
                <a:cubicBezTo>
                  <a:pt x="82" y="322"/>
                  <a:pt x="82" y="322"/>
                  <a:pt x="82" y="322"/>
                </a:cubicBezTo>
                <a:cubicBezTo>
                  <a:pt x="85" y="320"/>
                  <a:pt x="89" y="320"/>
                  <a:pt x="92" y="322"/>
                </a:cubicBezTo>
                <a:cubicBezTo>
                  <a:pt x="118" y="349"/>
                  <a:pt x="118" y="349"/>
                  <a:pt x="118" y="349"/>
                </a:cubicBezTo>
                <a:cubicBezTo>
                  <a:pt x="121" y="352"/>
                  <a:pt x="121" y="356"/>
                  <a:pt x="118" y="359"/>
                </a:cubicBezTo>
                <a:close/>
                <a:moveTo>
                  <a:pt x="69" y="232"/>
                </a:moveTo>
                <a:cubicBezTo>
                  <a:pt x="74" y="237"/>
                  <a:pt x="81" y="239"/>
                  <a:pt x="87" y="239"/>
                </a:cubicBezTo>
                <a:cubicBezTo>
                  <a:pt x="94" y="239"/>
                  <a:pt x="100" y="237"/>
                  <a:pt x="105" y="232"/>
                </a:cubicBezTo>
                <a:cubicBezTo>
                  <a:pt x="134" y="202"/>
                  <a:pt x="134" y="202"/>
                  <a:pt x="134" y="202"/>
                </a:cubicBezTo>
                <a:cubicBezTo>
                  <a:pt x="139" y="198"/>
                  <a:pt x="142" y="191"/>
                  <a:pt x="142" y="184"/>
                </a:cubicBezTo>
                <a:cubicBezTo>
                  <a:pt x="142" y="178"/>
                  <a:pt x="139" y="171"/>
                  <a:pt x="134" y="167"/>
                </a:cubicBezTo>
                <a:cubicBezTo>
                  <a:pt x="105" y="137"/>
                  <a:pt x="105" y="137"/>
                  <a:pt x="105" y="137"/>
                </a:cubicBezTo>
                <a:cubicBezTo>
                  <a:pt x="100" y="133"/>
                  <a:pt x="94" y="130"/>
                  <a:pt x="87" y="130"/>
                </a:cubicBezTo>
                <a:cubicBezTo>
                  <a:pt x="80" y="130"/>
                  <a:pt x="74" y="133"/>
                  <a:pt x="69" y="13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35" y="171"/>
                  <a:pt x="33" y="178"/>
                  <a:pt x="33" y="184"/>
                </a:cubicBezTo>
                <a:cubicBezTo>
                  <a:pt x="33" y="191"/>
                  <a:pt x="35" y="198"/>
                  <a:pt x="40" y="202"/>
                </a:cubicBezTo>
                <a:lnTo>
                  <a:pt x="69" y="232"/>
                </a:lnTo>
                <a:close/>
                <a:moveTo>
                  <a:pt x="1847" y="281"/>
                </a:moveTo>
                <a:cubicBezTo>
                  <a:pt x="1847" y="200"/>
                  <a:pt x="1771" y="186"/>
                  <a:pt x="1709" y="170"/>
                </a:cubicBezTo>
                <a:cubicBezTo>
                  <a:pt x="1659" y="158"/>
                  <a:pt x="1610" y="147"/>
                  <a:pt x="1610" y="103"/>
                </a:cubicBezTo>
                <a:cubicBezTo>
                  <a:pt x="1610" y="69"/>
                  <a:pt x="1644" y="39"/>
                  <a:pt x="1700" y="39"/>
                </a:cubicBezTo>
                <a:cubicBezTo>
                  <a:pt x="1754" y="39"/>
                  <a:pt x="1796" y="57"/>
                  <a:pt x="1822" y="81"/>
                </a:cubicBezTo>
                <a:cubicBezTo>
                  <a:pt x="1833" y="81"/>
                  <a:pt x="1833" y="81"/>
                  <a:pt x="1833" y="81"/>
                </a:cubicBezTo>
                <a:cubicBezTo>
                  <a:pt x="1833" y="41"/>
                  <a:pt x="1833" y="41"/>
                  <a:pt x="1833" y="41"/>
                </a:cubicBezTo>
                <a:cubicBezTo>
                  <a:pt x="1812" y="21"/>
                  <a:pt x="1764" y="0"/>
                  <a:pt x="1710" y="0"/>
                </a:cubicBezTo>
                <a:cubicBezTo>
                  <a:pt x="1619" y="0"/>
                  <a:pt x="1565" y="46"/>
                  <a:pt x="1565" y="104"/>
                </a:cubicBezTo>
                <a:cubicBezTo>
                  <a:pt x="1565" y="183"/>
                  <a:pt x="1641" y="196"/>
                  <a:pt x="1703" y="211"/>
                </a:cubicBezTo>
                <a:cubicBezTo>
                  <a:pt x="1754" y="223"/>
                  <a:pt x="1803" y="236"/>
                  <a:pt x="1803" y="280"/>
                </a:cubicBezTo>
                <a:cubicBezTo>
                  <a:pt x="1803" y="307"/>
                  <a:pt x="1772" y="341"/>
                  <a:pt x="1712" y="341"/>
                </a:cubicBezTo>
                <a:cubicBezTo>
                  <a:pt x="1665" y="341"/>
                  <a:pt x="1606" y="315"/>
                  <a:pt x="1572" y="279"/>
                </a:cubicBezTo>
                <a:cubicBezTo>
                  <a:pt x="1561" y="279"/>
                  <a:pt x="1561" y="279"/>
                  <a:pt x="1561" y="279"/>
                </a:cubicBezTo>
                <a:cubicBezTo>
                  <a:pt x="1561" y="331"/>
                  <a:pt x="1561" y="331"/>
                  <a:pt x="1561" y="331"/>
                </a:cubicBezTo>
                <a:cubicBezTo>
                  <a:pt x="1606" y="365"/>
                  <a:pt x="1652" y="380"/>
                  <a:pt x="1712" y="380"/>
                </a:cubicBezTo>
                <a:cubicBezTo>
                  <a:pt x="1797" y="380"/>
                  <a:pt x="1847" y="334"/>
                  <a:pt x="1847" y="281"/>
                </a:cubicBezTo>
                <a:close/>
                <a:moveTo>
                  <a:pt x="1821" y="486"/>
                </a:moveTo>
                <a:cubicBezTo>
                  <a:pt x="1812" y="486"/>
                  <a:pt x="1805" y="489"/>
                  <a:pt x="1800" y="493"/>
                </a:cubicBezTo>
                <a:cubicBezTo>
                  <a:pt x="1800" y="502"/>
                  <a:pt x="1800" y="502"/>
                  <a:pt x="1800" y="502"/>
                </a:cubicBezTo>
                <a:cubicBezTo>
                  <a:pt x="1802" y="502"/>
                  <a:pt x="1802" y="502"/>
                  <a:pt x="1802" y="502"/>
                </a:cubicBezTo>
                <a:cubicBezTo>
                  <a:pt x="1807" y="497"/>
                  <a:pt x="1812" y="494"/>
                  <a:pt x="1821" y="494"/>
                </a:cubicBezTo>
                <a:cubicBezTo>
                  <a:pt x="1829" y="494"/>
                  <a:pt x="1835" y="499"/>
                  <a:pt x="1837" y="505"/>
                </a:cubicBezTo>
                <a:cubicBezTo>
                  <a:pt x="1836" y="507"/>
                  <a:pt x="1836" y="507"/>
                  <a:pt x="1836" y="507"/>
                </a:cubicBezTo>
                <a:cubicBezTo>
                  <a:pt x="1832" y="507"/>
                  <a:pt x="1823" y="509"/>
                  <a:pt x="1819" y="510"/>
                </a:cubicBezTo>
                <a:cubicBezTo>
                  <a:pt x="1805" y="513"/>
                  <a:pt x="1796" y="518"/>
                  <a:pt x="1796" y="530"/>
                </a:cubicBezTo>
                <a:cubicBezTo>
                  <a:pt x="1796" y="540"/>
                  <a:pt x="1804" y="548"/>
                  <a:pt x="1816" y="548"/>
                </a:cubicBezTo>
                <a:cubicBezTo>
                  <a:pt x="1824" y="548"/>
                  <a:pt x="1831" y="545"/>
                  <a:pt x="1836" y="539"/>
                </a:cubicBezTo>
                <a:cubicBezTo>
                  <a:pt x="1837" y="539"/>
                  <a:pt x="1837" y="539"/>
                  <a:pt x="1837" y="539"/>
                </a:cubicBezTo>
                <a:cubicBezTo>
                  <a:pt x="1837" y="546"/>
                  <a:pt x="1837" y="546"/>
                  <a:pt x="1837" y="546"/>
                </a:cubicBezTo>
                <a:cubicBezTo>
                  <a:pt x="1846" y="546"/>
                  <a:pt x="1846" y="546"/>
                  <a:pt x="1846" y="546"/>
                </a:cubicBezTo>
                <a:cubicBezTo>
                  <a:pt x="1846" y="533"/>
                  <a:pt x="1846" y="522"/>
                  <a:pt x="1846" y="509"/>
                </a:cubicBezTo>
                <a:cubicBezTo>
                  <a:pt x="1846" y="495"/>
                  <a:pt x="1837" y="486"/>
                  <a:pt x="1821" y="486"/>
                </a:cubicBezTo>
                <a:close/>
                <a:moveTo>
                  <a:pt x="1837" y="528"/>
                </a:moveTo>
                <a:cubicBezTo>
                  <a:pt x="1837" y="527"/>
                  <a:pt x="1837" y="527"/>
                  <a:pt x="1837" y="527"/>
                </a:cubicBezTo>
                <a:cubicBezTo>
                  <a:pt x="1837" y="536"/>
                  <a:pt x="1826" y="539"/>
                  <a:pt x="1820" y="539"/>
                </a:cubicBezTo>
                <a:cubicBezTo>
                  <a:pt x="1811" y="539"/>
                  <a:pt x="1805" y="536"/>
                  <a:pt x="1805" y="530"/>
                </a:cubicBezTo>
                <a:cubicBezTo>
                  <a:pt x="1805" y="523"/>
                  <a:pt x="1810" y="520"/>
                  <a:pt x="1822" y="518"/>
                </a:cubicBezTo>
                <a:cubicBezTo>
                  <a:pt x="1825" y="517"/>
                  <a:pt x="1832" y="516"/>
                  <a:pt x="1837" y="515"/>
                </a:cubicBezTo>
                <a:lnTo>
                  <a:pt x="1837" y="528"/>
                </a:lnTo>
                <a:close/>
                <a:moveTo>
                  <a:pt x="1775" y="472"/>
                </a:moveTo>
                <a:cubicBezTo>
                  <a:pt x="1784" y="472"/>
                  <a:pt x="1784" y="472"/>
                  <a:pt x="1784" y="472"/>
                </a:cubicBezTo>
                <a:cubicBezTo>
                  <a:pt x="1784" y="460"/>
                  <a:pt x="1784" y="460"/>
                  <a:pt x="1784" y="460"/>
                </a:cubicBezTo>
                <a:cubicBezTo>
                  <a:pt x="1775" y="460"/>
                  <a:pt x="1775" y="460"/>
                  <a:pt x="1775" y="460"/>
                </a:cubicBezTo>
                <a:lnTo>
                  <a:pt x="1775" y="472"/>
                </a:lnTo>
                <a:close/>
                <a:moveTo>
                  <a:pt x="456" y="217"/>
                </a:moveTo>
                <a:cubicBezTo>
                  <a:pt x="457" y="218"/>
                  <a:pt x="459" y="219"/>
                  <a:pt x="460" y="219"/>
                </a:cubicBezTo>
                <a:cubicBezTo>
                  <a:pt x="462" y="219"/>
                  <a:pt x="464" y="218"/>
                  <a:pt x="465" y="217"/>
                </a:cubicBezTo>
                <a:cubicBezTo>
                  <a:pt x="492" y="191"/>
                  <a:pt x="492" y="191"/>
                  <a:pt x="492" y="191"/>
                </a:cubicBezTo>
                <a:cubicBezTo>
                  <a:pt x="494" y="188"/>
                  <a:pt x="494" y="184"/>
                  <a:pt x="492" y="181"/>
                </a:cubicBezTo>
                <a:cubicBezTo>
                  <a:pt x="465" y="155"/>
                  <a:pt x="465" y="155"/>
                  <a:pt x="465" y="155"/>
                </a:cubicBezTo>
                <a:cubicBezTo>
                  <a:pt x="464" y="153"/>
                  <a:pt x="462" y="153"/>
                  <a:pt x="460" y="153"/>
                </a:cubicBezTo>
                <a:cubicBezTo>
                  <a:pt x="459" y="153"/>
                  <a:pt x="457" y="153"/>
                  <a:pt x="456" y="155"/>
                </a:cubicBezTo>
                <a:cubicBezTo>
                  <a:pt x="429" y="181"/>
                  <a:pt x="429" y="181"/>
                  <a:pt x="429" y="181"/>
                </a:cubicBezTo>
                <a:cubicBezTo>
                  <a:pt x="428" y="182"/>
                  <a:pt x="427" y="184"/>
                  <a:pt x="427" y="186"/>
                </a:cubicBezTo>
                <a:cubicBezTo>
                  <a:pt x="427" y="188"/>
                  <a:pt x="428" y="189"/>
                  <a:pt x="429" y="191"/>
                </a:cubicBezTo>
                <a:lnTo>
                  <a:pt x="456" y="217"/>
                </a:lnTo>
                <a:close/>
                <a:moveTo>
                  <a:pt x="1737" y="486"/>
                </a:moveTo>
                <a:cubicBezTo>
                  <a:pt x="1729" y="486"/>
                  <a:pt x="1721" y="489"/>
                  <a:pt x="1717" y="497"/>
                </a:cubicBezTo>
                <a:cubicBezTo>
                  <a:pt x="1715" y="497"/>
                  <a:pt x="1715" y="497"/>
                  <a:pt x="1715" y="497"/>
                </a:cubicBezTo>
                <a:cubicBezTo>
                  <a:pt x="1715" y="487"/>
                  <a:pt x="1715" y="487"/>
                  <a:pt x="1715" y="487"/>
                </a:cubicBezTo>
                <a:cubicBezTo>
                  <a:pt x="1707" y="487"/>
                  <a:pt x="1707" y="487"/>
                  <a:pt x="1707" y="487"/>
                </a:cubicBezTo>
                <a:cubicBezTo>
                  <a:pt x="1707" y="546"/>
                  <a:pt x="1707" y="546"/>
                  <a:pt x="1707" y="546"/>
                </a:cubicBezTo>
                <a:cubicBezTo>
                  <a:pt x="1716" y="546"/>
                  <a:pt x="1716" y="546"/>
                  <a:pt x="1716" y="546"/>
                </a:cubicBezTo>
                <a:cubicBezTo>
                  <a:pt x="1716" y="508"/>
                  <a:pt x="1716" y="508"/>
                  <a:pt x="1716" y="508"/>
                </a:cubicBezTo>
                <a:cubicBezTo>
                  <a:pt x="1716" y="500"/>
                  <a:pt x="1727" y="494"/>
                  <a:pt x="1734" y="494"/>
                </a:cubicBezTo>
                <a:cubicBezTo>
                  <a:pt x="1743" y="494"/>
                  <a:pt x="1750" y="499"/>
                  <a:pt x="1750" y="509"/>
                </a:cubicBezTo>
                <a:cubicBezTo>
                  <a:pt x="1750" y="546"/>
                  <a:pt x="1750" y="546"/>
                  <a:pt x="1750" y="546"/>
                </a:cubicBezTo>
                <a:cubicBezTo>
                  <a:pt x="1759" y="546"/>
                  <a:pt x="1759" y="546"/>
                  <a:pt x="1759" y="546"/>
                </a:cubicBezTo>
                <a:cubicBezTo>
                  <a:pt x="1759" y="508"/>
                  <a:pt x="1759" y="508"/>
                  <a:pt x="1759" y="508"/>
                </a:cubicBezTo>
                <a:cubicBezTo>
                  <a:pt x="1759" y="493"/>
                  <a:pt x="1750" y="486"/>
                  <a:pt x="1737" y="486"/>
                </a:cubicBezTo>
                <a:close/>
                <a:moveTo>
                  <a:pt x="1270" y="497"/>
                </a:moveTo>
                <a:cubicBezTo>
                  <a:pt x="1268" y="497"/>
                  <a:pt x="1268" y="497"/>
                  <a:pt x="1268" y="497"/>
                </a:cubicBezTo>
                <a:cubicBezTo>
                  <a:pt x="1268" y="487"/>
                  <a:pt x="1268" y="487"/>
                  <a:pt x="1268" y="487"/>
                </a:cubicBezTo>
                <a:cubicBezTo>
                  <a:pt x="1259" y="487"/>
                  <a:pt x="1259" y="487"/>
                  <a:pt x="1259" y="487"/>
                </a:cubicBezTo>
                <a:cubicBezTo>
                  <a:pt x="1259" y="546"/>
                  <a:pt x="1259" y="546"/>
                  <a:pt x="1259" y="546"/>
                </a:cubicBezTo>
                <a:cubicBezTo>
                  <a:pt x="1269" y="546"/>
                  <a:pt x="1269" y="546"/>
                  <a:pt x="1269" y="546"/>
                </a:cubicBezTo>
                <a:cubicBezTo>
                  <a:pt x="1269" y="512"/>
                  <a:pt x="1269" y="512"/>
                  <a:pt x="1269" y="512"/>
                </a:cubicBezTo>
                <a:cubicBezTo>
                  <a:pt x="1269" y="502"/>
                  <a:pt x="1276" y="495"/>
                  <a:pt x="1283" y="495"/>
                </a:cubicBezTo>
                <a:cubicBezTo>
                  <a:pt x="1291" y="495"/>
                  <a:pt x="1291" y="495"/>
                  <a:pt x="1291" y="495"/>
                </a:cubicBezTo>
                <a:cubicBezTo>
                  <a:pt x="1291" y="486"/>
                  <a:pt x="1291" y="486"/>
                  <a:pt x="1291" y="486"/>
                </a:cubicBezTo>
                <a:cubicBezTo>
                  <a:pt x="1283" y="486"/>
                  <a:pt x="1283" y="486"/>
                  <a:pt x="1283" y="486"/>
                </a:cubicBezTo>
                <a:cubicBezTo>
                  <a:pt x="1276" y="486"/>
                  <a:pt x="1272" y="490"/>
                  <a:pt x="1270" y="497"/>
                </a:cubicBezTo>
                <a:close/>
                <a:moveTo>
                  <a:pt x="1302" y="546"/>
                </a:moveTo>
                <a:cubicBezTo>
                  <a:pt x="1311" y="546"/>
                  <a:pt x="1311" y="546"/>
                  <a:pt x="1311" y="546"/>
                </a:cubicBezTo>
                <a:cubicBezTo>
                  <a:pt x="1311" y="487"/>
                  <a:pt x="1311" y="487"/>
                  <a:pt x="1311" y="487"/>
                </a:cubicBezTo>
                <a:cubicBezTo>
                  <a:pt x="1302" y="487"/>
                  <a:pt x="1302" y="487"/>
                  <a:pt x="1302" y="487"/>
                </a:cubicBezTo>
                <a:lnTo>
                  <a:pt x="1302" y="546"/>
                </a:lnTo>
                <a:close/>
                <a:moveTo>
                  <a:pt x="1330" y="5"/>
                </a:moveTo>
                <a:cubicBezTo>
                  <a:pt x="1196" y="361"/>
                  <a:pt x="1196" y="361"/>
                  <a:pt x="1196" y="361"/>
                </a:cubicBezTo>
                <a:cubicBezTo>
                  <a:pt x="1196" y="373"/>
                  <a:pt x="1196" y="373"/>
                  <a:pt x="1196" y="373"/>
                </a:cubicBezTo>
                <a:cubicBezTo>
                  <a:pt x="1235" y="373"/>
                  <a:pt x="1235" y="373"/>
                  <a:pt x="1235" y="373"/>
                </a:cubicBezTo>
                <a:cubicBezTo>
                  <a:pt x="1284" y="242"/>
                  <a:pt x="1284" y="242"/>
                  <a:pt x="1284" y="242"/>
                </a:cubicBezTo>
                <a:cubicBezTo>
                  <a:pt x="1442" y="242"/>
                  <a:pt x="1442" y="242"/>
                  <a:pt x="1442" y="242"/>
                </a:cubicBezTo>
                <a:cubicBezTo>
                  <a:pt x="1493" y="373"/>
                  <a:pt x="1493" y="373"/>
                  <a:pt x="1493" y="373"/>
                </a:cubicBezTo>
                <a:cubicBezTo>
                  <a:pt x="1536" y="373"/>
                  <a:pt x="1536" y="373"/>
                  <a:pt x="1536" y="373"/>
                </a:cubicBezTo>
                <a:cubicBezTo>
                  <a:pt x="1536" y="361"/>
                  <a:pt x="1536" y="361"/>
                  <a:pt x="1536" y="361"/>
                </a:cubicBezTo>
                <a:cubicBezTo>
                  <a:pt x="1398" y="5"/>
                  <a:pt x="1398" y="5"/>
                  <a:pt x="1398" y="5"/>
                </a:cubicBezTo>
                <a:lnTo>
                  <a:pt x="1330" y="5"/>
                </a:lnTo>
                <a:close/>
                <a:moveTo>
                  <a:pt x="1298" y="205"/>
                </a:moveTo>
                <a:cubicBezTo>
                  <a:pt x="1353" y="58"/>
                  <a:pt x="1353" y="58"/>
                  <a:pt x="1353" y="58"/>
                </a:cubicBezTo>
                <a:cubicBezTo>
                  <a:pt x="1361" y="35"/>
                  <a:pt x="1361" y="35"/>
                  <a:pt x="1361" y="35"/>
                </a:cubicBezTo>
                <a:cubicBezTo>
                  <a:pt x="1363" y="35"/>
                  <a:pt x="1363" y="35"/>
                  <a:pt x="1363" y="35"/>
                </a:cubicBezTo>
                <a:cubicBezTo>
                  <a:pt x="1371" y="58"/>
                  <a:pt x="1371" y="58"/>
                  <a:pt x="1371" y="58"/>
                </a:cubicBezTo>
                <a:cubicBezTo>
                  <a:pt x="1427" y="205"/>
                  <a:pt x="1427" y="205"/>
                  <a:pt x="1427" y="205"/>
                </a:cubicBezTo>
                <a:lnTo>
                  <a:pt x="1298" y="205"/>
                </a:lnTo>
                <a:close/>
                <a:moveTo>
                  <a:pt x="1217" y="486"/>
                </a:moveTo>
                <a:cubicBezTo>
                  <a:pt x="1210" y="486"/>
                  <a:pt x="1203" y="489"/>
                  <a:pt x="1200" y="494"/>
                </a:cubicBezTo>
                <a:cubicBezTo>
                  <a:pt x="1199" y="494"/>
                  <a:pt x="1199" y="494"/>
                  <a:pt x="1199" y="494"/>
                </a:cubicBezTo>
                <a:cubicBezTo>
                  <a:pt x="1199" y="487"/>
                  <a:pt x="1199" y="487"/>
                  <a:pt x="1199" y="487"/>
                </a:cubicBezTo>
                <a:cubicBezTo>
                  <a:pt x="1189" y="487"/>
                  <a:pt x="1189" y="487"/>
                  <a:pt x="1189" y="487"/>
                </a:cubicBezTo>
                <a:cubicBezTo>
                  <a:pt x="1189" y="571"/>
                  <a:pt x="1189" y="571"/>
                  <a:pt x="1189" y="571"/>
                </a:cubicBezTo>
                <a:cubicBezTo>
                  <a:pt x="1198" y="571"/>
                  <a:pt x="1198" y="571"/>
                  <a:pt x="1198" y="571"/>
                </a:cubicBezTo>
                <a:cubicBezTo>
                  <a:pt x="1198" y="538"/>
                  <a:pt x="1198" y="538"/>
                  <a:pt x="1198" y="538"/>
                </a:cubicBezTo>
                <a:cubicBezTo>
                  <a:pt x="1200" y="538"/>
                  <a:pt x="1200" y="538"/>
                  <a:pt x="1200" y="538"/>
                </a:cubicBezTo>
                <a:cubicBezTo>
                  <a:pt x="1202" y="544"/>
                  <a:pt x="1211" y="547"/>
                  <a:pt x="1217" y="547"/>
                </a:cubicBezTo>
                <a:cubicBezTo>
                  <a:pt x="1233" y="547"/>
                  <a:pt x="1246" y="535"/>
                  <a:pt x="1246" y="515"/>
                </a:cubicBezTo>
                <a:cubicBezTo>
                  <a:pt x="1246" y="497"/>
                  <a:pt x="1235" y="486"/>
                  <a:pt x="1217" y="486"/>
                </a:cubicBezTo>
                <a:close/>
                <a:moveTo>
                  <a:pt x="1216" y="539"/>
                </a:moveTo>
                <a:cubicBezTo>
                  <a:pt x="1207" y="539"/>
                  <a:pt x="1199" y="534"/>
                  <a:pt x="1198" y="527"/>
                </a:cubicBezTo>
                <a:cubicBezTo>
                  <a:pt x="1198" y="510"/>
                  <a:pt x="1198" y="510"/>
                  <a:pt x="1198" y="510"/>
                </a:cubicBezTo>
                <a:cubicBezTo>
                  <a:pt x="1199" y="500"/>
                  <a:pt x="1207" y="494"/>
                  <a:pt x="1216" y="494"/>
                </a:cubicBezTo>
                <a:cubicBezTo>
                  <a:pt x="1228" y="494"/>
                  <a:pt x="1237" y="502"/>
                  <a:pt x="1237" y="516"/>
                </a:cubicBezTo>
                <a:cubicBezTo>
                  <a:pt x="1237" y="531"/>
                  <a:pt x="1227" y="539"/>
                  <a:pt x="1216" y="539"/>
                </a:cubicBezTo>
                <a:close/>
                <a:moveTo>
                  <a:pt x="1302" y="472"/>
                </a:moveTo>
                <a:cubicBezTo>
                  <a:pt x="1311" y="472"/>
                  <a:pt x="1311" y="472"/>
                  <a:pt x="1311" y="472"/>
                </a:cubicBezTo>
                <a:cubicBezTo>
                  <a:pt x="1311" y="460"/>
                  <a:pt x="1311" y="460"/>
                  <a:pt x="1311" y="460"/>
                </a:cubicBezTo>
                <a:cubicBezTo>
                  <a:pt x="1302" y="460"/>
                  <a:pt x="1302" y="460"/>
                  <a:pt x="1302" y="460"/>
                </a:cubicBezTo>
                <a:lnTo>
                  <a:pt x="1302" y="472"/>
                </a:lnTo>
                <a:close/>
                <a:moveTo>
                  <a:pt x="1436" y="517"/>
                </a:moveTo>
                <a:cubicBezTo>
                  <a:pt x="1436" y="499"/>
                  <a:pt x="1428" y="486"/>
                  <a:pt x="1408" y="486"/>
                </a:cubicBezTo>
                <a:cubicBezTo>
                  <a:pt x="1390" y="486"/>
                  <a:pt x="1380" y="499"/>
                  <a:pt x="1380" y="516"/>
                </a:cubicBezTo>
                <a:cubicBezTo>
                  <a:pt x="1380" y="537"/>
                  <a:pt x="1391" y="548"/>
                  <a:pt x="1412" y="548"/>
                </a:cubicBezTo>
                <a:cubicBezTo>
                  <a:pt x="1418" y="548"/>
                  <a:pt x="1427" y="546"/>
                  <a:pt x="1433" y="540"/>
                </a:cubicBezTo>
                <a:cubicBezTo>
                  <a:pt x="1433" y="533"/>
                  <a:pt x="1433" y="533"/>
                  <a:pt x="1433" y="533"/>
                </a:cubicBezTo>
                <a:cubicBezTo>
                  <a:pt x="1431" y="533"/>
                  <a:pt x="1431" y="533"/>
                  <a:pt x="1431" y="533"/>
                </a:cubicBezTo>
                <a:cubicBezTo>
                  <a:pt x="1425" y="537"/>
                  <a:pt x="1418" y="539"/>
                  <a:pt x="1412" y="539"/>
                </a:cubicBezTo>
                <a:cubicBezTo>
                  <a:pt x="1401" y="539"/>
                  <a:pt x="1395" y="535"/>
                  <a:pt x="1391" y="527"/>
                </a:cubicBezTo>
                <a:cubicBezTo>
                  <a:pt x="1390" y="525"/>
                  <a:pt x="1390" y="522"/>
                  <a:pt x="1390" y="518"/>
                </a:cubicBezTo>
                <a:cubicBezTo>
                  <a:pt x="1390" y="517"/>
                  <a:pt x="1390" y="517"/>
                  <a:pt x="1390" y="517"/>
                </a:cubicBezTo>
                <a:lnTo>
                  <a:pt x="1436" y="517"/>
                </a:lnTo>
                <a:close/>
                <a:moveTo>
                  <a:pt x="1408" y="493"/>
                </a:moveTo>
                <a:cubicBezTo>
                  <a:pt x="1419" y="493"/>
                  <a:pt x="1425" y="500"/>
                  <a:pt x="1426" y="510"/>
                </a:cubicBezTo>
                <a:cubicBezTo>
                  <a:pt x="1390" y="510"/>
                  <a:pt x="1390" y="510"/>
                  <a:pt x="1390" y="510"/>
                </a:cubicBezTo>
                <a:cubicBezTo>
                  <a:pt x="1392" y="500"/>
                  <a:pt x="1397" y="493"/>
                  <a:pt x="1408" y="493"/>
                </a:cubicBezTo>
                <a:close/>
                <a:moveTo>
                  <a:pt x="1335" y="501"/>
                </a:moveTo>
                <a:cubicBezTo>
                  <a:pt x="1335" y="496"/>
                  <a:pt x="1340" y="493"/>
                  <a:pt x="1350" y="493"/>
                </a:cubicBezTo>
                <a:cubicBezTo>
                  <a:pt x="1358" y="493"/>
                  <a:pt x="1364" y="498"/>
                  <a:pt x="1366" y="500"/>
                </a:cubicBezTo>
                <a:cubicBezTo>
                  <a:pt x="1368" y="500"/>
                  <a:pt x="1368" y="500"/>
                  <a:pt x="1368" y="500"/>
                </a:cubicBezTo>
                <a:cubicBezTo>
                  <a:pt x="1368" y="491"/>
                  <a:pt x="1368" y="491"/>
                  <a:pt x="1368" y="491"/>
                </a:cubicBezTo>
                <a:cubicBezTo>
                  <a:pt x="1365" y="489"/>
                  <a:pt x="1359" y="486"/>
                  <a:pt x="1350" y="486"/>
                </a:cubicBezTo>
                <a:cubicBezTo>
                  <a:pt x="1334" y="486"/>
                  <a:pt x="1326" y="493"/>
                  <a:pt x="1326" y="503"/>
                </a:cubicBezTo>
                <a:cubicBezTo>
                  <a:pt x="1326" y="523"/>
                  <a:pt x="1362" y="519"/>
                  <a:pt x="1362" y="531"/>
                </a:cubicBezTo>
                <a:cubicBezTo>
                  <a:pt x="1362" y="537"/>
                  <a:pt x="1358" y="540"/>
                  <a:pt x="1348" y="540"/>
                </a:cubicBezTo>
                <a:cubicBezTo>
                  <a:pt x="1341" y="540"/>
                  <a:pt x="1332" y="536"/>
                  <a:pt x="1329" y="532"/>
                </a:cubicBezTo>
                <a:cubicBezTo>
                  <a:pt x="1326" y="532"/>
                  <a:pt x="1326" y="532"/>
                  <a:pt x="1326" y="532"/>
                </a:cubicBezTo>
                <a:cubicBezTo>
                  <a:pt x="1326" y="541"/>
                  <a:pt x="1326" y="541"/>
                  <a:pt x="1326" y="541"/>
                </a:cubicBezTo>
                <a:cubicBezTo>
                  <a:pt x="1331" y="545"/>
                  <a:pt x="1339" y="548"/>
                  <a:pt x="1348" y="548"/>
                </a:cubicBezTo>
                <a:cubicBezTo>
                  <a:pt x="1365" y="548"/>
                  <a:pt x="1372" y="541"/>
                  <a:pt x="1372" y="531"/>
                </a:cubicBezTo>
                <a:cubicBezTo>
                  <a:pt x="1372" y="510"/>
                  <a:pt x="1335" y="516"/>
                  <a:pt x="1335" y="501"/>
                </a:cubicBezTo>
                <a:close/>
                <a:moveTo>
                  <a:pt x="912" y="546"/>
                </a:moveTo>
                <a:cubicBezTo>
                  <a:pt x="969" y="546"/>
                  <a:pt x="969" y="546"/>
                  <a:pt x="969" y="546"/>
                </a:cubicBezTo>
                <a:cubicBezTo>
                  <a:pt x="969" y="537"/>
                  <a:pt x="969" y="537"/>
                  <a:pt x="969" y="537"/>
                </a:cubicBezTo>
                <a:cubicBezTo>
                  <a:pt x="921" y="537"/>
                  <a:pt x="921" y="537"/>
                  <a:pt x="921" y="537"/>
                </a:cubicBezTo>
                <a:cubicBezTo>
                  <a:pt x="921" y="507"/>
                  <a:pt x="921" y="507"/>
                  <a:pt x="921" y="507"/>
                </a:cubicBezTo>
                <a:cubicBezTo>
                  <a:pt x="965" y="507"/>
                  <a:pt x="965" y="507"/>
                  <a:pt x="965" y="507"/>
                </a:cubicBezTo>
                <a:cubicBezTo>
                  <a:pt x="965" y="499"/>
                  <a:pt x="965" y="499"/>
                  <a:pt x="965" y="499"/>
                </a:cubicBezTo>
                <a:cubicBezTo>
                  <a:pt x="921" y="499"/>
                  <a:pt x="921" y="499"/>
                  <a:pt x="921" y="499"/>
                </a:cubicBezTo>
                <a:cubicBezTo>
                  <a:pt x="921" y="471"/>
                  <a:pt x="921" y="471"/>
                  <a:pt x="921" y="471"/>
                </a:cubicBezTo>
                <a:cubicBezTo>
                  <a:pt x="969" y="471"/>
                  <a:pt x="969" y="471"/>
                  <a:pt x="969" y="471"/>
                </a:cubicBezTo>
                <a:cubicBezTo>
                  <a:pt x="969" y="462"/>
                  <a:pt x="969" y="462"/>
                  <a:pt x="969" y="462"/>
                </a:cubicBezTo>
                <a:cubicBezTo>
                  <a:pt x="912" y="462"/>
                  <a:pt x="912" y="462"/>
                  <a:pt x="912" y="462"/>
                </a:cubicBezTo>
                <a:lnTo>
                  <a:pt x="912" y="546"/>
                </a:lnTo>
                <a:close/>
                <a:moveTo>
                  <a:pt x="1159" y="497"/>
                </a:moveTo>
                <a:cubicBezTo>
                  <a:pt x="1158" y="497"/>
                  <a:pt x="1158" y="497"/>
                  <a:pt x="1158" y="497"/>
                </a:cubicBezTo>
                <a:cubicBezTo>
                  <a:pt x="1158" y="487"/>
                  <a:pt x="1158" y="487"/>
                  <a:pt x="1158" y="487"/>
                </a:cubicBezTo>
                <a:cubicBezTo>
                  <a:pt x="1148" y="487"/>
                  <a:pt x="1148" y="487"/>
                  <a:pt x="1148" y="487"/>
                </a:cubicBezTo>
                <a:cubicBezTo>
                  <a:pt x="1148" y="546"/>
                  <a:pt x="1148" y="546"/>
                  <a:pt x="1148" y="546"/>
                </a:cubicBezTo>
                <a:cubicBezTo>
                  <a:pt x="1158" y="546"/>
                  <a:pt x="1158" y="546"/>
                  <a:pt x="1158" y="546"/>
                </a:cubicBezTo>
                <a:cubicBezTo>
                  <a:pt x="1158" y="512"/>
                  <a:pt x="1158" y="512"/>
                  <a:pt x="1158" y="512"/>
                </a:cubicBezTo>
                <a:cubicBezTo>
                  <a:pt x="1159" y="502"/>
                  <a:pt x="1165" y="495"/>
                  <a:pt x="1172" y="495"/>
                </a:cubicBezTo>
                <a:cubicBezTo>
                  <a:pt x="1180" y="495"/>
                  <a:pt x="1180" y="495"/>
                  <a:pt x="1180" y="495"/>
                </a:cubicBezTo>
                <a:cubicBezTo>
                  <a:pt x="1180" y="486"/>
                  <a:pt x="1180" y="486"/>
                  <a:pt x="1180" y="486"/>
                </a:cubicBezTo>
                <a:cubicBezTo>
                  <a:pt x="1172" y="486"/>
                  <a:pt x="1172" y="486"/>
                  <a:pt x="1172" y="486"/>
                </a:cubicBezTo>
                <a:cubicBezTo>
                  <a:pt x="1165" y="486"/>
                  <a:pt x="1161" y="490"/>
                  <a:pt x="1159" y="497"/>
                </a:cubicBezTo>
                <a:close/>
                <a:moveTo>
                  <a:pt x="767" y="20"/>
                </a:moveTo>
                <a:cubicBezTo>
                  <a:pt x="763" y="11"/>
                  <a:pt x="754" y="5"/>
                  <a:pt x="744" y="5"/>
                </a:cubicBezTo>
                <a:cubicBezTo>
                  <a:pt x="416" y="5"/>
                  <a:pt x="416" y="5"/>
                  <a:pt x="416" y="5"/>
                </a:cubicBezTo>
                <a:cubicBezTo>
                  <a:pt x="409" y="5"/>
                  <a:pt x="403" y="8"/>
                  <a:pt x="398" y="12"/>
                </a:cubicBezTo>
                <a:cubicBezTo>
                  <a:pt x="185" y="225"/>
                  <a:pt x="185" y="225"/>
                  <a:pt x="185" y="225"/>
                </a:cubicBezTo>
                <a:cubicBezTo>
                  <a:pt x="176" y="235"/>
                  <a:pt x="176" y="250"/>
                  <a:pt x="185" y="260"/>
                </a:cubicBezTo>
                <a:cubicBezTo>
                  <a:pt x="257" y="332"/>
                  <a:pt x="257" y="332"/>
                  <a:pt x="257" y="332"/>
                </a:cubicBezTo>
                <a:cubicBezTo>
                  <a:pt x="226" y="364"/>
                  <a:pt x="226" y="364"/>
                  <a:pt x="226" y="364"/>
                </a:cubicBezTo>
                <a:cubicBezTo>
                  <a:pt x="216" y="373"/>
                  <a:pt x="216" y="389"/>
                  <a:pt x="226" y="399"/>
                </a:cubicBezTo>
                <a:cubicBezTo>
                  <a:pt x="332" y="505"/>
                  <a:pt x="332" y="505"/>
                  <a:pt x="332" y="505"/>
                </a:cubicBezTo>
                <a:cubicBezTo>
                  <a:pt x="341" y="515"/>
                  <a:pt x="357" y="515"/>
                  <a:pt x="367" y="505"/>
                </a:cubicBezTo>
                <a:cubicBezTo>
                  <a:pt x="401" y="471"/>
                  <a:pt x="401" y="471"/>
                  <a:pt x="401" y="471"/>
                </a:cubicBezTo>
                <a:cubicBezTo>
                  <a:pt x="494" y="564"/>
                  <a:pt x="494" y="564"/>
                  <a:pt x="494" y="564"/>
                </a:cubicBezTo>
                <a:cubicBezTo>
                  <a:pt x="499" y="569"/>
                  <a:pt x="505" y="571"/>
                  <a:pt x="512" y="571"/>
                </a:cubicBezTo>
                <a:cubicBezTo>
                  <a:pt x="518" y="571"/>
                  <a:pt x="525" y="569"/>
                  <a:pt x="530" y="564"/>
                </a:cubicBezTo>
                <a:cubicBezTo>
                  <a:pt x="757" y="337"/>
                  <a:pt x="757" y="337"/>
                  <a:pt x="757" y="337"/>
                </a:cubicBezTo>
                <a:cubicBezTo>
                  <a:pt x="761" y="332"/>
                  <a:pt x="764" y="325"/>
                  <a:pt x="764" y="319"/>
                </a:cubicBezTo>
                <a:cubicBezTo>
                  <a:pt x="764" y="312"/>
                  <a:pt x="761" y="306"/>
                  <a:pt x="757" y="301"/>
                </a:cubicBezTo>
                <a:cubicBezTo>
                  <a:pt x="632" y="176"/>
                  <a:pt x="632" y="176"/>
                  <a:pt x="632" y="176"/>
                </a:cubicBezTo>
                <a:cubicBezTo>
                  <a:pt x="762" y="48"/>
                  <a:pt x="762" y="48"/>
                  <a:pt x="762" y="48"/>
                </a:cubicBezTo>
                <a:cubicBezTo>
                  <a:pt x="769" y="41"/>
                  <a:pt x="771" y="30"/>
                  <a:pt x="767" y="20"/>
                </a:cubicBezTo>
                <a:close/>
                <a:moveTo>
                  <a:pt x="550" y="144"/>
                </a:moveTo>
                <a:cubicBezTo>
                  <a:pt x="577" y="118"/>
                  <a:pt x="577" y="118"/>
                  <a:pt x="577" y="118"/>
                </a:cubicBezTo>
                <a:cubicBezTo>
                  <a:pt x="578" y="116"/>
                  <a:pt x="580" y="116"/>
                  <a:pt x="582" y="116"/>
                </a:cubicBezTo>
                <a:cubicBezTo>
                  <a:pt x="583" y="116"/>
                  <a:pt x="585" y="116"/>
                  <a:pt x="586" y="118"/>
                </a:cubicBezTo>
                <a:cubicBezTo>
                  <a:pt x="613" y="144"/>
                  <a:pt x="613" y="144"/>
                  <a:pt x="613" y="144"/>
                </a:cubicBezTo>
                <a:cubicBezTo>
                  <a:pt x="615" y="147"/>
                  <a:pt x="615" y="151"/>
                  <a:pt x="613" y="154"/>
                </a:cubicBezTo>
                <a:cubicBezTo>
                  <a:pt x="586" y="180"/>
                  <a:pt x="586" y="180"/>
                  <a:pt x="586" y="180"/>
                </a:cubicBezTo>
                <a:cubicBezTo>
                  <a:pt x="585" y="181"/>
                  <a:pt x="583" y="182"/>
                  <a:pt x="582" y="182"/>
                </a:cubicBezTo>
                <a:cubicBezTo>
                  <a:pt x="580" y="182"/>
                  <a:pt x="578" y="181"/>
                  <a:pt x="577" y="180"/>
                </a:cubicBezTo>
                <a:cubicBezTo>
                  <a:pt x="550" y="154"/>
                  <a:pt x="550" y="154"/>
                  <a:pt x="550" y="154"/>
                </a:cubicBezTo>
                <a:cubicBezTo>
                  <a:pt x="549" y="152"/>
                  <a:pt x="548" y="151"/>
                  <a:pt x="548" y="149"/>
                </a:cubicBezTo>
                <a:cubicBezTo>
                  <a:pt x="548" y="147"/>
                  <a:pt x="549" y="145"/>
                  <a:pt x="550" y="144"/>
                </a:cubicBezTo>
                <a:close/>
                <a:moveTo>
                  <a:pt x="400" y="90"/>
                </a:moveTo>
                <a:cubicBezTo>
                  <a:pt x="400" y="87"/>
                  <a:pt x="402" y="84"/>
                  <a:pt x="405" y="83"/>
                </a:cubicBezTo>
                <a:cubicBezTo>
                  <a:pt x="407" y="82"/>
                  <a:pt x="411" y="83"/>
                  <a:pt x="413" y="85"/>
                </a:cubicBezTo>
                <a:cubicBezTo>
                  <a:pt x="460" y="132"/>
                  <a:pt x="460" y="132"/>
                  <a:pt x="460" y="132"/>
                </a:cubicBezTo>
                <a:cubicBezTo>
                  <a:pt x="508" y="85"/>
                  <a:pt x="508" y="85"/>
                  <a:pt x="508" y="85"/>
                </a:cubicBezTo>
                <a:cubicBezTo>
                  <a:pt x="510" y="83"/>
                  <a:pt x="513" y="82"/>
                  <a:pt x="516" y="83"/>
                </a:cubicBezTo>
                <a:cubicBezTo>
                  <a:pt x="519" y="84"/>
                  <a:pt x="521" y="87"/>
                  <a:pt x="521" y="90"/>
                </a:cubicBezTo>
                <a:cubicBezTo>
                  <a:pt x="521" y="196"/>
                  <a:pt x="521" y="196"/>
                  <a:pt x="521" y="196"/>
                </a:cubicBezTo>
                <a:cubicBezTo>
                  <a:pt x="521" y="198"/>
                  <a:pt x="520" y="200"/>
                  <a:pt x="519" y="201"/>
                </a:cubicBezTo>
                <a:cubicBezTo>
                  <a:pt x="466" y="254"/>
                  <a:pt x="466" y="254"/>
                  <a:pt x="466" y="254"/>
                </a:cubicBezTo>
                <a:cubicBezTo>
                  <a:pt x="464" y="256"/>
                  <a:pt x="462" y="256"/>
                  <a:pt x="460" y="256"/>
                </a:cubicBezTo>
                <a:cubicBezTo>
                  <a:pt x="459" y="256"/>
                  <a:pt x="457" y="256"/>
                  <a:pt x="455" y="254"/>
                </a:cubicBezTo>
                <a:cubicBezTo>
                  <a:pt x="402" y="201"/>
                  <a:pt x="402" y="201"/>
                  <a:pt x="402" y="201"/>
                </a:cubicBezTo>
                <a:cubicBezTo>
                  <a:pt x="401" y="200"/>
                  <a:pt x="400" y="198"/>
                  <a:pt x="400" y="196"/>
                </a:cubicBezTo>
                <a:lnTo>
                  <a:pt x="400" y="90"/>
                </a:lnTo>
                <a:close/>
                <a:moveTo>
                  <a:pt x="308" y="144"/>
                </a:moveTo>
                <a:cubicBezTo>
                  <a:pt x="335" y="118"/>
                  <a:pt x="335" y="118"/>
                  <a:pt x="335" y="118"/>
                </a:cubicBezTo>
                <a:cubicBezTo>
                  <a:pt x="336" y="116"/>
                  <a:pt x="338" y="116"/>
                  <a:pt x="339" y="116"/>
                </a:cubicBezTo>
                <a:cubicBezTo>
                  <a:pt x="341" y="116"/>
                  <a:pt x="343" y="116"/>
                  <a:pt x="344" y="118"/>
                </a:cubicBezTo>
                <a:cubicBezTo>
                  <a:pt x="371" y="144"/>
                  <a:pt x="371" y="144"/>
                  <a:pt x="371" y="144"/>
                </a:cubicBezTo>
                <a:cubicBezTo>
                  <a:pt x="373" y="147"/>
                  <a:pt x="373" y="151"/>
                  <a:pt x="371" y="154"/>
                </a:cubicBezTo>
                <a:cubicBezTo>
                  <a:pt x="344" y="180"/>
                  <a:pt x="344" y="180"/>
                  <a:pt x="344" y="180"/>
                </a:cubicBezTo>
                <a:cubicBezTo>
                  <a:pt x="343" y="181"/>
                  <a:pt x="341" y="182"/>
                  <a:pt x="339" y="182"/>
                </a:cubicBezTo>
                <a:cubicBezTo>
                  <a:pt x="338" y="182"/>
                  <a:pt x="336" y="181"/>
                  <a:pt x="335" y="180"/>
                </a:cubicBezTo>
                <a:cubicBezTo>
                  <a:pt x="308" y="154"/>
                  <a:pt x="308" y="154"/>
                  <a:pt x="308" y="154"/>
                </a:cubicBezTo>
                <a:cubicBezTo>
                  <a:pt x="307" y="152"/>
                  <a:pt x="306" y="151"/>
                  <a:pt x="306" y="149"/>
                </a:cubicBezTo>
                <a:cubicBezTo>
                  <a:pt x="306" y="147"/>
                  <a:pt x="307" y="145"/>
                  <a:pt x="308" y="144"/>
                </a:cubicBezTo>
                <a:close/>
                <a:moveTo>
                  <a:pt x="371" y="396"/>
                </a:moveTo>
                <a:cubicBezTo>
                  <a:pt x="344" y="422"/>
                  <a:pt x="344" y="422"/>
                  <a:pt x="344" y="422"/>
                </a:cubicBezTo>
                <a:cubicBezTo>
                  <a:pt x="343" y="424"/>
                  <a:pt x="341" y="424"/>
                  <a:pt x="339" y="424"/>
                </a:cubicBezTo>
                <a:cubicBezTo>
                  <a:pt x="338" y="424"/>
                  <a:pt x="336" y="424"/>
                  <a:pt x="335" y="422"/>
                </a:cubicBezTo>
                <a:cubicBezTo>
                  <a:pt x="308" y="396"/>
                  <a:pt x="308" y="396"/>
                  <a:pt x="308" y="396"/>
                </a:cubicBezTo>
                <a:cubicBezTo>
                  <a:pt x="307" y="395"/>
                  <a:pt x="306" y="393"/>
                  <a:pt x="306" y="391"/>
                </a:cubicBezTo>
                <a:cubicBezTo>
                  <a:pt x="306" y="389"/>
                  <a:pt x="307" y="387"/>
                  <a:pt x="308" y="386"/>
                </a:cubicBezTo>
                <a:cubicBezTo>
                  <a:pt x="335" y="360"/>
                  <a:pt x="335" y="360"/>
                  <a:pt x="335" y="360"/>
                </a:cubicBezTo>
                <a:cubicBezTo>
                  <a:pt x="336" y="358"/>
                  <a:pt x="338" y="358"/>
                  <a:pt x="339" y="358"/>
                </a:cubicBezTo>
                <a:cubicBezTo>
                  <a:pt x="341" y="358"/>
                  <a:pt x="343" y="358"/>
                  <a:pt x="344" y="360"/>
                </a:cubicBezTo>
                <a:cubicBezTo>
                  <a:pt x="371" y="386"/>
                  <a:pt x="371" y="386"/>
                  <a:pt x="371" y="386"/>
                </a:cubicBezTo>
                <a:cubicBezTo>
                  <a:pt x="373" y="389"/>
                  <a:pt x="373" y="393"/>
                  <a:pt x="371" y="396"/>
                </a:cubicBezTo>
                <a:close/>
                <a:moveTo>
                  <a:pt x="385" y="331"/>
                </a:moveTo>
                <a:cubicBezTo>
                  <a:pt x="280" y="331"/>
                  <a:pt x="280" y="331"/>
                  <a:pt x="280" y="331"/>
                </a:cubicBezTo>
                <a:cubicBezTo>
                  <a:pt x="277" y="331"/>
                  <a:pt x="274" y="329"/>
                  <a:pt x="273" y="326"/>
                </a:cubicBezTo>
                <a:cubicBezTo>
                  <a:pt x="271" y="323"/>
                  <a:pt x="272" y="320"/>
                  <a:pt x="274" y="318"/>
                </a:cubicBezTo>
                <a:cubicBezTo>
                  <a:pt x="322" y="270"/>
                  <a:pt x="322" y="270"/>
                  <a:pt x="322" y="270"/>
                </a:cubicBezTo>
                <a:cubicBezTo>
                  <a:pt x="274" y="223"/>
                  <a:pt x="274" y="223"/>
                  <a:pt x="274" y="223"/>
                </a:cubicBezTo>
                <a:cubicBezTo>
                  <a:pt x="272" y="221"/>
                  <a:pt x="271" y="217"/>
                  <a:pt x="273" y="215"/>
                </a:cubicBezTo>
                <a:cubicBezTo>
                  <a:pt x="274" y="212"/>
                  <a:pt x="277" y="210"/>
                  <a:pt x="280" y="210"/>
                </a:cubicBezTo>
                <a:cubicBezTo>
                  <a:pt x="385" y="210"/>
                  <a:pt x="385" y="210"/>
                  <a:pt x="385" y="210"/>
                </a:cubicBezTo>
                <a:cubicBezTo>
                  <a:pt x="387" y="210"/>
                  <a:pt x="389" y="211"/>
                  <a:pt x="391" y="212"/>
                </a:cubicBezTo>
                <a:cubicBezTo>
                  <a:pt x="444" y="265"/>
                  <a:pt x="444" y="265"/>
                  <a:pt x="444" y="265"/>
                </a:cubicBezTo>
                <a:cubicBezTo>
                  <a:pt x="445" y="266"/>
                  <a:pt x="446" y="268"/>
                  <a:pt x="446" y="270"/>
                </a:cubicBezTo>
                <a:cubicBezTo>
                  <a:pt x="446" y="272"/>
                  <a:pt x="445" y="274"/>
                  <a:pt x="444" y="276"/>
                </a:cubicBezTo>
                <a:cubicBezTo>
                  <a:pt x="391" y="329"/>
                  <a:pt x="391" y="329"/>
                  <a:pt x="391" y="329"/>
                </a:cubicBezTo>
                <a:cubicBezTo>
                  <a:pt x="389" y="330"/>
                  <a:pt x="387" y="331"/>
                  <a:pt x="385" y="331"/>
                </a:cubicBezTo>
                <a:close/>
                <a:moveTo>
                  <a:pt x="521" y="452"/>
                </a:moveTo>
                <a:cubicBezTo>
                  <a:pt x="521" y="455"/>
                  <a:pt x="519" y="458"/>
                  <a:pt x="516" y="459"/>
                </a:cubicBezTo>
                <a:cubicBezTo>
                  <a:pt x="515" y="459"/>
                  <a:pt x="514" y="459"/>
                  <a:pt x="513" y="459"/>
                </a:cubicBezTo>
                <a:cubicBezTo>
                  <a:pt x="511" y="459"/>
                  <a:pt x="509" y="459"/>
                  <a:pt x="508" y="457"/>
                </a:cubicBezTo>
                <a:cubicBezTo>
                  <a:pt x="460" y="410"/>
                  <a:pt x="460" y="410"/>
                  <a:pt x="460" y="410"/>
                </a:cubicBezTo>
                <a:cubicBezTo>
                  <a:pt x="413" y="457"/>
                  <a:pt x="413" y="457"/>
                  <a:pt x="413" y="457"/>
                </a:cubicBezTo>
                <a:cubicBezTo>
                  <a:pt x="411" y="459"/>
                  <a:pt x="407" y="460"/>
                  <a:pt x="405" y="459"/>
                </a:cubicBezTo>
                <a:cubicBezTo>
                  <a:pt x="402" y="458"/>
                  <a:pt x="400" y="455"/>
                  <a:pt x="400" y="452"/>
                </a:cubicBezTo>
                <a:cubicBezTo>
                  <a:pt x="400" y="346"/>
                  <a:pt x="400" y="346"/>
                  <a:pt x="400" y="346"/>
                </a:cubicBezTo>
                <a:cubicBezTo>
                  <a:pt x="400" y="344"/>
                  <a:pt x="401" y="342"/>
                  <a:pt x="402" y="341"/>
                </a:cubicBezTo>
                <a:cubicBezTo>
                  <a:pt x="455" y="288"/>
                  <a:pt x="455" y="288"/>
                  <a:pt x="455" y="288"/>
                </a:cubicBezTo>
                <a:cubicBezTo>
                  <a:pt x="458" y="285"/>
                  <a:pt x="463" y="285"/>
                  <a:pt x="466" y="288"/>
                </a:cubicBezTo>
                <a:cubicBezTo>
                  <a:pt x="519" y="341"/>
                  <a:pt x="519" y="341"/>
                  <a:pt x="519" y="341"/>
                </a:cubicBezTo>
                <a:cubicBezTo>
                  <a:pt x="520" y="342"/>
                  <a:pt x="521" y="344"/>
                  <a:pt x="521" y="346"/>
                </a:cubicBezTo>
                <a:lnTo>
                  <a:pt x="521" y="452"/>
                </a:lnTo>
                <a:close/>
                <a:moveTo>
                  <a:pt x="613" y="396"/>
                </a:moveTo>
                <a:cubicBezTo>
                  <a:pt x="586" y="422"/>
                  <a:pt x="586" y="422"/>
                  <a:pt x="586" y="422"/>
                </a:cubicBezTo>
                <a:cubicBezTo>
                  <a:pt x="585" y="424"/>
                  <a:pt x="583" y="424"/>
                  <a:pt x="582" y="424"/>
                </a:cubicBezTo>
                <a:cubicBezTo>
                  <a:pt x="580" y="424"/>
                  <a:pt x="578" y="424"/>
                  <a:pt x="577" y="422"/>
                </a:cubicBezTo>
                <a:cubicBezTo>
                  <a:pt x="550" y="396"/>
                  <a:pt x="550" y="396"/>
                  <a:pt x="550" y="396"/>
                </a:cubicBezTo>
                <a:cubicBezTo>
                  <a:pt x="549" y="395"/>
                  <a:pt x="548" y="393"/>
                  <a:pt x="548" y="391"/>
                </a:cubicBezTo>
                <a:cubicBezTo>
                  <a:pt x="548" y="389"/>
                  <a:pt x="549" y="387"/>
                  <a:pt x="550" y="386"/>
                </a:cubicBezTo>
                <a:cubicBezTo>
                  <a:pt x="577" y="360"/>
                  <a:pt x="577" y="360"/>
                  <a:pt x="577" y="360"/>
                </a:cubicBezTo>
                <a:cubicBezTo>
                  <a:pt x="578" y="358"/>
                  <a:pt x="580" y="358"/>
                  <a:pt x="582" y="358"/>
                </a:cubicBezTo>
                <a:cubicBezTo>
                  <a:pt x="583" y="358"/>
                  <a:pt x="585" y="358"/>
                  <a:pt x="586" y="360"/>
                </a:cubicBezTo>
                <a:cubicBezTo>
                  <a:pt x="613" y="386"/>
                  <a:pt x="613" y="386"/>
                  <a:pt x="613" y="386"/>
                </a:cubicBezTo>
                <a:cubicBezTo>
                  <a:pt x="615" y="389"/>
                  <a:pt x="615" y="393"/>
                  <a:pt x="613" y="396"/>
                </a:cubicBezTo>
                <a:close/>
                <a:moveTo>
                  <a:pt x="641" y="210"/>
                </a:moveTo>
                <a:cubicBezTo>
                  <a:pt x="644" y="210"/>
                  <a:pt x="647" y="212"/>
                  <a:pt x="648" y="215"/>
                </a:cubicBezTo>
                <a:cubicBezTo>
                  <a:pt x="649" y="217"/>
                  <a:pt x="649" y="221"/>
                  <a:pt x="647" y="223"/>
                </a:cubicBezTo>
                <a:cubicBezTo>
                  <a:pt x="599" y="270"/>
                  <a:pt x="599" y="270"/>
                  <a:pt x="599" y="270"/>
                </a:cubicBezTo>
                <a:cubicBezTo>
                  <a:pt x="647" y="318"/>
                  <a:pt x="647" y="318"/>
                  <a:pt x="647" y="318"/>
                </a:cubicBezTo>
                <a:cubicBezTo>
                  <a:pt x="649" y="320"/>
                  <a:pt x="649" y="323"/>
                  <a:pt x="648" y="326"/>
                </a:cubicBezTo>
                <a:cubicBezTo>
                  <a:pt x="647" y="329"/>
                  <a:pt x="644" y="331"/>
                  <a:pt x="641" y="331"/>
                </a:cubicBezTo>
                <a:cubicBezTo>
                  <a:pt x="535" y="331"/>
                  <a:pt x="535" y="331"/>
                  <a:pt x="535" y="331"/>
                </a:cubicBezTo>
                <a:cubicBezTo>
                  <a:pt x="533" y="331"/>
                  <a:pt x="532" y="330"/>
                  <a:pt x="530" y="329"/>
                </a:cubicBezTo>
                <a:cubicBezTo>
                  <a:pt x="477" y="276"/>
                  <a:pt x="477" y="276"/>
                  <a:pt x="477" y="276"/>
                </a:cubicBezTo>
                <a:cubicBezTo>
                  <a:pt x="476" y="274"/>
                  <a:pt x="475" y="272"/>
                  <a:pt x="475" y="270"/>
                </a:cubicBezTo>
                <a:cubicBezTo>
                  <a:pt x="475" y="268"/>
                  <a:pt x="476" y="266"/>
                  <a:pt x="477" y="265"/>
                </a:cubicBezTo>
                <a:cubicBezTo>
                  <a:pt x="530" y="212"/>
                  <a:pt x="530" y="212"/>
                  <a:pt x="530" y="212"/>
                </a:cubicBezTo>
                <a:cubicBezTo>
                  <a:pt x="532" y="211"/>
                  <a:pt x="533" y="210"/>
                  <a:pt x="535" y="210"/>
                </a:cubicBezTo>
                <a:lnTo>
                  <a:pt x="641" y="210"/>
                </a:lnTo>
                <a:close/>
                <a:moveTo>
                  <a:pt x="1162" y="335"/>
                </a:moveTo>
                <a:cubicBezTo>
                  <a:pt x="953" y="335"/>
                  <a:pt x="953" y="335"/>
                  <a:pt x="953" y="335"/>
                </a:cubicBezTo>
                <a:cubicBezTo>
                  <a:pt x="953" y="204"/>
                  <a:pt x="953" y="204"/>
                  <a:pt x="953" y="204"/>
                </a:cubicBezTo>
                <a:cubicBezTo>
                  <a:pt x="1146" y="204"/>
                  <a:pt x="1146" y="204"/>
                  <a:pt x="1146" y="204"/>
                </a:cubicBezTo>
                <a:cubicBezTo>
                  <a:pt x="1146" y="166"/>
                  <a:pt x="1146" y="166"/>
                  <a:pt x="1146" y="166"/>
                </a:cubicBezTo>
                <a:cubicBezTo>
                  <a:pt x="953" y="166"/>
                  <a:pt x="953" y="166"/>
                  <a:pt x="953" y="166"/>
                </a:cubicBezTo>
                <a:cubicBezTo>
                  <a:pt x="953" y="43"/>
                  <a:pt x="953" y="43"/>
                  <a:pt x="953" y="43"/>
                </a:cubicBezTo>
                <a:cubicBezTo>
                  <a:pt x="1163" y="43"/>
                  <a:pt x="1163" y="43"/>
                  <a:pt x="1163" y="43"/>
                </a:cubicBezTo>
                <a:cubicBezTo>
                  <a:pt x="1163" y="5"/>
                  <a:pt x="1163" y="5"/>
                  <a:pt x="1163" y="5"/>
                </a:cubicBezTo>
                <a:cubicBezTo>
                  <a:pt x="911" y="5"/>
                  <a:pt x="911" y="5"/>
                  <a:pt x="911" y="5"/>
                </a:cubicBezTo>
                <a:cubicBezTo>
                  <a:pt x="911" y="373"/>
                  <a:pt x="911" y="373"/>
                  <a:pt x="911" y="373"/>
                </a:cubicBezTo>
                <a:cubicBezTo>
                  <a:pt x="1162" y="373"/>
                  <a:pt x="1162" y="373"/>
                  <a:pt x="1162" y="373"/>
                </a:cubicBezTo>
                <a:lnTo>
                  <a:pt x="1162" y="335"/>
                </a:lnTo>
                <a:close/>
                <a:moveTo>
                  <a:pt x="1011" y="486"/>
                </a:moveTo>
                <a:cubicBezTo>
                  <a:pt x="1003" y="486"/>
                  <a:pt x="995" y="489"/>
                  <a:pt x="991" y="497"/>
                </a:cubicBezTo>
                <a:cubicBezTo>
                  <a:pt x="990" y="497"/>
                  <a:pt x="990" y="497"/>
                  <a:pt x="990" y="497"/>
                </a:cubicBezTo>
                <a:cubicBezTo>
                  <a:pt x="990" y="487"/>
                  <a:pt x="990" y="487"/>
                  <a:pt x="990" y="487"/>
                </a:cubicBezTo>
                <a:cubicBezTo>
                  <a:pt x="981" y="487"/>
                  <a:pt x="981" y="487"/>
                  <a:pt x="981" y="487"/>
                </a:cubicBezTo>
                <a:cubicBezTo>
                  <a:pt x="981" y="546"/>
                  <a:pt x="981" y="546"/>
                  <a:pt x="981" y="546"/>
                </a:cubicBezTo>
                <a:cubicBezTo>
                  <a:pt x="990" y="546"/>
                  <a:pt x="990" y="546"/>
                  <a:pt x="990" y="546"/>
                </a:cubicBezTo>
                <a:cubicBezTo>
                  <a:pt x="990" y="508"/>
                  <a:pt x="990" y="508"/>
                  <a:pt x="990" y="508"/>
                </a:cubicBezTo>
                <a:cubicBezTo>
                  <a:pt x="991" y="500"/>
                  <a:pt x="1001" y="494"/>
                  <a:pt x="1008" y="494"/>
                </a:cubicBezTo>
                <a:cubicBezTo>
                  <a:pt x="1017" y="494"/>
                  <a:pt x="1024" y="499"/>
                  <a:pt x="1024" y="509"/>
                </a:cubicBezTo>
                <a:cubicBezTo>
                  <a:pt x="1024" y="546"/>
                  <a:pt x="1024" y="546"/>
                  <a:pt x="1024" y="546"/>
                </a:cubicBezTo>
                <a:cubicBezTo>
                  <a:pt x="1034" y="546"/>
                  <a:pt x="1034" y="546"/>
                  <a:pt x="1034" y="546"/>
                </a:cubicBezTo>
                <a:cubicBezTo>
                  <a:pt x="1034" y="508"/>
                  <a:pt x="1034" y="508"/>
                  <a:pt x="1034" y="508"/>
                </a:cubicBezTo>
                <a:cubicBezTo>
                  <a:pt x="1034" y="493"/>
                  <a:pt x="1024" y="486"/>
                  <a:pt x="1011" y="486"/>
                </a:cubicBezTo>
                <a:close/>
                <a:moveTo>
                  <a:pt x="1137" y="517"/>
                </a:moveTo>
                <a:cubicBezTo>
                  <a:pt x="1136" y="499"/>
                  <a:pt x="1129" y="486"/>
                  <a:pt x="1109" y="486"/>
                </a:cubicBezTo>
                <a:cubicBezTo>
                  <a:pt x="1091" y="486"/>
                  <a:pt x="1081" y="499"/>
                  <a:pt x="1081" y="516"/>
                </a:cubicBezTo>
                <a:cubicBezTo>
                  <a:pt x="1081" y="537"/>
                  <a:pt x="1092" y="548"/>
                  <a:pt x="1113" y="548"/>
                </a:cubicBezTo>
                <a:cubicBezTo>
                  <a:pt x="1119" y="548"/>
                  <a:pt x="1128" y="546"/>
                  <a:pt x="1134" y="540"/>
                </a:cubicBezTo>
                <a:cubicBezTo>
                  <a:pt x="1134" y="533"/>
                  <a:pt x="1134" y="533"/>
                  <a:pt x="1134" y="533"/>
                </a:cubicBezTo>
                <a:cubicBezTo>
                  <a:pt x="1132" y="533"/>
                  <a:pt x="1132" y="533"/>
                  <a:pt x="1132" y="533"/>
                </a:cubicBezTo>
                <a:cubicBezTo>
                  <a:pt x="1126" y="537"/>
                  <a:pt x="1119" y="539"/>
                  <a:pt x="1113" y="539"/>
                </a:cubicBezTo>
                <a:cubicBezTo>
                  <a:pt x="1102" y="539"/>
                  <a:pt x="1096" y="535"/>
                  <a:pt x="1092" y="527"/>
                </a:cubicBezTo>
                <a:cubicBezTo>
                  <a:pt x="1091" y="525"/>
                  <a:pt x="1090" y="522"/>
                  <a:pt x="1090" y="518"/>
                </a:cubicBezTo>
                <a:cubicBezTo>
                  <a:pt x="1090" y="517"/>
                  <a:pt x="1090" y="517"/>
                  <a:pt x="1090" y="517"/>
                </a:cubicBezTo>
                <a:lnTo>
                  <a:pt x="1137" y="517"/>
                </a:lnTo>
                <a:close/>
                <a:moveTo>
                  <a:pt x="1109" y="493"/>
                </a:moveTo>
                <a:cubicBezTo>
                  <a:pt x="1120" y="493"/>
                  <a:pt x="1126" y="500"/>
                  <a:pt x="1127" y="510"/>
                </a:cubicBezTo>
                <a:cubicBezTo>
                  <a:pt x="1091" y="510"/>
                  <a:pt x="1091" y="510"/>
                  <a:pt x="1091" y="510"/>
                </a:cubicBezTo>
                <a:cubicBezTo>
                  <a:pt x="1093" y="500"/>
                  <a:pt x="1098" y="493"/>
                  <a:pt x="1109" y="493"/>
                </a:cubicBezTo>
                <a:close/>
                <a:moveTo>
                  <a:pt x="1551" y="501"/>
                </a:moveTo>
                <a:cubicBezTo>
                  <a:pt x="1551" y="496"/>
                  <a:pt x="1556" y="493"/>
                  <a:pt x="1566" y="493"/>
                </a:cubicBezTo>
                <a:cubicBezTo>
                  <a:pt x="1574" y="493"/>
                  <a:pt x="1580" y="498"/>
                  <a:pt x="1582" y="500"/>
                </a:cubicBezTo>
                <a:cubicBezTo>
                  <a:pt x="1585" y="500"/>
                  <a:pt x="1585" y="500"/>
                  <a:pt x="1585" y="500"/>
                </a:cubicBezTo>
                <a:cubicBezTo>
                  <a:pt x="1585" y="491"/>
                  <a:pt x="1585" y="491"/>
                  <a:pt x="1585" y="491"/>
                </a:cubicBezTo>
                <a:cubicBezTo>
                  <a:pt x="1581" y="489"/>
                  <a:pt x="1575" y="486"/>
                  <a:pt x="1566" y="486"/>
                </a:cubicBezTo>
                <a:cubicBezTo>
                  <a:pt x="1550" y="486"/>
                  <a:pt x="1542" y="493"/>
                  <a:pt x="1542" y="503"/>
                </a:cubicBezTo>
                <a:cubicBezTo>
                  <a:pt x="1542" y="523"/>
                  <a:pt x="1579" y="519"/>
                  <a:pt x="1579" y="531"/>
                </a:cubicBezTo>
                <a:cubicBezTo>
                  <a:pt x="1579" y="537"/>
                  <a:pt x="1574" y="540"/>
                  <a:pt x="1564" y="540"/>
                </a:cubicBezTo>
                <a:cubicBezTo>
                  <a:pt x="1557" y="540"/>
                  <a:pt x="1548" y="536"/>
                  <a:pt x="1545" y="532"/>
                </a:cubicBezTo>
                <a:cubicBezTo>
                  <a:pt x="1542" y="532"/>
                  <a:pt x="1542" y="532"/>
                  <a:pt x="1542" y="532"/>
                </a:cubicBezTo>
                <a:cubicBezTo>
                  <a:pt x="1542" y="541"/>
                  <a:pt x="1542" y="541"/>
                  <a:pt x="1542" y="541"/>
                </a:cubicBezTo>
                <a:cubicBezTo>
                  <a:pt x="1548" y="545"/>
                  <a:pt x="1555" y="548"/>
                  <a:pt x="1564" y="548"/>
                </a:cubicBezTo>
                <a:cubicBezTo>
                  <a:pt x="1581" y="548"/>
                  <a:pt x="1588" y="541"/>
                  <a:pt x="1588" y="531"/>
                </a:cubicBezTo>
                <a:cubicBezTo>
                  <a:pt x="1588" y="510"/>
                  <a:pt x="1551" y="516"/>
                  <a:pt x="1551" y="501"/>
                </a:cubicBezTo>
                <a:close/>
                <a:moveTo>
                  <a:pt x="1061" y="467"/>
                </a:moveTo>
                <a:cubicBezTo>
                  <a:pt x="1051" y="467"/>
                  <a:pt x="1051" y="467"/>
                  <a:pt x="1051" y="467"/>
                </a:cubicBezTo>
                <a:cubicBezTo>
                  <a:pt x="1051" y="487"/>
                  <a:pt x="1051" y="487"/>
                  <a:pt x="1051" y="487"/>
                </a:cubicBezTo>
                <a:cubicBezTo>
                  <a:pt x="1042" y="487"/>
                  <a:pt x="1042" y="487"/>
                  <a:pt x="1042" y="487"/>
                </a:cubicBezTo>
                <a:cubicBezTo>
                  <a:pt x="1042" y="494"/>
                  <a:pt x="1042" y="494"/>
                  <a:pt x="1042" y="494"/>
                </a:cubicBezTo>
                <a:cubicBezTo>
                  <a:pt x="1051" y="494"/>
                  <a:pt x="1051" y="494"/>
                  <a:pt x="1051" y="494"/>
                </a:cubicBezTo>
                <a:cubicBezTo>
                  <a:pt x="1051" y="529"/>
                  <a:pt x="1051" y="529"/>
                  <a:pt x="1051" y="529"/>
                </a:cubicBezTo>
                <a:cubicBezTo>
                  <a:pt x="1051" y="542"/>
                  <a:pt x="1056" y="546"/>
                  <a:pt x="1066" y="546"/>
                </a:cubicBezTo>
                <a:cubicBezTo>
                  <a:pt x="1074" y="546"/>
                  <a:pt x="1074" y="546"/>
                  <a:pt x="1074" y="546"/>
                </a:cubicBezTo>
                <a:cubicBezTo>
                  <a:pt x="1074" y="539"/>
                  <a:pt x="1074" y="539"/>
                  <a:pt x="1074" y="539"/>
                </a:cubicBezTo>
                <a:cubicBezTo>
                  <a:pt x="1068" y="539"/>
                  <a:pt x="1068" y="539"/>
                  <a:pt x="1068" y="539"/>
                </a:cubicBezTo>
                <a:cubicBezTo>
                  <a:pt x="1063" y="539"/>
                  <a:pt x="1060" y="537"/>
                  <a:pt x="1060" y="530"/>
                </a:cubicBezTo>
                <a:cubicBezTo>
                  <a:pt x="1060" y="494"/>
                  <a:pt x="1060" y="494"/>
                  <a:pt x="1060" y="494"/>
                </a:cubicBezTo>
                <a:cubicBezTo>
                  <a:pt x="1075" y="494"/>
                  <a:pt x="1075" y="494"/>
                  <a:pt x="1075" y="494"/>
                </a:cubicBezTo>
                <a:cubicBezTo>
                  <a:pt x="1075" y="487"/>
                  <a:pt x="1075" y="487"/>
                  <a:pt x="1075" y="487"/>
                </a:cubicBezTo>
                <a:cubicBezTo>
                  <a:pt x="1060" y="487"/>
                  <a:pt x="1060" y="487"/>
                  <a:pt x="1060" y="487"/>
                </a:cubicBezTo>
                <a:lnTo>
                  <a:pt x="1061" y="467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795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phRigh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7" y="658800"/>
            <a:ext cx="5472113" cy="27701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  <p:custDataLst>
              <p:tags r:id="rId2"/>
            </p:custDataLst>
          </p:nvPr>
        </p:nvSpPr>
        <p:spPr>
          <a:xfrm>
            <a:off x="623887" y="5437188"/>
            <a:ext cx="5472112" cy="800100"/>
          </a:xfrm>
        </p:spPr>
        <p:txBody>
          <a:bodyPr wrap="square" bIns="0" anchor="b" anchorCtr="0"/>
          <a:lstStyle>
            <a:lvl1pPr marL="0" indent="0" algn="l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1pPr>
            <a:lvl2pPr marL="27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2pPr>
            <a:lvl3pPr marL="54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3pPr>
            <a:lvl4pPr marL="90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Source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7B6DE78-57E3-46AA-B56F-5BD359B1CFF9}"/>
              </a:ext>
            </a:extLst>
          </p:cNvPr>
          <p:cNvGrpSpPr>
            <a:grpSpLocks noChangeAspect="1"/>
          </p:cNvGrpSpPr>
          <p:nvPr userDrawn="1">
            <p:custDataLst>
              <p:tags r:id="rId3"/>
            </p:custDataLst>
          </p:nvPr>
        </p:nvGrpSpPr>
        <p:grpSpPr>
          <a:xfrm>
            <a:off x="7913089" y="6466809"/>
            <a:ext cx="4015386" cy="154800"/>
            <a:chOff x="1" y="2013"/>
            <a:chExt cx="7678" cy="296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A73C5D78-1411-4E41-A7E6-316F0B5D51E6}"/>
                </a:ext>
              </a:extLst>
            </p:cNvPr>
            <p:cNvSpPr/>
            <p:nvPr userDrawn="1">
              <p:custDataLst>
                <p:tags r:id="rId4"/>
              </p:custDataLst>
            </p:nvPr>
          </p:nvSpPr>
          <p:spPr bwMode="auto">
            <a:xfrm>
              <a:off x="1184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ABA1FADC-BD57-44AC-B2E7-AFB7A6D55742}"/>
                </a:ext>
              </a:extLst>
            </p:cNvPr>
            <p:cNvSpPr/>
            <p:nvPr userDrawn="1">
              <p:custDataLst>
                <p:tags r:id="rId5"/>
              </p:custDataLst>
            </p:nvPr>
          </p:nvSpPr>
          <p:spPr bwMode="auto">
            <a:xfrm>
              <a:off x="132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20BC26F8-E4B0-438F-8089-6B5AB329B31A}"/>
                </a:ext>
              </a:extLst>
            </p:cNvPr>
            <p:cNvSpPr/>
            <p:nvPr userDrawn="1">
              <p:custDataLst>
                <p:tags r:id="rId6"/>
              </p:custDataLst>
            </p:nvPr>
          </p:nvSpPr>
          <p:spPr bwMode="auto">
            <a:xfrm>
              <a:off x="14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CFE71624-C7EF-4ACF-9EBC-CD0BE9AE7C9A}"/>
                </a:ext>
              </a:extLst>
            </p:cNvPr>
            <p:cNvSpPr>
              <a:spLocks noEditPoints="1"/>
            </p:cNvSpPr>
            <p:nvPr userDrawn="1">
              <p:custDataLst>
                <p:tags r:id="rId7"/>
              </p:custDataLst>
            </p:nvPr>
          </p:nvSpPr>
          <p:spPr bwMode="auto">
            <a:xfrm>
              <a:off x="1504" y="2073"/>
              <a:ext cx="124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4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8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5" y="108"/>
                    <a:pt x="54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8" y="13"/>
                  </a:cubicBezTo>
                  <a:cubicBezTo>
                    <a:pt x="29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02F48897-343A-40D6-8CC5-B7DF9D4A1017}"/>
                </a:ext>
              </a:extLst>
            </p:cNvPr>
            <p:cNvSpPr/>
            <p:nvPr userDrawn="1">
              <p:custDataLst>
                <p:tags r:id="rId8"/>
              </p:custDataLst>
            </p:nvPr>
          </p:nvSpPr>
          <p:spPr bwMode="auto">
            <a:xfrm>
              <a:off x="1638" y="2076"/>
              <a:ext cx="134" cy="133"/>
            </a:xfrm>
            <a:custGeom>
              <a:avLst/>
              <a:gdLst>
                <a:gd name="T0" fmla="*/ 134 w 134"/>
                <a:gd name="T1" fmla="*/ 0 h 133"/>
                <a:gd name="T2" fmla="*/ 134 w 134"/>
                <a:gd name="T3" fmla="*/ 6 h 133"/>
                <a:gd name="T4" fmla="*/ 79 w 134"/>
                <a:gd name="T5" fmla="*/ 133 h 133"/>
                <a:gd name="T6" fmla="*/ 54 w 134"/>
                <a:gd name="T7" fmla="*/ 133 h 133"/>
                <a:gd name="T8" fmla="*/ 0 w 134"/>
                <a:gd name="T9" fmla="*/ 6 h 133"/>
                <a:gd name="T10" fmla="*/ 0 w 134"/>
                <a:gd name="T11" fmla="*/ 0 h 133"/>
                <a:gd name="T12" fmla="*/ 20 w 134"/>
                <a:gd name="T13" fmla="*/ 0 h 133"/>
                <a:gd name="T14" fmla="*/ 60 w 134"/>
                <a:gd name="T15" fmla="*/ 100 h 133"/>
                <a:gd name="T16" fmla="*/ 64 w 134"/>
                <a:gd name="T17" fmla="*/ 114 h 133"/>
                <a:gd name="T18" fmla="*/ 68 w 134"/>
                <a:gd name="T19" fmla="*/ 114 h 133"/>
                <a:gd name="T20" fmla="*/ 73 w 134"/>
                <a:gd name="T21" fmla="*/ 101 h 133"/>
                <a:gd name="T22" fmla="*/ 113 w 134"/>
                <a:gd name="T23" fmla="*/ 0 h 133"/>
                <a:gd name="T24" fmla="*/ 134 w 134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3">
                  <a:moveTo>
                    <a:pt x="134" y="0"/>
                  </a:moveTo>
                  <a:lnTo>
                    <a:pt x="134" y="6"/>
                  </a:lnTo>
                  <a:lnTo>
                    <a:pt x="79" y="133"/>
                  </a:lnTo>
                  <a:lnTo>
                    <a:pt x="54" y="133"/>
                  </a:lnTo>
                  <a:lnTo>
                    <a:pt x="0" y="6"/>
                  </a:lnTo>
                  <a:lnTo>
                    <a:pt x="0" y="0"/>
                  </a:lnTo>
                  <a:lnTo>
                    <a:pt x="20" y="0"/>
                  </a:lnTo>
                  <a:lnTo>
                    <a:pt x="60" y="100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3" y="101"/>
                  </a:lnTo>
                  <a:lnTo>
                    <a:pt x="113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DA93FE41-CCE7-45FF-B2F3-04734D6E16BF}"/>
                </a:ext>
              </a:extLst>
            </p:cNvPr>
            <p:cNvSpPr>
              <a:spLocks noEditPoint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1781" y="2017"/>
              <a:ext cx="134" cy="196"/>
            </a:xfrm>
            <a:custGeom>
              <a:avLst/>
              <a:gdLst>
                <a:gd name="T0" fmla="*/ 52 w 104"/>
                <a:gd name="T1" fmla="*/ 43 h 151"/>
                <a:gd name="T2" fmla="*/ 104 w 104"/>
                <a:gd name="T3" fmla="*/ 96 h 151"/>
                <a:gd name="T4" fmla="*/ 52 w 104"/>
                <a:gd name="T5" fmla="*/ 151 h 151"/>
                <a:gd name="T6" fmla="*/ 0 w 104"/>
                <a:gd name="T7" fmla="*/ 97 h 151"/>
                <a:gd name="T8" fmla="*/ 52 w 104"/>
                <a:gd name="T9" fmla="*/ 43 h 151"/>
                <a:gd name="T10" fmla="*/ 52 w 104"/>
                <a:gd name="T11" fmla="*/ 137 h 151"/>
                <a:gd name="T12" fmla="*/ 87 w 104"/>
                <a:gd name="T13" fmla="*/ 97 h 151"/>
                <a:gd name="T14" fmla="*/ 52 w 104"/>
                <a:gd name="T15" fmla="*/ 56 h 151"/>
                <a:gd name="T16" fmla="*/ 17 w 104"/>
                <a:gd name="T17" fmla="*/ 97 h 151"/>
                <a:gd name="T18" fmla="*/ 52 w 104"/>
                <a:gd name="T19" fmla="*/ 137 h 151"/>
                <a:gd name="T20" fmla="*/ 67 w 104"/>
                <a:gd name="T21" fmla="*/ 10 h 151"/>
                <a:gd name="T22" fmla="*/ 75 w 104"/>
                <a:gd name="T23" fmla="*/ 2 h 151"/>
                <a:gd name="T24" fmla="*/ 86 w 104"/>
                <a:gd name="T25" fmla="*/ 5 h 151"/>
                <a:gd name="T26" fmla="*/ 66 w 104"/>
                <a:gd name="T27" fmla="*/ 22 h 151"/>
                <a:gd name="T28" fmla="*/ 38 w 104"/>
                <a:gd name="T29" fmla="*/ 12 h 151"/>
                <a:gd name="T30" fmla="*/ 28 w 104"/>
                <a:gd name="T31" fmla="*/ 20 h 151"/>
                <a:gd name="T32" fmla="*/ 18 w 104"/>
                <a:gd name="T33" fmla="*/ 15 h 151"/>
                <a:gd name="T34" fmla="*/ 39 w 104"/>
                <a:gd name="T35" fmla="*/ 0 h 151"/>
                <a:gd name="T36" fmla="*/ 67 w 104"/>
                <a:gd name="T37" fmla="*/ 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1">
                  <a:moveTo>
                    <a:pt x="52" y="43"/>
                  </a:moveTo>
                  <a:cubicBezTo>
                    <a:pt x="83" y="43"/>
                    <a:pt x="104" y="64"/>
                    <a:pt x="104" y="96"/>
                  </a:cubicBezTo>
                  <a:cubicBezTo>
                    <a:pt x="104" y="130"/>
                    <a:pt x="84" y="151"/>
                    <a:pt x="52" y="151"/>
                  </a:cubicBezTo>
                  <a:cubicBezTo>
                    <a:pt x="20" y="151"/>
                    <a:pt x="0" y="129"/>
                    <a:pt x="0" y="97"/>
                  </a:cubicBezTo>
                  <a:cubicBezTo>
                    <a:pt x="0" y="64"/>
                    <a:pt x="21" y="43"/>
                    <a:pt x="52" y="43"/>
                  </a:cubicBezTo>
                  <a:close/>
                  <a:moveTo>
                    <a:pt x="52" y="137"/>
                  </a:moveTo>
                  <a:cubicBezTo>
                    <a:pt x="72" y="137"/>
                    <a:pt x="87" y="122"/>
                    <a:pt x="87" y="97"/>
                  </a:cubicBezTo>
                  <a:cubicBezTo>
                    <a:pt x="87" y="71"/>
                    <a:pt x="72" y="56"/>
                    <a:pt x="52" y="56"/>
                  </a:cubicBezTo>
                  <a:cubicBezTo>
                    <a:pt x="33" y="56"/>
                    <a:pt x="17" y="71"/>
                    <a:pt x="17" y="97"/>
                  </a:cubicBezTo>
                  <a:cubicBezTo>
                    <a:pt x="17" y="122"/>
                    <a:pt x="33" y="137"/>
                    <a:pt x="52" y="137"/>
                  </a:cubicBezTo>
                  <a:close/>
                  <a:moveTo>
                    <a:pt x="67" y="10"/>
                  </a:moveTo>
                  <a:cubicBezTo>
                    <a:pt x="70" y="10"/>
                    <a:pt x="74" y="7"/>
                    <a:pt x="75" y="2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3" y="16"/>
                    <a:pt x="76" y="22"/>
                    <a:pt x="66" y="22"/>
                  </a:cubicBezTo>
                  <a:cubicBezTo>
                    <a:pt x="51" y="22"/>
                    <a:pt x="47" y="12"/>
                    <a:pt x="38" y="12"/>
                  </a:cubicBezTo>
                  <a:cubicBezTo>
                    <a:pt x="35" y="12"/>
                    <a:pt x="30" y="12"/>
                    <a:pt x="28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3"/>
                    <a:pt x="30" y="0"/>
                    <a:pt x="39" y="0"/>
                  </a:cubicBezTo>
                  <a:cubicBezTo>
                    <a:pt x="52" y="0"/>
                    <a:pt x="56" y="10"/>
                    <a:pt x="67" y="10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14884AA8-205A-4D1A-B6FF-9D5E52F30B0F}"/>
                </a:ext>
              </a:extLst>
            </p:cNvPr>
            <p:cNvSpPr/>
            <p:nvPr userDrawn="1">
              <p:custDataLst>
                <p:tags r:id="rId10"/>
              </p:custDataLst>
            </p:nvPr>
          </p:nvSpPr>
          <p:spPr bwMode="auto">
            <a:xfrm>
              <a:off x="1929" y="2030"/>
              <a:ext cx="72" cy="179"/>
            </a:xfrm>
            <a:custGeom>
              <a:avLst/>
              <a:gdLst>
                <a:gd name="T0" fmla="*/ 32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2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2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2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12">
              <a:extLst>
                <a:ext uri="{FF2B5EF4-FFF2-40B4-BE49-F238E27FC236}">
                  <a16:creationId xmlns:a16="http://schemas.microsoft.com/office/drawing/2014/main" id="{7761BD87-CB47-4029-9706-3537E58ADBB9}"/>
                </a:ext>
              </a:extLst>
            </p:cNvPr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2030" y="2013"/>
              <a:ext cx="21" cy="196"/>
            </a:xfrm>
            <a:prstGeom prst="rect">
              <a:avLst/>
            </a:pr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1BFB55FB-5506-4239-9F51-EBCF4986763B}"/>
                </a:ext>
              </a:extLst>
            </p:cNvPr>
            <p:cNvSpPr/>
            <p:nvPr userDrawn="1">
              <p:custDataLst>
                <p:tags r:id="rId12"/>
              </p:custDataLst>
            </p:nvPr>
          </p:nvSpPr>
          <p:spPr bwMode="auto">
            <a:xfrm>
              <a:off x="2086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40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349DDE25-93D0-465E-8E41-57A3345CE326}"/>
                </a:ext>
              </a:extLst>
            </p:cNvPr>
            <p:cNvSpPr/>
            <p:nvPr userDrawn="1">
              <p:custDataLst>
                <p:tags r:id="rId13"/>
              </p:custDataLst>
            </p:nvPr>
          </p:nvSpPr>
          <p:spPr bwMode="auto">
            <a:xfrm>
              <a:off x="2234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5A893B78-16A7-4A11-B8BF-609CF757F984}"/>
                </a:ext>
              </a:extLst>
            </p:cNvPr>
            <p:cNvSpPr>
              <a:spLocks noEditPoint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2353" y="2073"/>
              <a:ext cx="126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2 h 108"/>
                <a:gd name="T10" fmla="*/ 93 w 98"/>
                <a:gd name="T11" fmla="*/ 82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3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2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3"/>
                    <a:pt x="49" y="13"/>
                  </a:cubicBezTo>
                  <a:cubicBezTo>
                    <a:pt x="30" y="13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6">
              <a:extLst>
                <a:ext uri="{FF2B5EF4-FFF2-40B4-BE49-F238E27FC236}">
                  <a16:creationId xmlns:a16="http://schemas.microsoft.com/office/drawing/2014/main" id="{3BD7F88D-1612-4963-B9A3-A2B88B23BED8}"/>
                </a:ext>
              </a:extLst>
            </p:cNvPr>
            <p:cNvSpPr>
              <a:spLocks noEditPoint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2561" y="2020"/>
              <a:ext cx="174" cy="189"/>
            </a:xfrm>
            <a:custGeom>
              <a:avLst/>
              <a:gdLst>
                <a:gd name="T0" fmla="*/ 70 w 174"/>
                <a:gd name="T1" fmla="*/ 0 h 189"/>
                <a:gd name="T2" fmla="*/ 105 w 174"/>
                <a:gd name="T3" fmla="*/ 0 h 189"/>
                <a:gd name="T4" fmla="*/ 174 w 174"/>
                <a:gd name="T5" fmla="*/ 183 h 189"/>
                <a:gd name="T6" fmla="*/ 174 w 174"/>
                <a:gd name="T7" fmla="*/ 189 h 189"/>
                <a:gd name="T8" fmla="*/ 152 w 174"/>
                <a:gd name="T9" fmla="*/ 189 h 189"/>
                <a:gd name="T10" fmla="*/ 127 w 174"/>
                <a:gd name="T11" fmla="*/ 122 h 189"/>
                <a:gd name="T12" fmla="*/ 45 w 174"/>
                <a:gd name="T13" fmla="*/ 122 h 189"/>
                <a:gd name="T14" fmla="*/ 21 w 174"/>
                <a:gd name="T15" fmla="*/ 189 h 189"/>
                <a:gd name="T16" fmla="*/ 0 w 174"/>
                <a:gd name="T17" fmla="*/ 189 h 189"/>
                <a:gd name="T18" fmla="*/ 0 w 174"/>
                <a:gd name="T19" fmla="*/ 183 h 189"/>
                <a:gd name="T20" fmla="*/ 70 w 174"/>
                <a:gd name="T21" fmla="*/ 0 h 189"/>
                <a:gd name="T22" fmla="*/ 53 w 174"/>
                <a:gd name="T23" fmla="*/ 102 h 189"/>
                <a:gd name="T24" fmla="*/ 119 w 174"/>
                <a:gd name="T25" fmla="*/ 102 h 189"/>
                <a:gd name="T26" fmla="*/ 90 w 174"/>
                <a:gd name="T27" fmla="*/ 27 h 189"/>
                <a:gd name="T28" fmla="*/ 87 w 174"/>
                <a:gd name="T29" fmla="*/ 15 h 189"/>
                <a:gd name="T30" fmla="*/ 85 w 174"/>
                <a:gd name="T31" fmla="*/ 15 h 189"/>
                <a:gd name="T32" fmla="*/ 81 w 174"/>
                <a:gd name="T33" fmla="*/ 27 h 189"/>
                <a:gd name="T34" fmla="*/ 53 w 174"/>
                <a:gd name="T35" fmla="*/ 10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189">
                  <a:moveTo>
                    <a:pt x="70" y="0"/>
                  </a:moveTo>
                  <a:lnTo>
                    <a:pt x="105" y="0"/>
                  </a:lnTo>
                  <a:lnTo>
                    <a:pt x="174" y="183"/>
                  </a:lnTo>
                  <a:lnTo>
                    <a:pt x="174" y="189"/>
                  </a:lnTo>
                  <a:lnTo>
                    <a:pt x="152" y="189"/>
                  </a:lnTo>
                  <a:lnTo>
                    <a:pt x="127" y="122"/>
                  </a:lnTo>
                  <a:lnTo>
                    <a:pt x="45" y="122"/>
                  </a:lnTo>
                  <a:lnTo>
                    <a:pt x="21" y="189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70" y="0"/>
                  </a:lnTo>
                  <a:close/>
                  <a:moveTo>
                    <a:pt x="53" y="102"/>
                  </a:moveTo>
                  <a:lnTo>
                    <a:pt x="119" y="102"/>
                  </a:lnTo>
                  <a:lnTo>
                    <a:pt x="90" y="27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1" y="27"/>
                  </a:lnTo>
                  <a:lnTo>
                    <a:pt x="53" y="102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7">
              <a:extLst>
                <a:ext uri="{FF2B5EF4-FFF2-40B4-BE49-F238E27FC236}">
                  <a16:creationId xmlns:a16="http://schemas.microsoft.com/office/drawing/2014/main" id="{1B34450B-F519-461B-9C56-5104745160F3}"/>
                </a:ext>
              </a:extLst>
            </p:cNvPr>
            <p:cNvSpPr/>
            <p:nvPr userDrawn="1">
              <p:custDataLst>
                <p:tags r:id="rId16"/>
              </p:custDataLst>
            </p:nvPr>
          </p:nvSpPr>
          <p:spPr bwMode="auto">
            <a:xfrm>
              <a:off x="2761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7 w 56"/>
                <a:gd name="T3" fmla="*/ 1 h 104"/>
                <a:gd name="T4" fmla="*/ 17 w 56"/>
                <a:gd name="T5" fmla="*/ 19 h 104"/>
                <a:gd name="T6" fmla="*/ 20 w 56"/>
                <a:gd name="T7" fmla="*/ 19 h 104"/>
                <a:gd name="T8" fmla="*/ 42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2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7"/>
                    <a:pt x="3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0" y="15"/>
                    <a:pt x="19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8">
              <a:extLst>
                <a:ext uri="{FF2B5EF4-FFF2-40B4-BE49-F238E27FC236}">
                  <a16:creationId xmlns:a16="http://schemas.microsoft.com/office/drawing/2014/main" id="{26694041-4614-4C68-8877-5978B949FD63}"/>
                </a:ext>
              </a:extLst>
            </p:cNvPr>
            <p:cNvSpPr>
              <a:spLocks noEditPoint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2840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9">
              <a:extLst>
                <a:ext uri="{FF2B5EF4-FFF2-40B4-BE49-F238E27FC236}">
                  <a16:creationId xmlns:a16="http://schemas.microsoft.com/office/drawing/2014/main" id="{F37E7582-EF8F-49BB-B440-E6A69234306E}"/>
                </a:ext>
              </a:extLst>
            </p:cNvPr>
            <p:cNvSpPr/>
            <p:nvPr userDrawn="1">
              <p:custDataLst>
                <p:tags r:id="rId18"/>
              </p:custDataLst>
            </p:nvPr>
          </p:nvSpPr>
          <p:spPr bwMode="auto">
            <a:xfrm>
              <a:off x="2992" y="2074"/>
              <a:ext cx="117" cy="135"/>
            </a:xfrm>
            <a:custGeom>
              <a:avLst/>
              <a:gdLst>
                <a:gd name="T0" fmla="*/ 75 w 91"/>
                <a:gd name="T1" fmla="*/ 40 h 104"/>
                <a:gd name="T2" fmla="*/ 46 w 91"/>
                <a:gd name="T3" fmla="*/ 14 h 104"/>
                <a:gd name="T4" fmla="*/ 16 w 91"/>
                <a:gd name="T5" fmla="*/ 38 h 104"/>
                <a:gd name="T6" fmla="*/ 16 w 91"/>
                <a:gd name="T7" fmla="*/ 104 h 104"/>
                <a:gd name="T8" fmla="*/ 0 w 91"/>
                <a:gd name="T9" fmla="*/ 104 h 104"/>
                <a:gd name="T10" fmla="*/ 0 w 91"/>
                <a:gd name="T11" fmla="*/ 1 h 104"/>
                <a:gd name="T12" fmla="*/ 15 w 91"/>
                <a:gd name="T13" fmla="*/ 1 h 104"/>
                <a:gd name="T14" fmla="*/ 15 w 91"/>
                <a:gd name="T15" fmla="*/ 19 h 104"/>
                <a:gd name="T16" fmla="*/ 18 w 91"/>
                <a:gd name="T17" fmla="*/ 19 h 104"/>
                <a:gd name="T18" fmla="*/ 52 w 91"/>
                <a:gd name="T19" fmla="*/ 0 h 104"/>
                <a:gd name="T20" fmla="*/ 91 w 91"/>
                <a:gd name="T21" fmla="*/ 38 h 104"/>
                <a:gd name="T22" fmla="*/ 91 w 91"/>
                <a:gd name="T23" fmla="*/ 104 h 104"/>
                <a:gd name="T24" fmla="*/ 75 w 91"/>
                <a:gd name="T25" fmla="*/ 104 h 104"/>
                <a:gd name="T26" fmla="*/ 75 w 91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4">
                  <a:moveTo>
                    <a:pt x="75" y="40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4" y="14"/>
                    <a:pt x="16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8" y="0"/>
                    <a:pt x="52" y="0"/>
                  </a:cubicBezTo>
                  <a:cubicBezTo>
                    <a:pt x="75" y="0"/>
                    <a:pt x="91" y="11"/>
                    <a:pt x="91" y="38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0">
              <a:extLst>
                <a:ext uri="{FF2B5EF4-FFF2-40B4-BE49-F238E27FC236}">
                  <a16:creationId xmlns:a16="http://schemas.microsoft.com/office/drawing/2014/main" id="{D3016791-1DAB-4700-83F1-2F1ABBAA958D}"/>
                </a:ext>
              </a:extLst>
            </p:cNvPr>
            <p:cNvSpPr>
              <a:spLocks noEditPoint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3136" y="2015"/>
              <a:ext cx="129" cy="197"/>
            </a:xfrm>
            <a:custGeom>
              <a:avLst/>
              <a:gdLst>
                <a:gd name="T0" fmla="*/ 100 w 100"/>
                <a:gd name="T1" fmla="*/ 0 h 152"/>
                <a:gd name="T2" fmla="*/ 100 w 100"/>
                <a:gd name="T3" fmla="*/ 150 h 152"/>
                <a:gd name="T4" fmla="*/ 83 w 100"/>
                <a:gd name="T5" fmla="*/ 150 h 152"/>
                <a:gd name="T6" fmla="*/ 83 w 100"/>
                <a:gd name="T7" fmla="*/ 137 h 152"/>
                <a:gd name="T8" fmla="*/ 80 w 100"/>
                <a:gd name="T9" fmla="*/ 137 h 152"/>
                <a:gd name="T10" fmla="*/ 49 w 100"/>
                <a:gd name="T11" fmla="*/ 152 h 152"/>
                <a:gd name="T12" fmla="*/ 0 w 100"/>
                <a:gd name="T13" fmla="*/ 100 h 152"/>
                <a:gd name="T14" fmla="*/ 52 w 100"/>
                <a:gd name="T15" fmla="*/ 45 h 152"/>
                <a:gd name="T16" fmla="*/ 83 w 100"/>
                <a:gd name="T17" fmla="*/ 61 h 152"/>
                <a:gd name="T18" fmla="*/ 83 w 100"/>
                <a:gd name="T19" fmla="*/ 0 h 152"/>
                <a:gd name="T20" fmla="*/ 100 w 100"/>
                <a:gd name="T21" fmla="*/ 0 h 152"/>
                <a:gd name="T22" fmla="*/ 83 w 100"/>
                <a:gd name="T23" fmla="*/ 109 h 152"/>
                <a:gd name="T24" fmla="*/ 83 w 100"/>
                <a:gd name="T25" fmla="*/ 81 h 152"/>
                <a:gd name="T26" fmla="*/ 54 w 100"/>
                <a:gd name="T27" fmla="*/ 59 h 152"/>
                <a:gd name="T28" fmla="*/ 17 w 100"/>
                <a:gd name="T29" fmla="*/ 99 h 152"/>
                <a:gd name="T30" fmla="*/ 54 w 100"/>
                <a:gd name="T31" fmla="*/ 138 h 152"/>
                <a:gd name="T32" fmla="*/ 83 w 100"/>
                <a:gd name="T33" fmla="*/ 10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52">
                  <a:moveTo>
                    <a:pt x="100" y="0"/>
                  </a:moveTo>
                  <a:cubicBezTo>
                    <a:pt x="100" y="150"/>
                    <a:pt x="100" y="150"/>
                    <a:pt x="100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72" y="147"/>
                    <a:pt x="62" y="152"/>
                    <a:pt x="49" y="152"/>
                  </a:cubicBezTo>
                  <a:cubicBezTo>
                    <a:pt x="21" y="152"/>
                    <a:pt x="0" y="131"/>
                    <a:pt x="0" y="100"/>
                  </a:cubicBezTo>
                  <a:cubicBezTo>
                    <a:pt x="0" y="66"/>
                    <a:pt x="24" y="45"/>
                    <a:pt x="52" y="45"/>
                  </a:cubicBezTo>
                  <a:cubicBezTo>
                    <a:pt x="64" y="45"/>
                    <a:pt x="80" y="51"/>
                    <a:pt x="83" y="61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100" y="0"/>
                  </a:lnTo>
                  <a:close/>
                  <a:moveTo>
                    <a:pt x="83" y="109"/>
                  </a:moveTo>
                  <a:cubicBezTo>
                    <a:pt x="83" y="81"/>
                    <a:pt x="83" y="81"/>
                    <a:pt x="83" y="81"/>
                  </a:cubicBezTo>
                  <a:cubicBezTo>
                    <a:pt x="83" y="67"/>
                    <a:pt x="70" y="59"/>
                    <a:pt x="54" y="59"/>
                  </a:cubicBezTo>
                  <a:cubicBezTo>
                    <a:pt x="36" y="59"/>
                    <a:pt x="17" y="72"/>
                    <a:pt x="17" y="99"/>
                  </a:cubicBezTo>
                  <a:cubicBezTo>
                    <a:pt x="17" y="124"/>
                    <a:pt x="35" y="138"/>
                    <a:pt x="54" y="138"/>
                  </a:cubicBezTo>
                  <a:cubicBezTo>
                    <a:pt x="69" y="138"/>
                    <a:pt x="83" y="125"/>
                    <a:pt x="83" y="109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EA1B23E2-10CD-4E6D-B4FE-DF1020F2A33D}"/>
                </a:ext>
              </a:extLst>
            </p:cNvPr>
            <p:cNvSpPr>
              <a:spLocks noEditPoint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3293" y="2073"/>
              <a:ext cx="113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3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49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6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2">
              <a:extLst>
                <a:ext uri="{FF2B5EF4-FFF2-40B4-BE49-F238E27FC236}">
                  <a16:creationId xmlns:a16="http://schemas.microsoft.com/office/drawing/2014/main" id="{72F34872-0207-4BD0-949A-F3619C7A4FDF}"/>
                </a:ext>
              </a:extLst>
            </p:cNvPr>
            <p:cNvSpPr/>
            <p:nvPr userDrawn="1">
              <p:custDataLst>
                <p:tags r:id="rId21"/>
              </p:custDataLst>
            </p:nvPr>
          </p:nvSpPr>
          <p:spPr bwMode="auto">
            <a:xfrm>
              <a:off x="3441" y="2074"/>
              <a:ext cx="213" cy="135"/>
            </a:xfrm>
            <a:custGeom>
              <a:avLst/>
              <a:gdLst>
                <a:gd name="T0" fmla="*/ 75 w 165"/>
                <a:gd name="T1" fmla="*/ 38 h 104"/>
                <a:gd name="T2" fmla="*/ 46 w 165"/>
                <a:gd name="T3" fmla="*/ 14 h 104"/>
                <a:gd name="T4" fmla="*/ 16 w 165"/>
                <a:gd name="T5" fmla="*/ 38 h 104"/>
                <a:gd name="T6" fmla="*/ 16 w 165"/>
                <a:gd name="T7" fmla="*/ 104 h 104"/>
                <a:gd name="T8" fmla="*/ 0 w 165"/>
                <a:gd name="T9" fmla="*/ 104 h 104"/>
                <a:gd name="T10" fmla="*/ 0 w 165"/>
                <a:gd name="T11" fmla="*/ 1 h 104"/>
                <a:gd name="T12" fmla="*/ 16 w 165"/>
                <a:gd name="T13" fmla="*/ 1 h 104"/>
                <a:gd name="T14" fmla="*/ 16 w 165"/>
                <a:gd name="T15" fmla="*/ 19 h 104"/>
                <a:gd name="T16" fmla="*/ 18 w 165"/>
                <a:gd name="T17" fmla="*/ 19 h 104"/>
                <a:gd name="T18" fmla="*/ 51 w 165"/>
                <a:gd name="T19" fmla="*/ 0 h 104"/>
                <a:gd name="T20" fmla="*/ 86 w 165"/>
                <a:gd name="T21" fmla="*/ 21 h 104"/>
                <a:gd name="T22" fmla="*/ 89 w 165"/>
                <a:gd name="T23" fmla="*/ 21 h 104"/>
                <a:gd name="T24" fmla="*/ 125 w 165"/>
                <a:gd name="T25" fmla="*/ 0 h 104"/>
                <a:gd name="T26" fmla="*/ 165 w 165"/>
                <a:gd name="T27" fmla="*/ 37 h 104"/>
                <a:gd name="T28" fmla="*/ 165 w 165"/>
                <a:gd name="T29" fmla="*/ 104 h 104"/>
                <a:gd name="T30" fmla="*/ 149 w 165"/>
                <a:gd name="T31" fmla="*/ 104 h 104"/>
                <a:gd name="T32" fmla="*/ 149 w 165"/>
                <a:gd name="T33" fmla="*/ 38 h 104"/>
                <a:gd name="T34" fmla="*/ 121 w 165"/>
                <a:gd name="T35" fmla="*/ 14 h 104"/>
                <a:gd name="T36" fmla="*/ 91 w 165"/>
                <a:gd name="T37" fmla="*/ 39 h 104"/>
                <a:gd name="T38" fmla="*/ 91 w 165"/>
                <a:gd name="T39" fmla="*/ 104 h 104"/>
                <a:gd name="T40" fmla="*/ 75 w 165"/>
                <a:gd name="T41" fmla="*/ 104 h 104"/>
                <a:gd name="T42" fmla="*/ 75 w 165"/>
                <a:gd name="T43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104">
                  <a:moveTo>
                    <a:pt x="75" y="38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5" y="5"/>
                    <a:pt x="39" y="0"/>
                    <a:pt x="51" y="0"/>
                  </a:cubicBezTo>
                  <a:cubicBezTo>
                    <a:pt x="72" y="0"/>
                    <a:pt x="82" y="9"/>
                    <a:pt x="86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7"/>
                    <a:pt x="112" y="0"/>
                    <a:pt x="125" y="0"/>
                  </a:cubicBezTo>
                  <a:cubicBezTo>
                    <a:pt x="149" y="0"/>
                    <a:pt x="165" y="11"/>
                    <a:pt x="165" y="37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9" y="23"/>
                    <a:pt x="137" y="14"/>
                    <a:pt x="121" y="14"/>
                  </a:cubicBezTo>
                  <a:cubicBezTo>
                    <a:pt x="110" y="14"/>
                    <a:pt x="91" y="24"/>
                    <a:pt x="91" y="3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38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3">
              <a:extLst>
                <a:ext uri="{FF2B5EF4-FFF2-40B4-BE49-F238E27FC236}">
                  <a16:creationId xmlns:a16="http://schemas.microsoft.com/office/drawing/2014/main" id="{7F5B7E6D-C9C2-48DE-9624-6433D9567C06}"/>
                </a:ext>
              </a:extLst>
            </p:cNvPr>
            <p:cNvSpPr>
              <a:spLocks noEditPoint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3687" y="2016"/>
              <a:ext cx="22" cy="193"/>
            </a:xfrm>
            <a:custGeom>
              <a:avLst/>
              <a:gdLst>
                <a:gd name="T0" fmla="*/ 0 w 22"/>
                <a:gd name="T1" fmla="*/ 27 h 193"/>
                <a:gd name="T2" fmla="*/ 0 w 22"/>
                <a:gd name="T3" fmla="*/ 0 h 193"/>
                <a:gd name="T4" fmla="*/ 22 w 22"/>
                <a:gd name="T5" fmla="*/ 0 h 193"/>
                <a:gd name="T6" fmla="*/ 22 w 22"/>
                <a:gd name="T7" fmla="*/ 27 h 193"/>
                <a:gd name="T8" fmla="*/ 0 w 22"/>
                <a:gd name="T9" fmla="*/ 27 h 193"/>
                <a:gd name="T10" fmla="*/ 0 w 22"/>
                <a:gd name="T11" fmla="*/ 193 h 193"/>
                <a:gd name="T12" fmla="*/ 0 w 22"/>
                <a:gd name="T13" fmla="*/ 60 h 193"/>
                <a:gd name="T14" fmla="*/ 22 w 22"/>
                <a:gd name="T15" fmla="*/ 60 h 193"/>
                <a:gd name="T16" fmla="*/ 22 w 22"/>
                <a:gd name="T17" fmla="*/ 193 h 193"/>
                <a:gd name="T18" fmla="*/ 0 w 22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3">
                  <a:moveTo>
                    <a:pt x="0" y="2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2" y="60"/>
                  </a:lnTo>
                  <a:lnTo>
                    <a:pt x="22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4">
              <a:extLst>
                <a:ext uri="{FF2B5EF4-FFF2-40B4-BE49-F238E27FC236}">
                  <a16:creationId xmlns:a16="http://schemas.microsoft.com/office/drawing/2014/main" id="{FDA8C6BD-830E-43DA-82BD-8AEEEC09B036}"/>
                </a:ext>
              </a:extLst>
            </p:cNvPr>
            <p:cNvSpPr/>
            <p:nvPr userDrawn="1">
              <p:custDataLst>
                <p:tags r:id="rId23"/>
              </p:custDataLst>
            </p:nvPr>
          </p:nvSpPr>
          <p:spPr bwMode="auto">
            <a:xfrm>
              <a:off x="3739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5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9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5">
              <a:extLst>
                <a:ext uri="{FF2B5EF4-FFF2-40B4-BE49-F238E27FC236}">
                  <a16:creationId xmlns:a16="http://schemas.microsoft.com/office/drawing/2014/main" id="{CE51BB6E-25CD-4492-9916-AB376A0538B3}"/>
                </a:ext>
              </a:extLst>
            </p:cNvPr>
            <p:cNvSpPr>
              <a:spLocks noEditPoint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3857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9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9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80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5" y="94"/>
                    <a:pt x="78" y="90"/>
                    <a:pt x="89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6">
              <a:extLst>
                <a:ext uri="{FF2B5EF4-FFF2-40B4-BE49-F238E27FC236}">
                  <a16:creationId xmlns:a16="http://schemas.microsoft.com/office/drawing/2014/main" id="{9C8496CF-152B-4227-BB34-23060D13B46E}"/>
                </a:ext>
              </a:extLst>
            </p:cNvPr>
            <p:cNvSpPr/>
            <p:nvPr userDrawn="1">
              <p:custDataLst>
                <p:tags r:id="rId25"/>
              </p:custDataLst>
            </p:nvPr>
          </p:nvSpPr>
          <p:spPr bwMode="auto">
            <a:xfrm>
              <a:off x="4070" y="2017"/>
              <a:ext cx="146" cy="196"/>
            </a:xfrm>
            <a:custGeom>
              <a:avLst/>
              <a:gdLst>
                <a:gd name="T0" fmla="*/ 0 w 113"/>
                <a:gd name="T1" fmla="*/ 111 h 151"/>
                <a:gd name="T2" fmla="*/ 4 w 113"/>
                <a:gd name="T3" fmla="*/ 111 h 151"/>
                <a:gd name="T4" fmla="*/ 60 w 113"/>
                <a:gd name="T5" fmla="*/ 135 h 151"/>
                <a:gd name="T6" fmla="*/ 96 w 113"/>
                <a:gd name="T7" fmla="*/ 111 h 151"/>
                <a:gd name="T8" fmla="*/ 56 w 113"/>
                <a:gd name="T9" fmla="*/ 84 h 151"/>
                <a:gd name="T10" fmla="*/ 2 w 113"/>
                <a:gd name="T11" fmla="*/ 41 h 151"/>
                <a:gd name="T12" fmla="*/ 59 w 113"/>
                <a:gd name="T13" fmla="*/ 0 h 151"/>
                <a:gd name="T14" fmla="*/ 108 w 113"/>
                <a:gd name="T15" fmla="*/ 16 h 151"/>
                <a:gd name="T16" fmla="*/ 108 w 113"/>
                <a:gd name="T17" fmla="*/ 32 h 151"/>
                <a:gd name="T18" fmla="*/ 103 w 113"/>
                <a:gd name="T19" fmla="*/ 32 h 151"/>
                <a:gd name="T20" fmla="*/ 55 w 113"/>
                <a:gd name="T21" fmla="*/ 15 h 151"/>
                <a:gd name="T22" fmla="*/ 19 w 113"/>
                <a:gd name="T23" fmla="*/ 41 h 151"/>
                <a:gd name="T24" fmla="*/ 58 w 113"/>
                <a:gd name="T25" fmla="*/ 68 h 151"/>
                <a:gd name="T26" fmla="*/ 113 w 113"/>
                <a:gd name="T27" fmla="*/ 111 h 151"/>
                <a:gd name="T28" fmla="*/ 60 w 113"/>
                <a:gd name="T29" fmla="*/ 151 h 151"/>
                <a:gd name="T30" fmla="*/ 0 w 113"/>
                <a:gd name="T31" fmla="*/ 131 h 151"/>
                <a:gd name="T32" fmla="*/ 0 w 113"/>
                <a:gd name="T33" fmla="*/ 11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" h="151">
                  <a:moveTo>
                    <a:pt x="0" y="111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18" y="125"/>
                    <a:pt x="41" y="135"/>
                    <a:pt x="60" y="135"/>
                  </a:cubicBezTo>
                  <a:cubicBezTo>
                    <a:pt x="84" y="135"/>
                    <a:pt x="96" y="122"/>
                    <a:pt x="96" y="111"/>
                  </a:cubicBezTo>
                  <a:cubicBezTo>
                    <a:pt x="96" y="93"/>
                    <a:pt x="76" y="88"/>
                    <a:pt x="56" y="84"/>
                  </a:cubicBezTo>
                  <a:cubicBezTo>
                    <a:pt x="31" y="78"/>
                    <a:pt x="2" y="72"/>
                    <a:pt x="2" y="41"/>
                  </a:cubicBezTo>
                  <a:cubicBezTo>
                    <a:pt x="2" y="18"/>
                    <a:pt x="23" y="0"/>
                    <a:pt x="59" y="0"/>
                  </a:cubicBezTo>
                  <a:cubicBezTo>
                    <a:pt x="80" y="0"/>
                    <a:pt x="99" y="8"/>
                    <a:pt x="108" y="16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93" y="23"/>
                    <a:pt x="76" y="15"/>
                    <a:pt x="55" y="15"/>
                  </a:cubicBezTo>
                  <a:cubicBezTo>
                    <a:pt x="33" y="15"/>
                    <a:pt x="19" y="27"/>
                    <a:pt x="19" y="41"/>
                  </a:cubicBezTo>
                  <a:cubicBezTo>
                    <a:pt x="19" y="58"/>
                    <a:pt x="39" y="63"/>
                    <a:pt x="58" y="68"/>
                  </a:cubicBezTo>
                  <a:cubicBezTo>
                    <a:pt x="83" y="74"/>
                    <a:pt x="113" y="79"/>
                    <a:pt x="113" y="111"/>
                  </a:cubicBezTo>
                  <a:cubicBezTo>
                    <a:pt x="113" y="133"/>
                    <a:pt x="94" y="151"/>
                    <a:pt x="60" y="151"/>
                  </a:cubicBezTo>
                  <a:cubicBezTo>
                    <a:pt x="36" y="151"/>
                    <a:pt x="18" y="145"/>
                    <a:pt x="0" y="13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7">
              <a:extLst>
                <a:ext uri="{FF2B5EF4-FFF2-40B4-BE49-F238E27FC236}">
                  <a16:creationId xmlns:a16="http://schemas.microsoft.com/office/drawing/2014/main" id="{46E86BA1-DBFA-46C3-AFFF-AC875537BEE7}"/>
                </a:ext>
              </a:extLst>
            </p:cNvPr>
            <p:cNvSpPr>
              <a:spLocks noEditPoint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4243" y="2016"/>
              <a:ext cx="20" cy="193"/>
            </a:xfrm>
            <a:custGeom>
              <a:avLst/>
              <a:gdLst>
                <a:gd name="T0" fmla="*/ 0 w 20"/>
                <a:gd name="T1" fmla="*/ 27 h 193"/>
                <a:gd name="T2" fmla="*/ 0 w 20"/>
                <a:gd name="T3" fmla="*/ 0 h 193"/>
                <a:gd name="T4" fmla="*/ 20 w 20"/>
                <a:gd name="T5" fmla="*/ 0 h 193"/>
                <a:gd name="T6" fmla="*/ 20 w 20"/>
                <a:gd name="T7" fmla="*/ 27 h 193"/>
                <a:gd name="T8" fmla="*/ 0 w 20"/>
                <a:gd name="T9" fmla="*/ 27 h 193"/>
                <a:gd name="T10" fmla="*/ 0 w 20"/>
                <a:gd name="T11" fmla="*/ 193 h 193"/>
                <a:gd name="T12" fmla="*/ 0 w 20"/>
                <a:gd name="T13" fmla="*/ 60 h 193"/>
                <a:gd name="T14" fmla="*/ 20 w 20"/>
                <a:gd name="T15" fmla="*/ 60 h 193"/>
                <a:gd name="T16" fmla="*/ 20 w 20"/>
                <a:gd name="T17" fmla="*/ 193 h 193"/>
                <a:gd name="T18" fmla="*/ 0 w 20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3">
                  <a:moveTo>
                    <a:pt x="0" y="27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0" y="60"/>
                  </a:lnTo>
                  <a:lnTo>
                    <a:pt x="20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8">
              <a:extLst>
                <a:ext uri="{FF2B5EF4-FFF2-40B4-BE49-F238E27FC236}">
                  <a16:creationId xmlns:a16="http://schemas.microsoft.com/office/drawing/2014/main" id="{E513AB6C-769C-4916-A20E-5061A37D82DB}"/>
                </a:ext>
              </a:extLst>
            </p:cNvPr>
            <p:cNvSpPr/>
            <p:nvPr userDrawn="1">
              <p:custDataLst>
                <p:tags r:id="rId27"/>
              </p:custDataLst>
            </p:nvPr>
          </p:nvSpPr>
          <p:spPr bwMode="auto">
            <a:xfrm>
              <a:off x="4301" y="2013"/>
              <a:ext cx="116" cy="196"/>
            </a:xfrm>
            <a:custGeom>
              <a:avLst/>
              <a:gdLst>
                <a:gd name="T0" fmla="*/ 74 w 90"/>
                <a:gd name="T1" fmla="*/ 87 h 151"/>
                <a:gd name="T2" fmla="*/ 46 w 90"/>
                <a:gd name="T3" fmla="*/ 61 h 151"/>
                <a:gd name="T4" fmla="*/ 16 w 90"/>
                <a:gd name="T5" fmla="*/ 85 h 151"/>
                <a:gd name="T6" fmla="*/ 16 w 90"/>
                <a:gd name="T7" fmla="*/ 151 h 151"/>
                <a:gd name="T8" fmla="*/ 0 w 90"/>
                <a:gd name="T9" fmla="*/ 151 h 151"/>
                <a:gd name="T10" fmla="*/ 0 w 90"/>
                <a:gd name="T11" fmla="*/ 0 h 151"/>
                <a:gd name="T12" fmla="*/ 16 w 90"/>
                <a:gd name="T13" fmla="*/ 0 h 151"/>
                <a:gd name="T14" fmla="*/ 16 w 90"/>
                <a:gd name="T15" fmla="*/ 66 h 151"/>
                <a:gd name="T16" fmla="*/ 18 w 90"/>
                <a:gd name="T17" fmla="*/ 66 h 151"/>
                <a:gd name="T18" fmla="*/ 51 w 90"/>
                <a:gd name="T19" fmla="*/ 47 h 151"/>
                <a:gd name="T20" fmla="*/ 90 w 90"/>
                <a:gd name="T21" fmla="*/ 85 h 151"/>
                <a:gd name="T22" fmla="*/ 90 w 90"/>
                <a:gd name="T23" fmla="*/ 151 h 151"/>
                <a:gd name="T24" fmla="*/ 74 w 90"/>
                <a:gd name="T25" fmla="*/ 151 h 151"/>
                <a:gd name="T26" fmla="*/ 74 w 90"/>
                <a:gd name="T27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51">
                  <a:moveTo>
                    <a:pt x="74" y="87"/>
                  </a:moveTo>
                  <a:cubicBezTo>
                    <a:pt x="74" y="70"/>
                    <a:pt x="62" y="61"/>
                    <a:pt x="46" y="61"/>
                  </a:cubicBezTo>
                  <a:cubicBezTo>
                    <a:pt x="34" y="61"/>
                    <a:pt x="17" y="70"/>
                    <a:pt x="16" y="8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52"/>
                    <a:pt x="37" y="47"/>
                    <a:pt x="51" y="47"/>
                  </a:cubicBezTo>
                  <a:cubicBezTo>
                    <a:pt x="74" y="47"/>
                    <a:pt x="90" y="58"/>
                    <a:pt x="90" y="85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74" y="151"/>
                    <a:pt x="74" y="151"/>
                    <a:pt x="74" y="151"/>
                  </a:cubicBezTo>
                  <a:lnTo>
                    <a:pt x="74" y="87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9">
              <a:extLst>
                <a:ext uri="{FF2B5EF4-FFF2-40B4-BE49-F238E27FC236}">
                  <a16:creationId xmlns:a16="http://schemas.microsoft.com/office/drawing/2014/main" id="{7E177FFC-88BD-4460-92B2-407E31262EF8}"/>
                </a:ext>
              </a:extLst>
            </p:cNvPr>
            <p:cNvSpPr/>
            <p:nvPr userDrawn="1">
              <p:custDataLst>
                <p:tags r:id="rId28"/>
              </p:custDataLst>
            </p:nvPr>
          </p:nvSpPr>
          <p:spPr bwMode="auto">
            <a:xfrm>
              <a:off x="4433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30">
              <a:extLst>
                <a:ext uri="{FF2B5EF4-FFF2-40B4-BE49-F238E27FC236}">
                  <a16:creationId xmlns:a16="http://schemas.microsoft.com/office/drawing/2014/main" id="{87EEAB0A-6152-49A9-97CF-3581B9438690}"/>
                </a:ext>
              </a:extLst>
            </p:cNvPr>
            <p:cNvSpPr>
              <a:spLocks noEditPoints="1"/>
            </p:cNvSpPr>
            <p:nvPr userDrawn="1">
              <p:custDataLst>
                <p:tags r:id="rId29"/>
              </p:custDataLst>
            </p:nvPr>
          </p:nvSpPr>
          <p:spPr bwMode="auto">
            <a:xfrm>
              <a:off x="4527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5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69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0 w 88"/>
                <a:gd name="T17" fmla="*/ 28 h 108"/>
                <a:gd name="T18" fmla="*/ 7 w 88"/>
                <a:gd name="T19" fmla="*/ 28 h 108"/>
                <a:gd name="T20" fmla="*/ 7 w 88"/>
                <a:gd name="T21" fmla="*/ 13 h 108"/>
                <a:gd name="T22" fmla="*/ 44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6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0" y="103"/>
                    <a:pt x="49" y="108"/>
                    <a:pt x="35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69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6" y="6"/>
                    <a:pt x="28" y="0"/>
                    <a:pt x="44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6" y="65"/>
                    <a:pt x="16" y="77"/>
                  </a:cubicBezTo>
                  <a:cubicBezTo>
                    <a:pt x="16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31">
              <a:extLst>
                <a:ext uri="{FF2B5EF4-FFF2-40B4-BE49-F238E27FC236}">
                  <a16:creationId xmlns:a16="http://schemas.microsoft.com/office/drawing/2014/main" id="{5DCF8361-548F-4DEE-B669-472F4479C4F5}"/>
                </a:ext>
              </a:extLst>
            </p:cNvPr>
            <p:cNvSpPr/>
            <p:nvPr userDrawn="1">
              <p:custDataLst>
                <p:tags r:id="rId30"/>
              </p:custDataLst>
            </p:nvPr>
          </p:nvSpPr>
          <p:spPr bwMode="auto">
            <a:xfrm>
              <a:off x="4670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9 w 79"/>
                <a:gd name="T5" fmla="*/ 95 h 108"/>
                <a:gd name="T6" fmla="*/ 64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0" y="64"/>
                    <a:pt x="0" y="29"/>
                  </a:cubicBezTo>
                  <a:cubicBezTo>
                    <a:pt x="0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32">
              <a:extLst>
                <a:ext uri="{FF2B5EF4-FFF2-40B4-BE49-F238E27FC236}">
                  <a16:creationId xmlns:a16="http://schemas.microsoft.com/office/drawing/2014/main" id="{7724F6DC-3084-4DB1-8E76-3E1042482F1C}"/>
                </a:ext>
              </a:extLst>
            </p:cNvPr>
            <p:cNvSpPr/>
            <p:nvPr userDrawn="1">
              <p:custDataLst>
                <p:tags r:id="rId31"/>
              </p:custDataLst>
            </p:nvPr>
          </p:nvSpPr>
          <p:spPr bwMode="auto">
            <a:xfrm>
              <a:off x="4799" y="2076"/>
              <a:ext cx="119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6 w 92"/>
                <a:gd name="T13" fmla="*/ 103 h 104"/>
                <a:gd name="T14" fmla="*/ 76 w 92"/>
                <a:gd name="T15" fmla="*/ 85 h 104"/>
                <a:gd name="T16" fmla="*/ 74 w 92"/>
                <a:gd name="T17" fmla="*/ 85 h 104"/>
                <a:gd name="T18" fmla="*/ 39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39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3">
              <a:extLst>
                <a:ext uri="{FF2B5EF4-FFF2-40B4-BE49-F238E27FC236}">
                  <a16:creationId xmlns:a16="http://schemas.microsoft.com/office/drawing/2014/main" id="{158656D4-8511-4626-8A7B-AA90E91226DE}"/>
                </a:ext>
              </a:extLst>
            </p:cNvPr>
            <p:cNvSpPr/>
            <p:nvPr userDrawn="1">
              <p:custDataLst>
                <p:tags r:id="rId32"/>
              </p:custDataLst>
            </p:nvPr>
          </p:nvSpPr>
          <p:spPr bwMode="auto">
            <a:xfrm>
              <a:off x="493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4">
              <a:extLst>
                <a:ext uri="{FF2B5EF4-FFF2-40B4-BE49-F238E27FC236}">
                  <a16:creationId xmlns:a16="http://schemas.microsoft.com/office/drawing/2014/main" id="{4E511542-D895-49FF-947B-A02E9084E076}"/>
                </a:ext>
              </a:extLst>
            </p:cNvPr>
            <p:cNvSpPr/>
            <p:nvPr userDrawn="1">
              <p:custDataLst>
                <p:tags r:id="rId33"/>
              </p:custDataLst>
            </p:nvPr>
          </p:nvSpPr>
          <p:spPr bwMode="auto">
            <a:xfrm>
              <a:off x="5038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9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8" y="99"/>
                    <a:pt x="54" y="104"/>
                    <a:pt x="40" y="104"/>
                  </a:cubicBezTo>
                  <a:cubicBezTo>
                    <a:pt x="17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5">
              <a:extLst>
                <a:ext uri="{FF2B5EF4-FFF2-40B4-BE49-F238E27FC236}">
                  <a16:creationId xmlns:a16="http://schemas.microsoft.com/office/drawing/2014/main" id="{C083ADB5-DE65-4941-9633-F7275B2C265A}"/>
                </a:ext>
              </a:extLst>
            </p:cNvPr>
            <p:cNvSpPr/>
            <p:nvPr userDrawn="1">
              <p:custDataLst>
                <p:tags r:id="rId34"/>
              </p:custDataLst>
            </p:nvPr>
          </p:nvSpPr>
          <p:spPr bwMode="auto">
            <a:xfrm>
              <a:off x="5186" y="2073"/>
              <a:ext cx="103" cy="140"/>
            </a:xfrm>
            <a:custGeom>
              <a:avLst/>
              <a:gdLst>
                <a:gd name="T0" fmla="*/ 0 w 80"/>
                <a:gd name="T1" fmla="*/ 80 h 108"/>
                <a:gd name="T2" fmla="*/ 6 w 80"/>
                <a:gd name="T3" fmla="*/ 80 h 108"/>
                <a:gd name="T4" fmla="*/ 39 w 80"/>
                <a:gd name="T5" fmla="*/ 95 h 108"/>
                <a:gd name="T6" fmla="*/ 64 w 80"/>
                <a:gd name="T7" fmla="*/ 79 h 108"/>
                <a:gd name="T8" fmla="*/ 1 w 80"/>
                <a:gd name="T9" fmla="*/ 29 h 108"/>
                <a:gd name="T10" fmla="*/ 41 w 80"/>
                <a:gd name="T11" fmla="*/ 0 h 108"/>
                <a:gd name="T12" fmla="*/ 74 w 80"/>
                <a:gd name="T13" fmla="*/ 9 h 108"/>
                <a:gd name="T14" fmla="*/ 74 w 80"/>
                <a:gd name="T15" fmla="*/ 25 h 108"/>
                <a:gd name="T16" fmla="*/ 70 w 80"/>
                <a:gd name="T17" fmla="*/ 25 h 108"/>
                <a:gd name="T18" fmla="*/ 41 w 80"/>
                <a:gd name="T19" fmla="*/ 13 h 108"/>
                <a:gd name="T20" fmla="*/ 16 w 80"/>
                <a:gd name="T21" fmla="*/ 27 h 108"/>
                <a:gd name="T22" fmla="*/ 80 w 80"/>
                <a:gd name="T23" fmla="*/ 78 h 108"/>
                <a:gd name="T24" fmla="*/ 39 w 80"/>
                <a:gd name="T25" fmla="*/ 108 h 108"/>
                <a:gd name="T26" fmla="*/ 0 w 80"/>
                <a:gd name="T27" fmla="*/ 96 h 108"/>
                <a:gd name="T28" fmla="*/ 0 w 80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8">
                  <a:moveTo>
                    <a:pt x="0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1" y="64"/>
                    <a:pt x="1" y="29"/>
                  </a:cubicBezTo>
                  <a:cubicBezTo>
                    <a:pt x="1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80" y="42"/>
                    <a:pt x="80" y="78"/>
                  </a:cubicBezTo>
                  <a:cubicBezTo>
                    <a:pt x="80" y="96"/>
                    <a:pt x="68" y="108"/>
                    <a:pt x="39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6">
              <a:extLst>
                <a:ext uri="{FF2B5EF4-FFF2-40B4-BE49-F238E27FC236}">
                  <a16:creationId xmlns:a16="http://schemas.microsoft.com/office/drawing/2014/main" id="{18351E18-7F70-4E09-BBE1-E44B45F7623F}"/>
                </a:ext>
              </a:extLst>
            </p:cNvPr>
            <p:cNvSpPr>
              <a:spLocks noEditPoints="1"/>
            </p:cNvSpPr>
            <p:nvPr userDrawn="1">
              <p:custDataLst>
                <p:tags r:id="rId35"/>
              </p:custDataLst>
            </p:nvPr>
          </p:nvSpPr>
          <p:spPr bwMode="auto">
            <a:xfrm>
              <a:off x="1" y="2017"/>
              <a:ext cx="938" cy="292"/>
            </a:xfrm>
            <a:custGeom>
              <a:avLst/>
              <a:gdLst>
                <a:gd name="T0" fmla="*/ 638 w 728"/>
                <a:gd name="T1" fmla="*/ 215 h 225"/>
                <a:gd name="T2" fmla="*/ 636 w 728"/>
                <a:gd name="T3" fmla="*/ 192 h 225"/>
                <a:gd name="T4" fmla="*/ 148 w 728"/>
                <a:gd name="T5" fmla="*/ 120 h 225"/>
                <a:gd name="T6" fmla="*/ 213 w 728"/>
                <a:gd name="T7" fmla="*/ 119 h 225"/>
                <a:gd name="T8" fmla="*/ 202 w 728"/>
                <a:gd name="T9" fmla="*/ 105 h 225"/>
                <a:gd name="T10" fmla="*/ 180 w 728"/>
                <a:gd name="T11" fmla="*/ 127 h 225"/>
                <a:gd name="T12" fmla="*/ 194 w 728"/>
                <a:gd name="T13" fmla="*/ 138 h 225"/>
                <a:gd name="T14" fmla="*/ 648 w 728"/>
                <a:gd name="T15" fmla="*/ 204 h 225"/>
                <a:gd name="T16" fmla="*/ 584 w 728"/>
                <a:gd name="T17" fmla="*/ 200 h 225"/>
                <a:gd name="T18" fmla="*/ 580 w 728"/>
                <a:gd name="T19" fmla="*/ 215 h 225"/>
                <a:gd name="T20" fmla="*/ 13 w 728"/>
                <a:gd name="T21" fmla="*/ 185 h 225"/>
                <a:gd name="T22" fmla="*/ 41 w 728"/>
                <a:gd name="T23" fmla="*/ 108 h 225"/>
                <a:gd name="T24" fmla="*/ 32 w 728"/>
                <a:gd name="T25" fmla="*/ 127 h 225"/>
                <a:gd name="T26" fmla="*/ 56 w 728"/>
                <a:gd name="T27" fmla="*/ 73 h 225"/>
                <a:gd name="T28" fmla="*/ 27 w 728"/>
                <a:gd name="T29" fmla="*/ 91 h 225"/>
                <a:gd name="T30" fmla="*/ 674 w 728"/>
                <a:gd name="T31" fmla="*/ 0 h 225"/>
                <a:gd name="T32" fmla="*/ 675 w 728"/>
                <a:gd name="T33" fmla="*/ 150 h 225"/>
                <a:gd name="T34" fmla="*/ 724 w 728"/>
                <a:gd name="T35" fmla="*/ 200 h 225"/>
                <a:gd name="T36" fmla="*/ 728 w 728"/>
                <a:gd name="T37" fmla="*/ 201 h 225"/>
                <a:gd name="T38" fmla="*/ 724 w 728"/>
                <a:gd name="T39" fmla="*/ 208 h 225"/>
                <a:gd name="T40" fmla="*/ 183 w 728"/>
                <a:gd name="T41" fmla="*/ 85 h 225"/>
                <a:gd name="T42" fmla="*/ 169 w 728"/>
                <a:gd name="T43" fmla="*/ 75 h 225"/>
                <a:gd name="T44" fmla="*/ 677 w 728"/>
                <a:gd name="T45" fmla="*/ 215 h 225"/>
                <a:gd name="T46" fmla="*/ 501 w 728"/>
                <a:gd name="T47" fmla="*/ 196 h 225"/>
                <a:gd name="T48" fmla="*/ 509 w 728"/>
                <a:gd name="T49" fmla="*/ 195 h 225"/>
                <a:gd name="T50" fmla="*/ 513 w 728"/>
                <a:gd name="T51" fmla="*/ 215 h 225"/>
                <a:gd name="T52" fmla="*/ 606 w 728"/>
                <a:gd name="T53" fmla="*/ 147 h 225"/>
                <a:gd name="T54" fmla="*/ 540 w 728"/>
                <a:gd name="T55" fmla="*/ 23 h 225"/>
                <a:gd name="T56" fmla="*/ 469 w 728"/>
                <a:gd name="T57" fmla="*/ 225 h 225"/>
                <a:gd name="T58" fmla="*/ 473 w 728"/>
                <a:gd name="T59" fmla="*/ 208 h 225"/>
                <a:gd name="T60" fmla="*/ 513 w 728"/>
                <a:gd name="T61" fmla="*/ 181 h 225"/>
                <a:gd name="T62" fmla="*/ 564 w 728"/>
                <a:gd name="T63" fmla="*/ 210 h 225"/>
                <a:gd name="T64" fmla="*/ 548 w 728"/>
                <a:gd name="T65" fmla="*/ 201 h 225"/>
                <a:gd name="T66" fmla="*/ 523 w 728"/>
                <a:gd name="T67" fmla="*/ 198 h 225"/>
                <a:gd name="T68" fmla="*/ 526 w 728"/>
                <a:gd name="T69" fmla="*/ 198 h 225"/>
                <a:gd name="T70" fmla="*/ 363 w 728"/>
                <a:gd name="T71" fmla="*/ 197 h 225"/>
                <a:gd name="T72" fmla="*/ 456 w 728"/>
                <a:gd name="T73" fmla="*/ 192 h 225"/>
                <a:gd name="T74" fmla="*/ 462 w 728"/>
                <a:gd name="T75" fmla="*/ 192 h 225"/>
                <a:gd name="T76" fmla="*/ 101 w 728"/>
                <a:gd name="T77" fmla="*/ 131 h 225"/>
                <a:gd name="T78" fmla="*/ 209 w 728"/>
                <a:gd name="T79" fmla="*/ 222 h 225"/>
                <a:gd name="T80" fmla="*/ 227 w 728"/>
                <a:gd name="T81" fmla="*/ 46 h 225"/>
                <a:gd name="T82" fmla="*/ 217 w 728"/>
                <a:gd name="T83" fmla="*/ 60 h 225"/>
                <a:gd name="T84" fmla="*/ 204 w 728"/>
                <a:gd name="T85" fmla="*/ 33 h 225"/>
                <a:gd name="T86" fmla="*/ 158 w 728"/>
                <a:gd name="T87" fmla="*/ 77 h 225"/>
                <a:gd name="T88" fmla="*/ 136 w 728"/>
                <a:gd name="T89" fmla="*/ 71 h 225"/>
                <a:gd name="T90" fmla="*/ 134 w 728"/>
                <a:gd name="T91" fmla="*/ 167 h 225"/>
                <a:gd name="T92" fmla="*/ 146 w 728"/>
                <a:gd name="T93" fmla="*/ 152 h 225"/>
                <a:gd name="T94" fmla="*/ 107 w 728"/>
                <a:gd name="T95" fmla="*/ 85 h 225"/>
                <a:gd name="T96" fmla="*/ 152 w 728"/>
                <a:gd name="T97" fmla="*/ 130 h 225"/>
                <a:gd name="T98" fmla="*/ 158 w 728"/>
                <a:gd name="T99" fmla="*/ 178 h 225"/>
                <a:gd name="T100" fmla="*/ 242 w 728"/>
                <a:gd name="T101" fmla="*/ 156 h 225"/>
                <a:gd name="T102" fmla="*/ 229 w 728"/>
                <a:gd name="T103" fmla="*/ 141 h 225"/>
                <a:gd name="T104" fmla="*/ 255 w 728"/>
                <a:gd name="T105" fmla="*/ 125 h 225"/>
                <a:gd name="T106" fmla="*/ 209 w 728"/>
                <a:gd name="T107" fmla="*/ 84 h 225"/>
                <a:gd name="T108" fmla="*/ 376 w 728"/>
                <a:gd name="T109" fmla="*/ 66 h 225"/>
                <a:gd name="T110" fmla="*/ 399 w 728"/>
                <a:gd name="T111" fmla="*/ 192 h 225"/>
                <a:gd name="T112" fmla="*/ 397 w 728"/>
                <a:gd name="T113" fmla="*/ 195 h 225"/>
                <a:gd name="T114" fmla="*/ 426 w 728"/>
                <a:gd name="T115" fmla="*/ 203 h 225"/>
                <a:gd name="T116" fmla="*/ 430 w 728"/>
                <a:gd name="T117" fmla="*/ 204 h 225"/>
                <a:gd name="T118" fmla="*/ 624 w 728"/>
                <a:gd name="T119" fmla="*/ 197 h 225"/>
                <a:gd name="T120" fmla="*/ 608 w 728"/>
                <a:gd name="T121" fmla="*/ 210 h 225"/>
                <a:gd name="T122" fmla="*/ 411 w 728"/>
                <a:gd name="T123" fmla="*/ 192 h 225"/>
                <a:gd name="T124" fmla="*/ 418 w 728"/>
                <a:gd name="T125" fmla="*/ 20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8" h="225">
                  <a:moveTo>
                    <a:pt x="636" y="184"/>
                  </a:moveTo>
                  <a:cubicBezTo>
                    <a:pt x="632" y="184"/>
                    <a:pt x="632" y="184"/>
                    <a:pt x="632" y="184"/>
                  </a:cubicBezTo>
                  <a:cubicBezTo>
                    <a:pt x="632" y="192"/>
                    <a:pt x="632" y="192"/>
                    <a:pt x="632" y="192"/>
                  </a:cubicBezTo>
                  <a:cubicBezTo>
                    <a:pt x="628" y="192"/>
                    <a:pt x="628" y="192"/>
                    <a:pt x="628" y="192"/>
                  </a:cubicBezTo>
                  <a:cubicBezTo>
                    <a:pt x="628" y="195"/>
                    <a:pt x="628" y="195"/>
                    <a:pt x="628" y="195"/>
                  </a:cubicBezTo>
                  <a:cubicBezTo>
                    <a:pt x="632" y="195"/>
                    <a:pt x="632" y="195"/>
                    <a:pt x="632" y="195"/>
                  </a:cubicBezTo>
                  <a:cubicBezTo>
                    <a:pt x="632" y="208"/>
                    <a:pt x="632" y="208"/>
                    <a:pt x="632" y="208"/>
                  </a:cubicBezTo>
                  <a:cubicBezTo>
                    <a:pt x="632" y="214"/>
                    <a:pt x="634" y="215"/>
                    <a:pt x="638" y="215"/>
                  </a:cubicBezTo>
                  <a:cubicBezTo>
                    <a:pt x="641" y="215"/>
                    <a:pt x="641" y="215"/>
                    <a:pt x="641" y="215"/>
                  </a:cubicBezTo>
                  <a:cubicBezTo>
                    <a:pt x="641" y="212"/>
                    <a:pt x="641" y="212"/>
                    <a:pt x="641" y="212"/>
                  </a:cubicBezTo>
                  <a:cubicBezTo>
                    <a:pt x="639" y="212"/>
                    <a:pt x="639" y="212"/>
                    <a:pt x="639" y="212"/>
                  </a:cubicBezTo>
                  <a:cubicBezTo>
                    <a:pt x="637" y="212"/>
                    <a:pt x="636" y="212"/>
                    <a:pt x="636" y="209"/>
                  </a:cubicBezTo>
                  <a:cubicBezTo>
                    <a:pt x="636" y="195"/>
                    <a:pt x="636" y="195"/>
                    <a:pt x="636" y="195"/>
                  </a:cubicBezTo>
                  <a:cubicBezTo>
                    <a:pt x="641" y="195"/>
                    <a:pt x="641" y="195"/>
                    <a:pt x="641" y="195"/>
                  </a:cubicBezTo>
                  <a:cubicBezTo>
                    <a:pt x="641" y="192"/>
                    <a:pt x="641" y="192"/>
                    <a:pt x="641" y="192"/>
                  </a:cubicBezTo>
                  <a:cubicBezTo>
                    <a:pt x="636" y="192"/>
                    <a:pt x="636" y="192"/>
                    <a:pt x="636" y="192"/>
                  </a:cubicBezTo>
                  <a:lnTo>
                    <a:pt x="636" y="184"/>
                  </a:lnTo>
                  <a:close/>
                  <a:moveTo>
                    <a:pt x="150" y="94"/>
                  </a:moveTo>
                  <a:cubicBezTo>
                    <a:pt x="149" y="93"/>
                    <a:pt x="147" y="93"/>
                    <a:pt x="146" y="94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35" y="106"/>
                    <a:pt x="135" y="107"/>
                  </a:cubicBezTo>
                  <a:cubicBezTo>
                    <a:pt x="135" y="107"/>
                    <a:pt x="136" y="108"/>
                    <a:pt x="136" y="108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7" y="119"/>
                    <a:pt x="148" y="120"/>
                    <a:pt x="148" y="120"/>
                  </a:cubicBezTo>
                  <a:cubicBezTo>
                    <a:pt x="149" y="120"/>
                    <a:pt x="150" y="119"/>
                    <a:pt x="150" y="11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7"/>
                    <a:pt x="161" y="107"/>
                  </a:cubicBezTo>
                  <a:cubicBezTo>
                    <a:pt x="161" y="106"/>
                    <a:pt x="161" y="105"/>
                    <a:pt x="161" y="105"/>
                  </a:cubicBezTo>
                  <a:lnTo>
                    <a:pt x="150" y="94"/>
                  </a:lnTo>
                  <a:close/>
                  <a:moveTo>
                    <a:pt x="202" y="107"/>
                  </a:moveTo>
                  <a:cubicBezTo>
                    <a:pt x="202" y="107"/>
                    <a:pt x="202" y="108"/>
                    <a:pt x="202" y="108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213" y="119"/>
                    <a:pt x="214" y="120"/>
                    <a:pt x="215" y="120"/>
                  </a:cubicBezTo>
                  <a:cubicBezTo>
                    <a:pt x="215" y="120"/>
                    <a:pt x="216" y="119"/>
                    <a:pt x="217" y="119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8" y="107"/>
                    <a:pt x="228" y="106"/>
                    <a:pt x="227" y="105"/>
                  </a:cubicBezTo>
                  <a:cubicBezTo>
                    <a:pt x="217" y="94"/>
                    <a:pt x="217" y="94"/>
                    <a:pt x="217" y="94"/>
                  </a:cubicBezTo>
                  <a:cubicBezTo>
                    <a:pt x="216" y="94"/>
                    <a:pt x="215" y="93"/>
                    <a:pt x="215" y="93"/>
                  </a:cubicBezTo>
                  <a:cubicBezTo>
                    <a:pt x="214" y="93"/>
                    <a:pt x="213" y="94"/>
                    <a:pt x="213" y="94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5"/>
                    <a:pt x="202" y="106"/>
                    <a:pt x="202" y="107"/>
                  </a:cubicBezTo>
                  <a:close/>
                  <a:moveTo>
                    <a:pt x="700" y="215"/>
                  </a:moveTo>
                  <a:cubicBezTo>
                    <a:pt x="704" y="215"/>
                    <a:pt x="704" y="215"/>
                    <a:pt x="704" y="215"/>
                  </a:cubicBezTo>
                  <a:cubicBezTo>
                    <a:pt x="704" y="192"/>
                    <a:pt x="704" y="192"/>
                    <a:pt x="704" y="192"/>
                  </a:cubicBezTo>
                  <a:cubicBezTo>
                    <a:pt x="700" y="192"/>
                    <a:pt x="700" y="192"/>
                    <a:pt x="700" y="192"/>
                  </a:cubicBezTo>
                  <a:lnTo>
                    <a:pt x="700" y="215"/>
                  </a:lnTo>
                  <a:close/>
                  <a:moveTo>
                    <a:pt x="183" y="127"/>
                  </a:moveTo>
                  <a:cubicBezTo>
                    <a:pt x="182" y="126"/>
                    <a:pt x="181" y="126"/>
                    <a:pt x="180" y="127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9" y="138"/>
                    <a:pt x="168" y="139"/>
                    <a:pt x="168" y="140"/>
                  </a:cubicBezTo>
                  <a:cubicBezTo>
                    <a:pt x="168" y="140"/>
                    <a:pt x="169" y="141"/>
                    <a:pt x="169" y="141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1" y="153"/>
                    <a:pt x="182" y="153"/>
                  </a:cubicBezTo>
                  <a:cubicBezTo>
                    <a:pt x="182" y="153"/>
                    <a:pt x="183" y="152"/>
                    <a:pt x="183" y="152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39"/>
                    <a:pt x="194" y="138"/>
                  </a:cubicBezTo>
                  <a:lnTo>
                    <a:pt x="183" y="127"/>
                  </a:lnTo>
                  <a:close/>
                  <a:moveTo>
                    <a:pt x="656" y="191"/>
                  </a:moveTo>
                  <a:cubicBezTo>
                    <a:pt x="649" y="191"/>
                    <a:pt x="644" y="196"/>
                    <a:pt x="644" y="204"/>
                  </a:cubicBezTo>
                  <a:cubicBezTo>
                    <a:pt x="644" y="211"/>
                    <a:pt x="649" y="216"/>
                    <a:pt x="656" y="216"/>
                  </a:cubicBezTo>
                  <a:cubicBezTo>
                    <a:pt x="663" y="216"/>
                    <a:pt x="668" y="211"/>
                    <a:pt x="668" y="204"/>
                  </a:cubicBezTo>
                  <a:cubicBezTo>
                    <a:pt x="668" y="196"/>
                    <a:pt x="663" y="191"/>
                    <a:pt x="656" y="191"/>
                  </a:cubicBezTo>
                  <a:close/>
                  <a:moveTo>
                    <a:pt x="656" y="213"/>
                  </a:moveTo>
                  <a:cubicBezTo>
                    <a:pt x="651" y="213"/>
                    <a:pt x="648" y="209"/>
                    <a:pt x="648" y="204"/>
                  </a:cubicBezTo>
                  <a:cubicBezTo>
                    <a:pt x="648" y="198"/>
                    <a:pt x="651" y="194"/>
                    <a:pt x="656" y="194"/>
                  </a:cubicBezTo>
                  <a:cubicBezTo>
                    <a:pt x="660" y="194"/>
                    <a:pt x="664" y="198"/>
                    <a:pt x="664" y="204"/>
                  </a:cubicBezTo>
                  <a:cubicBezTo>
                    <a:pt x="664" y="209"/>
                    <a:pt x="660" y="213"/>
                    <a:pt x="656" y="213"/>
                  </a:cubicBezTo>
                  <a:close/>
                  <a:moveTo>
                    <a:pt x="580" y="215"/>
                  </a:moveTo>
                  <a:cubicBezTo>
                    <a:pt x="603" y="215"/>
                    <a:pt x="603" y="215"/>
                    <a:pt x="603" y="215"/>
                  </a:cubicBezTo>
                  <a:cubicBezTo>
                    <a:pt x="603" y="212"/>
                    <a:pt x="603" y="212"/>
                    <a:pt x="603" y="212"/>
                  </a:cubicBezTo>
                  <a:cubicBezTo>
                    <a:pt x="584" y="212"/>
                    <a:pt x="584" y="212"/>
                    <a:pt x="584" y="212"/>
                  </a:cubicBezTo>
                  <a:cubicBezTo>
                    <a:pt x="584" y="200"/>
                    <a:pt x="584" y="200"/>
                    <a:pt x="584" y="200"/>
                  </a:cubicBezTo>
                  <a:cubicBezTo>
                    <a:pt x="601" y="200"/>
                    <a:pt x="601" y="200"/>
                    <a:pt x="601" y="200"/>
                  </a:cubicBezTo>
                  <a:cubicBezTo>
                    <a:pt x="601" y="197"/>
                    <a:pt x="601" y="197"/>
                    <a:pt x="601" y="197"/>
                  </a:cubicBezTo>
                  <a:cubicBezTo>
                    <a:pt x="584" y="197"/>
                    <a:pt x="584" y="197"/>
                    <a:pt x="584" y="197"/>
                  </a:cubicBezTo>
                  <a:cubicBezTo>
                    <a:pt x="584" y="185"/>
                    <a:pt x="584" y="185"/>
                    <a:pt x="584" y="185"/>
                  </a:cubicBezTo>
                  <a:cubicBezTo>
                    <a:pt x="603" y="185"/>
                    <a:pt x="603" y="185"/>
                    <a:pt x="603" y="185"/>
                  </a:cubicBezTo>
                  <a:cubicBezTo>
                    <a:pt x="603" y="182"/>
                    <a:pt x="603" y="182"/>
                    <a:pt x="603" y="182"/>
                  </a:cubicBezTo>
                  <a:cubicBezTo>
                    <a:pt x="580" y="182"/>
                    <a:pt x="580" y="182"/>
                    <a:pt x="580" y="182"/>
                  </a:cubicBezTo>
                  <a:lnTo>
                    <a:pt x="580" y="215"/>
                  </a:lnTo>
                  <a:close/>
                  <a:moveTo>
                    <a:pt x="41" y="108"/>
                  </a:moveTo>
                  <a:cubicBezTo>
                    <a:pt x="37" y="105"/>
                    <a:pt x="31" y="105"/>
                    <a:pt x="27" y="108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5"/>
                    <a:pt x="0" y="137"/>
                    <a:pt x="0" y="140"/>
                  </a:cubicBezTo>
                  <a:cubicBezTo>
                    <a:pt x="0" y="142"/>
                    <a:pt x="1" y="145"/>
                    <a:pt x="3" y="147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10" y="175"/>
                    <a:pt x="10" y="181"/>
                    <a:pt x="13" y="185"/>
                  </a:cubicBezTo>
                  <a:cubicBezTo>
                    <a:pt x="15" y="187"/>
                    <a:pt x="18" y="188"/>
                    <a:pt x="21" y="188"/>
                  </a:cubicBezTo>
                  <a:cubicBezTo>
                    <a:pt x="23" y="188"/>
                    <a:pt x="26" y="187"/>
                    <a:pt x="28" y="185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7" y="145"/>
                    <a:pt x="68" y="142"/>
                    <a:pt x="68" y="140"/>
                  </a:cubicBezTo>
                  <a:cubicBezTo>
                    <a:pt x="68" y="137"/>
                    <a:pt x="67" y="135"/>
                    <a:pt x="66" y="133"/>
                  </a:cubicBezTo>
                  <a:lnTo>
                    <a:pt x="41" y="108"/>
                  </a:lnTo>
                  <a:close/>
                  <a:moveTo>
                    <a:pt x="47" y="141"/>
                  </a:move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5" y="152"/>
                    <a:pt x="34" y="152"/>
                  </a:cubicBezTo>
                  <a:cubicBezTo>
                    <a:pt x="34" y="152"/>
                    <a:pt x="33" y="152"/>
                    <a:pt x="32" y="152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1" y="141"/>
                    <a:pt x="21" y="140"/>
                    <a:pt x="21" y="139"/>
                  </a:cubicBezTo>
                  <a:cubicBezTo>
                    <a:pt x="21" y="139"/>
                    <a:pt x="21" y="138"/>
                    <a:pt x="22" y="13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6"/>
                    <a:pt x="35" y="126"/>
                    <a:pt x="36" y="12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9"/>
                    <a:pt x="48" y="140"/>
                    <a:pt x="47" y="141"/>
                  </a:cubicBezTo>
                  <a:close/>
                  <a:moveTo>
                    <a:pt x="27" y="91"/>
                  </a:moveTo>
                  <a:cubicBezTo>
                    <a:pt x="29" y="93"/>
                    <a:pt x="32" y="94"/>
                    <a:pt x="34" y="94"/>
                  </a:cubicBezTo>
                  <a:cubicBezTo>
                    <a:pt x="37" y="94"/>
                    <a:pt x="39" y="93"/>
                    <a:pt x="41" y="91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5" y="78"/>
                    <a:pt x="56" y="75"/>
                    <a:pt x="56" y="73"/>
                  </a:cubicBezTo>
                  <a:cubicBezTo>
                    <a:pt x="56" y="70"/>
                    <a:pt x="55" y="68"/>
                    <a:pt x="53" y="66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9" y="52"/>
                    <a:pt x="37" y="51"/>
                    <a:pt x="34" y="51"/>
                  </a:cubicBezTo>
                  <a:cubicBezTo>
                    <a:pt x="32" y="51"/>
                    <a:pt x="29" y="52"/>
                    <a:pt x="27" y="5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4" y="68"/>
                    <a:pt x="13" y="70"/>
                    <a:pt x="13" y="73"/>
                  </a:cubicBezTo>
                  <a:cubicBezTo>
                    <a:pt x="13" y="75"/>
                    <a:pt x="14" y="78"/>
                    <a:pt x="16" y="80"/>
                  </a:cubicBezTo>
                  <a:lnTo>
                    <a:pt x="27" y="91"/>
                  </a:lnTo>
                  <a:close/>
                  <a:moveTo>
                    <a:pt x="728" y="111"/>
                  </a:moveTo>
                  <a:cubicBezTo>
                    <a:pt x="728" y="79"/>
                    <a:pt x="698" y="73"/>
                    <a:pt x="674" y="67"/>
                  </a:cubicBezTo>
                  <a:cubicBezTo>
                    <a:pt x="654" y="62"/>
                    <a:pt x="635" y="58"/>
                    <a:pt x="635" y="41"/>
                  </a:cubicBezTo>
                  <a:cubicBezTo>
                    <a:pt x="635" y="27"/>
                    <a:pt x="648" y="15"/>
                    <a:pt x="670" y="15"/>
                  </a:cubicBezTo>
                  <a:cubicBezTo>
                    <a:pt x="691" y="15"/>
                    <a:pt x="708" y="23"/>
                    <a:pt x="718" y="32"/>
                  </a:cubicBezTo>
                  <a:cubicBezTo>
                    <a:pt x="723" y="32"/>
                    <a:pt x="723" y="32"/>
                    <a:pt x="723" y="32"/>
                  </a:cubicBezTo>
                  <a:cubicBezTo>
                    <a:pt x="723" y="16"/>
                    <a:pt x="723" y="16"/>
                    <a:pt x="723" y="16"/>
                  </a:cubicBezTo>
                  <a:cubicBezTo>
                    <a:pt x="714" y="8"/>
                    <a:pt x="695" y="0"/>
                    <a:pt x="674" y="0"/>
                  </a:cubicBezTo>
                  <a:cubicBezTo>
                    <a:pt x="638" y="0"/>
                    <a:pt x="617" y="18"/>
                    <a:pt x="617" y="41"/>
                  </a:cubicBezTo>
                  <a:cubicBezTo>
                    <a:pt x="617" y="72"/>
                    <a:pt x="647" y="77"/>
                    <a:pt x="672" y="83"/>
                  </a:cubicBezTo>
                  <a:cubicBezTo>
                    <a:pt x="691" y="88"/>
                    <a:pt x="711" y="93"/>
                    <a:pt x="711" y="111"/>
                  </a:cubicBezTo>
                  <a:cubicBezTo>
                    <a:pt x="711" y="121"/>
                    <a:pt x="699" y="134"/>
                    <a:pt x="675" y="134"/>
                  </a:cubicBezTo>
                  <a:cubicBezTo>
                    <a:pt x="657" y="134"/>
                    <a:pt x="633" y="124"/>
                    <a:pt x="620" y="110"/>
                  </a:cubicBezTo>
                  <a:cubicBezTo>
                    <a:pt x="615" y="110"/>
                    <a:pt x="615" y="110"/>
                    <a:pt x="615" y="110"/>
                  </a:cubicBezTo>
                  <a:cubicBezTo>
                    <a:pt x="615" y="130"/>
                    <a:pt x="615" y="130"/>
                    <a:pt x="615" y="130"/>
                  </a:cubicBezTo>
                  <a:cubicBezTo>
                    <a:pt x="633" y="144"/>
                    <a:pt x="652" y="150"/>
                    <a:pt x="675" y="150"/>
                  </a:cubicBezTo>
                  <a:cubicBezTo>
                    <a:pt x="709" y="150"/>
                    <a:pt x="728" y="132"/>
                    <a:pt x="728" y="111"/>
                  </a:cubicBezTo>
                  <a:close/>
                  <a:moveTo>
                    <a:pt x="718" y="191"/>
                  </a:moveTo>
                  <a:cubicBezTo>
                    <a:pt x="714" y="191"/>
                    <a:pt x="712" y="193"/>
                    <a:pt x="710" y="194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3" y="196"/>
                    <a:pt x="715" y="195"/>
                    <a:pt x="718" y="195"/>
                  </a:cubicBezTo>
                  <a:cubicBezTo>
                    <a:pt x="721" y="195"/>
                    <a:pt x="723" y="197"/>
                    <a:pt x="724" y="199"/>
                  </a:cubicBezTo>
                  <a:cubicBezTo>
                    <a:pt x="724" y="200"/>
                    <a:pt x="724" y="200"/>
                    <a:pt x="724" y="200"/>
                  </a:cubicBezTo>
                  <a:cubicBezTo>
                    <a:pt x="722" y="200"/>
                    <a:pt x="719" y="201"/>
                    <a:pt x="717" y="201"/>
                  </a:cubicBezTo>
                  <a:cubicBezTo>
                    <a:pt x="712" y="202"/>
                    <a:pt x="708" y="204"/>
                    <a:pt x="708" y="209"/>
                  </a:cubicBezTo>
                  <a:cubicBezTo>
                    <a:pt x="708" y="213"/>
                    <a:pt x="711" y="216"/>
                    <a:pt x="716" y="216"/>
                  </a:cubicBezTo>
                  <a:cubicBezTo>
                    <a:pt x="719" y="216"/>
                    <a:pt x="722" y="215"/>
                    <a:pt x="724" y="212"/>
                  </a:cubicBezTo>
                  <a:cubicBezTo>
                    <a:pt x="724" y="212"/>
                    <a:pt x="724" y="212"/>
                    <a:pt x="724" y="212"/>
                  </a:cubicBezTo>
                  <a:cubicBezTo>
                    <a:pt x="724" y="215"/>
                    <a:pt x="724" y="215"/>
                    <a:pt x="724" y="215"/>
                  </a:cubicBezTo>
                  <a:cubicBezTo>
                    <a:pt x="728" y="215"/>
                    <a:pt x="728" y="215"/>
                    <a:pt x="728" y="215"/>
                  </a:cubicBezTo>
                  <a:cubicBezTo>
                    <a:pt x="728" y="210"/>
                    <a:pt x="728" y="206"/>
                    <a:pt x="728" y="201"/>
                  </a:cubicBezTo>
                  <a:cubicBezTo>
                    <a:pt x="728" y="195"/>
                    <a:pt x="724" y="191"/>
                    <a:pt x="718" y="191"/>
                  </a:cubicBezTo>
                  <a:close/>
                  <a:moveTo>
                    <a:pt x="724" y="208"/>
                  </a:moveTo>
                  <a:cubicBezTo>
                    <a:pt x="724" y="208"/>
                    <a:pt x="724" y="208"/>
                    <a:pt x="724" y="208"/>
                  </a:cubicBezTo>
                  <a:cubicBezTo>
                    <a:pt x="724" y="211"/>
                    <a:pt x="720" y="213"/>
                    <a:pt x="718" y="213"/>
                  </a:cubicBezTo>
                  <a:cubicBezTo>
                    <a:pt x="714" y="213"/>
                    <a:pt x="712" y="211"/>
                    <a:pt x="712" y="209"/>
                  </a:cubicBezTo>
                  <a:cubicBezTo>
                    <a:pt x="712" y="206"/>
                    <a:pt x="714" y="205"/>
                    <a:pt x="718" y="204"/>
                  </a:cubicBezTo>
                  <a:cubicBezTo>
                    <a:pt x="720" y="204"/>
                    <a:pt x="722" y="203"/>
                    <a:pt x="724" y="203"/>
                  </a:cubicBezTo>
                  <a:lnTo>
                    <a:pt x="724" y="208"/>
                  </a:lnTo>
                  <a:close/>
                  <a:moveTo>
                    <a:pt x="700" y="186"/>
                  </a:moveTo>
                  <a:cubicBezTo>
                    <a:pt x="704" y="186"/>
                    <a:pt x="704" y="186"/>
                    <a:pt x="704" y="186"/>
                  </a:cubicBezTo>
                  <a:cubicBezTo>
                    <a:pt x="704" y="181"/>
                    <a:pt x="704" y="181"/>
                    <a:pt x="704" y="181"/>
                  </a:cubicBezTo>
                  <a:cubicBezTo>
                    <a:pt x="700" y="181"/>
                    <a:pt x="700" y="181"/>
                    <a:pt x="700" y="181"/>
                  </a:cubicBezTo>
                  <a:lnTo>
                    <a:pt x="700" y="186"/>
                  </a:lnTo>
                  <a:close/>
                  <a:moveTo>
                    <a:pt x="180" y="85"/>
                  </a:moveTo>
                  <a:cubicBezTo>
                    <a:pt x="180" y="86"/>
                    <a:pt x="181" y="86"/>
                    <a:pt x="182" y="86"/>
                  </a:cubicBezTo>
                  <a:cubicBezTo>
                    <a:pt x="182" y="86"/>
                    <a:pt x="183" y="86"/>
                    <a:pt x="183" y="8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5" y="74"/>
                    <a:pt x="195" y="72"/>
                    <a:pt x="194" y="7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0"/>
                    <a:pt x="182" y="60"/>
                    <a:pt x="182" y="60"/>
                  </a:cubicBezTo>
                  <a:cubicBezTo>
                    <a:pt x="181" y="60"/>
                    <a:pt x="180" y="60"/>
                    <a:pt x="180" y="61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69" y="72"/>
                    <a:pt x="168" y="72"/>
                    <a:pt x="168" y="73"/>
                  </a:cubicBezTo>
                  <a:cubicBezTo>
                    <a:pt x="168" y="74"/>
                    <a:pt x="169" y="75"/>
                    <a:pt x="169" y="75"/>
                  </a:cubicBezTo>
                  <a:lnTo>
                    <a:pt x="180" y="85"/>
                  </a:lnTo>
                  <a:close/>
                  <a:moveTo>
                    <a:pt x="685" y="192"/>
                  </a:moveTo>
                  <a:cubicBezTo>
                    <a:pt x="682" y="192"/>
                    <a:pt x="678" y="193"/>
                    <a:pt x="677" y="196"/>
                  </a:cubicBezTo>
                  <a:cubicBezTo>
                    <a:pt x="676" y="196"/>
                    <a:pt x="676" y="196"/>
                    <a:pt x="676" y="196"/>
                  </a:cubicBezTo>
                  <a:cubicBezTo>
                    <a:pt x="676" y="192"/>
                    <a:pt x="676" y="192"/>
                    <a:pt x="676" y="192"/>
                  </a:cubicBezTo>
                  <a:cubicBezTo>
                    <a:pt x="673" y="192"/>
                    <a:pt x="673" y="192"/>
                    <a:pt x="673" y="192"/>
                  </a:cubicBezTo>
                  <a:cubicBezTo>
                    <a:pt x="673" y="215"/>
                    <a:pt x="673" y="215"/>
                    <a:pt x="673" y="215"/>
                  </a:cubicBezTo>
                  <a:cubicBezTo>
                    <a:pt x="677" y="215"/>
                    <a:pt x="677" y="215"/>
                    <a:pt x="677" y="215"/>
                  </a:cubicBezTo>
                  <a:cubicBezTo>
                    <a:pt x="677" y="200"/>
                    <a:pt x="677" y="200"/>
                    <a:pt x="677" y="200"/>
                  </a:cubicBezTo>
                  <a:cubicBezTo>
                    <a:pt x="677" y="197"/>
                    <a:pt x="681" y="195"/>
                    <a:pt x="684" y="195"/>
                  </a:cubicBezTo>
                  <a:cubicBezTo>
                    <a:pt x="687" y="195"/>
                    <a:pt x="690" y="197"/>
                    <a:pt x="690" y="201"/>
                  </a:cubicBezTo>
                  <a:cubicBezTo>
                    <a:pt x="690" y="215"/>
                    <a:pt x="690" y="215"/>
                    <a:pt x="690" y="215"/>
                  </a:cubicBezTo>
                  <a:cubicBezTo>
                    <a:pt x="694" y="215"/>
                    <a:pt x="694" y="215"/>
                    <a:pt x="694" y="215"/>
                  </a:cubicBezTo>
                  <a:cubicBezTo>
                    <a:pt x="694" y="200"/>
                    <a:pt x="694" y="200"/>
                    <a:pt x="694" y="200"/>
                  </a:cubicBezTo>
                  <a:cubicBezTo>
                    <a:pt x="694" y="194"/>
                    <a:pt x="690" y="192"/>
                    <a:pt x="685" y="192"/>
                  </a:cubicBezTo>
                  <a:close/>
                  <a:moveTo>
                    <a:pt x="501" y="196"/>
                  </a:moveTo>
                  <a:cubicBezTo>
                    <a:pt x="500" y="196"/>
                    <a:pt x="500" y="196"/>
                    <a:pt x="500" y="196"/>
                  </a:cubicBezTo>
                  <a:cubicBezTo>
                    <a:pt x="500" y="192"/>
                    <a:pt x="500" y="192"/>
                    <a:pt x="500" y="192"/>
                  </a:cubicBezTo>
                  <a:cubicBezTo>
                    <a:pt x="496" y="192"/>
                    <a:pt x="496" y="192"/>
                    <a:pt x="496" y="192"/>
                  </a:cubicBezTo>
                  <a:cubicBezTo>
                    <a:pt x="496" y="215"/>
                    <a:pt x="496" y="215"/>
                    <a:pt x="496" y="215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501" y="198"/>
                    <a:pt x="503" y="195"/>
                    <a:pt x="506" y="195"/>
                  </a:cubicBezTo>
                  <a:cubicBezTo>
                    <a:pt x="509" y="195"/>
                    <a:pt x="509" y="195"/>
                    <a:pt x="509" y="195"/>
                  </a:cubicBezTo>
                  <a:cubicBezTo>
                    <a:pt x="509" y="192"/>
                    <a:pt x="509" y="192"/>
                    <a:pt x="509" y="192"/>
                  </a:cubicBezTo>
                  <a:cubicBezTo>
                    <a:pt x="506" y="192"/>
                    <a:pt x="506" y="192"/>
                    <a:pt x="506" y="192"/>
                  </a:cubicBezTo>
                  <a:cubicBezTo>
                    <a:pt x="503" y="192"/>
                    <a:pt x="501" y="193"/>
                    <a:pt x="501" y="196"/>
                  </a:cubicBezTo>
                  <a:close/>
                  <a:moveTo>
                    <a:pt x="513" y="215"/>
                  </a:moveTo>
                  <a:cubicBezTo>
                    <a:pt x="517" y="215"/>
                    <a:pt x="517" y="215"/>
                    <a:pt x="517" y="215"/>
                  </a:cubicBezTo>
                  <a:cubicBezTo>
                    <a:pt x="517" y="192"/>
                    <a:pt x="517" y="192"/>
                    <a:pt x="517" y="192"/>
                  </a:cubicBezTo>
                  <a:cubicBezTo>
                    <a:pt x="513" y="192"/>
                    <a:pt x="513" y="192"/>
                    <a:pt x="513" y="192"/>
                  </a:cubicBezTo>
                  <a:lnTo>
                    <a:pt x="513" y="215"/>
                  </a:lnTo>
                  <a:close/>
                  <a:moveTo>
                    <a:pt x="525" y="2"/>
                  </a:moveTo>
                  <a:cubicBezTo>
                    <a:pt x="472" y="142"/>
                    <a:pt x="472" y="142"/>
                    <a:pt x="472" y="142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506" y="95"/>
                    <a:pt x="506" y="95"/>
                    <a:pt x="506" y="95"/>
                  </a:cubicBezTo>
                  <a:cubicBezTo>
                    <a:pt x="569" y="95"/>
                    <a:pt x="569" y="95"/>
                    <a:pt x="569" y="95"/>
                  </a:cubicBezTo>
                  <a:cubicBezTo>
                    <a:pt x="589" y="147"/>
                    <a:pt x="589" y="147"/>
                    <a:pt x="589" y="147"/>
                  </a:cubicBezTo>
                  <a:cubicBezTo>
                    <a:pt x="606" y="147"/>
                    <a:pt x="606" y="147"/>
                    <a:pt x="606" y="147"/>
                  </a:cubicBezTo>
                  <a:cubicBezTo>
                    <a:pt x="606" y="142"/>
                    <a:pt x="606" y="142"/>
                    <a:pt x="606" y="142"/>
                  </a:cubicBezTo>
                  <a:cubicBezTo>
                    <a:pt x="551" y="2"/>
                    <a:pt x="551" y="2"/>
                    <a:pt x="551" y="2"/>
                  </a:cubicBezTo>
                  <a:lnTo>
                    <a:pt x="525" y="2"/>
                  </a:lnTo>
                  <a:close/>
                  <a:moveTo>
                    <a:pt x="512" y="81"/>
                  </a:moveTo>
                  <a:cubicBezTo>
                    <a:pt x="534" y="23"/>
                    <a:pt x="534" y="23"/>
                    <a:pt x="534" y="23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40" y="23"/>
                    <a:pt x="540" y="23"/>
                    <a:pt x="540" y="23"/>
                  </a:cubicBezTo>
                  <a:cubicBezTo>
                    <a:pt x="563" y="81"/>
                    <a:pt x="563" y="81"/>
                    <a:pt x="563" y="81"/>
                  </a:cubicBezTo>
                  <a:lnTo>
                    <a:pt x="512" y="81"/>
                  </a:lnTo>
                  <a:close/>
                  <a:moveTo>
                    <a:pt x="480" y="191"/>
                  </a:moveTo>
                  <a:cubicBezTo>
                    <a:pt x="477" y="191"/>
                    <a:pt x="474" y="193"/>
                    <a:pt x="473" y="195"/>
                  </a:cubicBezTo>
                  <a:cubicBezTo>
                    <a:pt x="473" y="195"/>
                    <a:pt x="473" y="195"/>
                    <a:pt x="473" y="195"/>
                  </a:cubicBezTo>
                  <a:cubicBezTo>
                    <a:pt x="473" y="192"/>
                    <a:pt x="473" y="192"/>
                    <a:pt x="473" y="192"/>
                  </a:cubicBezTo>
                  <a:cubicBezTo>
                    <a:pt x="469" y="192"/>
                    <a:pt x="469" y="192"/>
                    <a:pt x="469" y="192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4" y="214"/>
                    <a:pt x="477" y="216"/>
                    <a:pt x="480" y="216"/>
                  </a:cubicBezTo>
                  <a:cubicBezTo>
                    <a:pt x="486" y="216"/>
                    <a:pt x="491" y="211"/>
                    <a:pt x="491" y="203"/>
                  </a:cubicBezTo>
                  <a:cubicBezTo>
                    <a:pt x="491" y="196"/>
                    <a:pt x="487" y="191"/>
                    <a:pt x="480" y="191"/>
                  </a:cubicBezTo>
                  <a:close/>
                  <a:moveTo>
                    <a:pt x="479" y="212"/>
                  </a:moveTo>
                  <a:cubicBezTo>
                    <a:pt x="476" y="212"/>
                    <a:pt x="473" y="211"/>
                    <a:pt x="473" y="208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473" y="197"/>
                    <a:pt x="476" y="195"/>
                    <a:pt x="479" y="195"/>
                  </a:cubicBezTo>
                  <a:cubicBezTo>
                    <a:pt x="484" y="195"/>
                    <a:pt x="488" y="198"/>
                    <a:pt x="488" y="203"/>
                  </a:cubicBezTo>
                  <a:cubicBezTo>
                    <a:pt x="488" y="209"/>
                    <a:pt x="484" y="212"/>
                    <a:pt x="479" y="212"/>
                  </a:cubicBezTo>
                  <a:close/>
                  <a:moveTo>
                    <a:pt x="513" y="186"/>
                  </a:moveTo>
                  <a:cubicBezTo>
                    <a:pt x="517" y="186"/>
                    <a:pt x="517" y="186"/>
                    <a:pt x="517" y="186"/>
                  </a:cubicBezTo>
                  <a:cubicBezTo>
                    <a:pt x="517" y="181"/>
                    <a:pt x="517" y="181"/>
                    <a:pt x="517" y="181"/>
                  </a:cubicBezTo>
                  <a:cubicBezTo>
                    <a:pt x="513" y="181"/>
                    <a:pt x="513" y="181"/>
                    <a:pt x="513" y="181"/>
                  </a:cubicBezTo>
                  <a:lnTo>
                    <a:pt x="513" y="186"/>
                  </a:lnTo>
                  <a:close/>
                  <a:moveTo>
                    <a:pt x="566" y="204"/>
                  </a:moveTo>
                  <a:cubicBezTo>
                    <a:pt x="566" y="197"/>
                    <a:pt x="563" y="191"/>
                    <a:pt x="555" y="191"/>
                  </a:cubicBezTo>
                  <a:cubicBezTo>
                    <a:pt x="548" y="191"/>
                    <a:pt x="544" y="197"/>
                    <a:pt x="544" y="203"/>
                  </a:cubicBezTo>
                  <a:cubicBezTo>
                    <a:pt x="544" y="212"/>
                    <a:pt x="549" y="216"/>
                    <a:pt x="557" y="216"/>
                  </a:cubicBezTo>
                  <a:cubicBezTo>
                    <a:pt x="559" y="216"/>
                    <a:pt x="563" y="215"/>
                    <a:pt x="565" y="213"/>
                  </a:cubicBezTo>
                  <a:cubicBezTo>
                    <a:pt x="565" y="210"/>
                    <a:pt x="565" y="210"/>
                    <a:pt x="565" y="210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62" y="212"/>
                    <a:pt x="559" y="213"/>
                    <a:pt x="557" y="213"/>
                  </a:cubicBezTo>
                  <a:cubicBezTo>
                    <a:pt x="552" y="213"/>
                    <a:pt x="550" y="211"/>
                    <a:pt x="549" y="208"/>
                  </a:cubicBezTo>
                  <a:cubicBezTo>
                    <a:pt x="548" y="207"/>
                    <a:pt x="548" y="206"/>
                    <a:pt x="548" y="204"/>
                  </a:cubicBezTo>
                  <a:cubicBezTo>
                    <a:pt x="548" y="204"/>
                    <a:pt x="548" y="204"/>
                    <a:pt x="548" y="204"/>
                  </a:cubicBezTo>
                  <a:lnTo>
                    <a:pt x="566" y="204"/>
                  </a:lnTo>
                  <a:close/>
                  <a:moveTo>
                    <a:pt x="555" y="194"/>
                  </a:moveTo>
                  <a:cubicBezTo>
                    <a:pt x="559" y="194"/>
                    <a:pt x="562" y="197"/>
                    <a:pt x="562" y="201"/>
                  </a:cubicBezTo>
                  <a:cubicBezTo>
                    <a:pt x="548" y="201"/>
                    <a:pt x="548" y="201"/>
                    <a:pt x="548" y="201"/>
                  </a:cubicBezTo>
                  <a:cubicBezTo>
                    <a:pt x="549" y="197"/>
                    <a:pt x="551" y="194"/>
                    <a:pt x="555" y="194"/>
                  </a:cubicBezTo>
                  <a:close/>
                  <a:moveTo>
                    <a:pt x="526" y="198"/>
                  </a:moveTo>
                  <a:cubicBezTo>
                    <a:pt x="526" y="196"/>
                    <a:pt x="528" y="194"/>
                    <a:pt x="532" y="194"/>
                  </a:cubicBezTo>
                  <a:cubicBezTo>
                    <a:pt x="536" y="194"/>
                    <a:pt x="538" y="196"/>
                    <a:pt x="539" y="197"/>
                  </a:cubicBezTo>
                  <a:cubicBezTo>
                    <a:pt x="540" y="197"/>
                    <a:pt x="540" y="197"/>
                    <a:pt x="540" y="197"/>
                  </a:cubicBezTo>
                  <a:cubicBezTo>
                    <a:pt x="540" y="193"/>
                    <a:pt x="540" y="193"/>
                    <a:pt x="540" y="193"/>
                  </a:cubicBezTo>
                  <a:cubicBezTo>
                    <a:pt x="538" y="193"/>
                    <a:pt x="536" y="192"/>
                    <a:pt x="532" y="192"/>
                  </a:cubicBezTo>
                  <a:cubicBezTo>
                    <a:pt x="526" y="192"/>
                    <a:pt x="523" y="194"/>
                    <a:pt x="523" y="198"/>
                  </a:cubicBezTo>
                  <a:cubicBezTo>
                    <a:pt x="523" y="206"/>
                    <a:pt x="537" y="204"/>
                    <a:pt x="537" y="209"/>
                  </a:cubicBezTo>
                  <a:cubicBezTo>
                    <a:pt x="537" y="212"/>
                    <a:pt x="535" y="213"/>
                    <a:pt x="532" y="213"/>
                  </a:cubicBezTo>
                  <a:cubicBezTo>
                    <a:pt x="529" y="213"/>
                    <a:pt x="525" y="211"/>
                    <a:pt x="524" y="210"/>
                  </a:cubicBezTo>
                  <a:cubicBezTo>
                    <a:pt x="523" y="210"/>
                    <a:pt x="523" y="210"/>
                    <a:pt x="523" y="210"/>
                  </a:cubicBezTo>
                  <a:cubicBezTo>
                    <a:pt x="523" y="213"/>
                    <a:pt x="523" y="213"/>
                    <a:pt x="523" y="213"/>
                  </a:cubicBezTo>
                  <a:cubicBezTo>
                    <a:pt x="525" y="215"/>
                    <a:pt x="528" y="216"/>
                    <a:pt x="531" y="216"/>
                  </a:cubicBezTo>
                  <a:cubicBezTo>
                    <a:pt x="538" y="216"/>
                    <a:pt x="541" y="213"/>
                    <a:pt x="541" y="209"/>
                  </a:cubicBezTo>
                  <a:cubicBezTo>
                    <a:pt x="541" y="201"/>
                    <a:pt x="526" y="203"/>
                    <a:pt x="526" y="198"/>
                  </a:cubicBezTo>
                  <a:close/>
                  <a:moveTo>
                    <a:pt x="359" y="215"/>
                  </a:moveTo>
                  <a:cubicBezTo>
                    <a:pt x="382" y="215"/>
                    <a:pt x="382" y="215"/>
                    <a:pt x="382" y="215"/>
                  </a:cubicBezTo>
                  <a:cubicBezTo>
                    <a:pt x="382" y="212"/>
                    <a:pt x="382" y="212"/>
                    <a:pt x="382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63" y="200"/>
                    <a:pt x="363" y="200"/>
                    <a:pt x="363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197"/>
                    <a:pt x="381" y="197"/>
                    <a:pt x="381" y="197"/>
                  </a:cubicBezTo>
                  <a:cubicBezTo>
                    <a:pt x="363" y="197"/>
                    <a:pt x="363" y="197"/>
                    <a:pt x="363" y="197"/>
                  </a:cubicBezTo>
                  <a:cubicBezTo>
                    <a:pt x="363" y="185"/>
                    <a:pt x="363" y="185"/>
                    <a:pt x="363" y="185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82" y="182"/>
                    <a:pt x="382" y="182"/>
                    <a:pt x="382" y="182"/>
                  </a:cubicBezTo>
                  <a:cubicBezTo>
                    <a:pt x="359" y="182"/>
                    <a:pt x="359" y="182"/>
                    <a:pt x="359" y="182"/>
                  </a:cubicBezTo>
                  <a:lnTo>
                    <a:pt x="359" y="215"/>
                  </a:lnTo>
                  <a:close/>
                  <a:moveTo>
                    <a:pt x="457" y="196"/>
                  </a:moveTo>
                  <a:cubicBezTo>
                    <a:pt x="456" y="196"/>
                    <a:pt x="456" y="196"/>
                    <a:pt x="456" y="196"/>
                  </a:cubicBezTo>
                  <a:cubicBezTo>
                    <a:pt x="456" y="192"/>
                    <a:pt x="456" y="192"/>
                    <a:pt x="456" y="192"/>
                  </a:cubicBezTo>
                  <a:cubicBezTo>
                    <a:pt x="453" y="192"/>
                    <a:pt x="453" y="192"/>
                    <a:pt x="453" y="192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02"/>
                    <a:pt x="457" y="202"/>
                    <a:pt x="457" y="202"/>
                  </a:cubicBezTo>
                  <a:cubicBezTo>
                    <a:pt x="457" y="198"/>
                    <a:pt x="459" y="195"/>
                    <a:pt x="462" y="195"/>
                  </a:cubicBezTo>
                  <a:cubicBezTo>
                    <a:pt x="465" y="195"/>
                    <a:pt x="465" y="195"/>
                    <a:pt x="465" y="195"/>
                  </a:cubicBezTo>
                  <a:cubicBezTo>
                    <a:pt x="465" y="192"/>
                    <a:pt x="465" y="192"/>
                    <a:pt x="465" y="192"/>
                  </a:cubicBezTo>
                  <a:cubicBezTo>
                    <a:pt x="462" y="192"/>
                    <a:pt x="462" y="192"/>
                    <a:pt x="462" y="192"/>
                  </a:cubicBezTo>
                  <a:cubicBezTo>
                    <a:pt x="459" y="192"/>
                    <a:pt x="458" y="193"/>
                    <a:pt x="457" y="196"/>
                  </a:cubicBezTo>
                  <a:close/>
                  <a:moveTo>
                    <a:pt x="302" y="8"/>
                  </a:moveTo>
                  <a:cubicBezTo>
                    <a:pt x="301" y="4"/>
                    <a:pt x="297" y="2"/>
                    <a:pt x="293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2"/>
                    <a:pt x="159" y="3"/>
                    <a:pt x="157" y="5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69" y="92"/>
                    <a:pt x="69" y="99"/>
                    <a:pt x="73" y="103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5" y="147"/>
                    <a:pt x="85" y="153"/>
                    <a:pt x="89" y="157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5" y="203"/>
                    <a:pt x="141" y="203"/>
                    <a:pt x="145" y="199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95" y="222"/>
                    <a:pt x="195" y="222"/>
                    <a:pt x="195" y="222"/>
                  </a:cubicBezTo>
                  <a:cubicBezTo>
                    <a:pt x="197" y="224"/>
                    <a:pt x="199" y="225"/>
                    <a:pt x="202" y="225"/>
                  </a:cubicBezTo>
                  <a:cubicBezTo>
                    <a:pt x="204" y="225"/>
                    <a:pt x="207" y="224"/>
                    <a:pt x="209" y="222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00" y="131"/>
                    <a:pt x="301" y="128"/>
                    <a:pt x="301" y="126"/>
                  </a:cubicBezTo>
                  <a:cubicBezTo>
                    <a:pt x="301" y="123"/>
                    <a:pt x="300" y="120"/>
                    <a:pt x="298" y="119"/>
                  </a:cubicBezTo>
                  <a:cubicBezTo>
                    <a:pt x="249" y="69"/>
                    <a:pt x="249" y="69"/>
                    <a:pt x="249" y="69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3" y="16"/>
                    <a:pt x="304" y="12"/>
                    <a:pt x="302" y="8"/>
                  </a:cubicBezTo>
                  <a:close/>
                  <a:moveTo>
                    <a:pt x="217" y="57"/>
                  </a:moveTo>
                  <a:cubicBezTo>
                    <a:pt x="227" y="46"/>
                    <a:pt x="227" y="46"/>
                    <a:pt x="227" y="46"/>
                  </a:cubicBezTo>
                  <a:cubicBezTo>
                    <a:pt x="228" y="46"/>
                    <a:pt x="229" y="45"/>
                    <a:pt x="229" y="45"/>
                  </a:cubicBezTo>
                  <a:cubicBezTo>
                    <a:pt x="230" y="45"/>
                    <a:pt x="231" y="46"/>
                    <a:pt x="231" y="46"/>
                  </a:cubicBezTo>
                  <a:cubicBezTo>
                    <a:pt x="242" y="57"/>
                    <a:pt x="242" y="57"/>
                    <a:pt x="242" y="57"/>
                  </a:cubicBezTo>
                  <a:cubicBezTo>
                    <a:pt x="243" y="58"/>
                    <a:pt x="243" y="59"/>
                    <a:pt x="242" y="60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1"/>
                    <a:pt x="230" y="72"/>
                    <a:pt x="229" y="72"/>
                  </a:cubicBezTo>
                  <a:cubicBezTo>
                    <a:pt x="229" y="72"/>
                    <a:pt x="228" y="71"/>
                    <a:pt x="227" y="7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6" y="60"/>
                    <a:pt x="216" y="59"/>
                    <a:pt x="216" y="59"/>
                  </a:cubicBezTo>
                  <a:cubicBezTo>
                    <a:pt x="216" y="58"/>
                    <a:pt x="216" y="57"/>
                    <a:pt x="217" y="57"/>
                  </a:cubicBezTo>
                  <a:close/>
                  <a:moveTo>
                    <a:pt x="158" y="35"/>
                  </a:moveTo>
                  <a:cubicBezTo>
                    <a:pt x="158" y="34"/>
                    <a:pt x="158" y="33"/>
                    <a:pt x="160" y="33"/>
                  </a:cubicBezTo>
                  <a:cubicBezTo>
                    <a:pt x="161" y="32"/>
                    <a:pt x="162" y="32"/>
                    <a:pt x="163" y="3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1" y="32"/>
                    <a:pt x="202" y="32"/>
                    <a:pt x="204" y="33"/>
                  </a:cubicBezTo>
                  <a:cubicBezTo>
                    <a:pt x="205" y="33"/>
                    <a:pt x="205" y="34"/>
                    <a:pt x="205" y="35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9"/>
                    <a:pt x="204" y="7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1"/>
                    <a:pt x="182" y="101"/>
                    <a:pt x="182" y="101"/>
                  </a:cubicBezTo>
                  <a:cubicBezTo>
                    <a:pt x="181" y="101"/>
                    <a:pt x="180" y="101"/>
                    <a:pt x="179" y="100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8" y="79"/>
                    <a:pt x="158" y="78"/>
                    <a:pt x="158" y="77"/>
                  </a:cubicBezTo>
                  <a:lnTo>
                    <a:pt x="158" y="35"/>
                  </a:lnTo>
                  <a:close/>
                  <a:moveTo>
                    <a:pt x="121" y="57"/>
                  </a:moveTo>
                  <a:cubicBezTo>
                    <a:pt x="132" y="46"/>
                    <a:pt x="132" y="46"/>
                    <a:pt x="132" y="46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4" y="45"/>
                    <a:pt x="135" y="46"/>
                    <a:pt x="136" y="4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7" y="58"/>
                    <a:pt x="147" y="59"/>
                    <a:pt x="146" y="6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71"/>
                    <a:pt x="134" y="72"/>
                    <a:pt x="134" y="72"/>
                  </a:cubicBezTo>
                  <a:cubicBezTo>
                    <a:pt x="133" y="72"/>
                    <a:pt x="132" y="71"/>
                    <a:pt x="132" y="71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1" y="59"/>
                    <a:pt x="121" y="59"/>
                  </a:cubicBezTo>
                  <a:cubicBezTo>
                    <a:pt x="121" y="58"/>
                    <a:pt x="121" y="57"/>
                    <a:pt x="121" y="57"/>
                  </a:cubicBezTo>
                  <a:close/>
                  <a:moveTo>
                    <a:pt x="146" y="156"/>
                  </a:moveTo>
                  <a:cubicBezTo>
                    <a:pt x="136" y="166"/>
                    <a:pt x="136" y="166"/>
                    <a:pt x="136" y="166"/>
                  </a:cubicBezTo>
                  <a:cubicBezTo>
                    <a:pt x="135" y="167"/>
                    <a:pt x="134" y="167"/>
                    <a:pt x="134" y="167"/>
                  </a:cubicBezTo>
                  <a:cubicBezTo>
                    <a:pt x="133" y="167"/>
                    <a:pt x="132" y="167"/>
                    <a:pt x="132" y="16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3"/>
                    <a:pt x="121" y="153"/>
                    <a:pt x="121" y="1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1"/>
                    <a:pt x="133" y="141"/>
                    <a:pt x="134" y="141"/>
                  </a:cubicBezTo>
                  <a:cubicBezTo>
                    <a:pt x="134" y="141"/>
                    <a:pt x="135" y="141"/>
                    <a:pt x="136" y="142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7" y="153"/>
                    <a:pt x="147" y="155"/>
                    <a:pt x="146" y="156"/>
                  </a:cubicBezTo>
                  <a:close/>
                  <a:moveTo>
                    <a:pt x="152" y="130"/>
                  </a:moveTo>
                  <a:cubicBezTo>
                    <a:pt x="110" y="130"/>
                    <a:pt x="110" y="130"/>
                    <a:pt x="110" y="130"/>
                  </a:cubicBezTo>
                  <a:cubicBezTo>
                    <a:pt x="109" y="130"/>
                    <a:pt x="108" y="130"/>
                    <a:pt x="107" y="129"/>
                  </a:cubicBezTo>
                  <a:cubicBezTo>
                    <a:pt x="107" y="127"/>
                    <a:pt x="107" y="126"/>
                    <a:pt x="108" y="125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87"/>
                    <a:pt x="107" y="86"/>
                    <a:pt x="107" y="85"/>
                  </a:cubicBezTo>
                  <a:cubicBezTo>
                    <a:pt x="108" y="83"/>
                    <a:pt x="109" y="83"/>
                    <a:pt x="110" y="83"/>
                  </a:cubicBezTo>
                  <a:cubicBezTo>
                    <a:pt x="152" y="83"/>
                    <a:pt x="152" y="83"/>
                    <a:pt x="152" y="83"/>
                  </a:cubicBezTo>
                  <a:cubicBezTo>
                    <a:pt x="153" y="83"/>
                    <a:pt x="153" y="83"/>
                    <a:pt x="154" y="84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5"/>
                    <a:pt x="176" y="106"/>
                    <a:pt x="176" y="107"/>
                  </a:cubicBezTo>
                  <a:cubicBezTo>
                    <a:pt x="176" y="107"/>
                    <a:pt x="175" y="108"/>
                    <a:pt x="175" y="109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3" y="130"/>
                    <a:pt x="153" y="130"/>
                    <a:pt x="152" y="130"/>
                  </a:cubicBezTo>
                  <a:close/>
                  <a:moveTo>
                    <a:pt x="205" y="178"/>
                  </a:moveTo>
                  <a:cubicBezTo>
                    <a:pt x="205" y="179"/>
                    <a:pt x="205" y="180"/>
                    <a:pt x="204" y="181"/>
                  </a:cubicBezTo>
                  <a:cubicBezTo>
                    <a:pt x="203" y="181"/>
                    <a:pt x="203" y="181"/>
                    <a:pt x="202" y="181"/>
                  </a:cubicBezTo>
                  <a:cubicBezTo>
                    <a:pt x="202" y="181"/>
                    <a:pt x="201" y="181"/>
                    <a:pt x="200" y="180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1" y="181"/>
                    <a:pt x="160" y="181"/>
                  </a:cubicBezTo>
                  <a:cubicBezTo>
                    <a:pt x="158" y="180"/>
                    <a:pt x="158" y="179"/>
                    <a:pt x="158" y="178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5"/>
                    <a:pt x="159" y="134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1" y="112"/>
                    <a:pt x="182" y="112"/>
                    <a:pt x="184" y="113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5" y="135"/>
                    <a:pt x="205" y="136"/>
                    <a:pt x="205" y="136"/>
                  </a:cubicBezTo>
                  <a:lnTo>
                    <a:pt x="205" y="178"/>
                  </a:lnTo>
                  <a:close/>
                  <a:moveTo>
                    <a:pt x="242" y="156"/>
                  </a:moveTo>
                  <a:cubicBezTo>
                    <a:pt x="231" y="166"/>
                    <a:pt x="231" y="166"/>
                    <a:pt x="231" y="166"/>
                  </a:cubicBezTo>
                  <a:cubicBezTo>
                    <a:pt x="231" y="167"/>
                    <a:pt x="230" y="167"/>
                    <a:pt x="229" y="167"/>
                  </a:cubicBezTo>
                  <a:cubicBezTo>
                    <a:pt x="229" y="167"/>
                    <a:pt x="228" y="167"/>
                    <a:pt x="227" y="166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6" y="155"/>
                    <a:pt x="216" y="155"/>
                    <a:pt x="216" y="154"/>
                  </a:cubicBezTo>
                  <a:cubicBezTo>
                    <a:pt x="216" y="153"/>
                    <a:pt x="216" y="153"/>
                    <a:pt x="217" y="15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8" y="141"/>
                    <a:pt x="229" y="141"/>
                    <a:pt x="229" y="141"/>
                  </a:cubicBezTo>
                  <a:cubicBezTo>
                    <a:pt x="230" y="141"/>
                    <a:pt x="231" y="141"/>
                    <a:pt x="231" y="142"/>
                  </a:cubicBezTo>
                  <a:cubicBezTo>
                    <a:pt x="242" y="152"/>
                    <a:pt x="242" y="152"/>
                    <a:pt x="242" y="152"/>
                  </a:cubicBezTo>
                  <a:cubicBezTo>
                    <a:pt x="243" y="153"/>
                    <a:pt x="243" y="155"/>
                    <a:pt x="242" y="156"/>
                  </a:cubicBezTo>
                  <a:close/>
                  <a:moveTo>
                    <a:pt x="253" y="83"/>
                  </a:moveTo>
                  <a:cubicBezTo>
                    <a:pt x="254" y="83"/>
                    <a:pt x="255" y="83"/>
                    <a:pt x="256" y="85"/>
                  </a:cubicBezTo>
                  <a:cubicBezTo>
                    <a:pt x="256" y="86"/>
                    <a:pt x="256" y="87"/>
                    <a:pt x="255" y="88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6"/>
                    <a:pt x="256" y="127"/>
                    <a:pt x="256" y="129"/>
                  </a:cubicBezTo>
                  <a:cubicBezTo>
                    <a:pt x="255" y="130"/>
                    <a:pt x="254" y="130"/>
                    <a:pt x="253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0" y="130"/>
                    <a:pt x="210" y="130"/>
                    <a:pt x="209" y="13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7" y="107"/>
                    <a:pt x="187" y="107"/>
                  </a:cubicBezTo>
                  <a:cubicBezTo>
                    <a:pt x="187" y="106"/>
                    <a:pt x="188" y="105"/>
                    <a:pt x="188" y="104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0" y="83"/>
                    <a:pt x="210" y="83"/>
                    <a:pt x="211" y="83"/>
                  </a:cubicBezTo>
                  <a:lnTo>
                    <a:pt x="253" y="83"/>
                  </a:lnTo>
                  <a:close/>
                  <a:moveTo>
                    <a:pt x="458" y="132"/>
                  </a:moveTo>
                  <a:cubicBezTo>
                    <a:pt x="376" y="132"/>
                    <a:pt x="376" y="132"/>
                    <a:pt x="376" y="132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2" y="66"/>
                    <a:pt x="452" y="66"/>
                    <a:pt x="452" y="66"/>
                  </a:cubicBezTo>
                  <a:cubicBezTo>
                    <a:pt x="376" y="66"/>
                    <a:pt x="376" y="66"/>
                    <a:pt x="376" y="66"/>
                  </a:cubicBezTo>
                  <a:cubicBezTo>
                    <a:pt x="376" y="17"/>
                    <a:pt x="376" y="17"/>
                    <a:pt x="376" y="17"/>
                  </a:cubicBezTo>
                  <a:cubicBezTo>
                    <a:pt x="458" y="17"/>
                    <a:pt x="458" y="17"/>
                    <a:pt x="458" y="17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147"/>
                    <a:pt x="359" y="147"/>
                    <a:pt x="359" y="147"/>
                  </a:cubicBezTo>
                  <a:cubicBezTo>
                    <a:pt x="458" y="147"/>
                    <a:pt x="458" y="147"/>
                    <a:pt x="458" y="147"/>
                  </a:cubicBezTo>
                  <a:lnTo>
                    <a:pt x="458" y="132"/>
                  </a:lnTo>
                  <a:close/>
                  <a:moveTo>
                    <a:pt x="399" y="192"/>
                  </a:moveTo>
                  <a:cubicBezTo>
                    <a:pt x="395" y="192"/>
                    <a:pt x="392" y="193"/>
                    <a:pt x="391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90" y="215"/>
                    <a:pt x="390" y="215"/>
                    <a:pt x="390" y="215"/>
                  </a:cubicBezTo>
                  <a:cubicBezTo>
                    <a:pt x="390" y="200"/>
                    <a:pt x="390" y="200"/>
                    <a:pt x="390" y="200"/>
                  </a:cubicBezTo>
                  <a:cubicBezTo>
                    <a:pt x="391" y="197"/>
                    <a:pt x="395" y="195"/>
                    <a:pt x="397" y="195"/>
                  </a:cubicBezTo>
                  <a:cubicBezTo>
                    <a:pt x="401" y="195"/>
                    <a:pt x="404" y="197"/>
                    <a:pt x="404" y="201"/>
                  </a:cubicBezTo>
                  <a:cubicBezTo>
                    <a:pt x="404" y="215"/>
                    <a:pt x="404" y="215"/>
                    <a:pt x="404" y="215"/>
                  </a:cubicBezTo>
                  <a:cubicBezTo>
                    <a:pt x="408" y="215"/>
                    <a:pt x="408" y="215"/>
                    <a:pt x="408" y="215"/>
                  </a:cubicBezTo>
                  <a:cubicBezTo>
                    <a:pt x="408" y="200"/>
                    <a:pt x="408" y="200"/>
                    <a:pt x="408" y="200"/>
                  </a:cubicBezTo>
                  <a:cubicBezTo>
                    <a:pt x="408" y="194"/>
                    <a:pt x="404" y="192"/>
                    <a:pt x="399" y="192"/>
                  </a:cubicBezTo>
                  <a:close/>
                  <a:moveTo>
                    <a:pt x="448" y="204"/>
                  </a:moveTo>
                  <a:cubicBezTo>
                    <a:pt x="448" y="197"/>
                    <a:pt x="445" y="191"/>
                    <a:pt x="437" y="191"/>
                  </a:cubicBezTo>
                  <a:cubicBezTo>
                    <a:pt x="430" y="191"/>
                    <a:pt x="426" y="197"/>
                    <a:pt x="426" y="203"/>
                  </a:cubicBezTo>
                  <a:cubicBezTo>
                    <a:pt x="426" y="212"/>
                    <a:pt x="431" y="216"/>
                    <a:pt x="439" y="216"/>
                  </a:cubicBezTo>
                  <a:cubicBezTo>
                    <a:pt x="441" y="216"/>
                    <a:pt x="445" y="215"/>
                    <a:pt x="447" y="213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4" y="212"/>
                    <a:pt x="441" y="213"/>
                    <a:pt x="439" y="213"/>
                  </a:cubicBezTo>
                  <a:cubicBezTo>
                    <a:pt x="435" y="213"/>
                    <a:pt x="432" y="211"/>
                    <a:pt x="431" y="208"/>
                  </a:cubicBezTo>
                  <a:cubicBezTo>
                    <a:pt x="430" y="207"/>
                    <a:pt x="430" y="206"/>
                    <a:pt x="430" y="204"/>
                  </a:cubicBezTo>
                  <a:cubicBezTo>
                    <a:pt x="430" y="204"/>
                    <a:pt x="430" y="204"/>
                    <a:pt x="430" y="204"/>
                  </a:cubicBezTo>
                  <a:lnTo>
                    <a:pt x="448" y="204"/>
                  </a:lnTo>
                  <a:close/>
                  <a:moveTo>
                    <a:pt x="437" y="194"/>
                  </a:moveTo>
                  <a:cubicBezTo>
                    <a:pt x="442" y="194"/>
                    <a:pt x="444" y="197"/>
                    <a:pt x="444" y="201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1" y="197"/>
                    <a:pt x="433" y="194"/>
                    <a:pt x="437" y="194"/>
                  </a:cubicBezTo>
                  <a:close/>
                  <a:moveTo>
                    <a:pt x="612" y="198"/>
                  </a:moveTo>
                  <a:cubicBezTo>
                    <a:pt x="612" y="196"/>
                    <a:pt x="614" y="194"/>
                    <a:pt x="617" y="194"/>
                  </a:cubicBezTo>
                  <a:cubicBezTo>
                    <a:pt x="621" y="194"/>
                    <a:pt x="623" y="196"/>
                    <a:pt x="624" y="197"/>
                  </a:cubicBezTo>
                  <a:cubicBezTo>
                    <a:pt x="625" y="197"/>
                    <a:pt x="625" y="197"/>
                    <a:pt x="625" y="197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4" y="193"/>
                    <a:pt x="621" y="192"/>
                    <a:pt x="617" y="192"/>
                  </a:cubicBezTo>
                  <a:cubicBezTo>
                    <a:pt x="611" y="192"/>
                    <a:pt x="608" y="194"/>
                    <a:pt x="608" y="198"/>
                  </a:cubicBezTo>
                  <a:cubicBezTo>
                    <a:pt x="608" y="206"/>
                    <a:pt x="622" y="204"/>
                    <a:pt x="622" y="209"/>
                  </a:cubicBezTo>
                  <a:cubicBezTo>
                    <a:pt x="622" y="212"/>
                    <a:pt x="621" y="213"/>
                    <a:pt x="617" y="213"/>
                  </a:cubicBezTo>
                  <a:cubicBezTo>
                    <a:pt x="614" y="213"/>
                    <a:pt x="611" y="211"/>
                    <a:pt x="609" y="210"/>
                  </a:cubicBezTo>
                  <a:cubicBezTo>
                    <a:pt x="608" y="210"/>
                    <a:pt x="608" y="210"/>
                    <a:pt x="608" y="210"/>
                  </a:cubicBezTo>
                  <a:cubicBezTo>
                    <a:pt x="608" y="213"/>
                    <a:pt x="608" y="213"/>
                    <a:pt x="608" y="213"/>
                  </a:cubicBezTo>
                  <a:cubicBezTo>
                    <a:pt x="610" y="215"/>
                    <a:pt x="613" y="216"/>
                    <a:pt x="617" y="216"/>
                  </a:cubicBezTo>
                  <a:cubicBezTo>
                    <a:pt x="623" y="216"/>
                    <a:pt x="626" y="213"/>
                    <a:pt x="626" y="209"/>
                  </a:cubicBezTo>
                  <a:cubicBezTo>
                    <a:pt x="626" y="201"/>
                    <a:pt x="612" y="203"/>
                    <a:pt x="612" y="198"/>
                  </a:cubicBezTo>
                  <a:close/>
                  <a:moveTo>
                    <a:pt x="418" y="184"/>
                  </a:moveTo>
                  <a:cubicBezTo>
                    <a:pt x="415" y="184"/>
                    <a:pt x="415" y="184"/>
                    <a:pt x="415" y="184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1" y="192"/>
                    <a:pt x="411" y="192"/>
                    <a:pt x="411" y="192"/>
                  </a:cubicBezTo>
                  <a:cubicBezTo>
                    <a:pt x="411" y="195"/>
                    <a:pt x="411" y="195"/>
                    <a:pt x="411" y="195"/>
                  </a:cubicBezTo>
                  <a:cubicBezTo>
                    <a:pt x="415" y="195"/>
                    <a:pt x="415" y="195"/>
                    <a:pt x="415" y="195"/>
                  </a:cubicBezTo>
                  <a:cubicBezTo>
                    <a:pt x="414" y="208"/>
                    <a:pt x="414" y="208"/>
                    <a:pt x="414" y="208"/>
                  </a:cubicBezTo>
                  <a:cubicBezTo>
                    <a:pt x="414" y="214"/>
                    <a:pt x="416" y="215"/>
                    <a:pt x="420" y="215"/>
                  </a:cubicBezTo>
                  <a:cubicBezTo>
                    <a:pt x="423" y="215"/>
                    <a:pt x="423" y="215"/>
                    <a:pt x="423" y="215"/>
                  </a:cubicBezTo>
                  <a:cubicBezTo>
                    <a:pt x="423" y="212"/>
                    <a:pt x="423" y="212"/>
                    <a:pt x="423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9" y="212"/>
                    <a:pt x="418" y="212"/>
                    <a:pt x="418" y="209"/>
                  </a:cubicBezTo>
                  <a:cubicBezTo>
                    <a:pt x="418" y="195"/>
                    <a:pt x="418" y="195"/>
                    <a:pt x="418" y="195"/>
                  </a:cubicBezTo>
                  <a:cubicBezTo>
                    <a:pt x="424" y="195"/>
                    <a:pt x="424" y="195"/>
                    <a:pt x="424" y="195"/>
                  </a:cubicBezTo>
                  <a:cubicBezTo>
                    <a:pt x="424" y="192"/>
                    <a:pt x="424" y="192"/>
                    <a:pt x="424" y="192"/>
                  </a:cubicBezTo>
                  <a:cubicBezTo>
                    <a:pt x="418" y="192"/>
                    <a:pt x="418" y="192"/>
                    <a:pt x="418" y="192"/>
                  </a:cubicBezTo>
                  <a:lnTo>
                    <a:pt x="418" y="18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7">
              <a:extLst>
                <a:ext uri="{FF2B5EF4-FFF2-40B4-BE49-F238E27FC236}">
                  <a16:creationId xmlns:a16="http://schemas.microsoft.com/office/drawing/2014/main" id="{D50C385F-C635-4F81-8254-001A9A2E22CE}"/>
                </a:ext>
              </a:extLst>
            </p:cNvPr>
            <p:cNvSpPr/>
            <p:nvPr userDrawn="1">
              <p:custDataLst>
                <p:tags r:id="rId36"/>
              </p:custDataLst>
            </p:nvPr>
          </p:nvSpPr>
          <p:spPr bwMode="auto">
            <a:xfrm>
              <a:off x="5568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0 w 129"/>
                <a:gd name="T13" fmla="*/ 83 h 189"/>
                <a:gd name="T14" fmla="*/ 120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8 w 129"/>
                <a:gd name="T21" fmla="*/ 170 h 189"/>
                <a:gd name="T22" fmla="*/ 128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0" y="83"/>
                  </a:lnTo>
                  <a:lnTo>
                    <a:pt x="120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8" y="170"/>
                  </a:lnTo>
                  <a:lnTo>
                    <a:pt x="128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8">
              <a:extLst>
                <a:ext uri="{FF2B5EF4-FFF2-40B4-BE49-F238E27FC236}">
                  <a16:creationId xmlns:a16="http://schemas.microsoft.com/office/drawing/2014/main" id="{49686BEA-B8F2-4B66-AC96-62CE42340E0F}"/>
                </a:ext>
              </a:extLst>
            </p:cNvPr>
            <p:cNvSpPr/>
            <p:nvPr userDrawn="1">
              <p:custDataLst>
                <p:tags r:id="rId37"/>
              </p:custDataLst>
            </p:nvPr>
          </p:nvSpPr>
          <p:spPr bwMode="auto">
            <a:xfrm>
              <a:off x="5726" y="2074"/>
              <a:ext cx="118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4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6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9">
              <a:extLst>
                <a:ext uri="{FF2B5EF4-FFF2-40B4-BE49-F238E27FC236}">
                  <a16:creationId xmlns:a16="http://schemas.microsoft.com/office/drawing/2014/main" id="{31928231-372D-46D6-8174-3E5070E401B2}"/>
                </a:ext>
              </a:extLst>
            </p:cNvPr>
            <p:cNvSpPr/>
            <p:nvPr userDrawn="1">
              <p:custDataLst>
                <p:tags r:id="rId38"/>
              </p:custDataLst>
            </p:nvPr>
          </p:nvSpPr>
          <p:spPr bwMode="auto">
            <a:xfrm>
              <a:off x="5860" y="2030"/>
              <a:ext cx="73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7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7 w 57"/>
                <a:gd name="T27" fmla="*/ 35 h 138"/>
                <a:gd name="T28" fmla="*/ 17 w 57"/>
                <a:gd name="T29" fmla="*/ 0 h 138"/>
                <a:gd name="T30" fmla="*/ 33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2"/>
                    <a:pt x="16" y="10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40">
              <a:extLst>
                <a:ext uri="{FF2B5EF4-FFF2-40B4-BE49-F238E27FC236}">
                  <a16:creationId xmlns:a16="http://schemas.microsoft.com/office/drawing/2014/main" id="{42D4DAC9-1F64-494D-BE7B-D03E2E92417A}"/>
                </a:ext>
              </a:extLst>
            </p:cNvPr>
            <p:cNvSpPr>
              <a:spLocks noEditPoints="1"/>
            </p:cNvSpPr>
            <p:nvPr userDrawn="1">
              <p:custDataLst>
                <p:tags r:id="rId39"/>
              </p:custDataLst>
            </p:nvPr>
          </p:nvSpPr>
          <p:spPr bwMode="auto">
            <a:xfrm>
              <a:off x="5952" y="2073"/>
              <a:ext cx="127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3 h 108"/>
                <a:gd name="T10" fmla="*/ 93 w 98"/>
                <a:gd name="T11" fmla="*/ 83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4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3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4"/>
                    <a:pt x="49" y="14"/>
                  </a:cubicBezTo>
                  <a:cubicBezTo>
                    <a:pt x="30" y="14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41">
              <a:extLst>
                <a:ext uri="{FF2B5EF4-FFF2-40B4-BE49-F238E27FC236}">
                  <a16:creationId xmlns:a16="http://schemas.microsoft.com/office/drawing/2014/main" id="{51171000-CAD5-4B32-9719-82FD21CF6F39}"/>
                </a:ext>
              </a:extLst>
            </p:cNvPr>
            <p:cNvSpPr/>
            <p:nvPr userDrawn="1">
              <p:custDataLst>
                <p:tags r:id="rId40"/>
              </p:custDataLst>
            </p:nvPr>
          </p:nvSpPr>
          <p:spPr bwMode="auto">
            <a:xfrm>
              <a:off x="6106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42">
              <a:extLst>
                <a:ext uri="{FF2B5EF4-FFF2-40B4-BE49-F238E27FC236}">
                  <a16:creationId xmlns:a16="http://schemas.microsoft.com/office/drawing/2014/main" id="{5E107D68-8E10-4526-BE6A-7319E30511DE}"/>
                </a:ext>
              </a:extLst>
            </p:cNvPr>
            <p:cNvSpPr>
              <a:spLocks noEditPoints="1"/>
            </p:cNvSpPr>
            <p:nvPr userDrawn="1">
              <p:custDataLst>
                <p:tags r:id="rId41"/>
              </p:custDataLst>
            </p:nvPr>
          </p:nvSpPr>
          <p:spPr bwMode="auto">
            <a:xfrm>
              <a:off x="6200" y="2073"/>
              <a:ext cx="129" cy="193"/>
            </a:xfrm>
            <a:custGeom>
              <a:avLst/>
              <a:gdLst>
                <a:gd name="T0" fmla="*/ 0 w 100"/>
                <a:gd name="T1" fmla="*/ 2 h 149"/>
                <a:gd name="T2" fmla="*/ 17 w 100"/>
                <a:gd name="T3" fmla="*/ 2 h 149"/>
                <a:gd name="T4" fmla="*/ 17 w 100"/>
                <a:gd name="T5" fmla="*/ 15 h 149"/>
                <a:gd name="T6" fmla="*/ 19 w 100"/>
                <a:gd name="T7" fmla="*/ 15 h 149"/>
                <a:gd name="T8" fmla="*/ 50 w 100"/>
                <a:gd name="T9" fmla="*/ 0 h 149"/>
                <a:gd name="T10" fmla="*/ 100 w 100"/>
                <a:gd name="T11" fmla="*/ 52 h 149"/>
                <a:gd name="T12" fmla="*/ 49 w 100"/>
                <a:gd name="T13" fmla="*/ 107 h 149"/>
                <a:gd name="T14" fmla="*/ 19 w 100"/>
                <a:gd name="T15" fmla="*/ 90 h 149"/>
                <a:gd name="T16" fmla="*/ 17 w 100"/>
                <a:gd name="T17" fmla="*/ 90 h 149"/>
                <a:gd name="T18" fmla="*/ 17 w 100"/>
                <a:gd name="T19" fmla="*/ 149 h 149"/>
                <a:gd name="T20" fmla="*/ 0 w 100"/>
                <a:gd name="T21" fmla="*/ 149 h 149"/>
                <a:gd name="T22" fmla="*/ 0 w 100"/>
                <a:gd name="T23" fmla="*/ 2 h 149"/>
                <a:gd name="T24" fmla="*/ 17 w 100"/>
                <a:gd name="T25" fmla="*/ 42 h 149"/>
                <a:gd name="T26" fmla="*/ 17 w 100"/>
                <a:gd name="T27" fmla="*/ 72 h 149"/>
                <a:gd name="T28" fmla="*/ 46 w 100"/>
                <a:gd name="T29" fmla="*/ 93 h 149"/>
                <a:gd name="T30" fmla="*/ 83 w 100"/>
                <a:gd name="T31" fmla="*/ 52 h 149"/>
                <a:gd name="T32" fmla="*/ 47 w 100"/>
                <a:gd name="T33" fmla="*/ 14 h 149"/>
                <a:gd name="T34" fmla="*/ 17 w 100"/>
                <a:gd name="T35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49">
                  <a:moveTo>
                    <a:pt x="0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4" y="6"/>
                    <a:pt x="36" y="0"/>
                    <a:pt x="50" y="0"/>
                  </a:cubicBezTo>
                  <a:cubicBezTo>
                    <a:pt x="80" y="0"/>
                    <a:pt x="100" y="21"/>
                    <a:pt x="100" y="52"/>
                  </a:cubicBezTo>
                  <a:cubicBezTo>
                    <a:pt x="100" y="85"/>
                    <a:pt x="77" y="107"/>
                    <a:pt x="49" y="107"/>
                  </a:cubicBezTo>
                  <a:cubicBezTo>
                    <a:pt x="38" y="107"/>
                    <a:pt x="24" y="101"/>
                    <a:pt x="19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0" y="2"/>
                  </a:lnTo>
                  <a:close/>
                  <a:moveTo>
                    <a:pt x="17" y="42"/>
                  </a:moveTo>
                  <a:cubicBezTo>
                    <a:pt x="17" y="72"/>
                    <a:pt x="17" y="72"/>
                    <a:pt x="17" y="72"/>
                  </a:cubicBezTo>
                  <a:cubicBezTo>
                    <a:pt x="17" y="85"/>
                    <a:pt x="32" y="93"/>
                    <a:pt x="46" y="93"/>
                  </a:cubicBezTo>
                  <a:cubicBezTo>
                    <a:pt x="66" y="93"/>
                    <a:pt x="83" y="80"/>
                    <a:pt x="83" y="52"/>
                  </a:cubicBezTo>
                  <a:cubicBezTo>
                    <a:pt x="83" y="28"/>
                    <a:pt x="67" y="14"/>
                    <a:pt x="47" y="14"/>
                  </a:cubicBezTo>
                  <a:cubicBezTo>
                    <a:pt x="32" y="14"/>
                    <a:pt x="17" y="26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3">
              <a:extLst>
                <a:ext uri="{FF2B5EF4-FFF2-40B4-BE49-F238E27FC236}">
                  <a16:creationId xmlns:a16="http://schemas.microsoft.com/office/drawing/2014/main" id="{68ECDDB5-F30D-468B-9BFF-D616C7F43C16}"/>
                </a:ext>
              </a:extLst>
            </p:cNvPr>
            <p:cNvSpPr/>
            <p:nvPr userDrawn="1">
              <p:custDataLst>
                <p:tags r:id="rId42"/>
              </p:custDataLst>
            </p:nvPr>
          </p:nvSpPr>
          <p:spPr bwMode="auto">
            <a:xfrm>
              <a:off x="6357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4">
              <a:extLst>
                <a:ext uri="{FF2B5EF4-FFF2-40B4-BE49-F238E27FC236}">
                  <a16:creationId xmlns:a16="http://schemas.microsoft.com/office/drawing/2014/main" id="{612C0FFF-09FC-4E07-811B-1F3F18C161BC}"/>
                </a:ext>
              </a:extLst>
            </p:cNvPr>
            <p:cNvSpPr>
              <a:spLocks noEditPoints="1"/>
            </p:cNvSpPr>
            <p:nvPr userDrawn="1">
              <p:custDataLst>
                <p:tags r:id="rId43"/>
              </p:custDataLst>
            </p:nvPr>
          </p:nvSpPr>
          <p:spPr bwMode="auto">
            <a:xfrm>
              <a:off x="6451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5">
              <a:extLst>
                <a:ext uri="{FF2B5EF4-FFF2-40B4-BE49-F238E27FC236}">
                  <a16:creationId xmlns:a16="http://schemas.microsoft.com/office/drawing/2014/main" id="{59C7F935-134B-4A8C-BD69-78A07B527721}"/>
                </a:ext>
              </a:extLst>
            </p:cNvPr>
            <p:cNvSpPr/>
            <p:nvPr userDrawn="1">
              <p:custDataLst>
                <p:tags r:id="rId44"/>
              </p:custDataLst>
            </p:nvPr>
          </p:nvSpPr>
          <p:spPr bwMode="auto">
            <a:xfrm>
              <a:off x="6501" y="2074"/>
              <a:ext cx="103" cy="139"/>
            </a:xfrm>
            <a:custGeom>
              <a:avLst/>
              <a:gdLst>
                <a:gd name="T0" fmla="*/ 0 w 80"/>
                <a:gd name="T1" fmla="*/ 79 h 107"/>
                <a:gd name="T2" fmla="*/ 6 w 80"/>
                <a:gd name="T3" fmla="*/ 79 h 107"/>
                <a:gd name="T4" fmla="*/ 39 w 80"/>
                <a:gd name="T5" fmla="*/ 94 h 107"/>
                <a:gd name="T6" fmla="*/ 64 w 80"/>
                <a:gd name="T7" fmla="*/ 78 h 107"/>
                <a:gd name="T8" fmla="*/ 1 w 80"/>
                <a:gd name="T9" fmla="*/ 29 h 107"/>
                <a:gd name="T10" fmla="*/ 42 w 80"/>
                <a:gd name="T11" fmla="*/ 0 h 107"/>
                <a:gd name="T12" fmla="*/ 74 w 80"/>
                <a:gd name="T13" fmla="*/ 8 h 107"/>
                <a:gd name="T14" fmla="*/ 74 w 80"/>
                <a:gd name="T15" fmla="*/ 24 h 107"/>
                <a:gd name="T16" fmla="*/ 70 w 80"/>
                <a:gd name="T17" fmla="*/ 24 h 107"/>
                <a:gd name="T18" fmla="*/ 42 w 80"/>
                <a:gd name="T19" fmla="*/ 12 h 107"/>
                <a:gd name="T20" fmla="*/ 17 w 80"/>
                <a:gd name="T21" fmla="*/ 26 h 107"/>
                <a:gd name="T22" fmla="*/ 80 w 80"/>
                <a:gd name="T23" fmla="*/ 77 h 107"/>
                <a:gd name="T24" fmla="*/ 39 w 80"/>
                <a:gd name="T25" fmla="*/ 107 h 107"/>
                <a:gd name="T26" fmla="*/ 0 w 80"/>
                <a:gd name="T27" fmla="*/ 95 h 107"/>
                <a:gd name="T28" fmla="*/ 0 w 80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7">
                  <a:moveTo>
                    <a:pt x="0" y="79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1" y="87"/>
                    <a:pt x="26" y="94"/>
                    <a:pt x="39" y="94"/>
                  </a:cubicBezTo>
                  <a:cubicBezTo>
                    <a:pt x="55" y="94"/>
                    <a:pt x="64" y="89"/>
                    <a:pt x="64" y="78"/>
                  </a:cubicBezTo>
                  <a:cubicBezTo>
                    <a:pt x="64" y="57"/>
                    <a:pt x="1" y="64"/>
                    <a:pt x="1" y="29"/>
                  </a:cubicBezTo>
                  <a:cubicBezTo>
                    <a:pt x="1" y="11"/>
                    <a:pt x="14" y="0"/>
                    <a:pt x="42" y="0"/>
                  </a:cubicBezTo>
                  <a:cubicBezTo>
                    <a:pt x="57" y="0"/>
                    <a:pt x="69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6" y="20"/>
                    <a:pt x="56" y="12"/>
                    <a:pt x="42" y="12"/>
                  </a:cubicBezTo>
                  <a:cubicBezTo>
                    <a:pt x="24" y="12"/>
                    <a:pt x="17" y="18"/>
                    <a:pt x="17" y="26"/>
                  </a:cubicBezTo>
                  <a:cubicBezTo>
                    <a:pt x="17" y="51"/>
                    <a:pt x="80" y="41"/>
                    <a:pt x="80" y="77"/>
                  </a:cubicBezTo>
                  <a:cubicBezTo>
                    <a:pt x="80" y="96"/>
                    <a:pt x="68" y="107"/>
                    <a:pt x="39" y="107"/>
                  </a:cubicBezTo>
                  <a:cubicBezTo>
                    <a:pt x="23" y="107"/>
                    <a:pt x="10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6">
              <a:extLst>
                <a:ext uri="{FF2B5EF4-FFF2-40B4-BE49-F238E27FC236}">
                  <a16:creationId xmlns:a16="http://schemas.microsoft.com/office/drawing/2014/main" id="{D0E404A6-6B13-4186-947E-EC02CCA3A45F}"/>
                </a:ext>
              </a:extLst>
            </p:cNvPr>
            <p:cNvSpPr>
              <a:spLocks noEditPoints="1"/>
            </p:cNvSpPr>
            <p:nvPr userDrawn="1">
              <p:custDataLst>
                <p:tags r:id="rId45"/>
              </p:custDataLst>
            </p:nvPr>
          </p:nvSpPr>
          <p:spPr bwMode="auto">
            <a:xfrm>
              <a:off x="6621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8 w 97"/>
                <a:gd name="T9" fmla="*/ 83 h 108"/>
                <a:gd name="T10" fmla="*/ 92 w 97"/>
                <a:gd name="T11" fmla="*/ 83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4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3"/>
                    <a:pt x="17" y="68"/>
                    <a:pt x="19" y="72"/>
                  </a:cubicBezTo>
                  <a:cubicBezTo>
                    <a:pt x="25" y="86"/>
                    <a:pt x="36" y="94"/>
                    <a:pt x="55" y="94"/>
                  </a:cubicBezTo>
                  <a:cubicBezTo>
                    <a:pt x="65" y="94"/>
                    <a:pt x="78" y="90"/>
                    <a:pt x="88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4"/>
                    <a:pt x="49" y="14"/>
                  </a:cubicBezTo>
                  <a:cubicBezTo>
                    <a:pt x="30" y="14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7">
              <a:extLst>
                <a:ext uri="{FF2B5EF4-FFF2-40B4-BE49-F238E27FC236}">
                  <a16:creationId xmlns:a16="http://schemas.microsoft.com/office/drawing/2014/main" id="{4898EECF-F2F3-468D-B380-673B07C38A14}"/>
                </a:ext>
              </a:extLst>
            </p:cNvPr>
            <p:cNvSpPr/>
            <p:nvPr userDrawn="1">
              <p:custDataLst>
                <p:tags r:id="rId46"/>
              </p:custDataLst>
            </p:nvPr>
          </p:nvSpPr>
          <p:spPr bwMode="auto">
            <a:xfrm>
              <a:off x="6841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8">
              <a:extLst>
                <a:ext uri="{FF2B5EF4-FFF2-40B4-BE49-F238E27FC236}">
                  <a16:creationId xmlns:a16="http://schemas.microsoft.com/office/drawing/2014/main" id="{BFDD9270-6EEC-46D4-B2EA-B950C0B2509D}"/>
                </a:ext>
              </a:extLst>
            </p:cNvPr>
            <p:cNvSpPr/>
            <p:nvPr userDrawn="1">
              <p:custDataLst>
                <p:tags r:id="rId47"/>
              </p:custDataLst>
            </p:nvPr>
          </p:nvSpPr>
          <p:spPr bwMode="auto">
            <a:xfrm>
              <a:off x="6995" y="2074"/>
              <a:ext cx="101" cy="139"/>
            </a:xfrm>
            <a:custGeom>
              <a:avLst/>
              <a:gdLst>
                <a:gd name="T0" fmla="*/ 0 w 79"/>
                <a:gd name="T1" fmla="*/ 79 h 107"/>
                <a:gd name="T2" fmla="*/ 5 w 79"/>
                <a:gd name="T3" fmla="*/ 79 h 107"/>
                <a:gd name="T4" fmla="*/ 38 w 79"/>
                <a:gd name="T5" fmla="*/ 94 h 107"/>
                <a:gd name="T6" fmla="*/ 63 w 79"/>
                <a:gd name="T7" fmla="*/ 78 h 107"/>
                <a:gd name="T8" fmla="*/ 0 w 79"/>
                <a:gd name="T9" fmla="*/ 29 h 107"/>
                <a:gd name="T10" fmla="*/ 41 w 79"/>
                <a:gd name="T11" fmla="*/ 0 h 107"/>
                <a:gd name="T12" fmla="*/ 74 w 79"/>
                <a:gd name="T13" fmla="*/ 8 h 107"/>
                <a:gd name="T14" fmla="*/ 74 w 79"/>
                <a:gd name="T15" fmla="*/ 24 h 107"/>
                <a:gd name="T16" fmla="*/ 69 w 79"/>
                <a:gd name="T17" fmla="*/ 24 h 107"/>
                <a:gd name="T18" fmla="*/ 41 w 79"/>
                <a:gd name="T19" fmla="*/ 12 h 107"/>
                <a:gd name="T20" fmla="*/ 16 w 79"/>
                <a:gd name="T21" fmla="*/ 26 h 107"/>
                <a:gd name="T22" fmla="*/ 79 w 79"/>
                <a:gd name="T23" fmla="*/ 77 h 107"/>
                <a:gd name="T24" fmla="*/ 38 w 79"/>
                <a:gd name="T25" fmla="*/ 107 h 107"/>
                <a:gd name="T26" fmla="*/ 0 w 79"/>
                <a:gd name="T27" fmla="*/ 95 h 107"/>
                <a:gd name="T28" fmla="*/ 0 w 79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7">
                  <a:moveTo>
                    <a:pt x="0" y="79"/>
                  </a:moveTo>
                  <a:cubicBezTo>
                    <a:pt x="5" y="79"/>
                    <a:pt x="5" y="79"/>
                    <a:pt x="5" y="79"/>
                  </a:cubicBezTo>
                  <a:cubicBezTo>
                    <a:pt x="11" y="87"/>
                    <a:pt x="25" y="94"/>
                    <a:pt x="38" y="94"/>
                  </a:cubicBezTo>
                  <a:cubicBezTo>
                    <a:pt x="55" y="94"/>
                    <a:pt x="63" y="89"/>
                    <a:pt x="63" y="78"/>
                  </a:cubicBezTo>
                  <a:cubicBezTo>
                    <a:pt x="63" y="57"/>
                    <a:pt x="0" y="64"/>
                    <a:pt x="0" y="29"/>
                  </a:cubicBezTo>
                  <a:cubicBezTo>
                    <a:pt x="0" y="11"/>
                    <a:pt x="13" y="0"/>
                    <a:pt x="41" y="0"/>
                  </a:cubicBezTo>
                  <a:cubicBezTo>
                    <a:pt x="57" y="0"/>
                    <a:pt x="68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5" y="20"/>
                    <a:pt x="56" y="12"/>
                    <a:pt x="41" y="12"/>
                  </a:cubicBezTo>
                  <a:cubicBezTo>
                    <a:pt x="24" y="12"/>
                    <a:pt x="16" y="18"/>
                    <a:pt x="16" y="26"/>
                  </a:cubicBezTo>
                  <a:cubicBezTo>
                    <a:pt x="16" y="51"/>
                    <a:pt x="79" y="41"/>
                    <a:pt x="79" y="77"/>
                  </a:cubicBezTo>
                  <a:cubicBezTo>
                    <a:pt x="79" y="96"/>
                    <a:pt x="67" y="107"/>
                    <a:pt x="38" y="107"/>
                  </a:cubicBezTo>
                  <a:cubicBezTo>
                    <a:pt x="23" y="107"/>
                    <a:pt x="9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9">
              <a:extLst>
                <a:ext uri="{FF2B5EF4-FFF2-40B4-BE49-F238E27FC236}">
                  <a16:creationId xmlns:a16="http://schemas.microsoft.com/office/drawing/2014/main" id="{D2728335-C9E4-41F2-898D-A71B98408D96}"/>
                </a:ext>
              </a:extLst>
            </p:cNvPr>
            <p:cNvSpPr/>
            <p:nvPr userDrawn="1">
              <p:custDataLst>
                <p:tags r:id="rId48"/>
              </p:custDataLst>
            </p:nvPr>
          </p:nvSpPr>
          <p:spPr bwMode="auto">
            <a:xfrm>
              <a:off x="71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2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50">
              <a:extLst>
                <a:ext uri="{FF2B5EF4-FFF2-40B4-BE49-F238E27FC236}">
                  <a16:creationId xmlns:a16="http://schemas.microsoft.com/office/drawing/2014/main" id="{B7DB4142-13A8-4841-BE5C-9FE0B8295247}"/>
                </a:ext>
              </a:extLst>
            </p:cNvPr>
            <p:cNvSpPr>
              <a:spLocks noEditPoints="1"/>
            </p:cNvSpPr>
            <p:nvPr userDrawn="1">
              <p:custDataLst>
                <p:tags r:id="rId49"/>
              </p:custDataLst>
            </p:nvPr>
          </p:nvSpPr>
          <p:spPr bwMode="auto">
            <a:xfrm>
              <a:off x="7203" y="2073"/>
              <a:ext cx="134" cy="140"/>
            </a:xfrm>
            <a:custGeom>
              <a:avLst/>
              <a:gdLst>
                <a:gd name="T0" fmla="*/ 51 w 104"/>
                <a:gd name="T1" fmla="*/ 0 h 108"/>
                <a:gd name="T2" fmla="*/ 104 w 104"/>
                <a:gd name="T3" fmla="*/ 53 h 108"/>
                <a:gd name="T4" fmla="*/ 51 w 104"/>
                <a:gd name="T5" fmla="*/ 108 h 108"/>
                <a:gd name="T6" fmla="*/ 0 w 104"/>
                <a:gd name="T7" fmla="*/ 54 h 108"/>
                <a:gd name="T8" fmla="*/ 51 w 104"/>
                <a:gd name="T9" fmla="*/ 0 h 108"/>
                <a:gd name="T10" fmla="*/ 51 w 104"/>
                <a:gd name="T11" fmla="*/ 94 h 108"/>
                <a:gd name="T12" fmla="*/ 87 w 104"/>
                <a:gd name="T13" fmla="*/ 54 h 108"/>
                <a:gd name="T14" fmla="*/ 51 w 104"/>
                <a:gd name="T15" fmla="*/ 13 h 108"/>
                <a:gd name="T16" fmla="*/ 16 w 104"/>
                <a:gd name="T17" fmla="*/ 54 h 108"/>
                <a:gd name="T18" fmla="*/ 51 w 104"/>
                <a:gd name="T19" fmla="*/ 9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8">
                  <a:moveTo>
                    <a:pt x="51" y="0"/>
                  </a:moveTo>
                  <a:cubicBezTo>
                    <a:pt x="83" y="0"/>
                    <a:pt x="104" y="21"/>
                    <a:pt x="104" y="53"/>
                  </a:cubicBezTo>
                  <a:cubicBezTo>
                    <a:pt x="104" y="87"/>
                    <a:pt x="84" y="108"/>
                    <a:pt x="51" y="108"/>
                  </a:cubicBezTo>
                  <a:cubicBezTo>
                    <a:pt x="20" y="108"/>
                    <a:pt x="0" y="86"/>
                    <a:pt x="0" y="54"/>
                  </a:cubicBezTo>
                  <a:cubicBezTo>
                    <a:pt x="0" y="21"/>
                    <a:pt x="20" y="0"/>
                    <a:pt x="51" y="0"/>
                  </a:cubicBezTo>
                  <a:close/>
                  <a:moveTo>
                    <a:pt x="51" y="94"/>
                  </a:moveTo>
                  <a:cubicBezTo>
                    <a:pt x="71" y="94"/>
                    <a:pt x="87" y="79"/>
                    <a:pt x="87" y="54"/>
                  </a:cubicBezTo>
                  <a:cubicBezTo>
                    <a:pt x="87" y="28"/>
                    <a:pt x="72" y="13"/>
                    <a:pt x="51" y="13"/>
                  </a:cubicBezTo>
                  <a:cubicBezTo>
                    <a:pt x="33" y="13"/>
                    <a:pt x="16" y="28"/>
                    <a:pt x="16" y="54"/>
                  </a:cubicBezTo>
                  <a:cubicBezTo>
                    <a:pt x="16" y="79"/>
                    <a:pt x="33" y="94"/>
                    <a:pt x="51" y="94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51">
              <a:extLst>
                <a:ext uri="{FF2B5EF4-FFF2-40B4-BE49-F238E27FC236}">
                  <a16:creationId xmlns:a16="http://schemas.microsoft.com/office/drawing/2014/main" id="{89F6BD9D-EB66-4554-92FC-3C3FDC4885FD}"/>
                </a:ext>
              </a:extLst>
            </p:cNvPr>
            <p:cNvSpPr/>
            <p:nvPr userDrawn="1">
              <p:custDataLst>
                <p:tags r:id="rId50"/>
              </p:custDataLst>
            </p:nvPr>
          </p:nvSpPr>
          <p:spPr bwMode="auto">
            <a:xfrm>
              <a:off x="7364" y="2074"/>
              <a:ext cx="119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3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5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52">
              <a:extLst>
                <a:ext uri="{FF2B5EF4-FFF2-40B4-BE49-F238E27FC236}">
                  <a16:creationId xmlns:a16="http://schemas.microsoft.com/office/drawing/2014/main" id="{7D80413E-05F0-4D2B-B11E-772F8D9C9573}"/>
                </a:ext>
              </a:extLst>
            </p:cNvPr>
            <p:cNvSpPr>
              <a:spLocks noEditPoints="1"/>
            </p:cNvSpPr>
            <p:nvPr userDrawn="1">
              <p:custDataLst>
                <p:tags r:id="rId51"/>
              </p:custDataLst>
            </p:nvPr>
          </p:nvSpPr>
          <p:spPr bwMode="auto">
            <a:xfrm>
              <a:off x="7516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53">
              <a:extLst>
                <a:ext uri="{FF2B5EF4-FFF2-40B4-BE49-F238E27FC236}">
                  <a16:creationId xmlns:a16="http://schemas.microsoft.com/office/drawing/2014/main" id="{191B2745-8AF2-4652-AA63-65AD87122B2E}"/>
                </a:ext>
              </a:extLst>
            </p:cNvPr>
            <p:cNvSpPr>
              <a:spLocks noEditPoints="1"/>
            </p:cNvSpPr>
            <p:nvPr userDrawn="1">
              <p:custDataLst>
                <p:tags r:id="rId52"/>
              </p:custDataLst>
            </p:nvPr>
          </p:nvSpPr>
          <p:spPr bwMode="auto">
            <a:xfrm>
              <a:off x="7565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5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4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6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50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8"/>
                    <a:pt x="40" y="42"/>
                  </a:cubicBezTo>
                  <a:cubicBezTo>
                    <a:pt x="47" y="40"/>
                    <a:pt x="63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5"/>
                    <a:pt x="44" y="15"/>
                  </a:cubicBezTo>
                  <a:cubicBezTo>
                    <a:pt x="29" y="15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4" y="53"/>
                    <a:pt x="51" y="55"/>
                    <a:pt x="46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13321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phRight_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7" y="658800"/>
            <a:ext cx="5472113" cy="2770199"/>
          </a:xfrm>
        </p:spPr>
        <p:txBody>
          <a:bodyPr/>
          <a:lstStyle>
            <a:lvl1pPr>
              <a:defRPr>
                <a:solidFill>
                  <a:srgbClr val="0000F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  <p:custDataLst>
              <p:tags r:id="rId2"/>
            </p:custDataLst>
          </p:nvPr>
        </p:nvSpPr>
        <p:spPr>
          <a:xfrm>
            <a:off x="623887" y="5437188"/>
            <a:ext cx="5472112" cy="800100"/>
          </a:xfrm>
        </p:spPr>
        <p:txBody>
          <a:bodyPr wrap="square" bIns="0" anchor="b" anchorCtr="0"/>
          <a:lstStyle>
            <a:lvl1pPr marL="0" indent="0" algn="l">
              <a:buClr>
                <a:schemeClr val="bg1"/>
              </a:buClr>
              <a:buNone/>
              <a:defRPr sz="1200">
                <a:solidFill>
                  <a:srgbClr val="0000F0"/>
                </a:solidFill>
              </a:defRPr>
            </a:lvl1pPr>
            <a:lvl2pPr marL="27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2pPr>
            <a:lvl3pPr marL="54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3pPr>
            <a:lvl4pPr marL="90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Source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D401E65-8FDD-4960-8AF1-DE676A90F8F8}"/>
              </a:ext>
            </a:extLst>
          </p:cNvPr>
          <p:cNvGrpSpPr>
            <a:grpSpLocks noChangeAspect="1"/>
          </p:cNvGrpSpPr>
          <p:nvPr userDrawn="1">
            <p:custDataLst>
              <p:tags r:id="rId3"/>
            </p:custDataLst>
          </p:nvPr>
        </p:nvGrpSpPr>
        <p:grpSpPr>
          <a:xfrm>
            <a:off x="7913089" y="6466809"/>
            <a:ext cx="4015386" cy="154800"/>
            <a:chOff x="1" y="2013"/>
            <a:chExt cx="7678" cy="296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19AB860E-4599-4468-949C-1F0C89859004}"/>
                </a:ext>
              </a:extLst>
            </p:cNvPr>
            <p:cNvSpPr/>
            <p:nvPr userDrawn="1">
              <p:custDataLst>
                <p:tags r:id="rId4"/>
              </p:custDataLst>
            </p:nvPr>
          </p:nvSpPr>
          <p:spPr bwMode="auto">
            <a:xfrm>
              <a:off x="1184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0A492A63-E7EB-46DF-A3B9-3F24E1E98236}"/>
                </a:ext>
              </a:extLst>
            </p:cNvPr>
            <p:cNvSpPr/>
            <p:nvPr userDrawn="1">
              <p:custDataLst>
                <p:tags r:id="rId5"/>
              </p:custDataLst>
            </p:nvPr>
          </p:nvSpPr>
          <p:spPr bwMode="auto">
            <a:xfrm>
              <a:off x="132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EB5D3BAB-A3F2-4072-91E3-250D7D9A253F}"/>
                </a:ext>
              </a:extLst>
            </p:cNvPr>
            <p:cNvSpPr/>
            <p:nvPr userDrawn="1">
              <p:custDataLst>
                <p:tags r:id="rId6"/>
              </p:custDataLst>
            </p:nvPr>
          </p:nvSpPr>
          <p:spPr bwMode="auto">
            <a:xfrm>
              <a:off x="14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4DB2F578-4D11-4712-A58F-DB0592F6BAF9}"/>
                </a:ext>
              </a:extLst>
            </p:cNvPr>
            <p:cNvSpPr>
              <a:spLocks noEditPoints="1"/>
            </p:cNvSpPr>
            <p:nvPr userDrawn="1">
              <p:custDataLst>
                <p:tags r:id="rId7"/>
              </p:custDataLst>
            </p:nvPr>
          </p:nvSpPr>
          <p:spPr bwMode="auto">
            <a:xfrm>
              <a:off x="1504" y="2073"/>
              <a:ext cx="124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4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8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5" y="108"/>
                    <a:pt x="54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8" y="13"/>
                  </a:cubicBezTo>
                  <a:cubicBezTo>
                    <a:pt x="29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5C79BF8E-27DB-492C-AB8E-6A238A690C77}"/>
                </a:ext>
              </a:extLst>
            </p:cNvPr>
            <p:cNvSpPr/>
            <p:nvPr userDrawn="1">
              <p:custDataLst>
                <p:tags r:id="rId8"/>
              </p:custDataLst>
            </p:nvPr>
          </p:nvSpPr>
          <p:spPr bwMode="auto">
            <a:xfrm>
              <a:off x="1638" y="2076"/>
              <a:ext cx="134" cy="133"/>
            </a:xfrm>
            <a:custGeom>
              <a:avLst/>
              <a:gdLst>
                <a:gd name="T0" fmla="*/ 134 w 134"/>
                <a:gd name="T1" fmla="*/ 0 h 133"/>
                <a:gd name="T2" fmla="*/ 134 w 134"/>
                <a:gd name="T3" fmla="*/ 6 h 133"/>
                <a:gd name="T4" fmla="*/ 79 w 134"/>
                <a:gd name="T5" fmla="*/ 133 h 133"/>
                <a:gd name="T6" fmla="*/ 54 w 134"/>
                <a:gd name="T7" fmla="*/ 133 h 133"/>
                <a:gd name="T8" fmla="*/ 0 w 134"/>
                <a:gd name="T9" fmla="*/ 6 h 133"/>
                <a:gd name="T10" fmla="*/ 0 w 134"/>
                <a:gd name="T11" fmla="*/ 0 h 133"/>
                <a:gd name="T12" fmla="*/ 20 w 134"/>
                <a:gd name="T13" fmla="*/ 0 h 133"/>
                <a:gd name="T14" fmla="*/ 60 w 134"/>
                <a:gd name="T15" fmla="*/ 100 h 133"/>
                <a:gd name="T16" fmla="*/ 64 w 134"/>
                <a:gd name="T17" fmla="*/ 114 h 133"/>
                <a:gd name="T18" fmla="*/ 68 w 134"/>
                <a:gd name="T19" fmla="*/ 114 h 133"/>
                <a:gd name="T20" fmla="*/ 73 w 134"/>
                <a:gd name="T21" fmla="*/ 101 h 133"/>
                <a:gd name="T22" fmla="*/ 113 w 134"/>
                <a:gd name="T23" fmla="*/ 0 h 133"/>
                <a:gd name="T24" fmla="*/ 134 w 134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3">
                  <a:moveTo>
                    <a:pt x="134" y="0"/>
                  </a:moveTo>
                  <a:lnTo>
                    <a:pt x="134" y="6"/>
                  </a:lnTo>
                  <a:lnTo>
                    <a:pt x="79" y="133"/>
                  </a:lnTo>
                  <a:lnTo>
                    <a:pt x="54" y="133"/>
                  </a:lnTo>
                  <a:lnTo>
                    <a:pt x="0" y="6"/>
                  </a:lnTo>
                  <a:lnTo>
                    <a:pt x="0" y="0"/>
                  </a:lnTo>
                  <a:lnTo>
                    <a:pt x="20" y="0"/>
                  </a:lnTo>
                  <a:lnTo>
                    <a:pt x="60" y="100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3" y="101"/>
                  </a:lnTo>
                  <a:lnTo>
                    <a:pt x="113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156969FD-323F-4816-9906-D447940917E2}"/>
                </a:ext>
              </a:extLst>
            </p:cNvPr>
            <p:cNvSpPr>
              <a:spLocks noEditPoint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1781" y="2017"/>
              <a:ext cx="134" cy="196"/>
            </a:xfrm>
            <a:custGeom>
              <a:avLst/>
              <a:gdLst>
                <a:gd name="T0" fmla="*/ 52 w 104"/>
                <a:gd name="T1" fmla="*/ 43 h 151"/>
                <a:gd name="T2" fmla="*/ 104 w 104"/>
                <a:gd name="T3" fmla="*/ 96 h 151"/>
                <a:gd name="T4" fmla="*/ 52 w 104"/>
                <a:gd name="T5" fmla="*/ 151 h 151"/>
                <a:gd name="T6" fmla="*/ 0 w 104"/>
                <a:gd name="T7" fmla="*/ 97 h 151"/>
                <a:gd name="T8" fmla="*/ 52 w 104"/>
                <a:gd name="T9" fmla="*/ 43 h 151"/>
                <a:gd name="T10" fmla="*/ 52 w 104"/>
                <a:gd name="T11" fmla="*/ 137 h 151"/>
                <a:gd name="T12" fmla="*/ 87 w 104"/>
                <a:gd name="T13" fmla="*/ 97 h 151"/>
                <a:gd name="T14" fmla="*/ 52 w 104"/>
                <a:gd name="T15" fmla="*/ 56 h 151"/>
                <a:gd name="T16" fmla="*/ 17 w 104"/>
                <a:gd name="T17" fmla="*/ 97 h 151"/>
                <a:gd name="T18" fmla="*/ 52 w 104"/>
                <a:gd name="T19" fmla="*/ 137 h 151"/>
                <a:gd name="T20" fmla="*/ 67 w 104"/>
                <a:gd name="T21" fmla="*/ 10 h 151"/>
                <a:gd name="T22" fmla="*/ 75 w 104"/>
                <a:gd name="T23" fmla="*/ 2 h 151"/>
                <a:gd name="T24" fmla="*/ 86 w 104"/>
                <a:gd name="T25" fmla="*/ 5 h 151"/>
                <a:gd name="T26" fmla="*/ 66 w 104"/>
                <a:gd name="T27" fmla="*/ 22 h 151"/>
                <a:gd name="T28" fmla="*/ 38 w 104"/>
                <a:gd name="T29" fmla="*/ 12 h 151"/>
                <a:gd name="T30" fmla="*/ 28 w 104"/>
                <a:gd name="T31" fmla="*/ 20 h 151"/>
                <a:gd name="T32" fmla="*/ 18 w 104"/>
                <a:gd name="T33" fmla="*/ 15 h 151"/>
                <a:gd name="T34" fmla="*/ 39 w 104"/>
                <a:gd name="T35" fmla="*/ 0 h 151"/>
                <a:gd name="T36" fmla="*/ 67 w 104"/>
                <a:gd name="T37" fmla="*/ 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1">
                  <a:moveTo>
                    <a:pt x="52" y="43"/>
                  </a:moveTo>
                  <a:cubicBezTo>
                    <a:pt x="83" y="43"/>
                    <a:pt x="104" y="64"/>
                    <a:pt x="104" y="96"/>
                  </a:cubicBezTo>
                  <a:cubicBezTo>
                    <a:pt x="104" y="130"/>
                    <a:pt x="84" y="151"/>
                    <a:pt x="52" y="151"/>
                  </a:cubicBezTo>
                  <a:cubicBezTo>
                    <a:pt x="20" y="151"/>
                    <a:pt x="0" y="129"/>
                    <a:pt x="0" y="97"/>
                  </a:cubicBezTo>
                  <a:cubicBezTo>
                    <a:pt x="0" y="64"/>
                    <a:pt x="21" y="43"/>
                    <a:pt x="52" y="43"/>
                  </a:cubicBezTo>
                  <a:close/>
                  <a:moveTo>
                    <a:pt x="52" y="137"/>
                  </a:moveTo>
                  <a:cubicBezTo>
                    <a:pt x="72" y="137"/>
                    <a:pt x="87" y="122"/>
                    <a:pt x="87" y="97"/>
                  </a:cubicBezTo>
                  <a:cubicBezTo>
                    <a:pt x="87" y="71"/>
                    <a:pt x="72" y="56"/>
                    <a:pt x="52" y="56"/>
                  </a:cubicBezTo>
                  <a:cubicBezTo>
                    <a:pt x="33" y="56"/>
                    <a:pt x="17" y="71"/>
                    <a:pt x="17" y="97"/>
                  </a:cubicBezTo>
                  <a:cubicBezTo>
                    <a:pt x="17" y="122"/>
                    <a:pt x="33" y="137"/>
                    <a:pt x="52" y="137"/>
                  </a:cubicBezTo>
                  <a:close/>
                  <a:moveTo>
                    <a:pt x="67" y="10"/>
                  </a:moveTo>
                  <a:cubicBezTo>
                    <a:pt x="70" y="10"/>
                    <a:pt x="74" y="7"/>
                    <a:pt x="75" y="2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3" y="16"/>
                    <a:pt x="76" y="22"/>
                    <a:pt x="66" y="22"/>
                  </a:cubicBezTo>
                  <a:cubicBezTo>
                    <a:pt x="51" y="22"/>
                    <a:pt x="47" y="12"/>
                    <a:pt x="38" y="12"/>
                  </a:cubicBezTo>
                  <a:cubicBezTo>
                    <a:pt x="35" y="12"/>
                    <a:pt x="30" y="12"/>
                    <a:pt x="28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3"/>
                    <a:pt x="30" y="0"/>
                    <a:pt x="39" y="0"/>
                  </a:cubicBezTo>
                  <a:cubicBezTo>
                    <a:pt x="52" y="0"/>
                    <a:pt x="56" y="10"/>
                    <a:pt x="67" y="10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5F1415F0-D10E-4693-BA11-0FEDA19BEC0A}"/>
                </a:ext>
              </a:extLst>
            </p:cNvPr>
            <p:cNvSpPr/>
            <p:nvPr userDrawn="1">
              <p:custDataLst>
                <p:tags r:id="rId10"/>
              </p:custDataLst>
            </p:nvPr>
          </p:nvSpPr>
          <p:spPr bwMode="auto">
            <a:xfrm>
              <a:off x="1929" y="2030"/>
              <a:ext cx="72" cy="179"/>
            </a:xfrm>
            <a:custGeom>
              <a:avLst/>
              <a:gdLst>
                <a:gd name="T0" fmla="*/ 32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2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2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2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12">
              <a:extLst>
                <a:ext uri="{FF2B5EF4-FFF2-40B4-BE49-F238E27FC236}">
                  <a16:creationId xmlns:a16="http://schemas.microsoft.com/office/drawing/2014/main" id="{1D4A69FC-5F86-4687-AB17-56EC90FABCA6}"/>
                </a:ext>
              </a:extLst>
            </p:cNvPr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2030" y="2013"/>
              <a:ext cx="21" cy="196"/>
            </a:xfrm>
            <a:prstGeom prst="rect">
              <a:avLst/>
            </a:pr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B3A382C6-B3E6-4180-9E33-9299094A465C}"/>
                </a:ext>
              </a:extLst>
            </p:cNvPr>
            <p:cNvSpPr/>
            <p:nvPr userDrawn="1">
              <p:custDataLst>
                <p:tags r:id="rId12"/>
              </p:custDataLst>
            </p:nvPr>
          </p:nvSpPr>
          <p:spPr bwMode="auto">
            <a:xfrm>
              <a:off x="2086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40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7391B250-3ADA-4315-AD14-C113A97E0133}"/>
                </a:ext>
              </a:extLst>
            </p:cNvPr>
            <p:cNvSpPr/>
            <p:nvPr userDrawn="1">
              <p:custDataLst>
                <p:tags r:id="rId13"/>
              </p:custDataLst>
            </p:nvPr>
          </p:nvSpPr>
          <p:spPr bwMode="auto">
            <a:xfrm>
              <a:off x="2234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8DEBE657-9959-45AD-B1F6-4CBA0BD2DC1F}"/>
                </a:ext>
              </a:extLst>
            </p:cNvPr>
            <p:cNvSpPr>
              <a:spLocks noEditPoint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2353" y="2073"/>
              <a:ext cx="126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2 h 108"/>
                <a:gd name="T10" fmla="*/ 93 w 98"/>
                <a:gd name="T11" fmla="*/ 82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3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2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3"/>
                    <a:pt x="49" y="13"/>
                  </a:cubicBezTo>
                  <a:cubicBezTo>
                    <a:pt x="30" y="13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6">
              <a:extLst>
                <a:ext uri="{FF2B5EF4-FFF2-40B4-BE49-F238E27FC236}">
                  <a16:creationId xmlns:a16="http://schemas.microsoft.com/office/drawing/2014/main" id="{280F3580-536F-470E-9107-22F20BF37D98}"/>
                </a:ext>
              </a:extLst>
            </p:cNvPr>
            <p:cNvSpPr>
              <a:spLocks noEditPoint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2561" y="2020"/>
              <a:ext cx="174" cy="189"/>
            </a:xfrm>
            <a:custGeom>
              <a:avLst/>
              <a:gdLst>
                <a:gd name="T0" fmla="*/ 70 w 174"/>
                <a:gd name="T1" fmla="*/ 0 h 189"/>
                <a:gd name="T2" fmla="*/ 105 w 174"/>
                <a:gd name="T3" fmla="*/ 0 h 189"/>
                <a:gd name="T4" fmla="*/ 174 w 174"/>
                <a:gd name="T5" fmla="*/ 183 h 189"/>
                <a:gd name="T6" fmla="*/ 174 w 174"/>
                <a:gd name="T7" fmla="*/ 189 h 189"/>
                <a:gd name="T8" fmla="*/ 152 w 174"/>
                <a:gd name="T9" fmla="*/ 189 h 189"/>
                <a:gd name="T10" fmla="*/ 127 w 174"/>
                <a:gd name="T11" fmla="*/ 122 h 189"/>
                <a:gd name="T12" fmla="*/ 45 w 174"/>
                <a:gd name="T13" fmla="*/ 122 h 189"/>
                <a:gd name="T14" fmla="*/ 21 w 174"/>
                <a:gd name="T15" fmla="*/ 189 h 189"/>
                <a:gd name="T16" fmla="*/ 0 w 174"/>
                <a:gd name="T17" fmla="*/ 189 h 189"/>
                <a:gd name="T18" fmla="*/ 0 w 174"/>
                <a:gd name="T19" fmla="*/ 183 h 189"/>
                <a:gd name="T20" fmla="*/ 70 w 174"/>
                <a:gd name="T21" fmla="*/ 0 h 189"/>
                <a:gd name="T22" fmla="*/ 53 w 174"/>
                <a:gd name="T23" fmla="*/ 102 h 189"/>
                <a:gd name="T24" fmla="*/ 119 w 174"/>
                <a:gd name="T25" fmla="*/ 102 h 189"/>
                <a:gd name="T26" fmla="*/ 90 w 174"/>
                <a:gd name="T27" fmla="*/ 27 h 189"/>
                <a:gd name="T28" fmla="*/ 87 w 174"/>
                <a:gd name="T29" fmla="*/ 15 h 189"/>
                <a:gd name="T30" fmla="*/ 85 w 174"/>
                <a:gd name="T31" fmla="*/ 15 h 189"/>
                <a:gd name="T32" fmla="*/ 81 w 174"/>
                <a:gd name="T33" fmla="*/ 27 h 189"/>
                <a:gd name="T34" fmla="*/ 53 w 174"/>
                <a:gd name="T35" fmla="*/ 10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189">
                  <a:moveTo>
                    <a:pt x="70" y="0"/>
                  </a:moveTo>
                  <a:lnTo>
                    <a:pt x="105" y="0"/>
                  </a:lnTo>
                  <a:lnTo>
                    <a:pt x="174" y="183"/>
                  </a:lnTo>
                  <a:lnTo>
                    <a:pt x="174" y="189"/>
                  </a:lnTo>
                  <a:lnTo>
                    <a:pt x="152" y="189"/>
                  </a:lnTo>
                  <a:lnTo>
                    <a:pt x="127" y="122"/>
                  </a:lnTo>
                  <a:lnTo>
                    <a:pt x="45" y="122"/>
                  </a:lnTo>
                  <a:lnTo>
                    <a:pt x="21" y="189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70" y="0"/>
                  </a:lnTo>
                  <a:close/>
                  <a:moveTo>
                    <a:pt x="53" y="102"/>
                  </a:moveTo>
                  <a:lnTo>
                    <a:pt x="119" y="102"/>
                  </a:lnTo>
                  <a:lnTo>
                    <a:pt x="90" y="27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1" y="27"/>
                  </a:lnTo>
                  <a:lnTo>
                    <a:pt x="53" y="102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7">
              <a:extLst>
                <a:ext uri="{FF2B5EF4-FFF2-40B4-BE49-F238E27FC236}">
                  <a16:creationId xmlns:a16="http://schemas.microsoft.com/office/drawing/2014/main" id="{B5CEFA02-3855-4ACE-AEE5-4021AB2B1DA0}"/>
                </a:ext>
              </a:extLst>
            </p:cNvPr>
            <p:cNvSpPr/>
            <p:nvPr userDrawn="1">
              <p:custDataLst>
                <p:tags r:id="rId16"/>
              </p:custDataLst>
            </p:nvPr>
          </p:nvSpPr>
          <p:spPr bwMode="auto">
            <a:xfrm>
              <a:off x="2761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7 w 56"/>
                <a:gd name="T3" fmla="*/ 1 h 104"/>
                <a:gd name="T4" fmla="*/ 17 w 56"/>
                <a:gd name="T5" fmla="*/ 19 h 104"/>
                <a:gd name="T6" fmla="*/ 20 w 56"/>
                <a:gd name="T7" fmla="*/ 19 h 104"/>
                <a:gd name="T8" fmla="*/ 42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2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7"/>
                    <a:pt x="3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0" y="15"/>
                    <a:pt x="19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8">
              <a:extLst>
                <a:ext uri="{FF2B5EF4-FFF2-40B4-BE49-F238E27FC236}">
                  <a16:creationId xmlns:a16="http://schemas.microsoft.com/office/drawing/2014/main" id="{7FAAC2B9-A62F-454F-B814-9DECCCE804D8}"/>
                </a:ext>
              </a:extLst>
            </p:cNvPr>
            <p:cNvSpPr>
              <a:spLocks noEditPoint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2840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9">
              <a:extLst>
                <a:ext uri="{FF2B5EF4-FFF2-40B4-BE49-F238E27FC236}">
                  <a16:creationId xmlns:a16="http://schemas.microsoft.com/office/drawing/2014/main" id="{D1581F55-E94B-4458-A619-88C2E807F229}"/>
                </a:ext>
              </a:extLst>
            </p:cNvPr>
            <p:cNvSpPr/>
            <p:nvPr userDrawn="1">
              <p:custDataLst>
                <p:tags r:id="rId18"/>
              </p:custDataLst>
            </p:nvPr>
          </p:nvSpPr>
          <p:spPr bwMode="auto">
            <a:xfrm>
              <a:off x="2992" y="2074"/>
              <a:ext cx="117" cy="135"/>
            </a:xfrm>
            <a:custGeom>
              <a:avLst/>
              <a:gdLst>
                <a:gd name="T0" fmla="*/ 75 w 91"/>
                <a:gd name="T1" fmla="*/ 40 h 104"/>
                <a:gd name="T2" fmla="*/ 46 w 91"/>
                <a:gd name="T3" fmla="*/ 14 h 104"/>
                <a:gd name="T4" fmla="*/ 16 w 91"/>
                <a:gd name="T5" fmla="*/ 38 h 104"/>
                <a:gd name="T6" fmla="*/ 16 w 91"/>
                <a:gd name="T7" fmla="*/ 104 h 104"/>
                <a:gd name="T8" fmla="*/ 0 w 91"/>
                <a:gd name="T9" fmla="*/ 104 h 104"/>
                <a:gd name="T10" fmla="*/ 0 w 91"/>
                <a:gd name="T11" fmla="*/ 1 h 104"/>
                <a:gd name="T12" fmla="*/ 15 w 91"/>
                <a:gd name="T13" fmla="*/ 1 h 104"/>
                <a:gd name="T14" fmla="*/ 15 w 91"/>
                <a:gd name="T15" fmla="*/ 19 h 104"/>
                <a:gd name="T16" fmla="*/ 18 w 91"/>
                <a:gd name="T17" fmla="*/ 19 h 104"/>
                <a:gd name="T18" fmla="*/ 52 w 91"/>
                <a:gd name="T19" fmla="*/ 0 h 104"/>
                <a:gd name="T20" fmla="*/ 91 w 91"/>
                <a:gd name="T21" fmla="*/ 38 h 104"/>
                <a:gd name="T22" fmla="*/ 91 w 91"/>
                <a:gd name="T23" fmla="*/ 104 h 104"/>
                <a:gd name="T24" fmla="*/ 75 w 91"/>
                <a:gd name="T25" fmla="*/ 104 h 104"/>
                <a:gd name="T26" fmla="*/ 75 w 91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4">
                  <a:moveTo>
                    <a:pt x="75" y="40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4" y="14"/>
                    <a:pt x="16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8" y="0"/>
                    <a:pt x="52" y="0"/>
                  </a:cubicBezTo>
                  <a:cubicBezTo>
                    <a:pt x="75" y="0"/>
                    <a:pt x="91" y="11"/>
                    <a:pt x="91" y="38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0">
              <a:extLst>
                <a:ext uri="{FF2B5EF4-FFF2-40B4-BE49-F238E27FC236}">
                  <a16:creationId xmlns:a16="http://schemas.microsoft.com/office/drawing/2014/main" id="{E518C7C2-FBC2-4E4F-BB83-BC559874A623}"/>
                </a:ext>
              </a:extLst>
            </p:cNvPr>
            <p:cNvSpPr>
              <a:spLocks noEditPoint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3136" y="2015"/>
              <a:ext cx="129" cy="197"/>
            </a:xfrm>
            <a:custGeom>
              <a:avLst/>
              <a:gdLst>
                <a:gd name="T0" fmla="*/ 100 w 100"/>
                <a:gd name="T1" fmla="*/ 0 h 152"/>
                <a:gd name="T2" fmla="*/ 100 w 100"/>
                <a:gd name="T3" fmla="*/ 150 h 152"/>
                <a:gd name="T4" fmla="*/ 83 w 100"/>
                <a:gd name="T5" fmla="*/ 150 h 152"/>
                <a:gd name="T6" fmla="*/ 83 w 100"/>
                <a:gd name="T7" fmla="*/ 137 h 152"/>
                <a:gd name="T8" fmla="*/ 80 w 100"/>
                <a:gd name="T9" fmla="*/ 137 h 152"/>
                <a:gd name="T10" fmla="*/ 49 w 100"/>
                <a:gd name="T11" fmla="*/ 152 h 152"/>
                <a:gd name="T12" fmla="*/ 0 w 100"/>
                <a:gd name="T13" fmla="*/ 100 h 152"/>
                <a:gd name="T14" fmla="*/ 52 w 100"/>
                <a:gd name="T15" fmla="*/ 45 h 152"/>
                <a:gd name="T16" fmla="*/ 83 w 100"/>
                <a:gd name="T17" fmla="*/ 61 h 152"/>
                <a:gd name="T18" fmla="*/ 83 w 100"/>
                <a:gd name="T19" fmla="*/ 0 h 152"/>
                <a:gd name="T20" fmla="*/ 100 w 100"/>
                <a:gd name="T21" fmla="*/ 0 h 152"/>
                <a:gd name="T22" fmla="*/ 83 w 100"/>
                <a:gd name="T23" fmla="*/ 109 h 152"/>
                <a:gd name="T24" fmla="*/ 83 w 100"/>
                <a:gd name="T25" fmla="*/ 81 h 152"/>
                <a:gd name="T26" fmla="*/ 54 w 100"/>
                <a:gd name="T27" fmla="*/ 59 h 152"/>
                <a:gd name="T28" fmla="*/ 17 w 100"/>
                <a:gd name="T29" fmla="*/ 99 h 152"/>
                <a:gd name="T30" fmla="*/ 54 w 100"/>
                <a:gd name="T31" fmla="*/ 138 h 152"/>
                <a:gd name="T32" fmla="*/ 83 w 100"/>
                <a:gd name="T33" fmla="*/ 10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52">
                  <a:moveTo>
                    <a:pt x="100" y="0"/>
                  </a:moveTo>
                  <a:cubicBezTo>
                    <a:pt x="100" y="150"/>
                    <a:pt x="100" y="150"/>
                    <a:pt x="100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72" y="147"/>
                    <a:pt x="62" y="152"/>
                    <a:pt x="49" y="152"/>
                  </a:cubicBezTo>
                  <a:cubicBezTo>
                    <a:pt x="21" y="152"/>
                    <a:pt x="0" y="131"/>
                    <a:pt x="0" y="100"/>
                  </a:cubicBezTo>
                  <a:cubicBezTo>
                    <a:pt x="0" y="66"/>
                    <a:pt x="24" y="45"/>
                    <a:pt x="52" y="45"/>
                  </a:cubicBezTo>
                  <a:cubicBezTo>
                    <a:pt x="64" y="45"/>
                    <a:pt x="80" y="51"/>
                    <a:pt x="83" y="61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100" y="0"/>
                  </a:lnTo>
                  <a:close/>
                  <a:moveTo>
                    <a:pt x="83" y="109"/>
                  </a:moveTo>
                  <a:cubicBezTo>
                    <a:pt x="83" y="81"/>
                    <a:pt x="83" y="81"/>
                    <a:pt x="83" y="81"/>
                  </a:cubicBezTo>
                  <a:cubicBezTo>
                    <a:pt x="83" y="67"/>
                    <a:pt x="70" y="59"/>
                    <a:pt x="54" y="59"/>
                  </a:cubicBezTo>
                  <a:cubicBezTo>
                    <a:pt x="36" y="59"/>
                    <a:pt x="17" y="72"/>
                    <a:pt x="17" y="99"/>
                  </a:cubicBezTo>
                  <a:cubicBezTo>
                    <a:pt x="17" y="124"/>
                    <a:pt x="35" y="138"/>
                    <a:pt x="54" y="138"/>
                  </a:cubicBezTo>
                  <a:cubicBezTo>
                    <a:pt x="69" y="138"/>
                    <a:pt x="83" y="125"/>
                    <a:pt x="83" y="109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21A8B4AA-B8DF-4FF7-8512-CB8D6C5EAFBB}"/>
                </a:ext>
              </a:extLst>
            </p:cNvPr>
            <p:cNvSpPr>
              <a:spLocks noEditPoint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3293" y="2073"/>
              <a:ext cx="113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3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49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6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2">
              <a:extLst>
                <a:ext uri="{FF2B5EF4-FFF2-40B4-BE49-F238E27FC236}">
                  <a16:creationId xmlns:a16="http://schemas.microsoft.com/office/drawing/2014/main" id="{C2477EDF-44CF-4AE9-BDF2-848627D78707}"/>
                </a:ext>
              </a:extLst>
            </p:cNvPr>
            <p:cNvSpPr/>
            <p:nvPr userDrawn="1">
              <p:custDataLst>
                <p:tags r:id="rId21"/>
              </p:custDataLst>
            </p:nvPr>
          </p:nvSpPr>
          <p:spPr bwMode="auto">
            <a:xfrm>
              <a:off x="3441" y="2074"/>
              <a:ext cx="213" cy="135"/>
            </a:xfrm>
            <a:custGeom>
              <a:avLst/>
              <a:gdLst>
                <a:gd name="T0" fmla="*/ 75 w 165"/>
                <a:gd name="T1" fmla="*/ 38 h 104"/>
                <a:gd name="T2" fmla="*/ 46 w 165"/>
                <a:gd name="T3" fmla="*/ 14 h 104"/>
                <a:gd name="T4" fmla="*/ 16 w 165"/>
                <a:gd name="T5" fmla="*/ 38 h 104"/>
                <a:gd name="T6" fmla="*/ 16 w 165"/>
                <a:gd name="T7" fmla="*/ 104 h 104"/>
                <a:gd name="T8" fmla="*/ 0 w 165"/>
                <a:gd name="T9" fmla="*/ 104 h 104"/>
                <a:gd name="T10" fmla="*/ 0 w 165"/>
                <a:gd name="T11" fmla="*/ 1 h 104"/>
                <a:gd name="T12" fmla="*/ 16 w 165"/>
                <a:gd name="T13" fmla="*/ 1 h 104"/>
                <a:gd name="T14" fmla="*/ 16 w 165"/>
                <a:gd name="T15" fmla="*/ 19 h 104"/>
                <a:gd name="T16" fmla="*/ 18 w 165"/>
                <a:gd name="T17" fmla="*/ 19 h 104"/>
                <a:gd name="T18" fmla="*/ 51 w 165"/>
                <a:gd name="T19" fmla="*/ 0 h 104"/>
                <a:gd name="T20" fmla="*/ 86 w 165"/>
                <a:gd name="T21" fmla="*/ 21 h 104"/>
                <a:gd name="T22" fmla="*/ 89 w 165"/>
                <a:gd name="T23" fmla="*/ 21 h 104"/>
                <a:gd name="T24" fmla="*/ 125 w 165"/>
                <a:gd name="T25" fmla="*/ 0 h 104"/>
                <a:gd name="T26" fmla="*/ 165 w 165"/>
                <a:gd name="T27" fmla="*/ 37 h 104"/>
                <a:gd name="T28" fmla="*/ 165 w 165"/>
                <a:gd name="T29" fmla="*/ 104 h 104"/>
                <a:gd name="T30" fmla="*/ 149 w 165"/>
                <a:gd name="T31" fmla="*/ 104 h 104"/>
                <a:gd name="T32" fmla="*/ 149 w 165"/>
                <a:gd name="T33" fmla="*/ 38 h 104"/>
                <a:gd name="T34" fmla="*/ 121 w 165"/>
                <a:gd name="T35" fmla="*/ 14 h 104"/>
                <a:gd name="T36" fmla="*/ 91 w 165"/>
                <a:gd name="T37" fmla="*/ 39 h 104"/>
                <a:gd name="T38" fmla="*/ 91 w 165"/>
                <a:gd name="T39" fmla="*/ 104 h 104"/>
                <a:gd name="T40" fmla="*/ 75 w 165"/>
                <a:gd name="T41" fmla="*/ 104 h 104"/>
                <a:gd name="T42" fmla="*/ 75 w 165"/>
                <a:gd name="T43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104">
                  <a:moveTo>
                    <a:pt x="75" y="38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5" y="5"/>
                    <a:pt x="39" y="0"/>
                    <a:pt x="51" y="0"/>
                  </a:cubicBezTo>
                  <a:cubicBezTo>
                    <a:pt x="72" y="0"/>
                    <a:pt x="82" y="9"/>
                    <a:pt x="86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7"/>
                    <a:pt x="112" y="0"/>
                    <a:pt x="125" y="0"/>
                  </a:cubicBezTo>
                  <a:cubicBezTo>
                    <a:pt x="149" y="0"/>
                    <a:pt x="165" y="11"/>
                    <a:pt x="165" y="37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9" y="23"/>
                    <a:pt x="137" y="14"/>
                    <a:pt x="121" y="14"/>
                  </a:cubicBezTo>
                  <a:cubicBezTo>
                    <a:pt x="110" y="14"/>
                    <a:pt x="91" y="24"/>
                    <a:pt x="91" y="3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38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3">
              <a:extLst>
                <a:ext uri="{FF2B5EF4-FFF2-40B4-BE49-F238E27FC236}">
                  <a16:creationId xmlns:a16="http://schemas.microsoft.com/office/drawing/2014/main" id="{82301320-0306-4CCB-82E5-6DF21E729B7F}"/>
                </a:ext>
              </a:extLst>
            </p:cNvPr>
            <p:cNvSpPr>
              <a:spLocks noEditPoint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3687" y="2016"/>
              <a:ext cx="22" cy="193"/>
            </a:xfrm>
            <a:custGeom>
              <a:avLst/>
              <a:gdLst>
                <a:gd name="T0" fmla="*/ 0 w 22"/>
                <a:gd name="T1" fmla="*/ 27 h 193"/>
                <a:gd name="T2" fmla="*/ 0 w 22"/>
                <a:gd name="T3" fmla="*/ 0 h 193"/>
                <a:gd name="T4" fmla="*/ 22 w 22"/>
                <a:gd name="T5" fmla="*/ 0 h 193"/>
                <a:gd name="T6" fmla="*/ 22 w 22"/>
                <a:gd name="T7" fmla="*/ 27 h 193"/>
                <a:gd name="T8" fmla="*/ 0 w 22"/>
                <a:gd name="T9" fmla="*/ 27 h 193"/>
                <a:gd name="T10" fmla="*/ 0 w 22"/>
                <a:gd name="T11" fmla="*/ 193 h 193"/>
                <a:gd name="T12" fmla="*/ 0 w 22"/>
                <a:gd name="T13" fmla="*/ 60 h 193"/>
                <a:gd name="T14" fmla="*/ 22 w 22"/>
                <a:gd name="T15" fmla="*/ 60 h 193"/>
                <a:gd name="T16" fmla="*/ 22 w 22"/>
                <a:gd name="T17" fmla="*/ 193 h 193"/>
                <a:gd name="T18" fmla="*/ 0 w 22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3">
                  <a:moveTo>
                    <a:pt x="0" y="2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2" y="60"/>
                  </a:lnTo>
                  <a:lnTo>
                    <a:pt x="22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4">
              <a:extLst>
                <a:ext uri="{FF2B5EF4-FFF2-40B4-BE49-F238E27FC236}">
                  <a16:creationId xmlns:a16="http://schemas.microsoft.com/office/drawing/2014/main" id="{9FEE7141-AF07-4731-A8B4-47FE1C0EAED5}"/>
                </a:ext>
              </a:extLst>
            </p:cNvPr>
            <p:cNvSpPr/>
            <p:nvPr userDrawn="1">
              <p:custDataLst>
                <p:tags r:id="rId23"/>
              </p:custDataLst>
            </p:nvPr>
          </p:nvSpPr>
          <p:spPr bwMode="auto">
            <a:xfrm>
              <a:off x="3739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5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9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5">
              <a:extLst>
                <a:ext uri="{FF2B5EF4-FFF2-40B4-BE49-F238E27FC236}">
                  <a16:creationId xmlns:a16="http://schemas.microsoft.com/office/drawing/2014/main" id="{2A2A19CA-6C34-4A73-8A6D-D37FF3F7E064}"/>
                </a:ext>
              </a:extLst>
            </p:cNvPr>
            <p:cNvSpPr>
              <a:spLocks noEditPoint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3857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9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9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80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5" y="94"/>
                    <a:pt x="78" y="90"/>
                    <a:pt x="89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6">
              <a:extLst>
                <a:ext uri="{FF2B5EF4-FFF2-40B4-BE49-F238E27FC236}">
                  <a16:creationId xmlns:a16="http://schemas.microsoft.com/office/drawing/2014/main" id="{024259CA-1FBD-4EE3-9DF3-D72B500BA170}"/>
                </a:ext>
              </a:extLst>
            </p:cNvPr>
            <p:cNvSpPr/>
            <p:nvPr userDrawn="1">
              <p:custDataLst>
                <p:tags r:id="rId25"/>
              </p:custDataLst>
            </p:nvPr>
          </p:nvSpPr>
          <p:spPr bwMode="auto">
            <a:xfrm>
              <a:off x="4070" y="2017"/>
              <a:ext cx="146" cy="196"/>
            </a:xfrm>
            <a:custGeom>
              <a:avLst/>
              <a:gdLst>
                <a:gd name="T0" fmla="*/ 0 w 113"/>
                <a:gd name="T1" fmla="*/ 111 h 151"/>
                <a:gd name="T2" fmla="*/ 4 w 113"/>
                <a:gd name="T3" fmla="*/ 111 h 151"/>
                <a:gd name="T4" fmla="*/ 60 w 113"/>
                <a:gd name="T5" fmla="*/ 135 h 151"/>
                <a:gd name="T6" fmla="*/ 96 w 113"/>
                <a:gd name="T7" fmla="*/ 111 h 151"/>
                <a:gd name="T8" fmla="*/ 56 w 113"/>
                <a:gd name="T9" fmla="*/ 84 h 151"/>
                <a:gd name="T10" fmla="*/ 2 w 113"/>
                <a:gd name="T11" fmla="*/ 41 h 151"/>
                <a:gd name="T12" fmla="*/ 59 w 113"/>
                <a:gd name="T13" fmla="*/ 0 h 151"/>
                <a:gd name="T14" fmla="*/ 108 w 113"/>
                <a:gd name="T15" fmla="*/ 16 h 151"/>
                <a:gd name="T16" fmla="*/ 108 w 113"/>
                <a:gd name="T17" fmla="*/ 32 h 151"/>
                <a:gd name="T18" fmla="*/ 103 w 113"/>
                <a:gd name="T19" fmla="*/ 32 h 151"/>
                <a:gd name="T20" fmla="*/ 55 w 113"/>
                <a:gd name="T21" fmla="*/ 15 h 151"/>
                <a:gd name="T22" fmla="*/ 19 w 113"/>
                <a:gd name="T23" fmla="*/ 41 h 151"/>
                <a:gd name="T24" fmla="*/ 58 w 113"/>
                <a:gd name="T25" fmla="*/ 68 h 151"/>
                <a:gd name="T26" fmla="*/ 113 w 113"/>
                <a:gd name="T27" fmla="*/ 111 h 151"/>
                <a:gd name="T28" fmla="*/ 60 w 113"/>
                <a:gd name="T29" fmla="*/ 151 h 151"/>
                <a:gd name="T30" fmla="*/ 0 w 113"/>
                <a:gd name="T31" fmla="*/ 131 h 151"/>
                <a:gd name="T32" fmla="*/ 0 w 113"/>
                <a:gd name="T33" fmla="*/ 11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" h="151">
                  <a:moveTo>
                    <a:pt x="0" y="111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18" y="125"/>
                    <a:pt x="41" y="135"/>
                    <a:pt x="60" y="135"/>
                  </a:cubicBezTo>
                  <a:cubicBezTo>
                    <a:pt x="84" y="135"/>
                    <a:pt x="96" y="122"/>
                    <a:pt x="96" y="111"/>
                  </a:cubicBezTo>
                  <a:cubicBezTo>
                    <a:pt x="96" y="93"/>
                    <a:pt x="76" y="88"/>
                    <a:pt x="56" y="84"/>
                  </a:cubicBezTo>
                  <a:cubicBezTo>
                    <a:pt x="31" y="78"/>
                    <a:pt x="2" y="72"/>
                    <a:pt x="2" y="41"/>
                  </a:cubicBezTo>
                  <a:cubicBezTo>
                    <a:pt x="2" y="18"/>
                    <a:pt x="23" y="0"/>
                    <a:pt x="59" y="0"/>
                  </a:cubicBezTo>
                  <a:cubicBezTo>
                    <a:pt x="80" y="0"/>
                    <a:pt x="99" y="8"/>
                    <a:pt x="108" y="16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93" y="23"/>
                    <a:pt x="76" y="15"/>
                    <a:pt x="55" y="15"/>
                  </a:cubicBezTo>
                  <a:cubicBezTo>
                    <a:pt x="33" y="15"/>
                    <a:pt x="19" y="27"/>
                    <a:pt x="19" y="41"/>
                  </a:cubicBezTo>
                  <a:cubicBezTo>
                    <a:pt x="19" y="58"/>
                    <a:pt x="39" y="63"/>
                    <a:pt x="58" y="68"/>
                  </a:cubicBezTo>
                  <a:cubicBezTo>
                    <a:pt x="83" y="74"/>
                    <a:pt x="113" y="79"/>
                    <a:pt x="113" y="111"/>
                  </a:cubicBezTo>
                  <a:cubicBezTo>
                    <a:pt x="113" y="133"/>
                    <a:pt x="94" y="151"/>
                    <a:pt x="60" y="151"/>
                  </a:cubicBezTo>
                  <a:cubicBezTo>
                    <a:pt x="36" y="151"/>
                    <a:pt x="18" y="145"/>
                    <a:pt x="0" y="13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7">
              <a:extLst>
                <a:ext uri="{FF2B5EF4-FFF2-40B4-BE49-F238E27FC236}">
                  <a16:creationId xmlns:a16="http://schemas.microsoft.com/office/drawing/2014/main" id="{43455A1D-550A-435E-8E76-DF9078EF34E5}"/>
                </a:ext>
              </a:extLst>
            </p:cNvPr>
            <p:cNvSpPr>
              <a:spLocks noEditPoint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4243" y="2016"/>
              <a:ext cx="20" cy="193"/>
            </a:xfrm>
            <a:custGeom>
              <a:avLst/>
              <a:gdLst>
                <a:gd name="T0" fmla="*/ 0 w 20"/>
                <a:gd name="T1" fmla="*/ 27 h 193"/>
                <a:gd name="T2" fmla="*/ 0 w 20"/>
                <a:gd name="T3" fmla="*/ 0 h 193"/>
                <a:gd name="T4" fmla="*/ 20 w 20"/>
                <a:gd name="T5" fmla="*/ 0 h 193"/>
                <a:gd name="T6" fmla="*/ 20 w 20"/>
                <a:gd name="T7" fmla="*/ 27 h 193"/>
                <a:gd name="T8" fmla="*/ 0 w 20"/>
                <a:gd name="T9" fmla="*/ 27 h 193"/>
                <a:gd name="T10" fmla="*/ 0 w 20"/>
                <a:gd name="T11" fmla="*/ 193 h 193"/>
                <a:gd name="T12" fmla="*/ 0 w 20"/>
                <a:gd name="T13" fmla="*/ 60 h 193"/>
                <a:gd name="T14" fmla="*/ 20 w 20"/>
                <a:gd name="T15" fmla="*/ 60 h 193"/>
                <a:gd name="T16" fmla="*/ 20 w 20"/>
                <a:gd name="T17" fmla="*/ 193 h 193"/>
                <a:gd name="T18" fmla="*/ 0 w 20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3">
                  <a:moveTo>
                    <a:pt x="0" y="27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0" y="60"/>
                  </a:lnTo>
                  <a:lnTo>
                    <a:pt x="20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8">
              <a:extLst>
                <a:ext uri="{FF2B5EF4-FFF2-40B4-BE49-F238E27FC236}">
                  <a16:creationId xmlns:a16="http://schemas.microsoft.com/office/drawing/2014/main" id="{AD8343CA-E601-46F7-84C7-B62B5147B73B}"/>
                </a:ext>
              </a:extLst>
            </p:cNvPr>
            <p:cNvSpPr/>
            <p:nvPr userDrawn="1">
              <p:custDataLst>
                <p:tags r:id="rId27"/>
              </p:custDataLst>
            </p:nvPr>
          </p:nvSpPr>
          <p:spPr bwMode="auto">
            <a:xfrm>
              <a:off x="4301" y="2013"/>
              <a:ext cx="116" cy="196"/>
            </a:xfrm>
            <a:custGeom>
              <a:avLst/>
              <a:gdLst>
                <a:gd name="T0" fmla="*/ 74 w 90"/>
                <a:gd name="T1" fmla="*/ 87 h 151"/>
                <a:gd name="T2" fmla="*/ 46 w 90"/>
                <a:gd name="T3" fmla="*/ 61 h 151"/>
                <a:gd name="T4" fmla="*/ 16 w 90"/>
                <a:gd name="T5" fmla="*/ 85 h 151"/>
                <a:gd name="T6" fmla="*/ 16 w 90"/>
                <a:gd name="T7" fmla="*/ 151 h 151"/>
                <a:gd name="T8" fmla="*/ 0 w 90"/>
                <a:gd name="T9" fmla="*/ 151 h 151"/>
                <a:gd name="T10" fmla="*/ 0 w 90"/>
                <a:gd name="T11" fmla="*/ 0 h 151"/>
                <a:gd name="T12" fmla="*/ 16 w 90"/>
                <a:gd name="T13" fmla="*/ 0 h 151"/>
                <a:gd name="T14" fmla="*/ 16 w 90"/>
                <a:gd name="T15" fmla="*/ 66 h 151"/>
                <a:gd name="T16" fmla="*/ 18 w 90"/>
                <a:gd name="T17" fmla="*/ 66 h 151"/>
                <a:gd name="T18" fmla="*/ 51 w 90"/>
                <a:gd name="T19" fmla="*/ 47 h 151"/>
                <a:gd name="T20" fmla="*/ 90 w 90"/>
                <a:gd name="T21" fmla="*/ 85 h 151"/>
                <a:gd name="T22" fmla="*/ 90 w 90"/>
                <a:gd name="T23" fmla="*/ 151 h 151"/>
                <a:gd name="T24" fmla="*/ 74 w 90"/>
                <a:gd name="T25" fmla="*/ 151 h 151"/>
                <a:gd name="T26" fmla="*/ 74 w 90"/>
                <a:gd name="T27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51">
                  <a:moveTo>
                    <a:pt x="74" y="87"/>
                  </a:moveTo>
                  <a:cubicBezTo>
                    <a:pt x="74" y="70"/>
                    <a:pt x="62" y="61"/>
                    <a:pt x="46" y="61"/>
                  </a:cubicBezTo>
                  <a:cubicBezTo>
                    <a:pt x="34" y="61"/>
                    <a:pt x="17" y="70"/>
                    <a:pt x="16" y="8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52"/>
                    <a:pt x="37" y="47"/>
                    <a:pt x="51" y="47"/>
                  </a:cubicBezTo>
                  <a:cubicBezTo>
                    <a:pt x="74" y="47"/>
                    <a:pt x="90" y="58"/>
                    <a:pt x="90" y="85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74" y="151"/>
                    <a:pt x="74" y="151"/>
                    <a:pt x="74" y="151"/>
                  </a:cubicBezTo>
                  <a:lnTo>
                    <a:pt x="74" y="87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9">
              <a:extLst>
                <a:ext uri="{FF2B5EF4-FFF2-40B4-BE49-F238E27FC236}">
                  <a16:creationId xmlns:a16="http://schemas.microsoft.com/office/drawing/2014/main" id="{BE59341F-6502-4691-9F54-36867785244A}"/>
                </a:ext>
              </a:extLst>
            </p:cNvPr>
            <p:cNvSpPr/>
            <p:nvPr userDrawn="1">
              <p:custDataLst>
                <p:tags r:id="rId28"/>
              </p:custDataLst>
            </p:nvPr>
          </p:nvSpPr>
          <p:spPr bwMode="auto">
            <a:xfrm>
              <a:off x="4433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30">
              <a:extLst>
                <a:ext uri="{FF2B5EF4-FFF2-40B4-BE49-F238E27FC236}">
                  <a16:creationId xmlns:a16="http://schemas.microsoft.com/office/drawing/2014/main" id="{560B83CB-6976-4B42-A22B-FBCCB697ABF4}"/>
                </a:ext>
              </a:extLst>
            </p:cNvPr>
            <p:cNvSpPr>
              <a:spLocks noEditPoints="1"/>
            </p:cNvSpPr>
            <p:nvPr userDrawn="1">
              <p:custDataLst>
                <p:tags r:id="rId29"/>
              </p:custDataLst>
            </p:nvPr>
          </p:nvSpPr>
          <p:spPr bwMode="auto">
            <a:xfrm>
              <a:off x="4527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5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69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0 w 88"/>
                <a:gd name="T17" fmla="*/ 28 h 108"/>
                <a:gd name="T18" fmla="*/ 7 w 88"/>
                <a:gd name="T19" fmla="*/ 28 h 108"/>
                <a:gd name="T20" fmla="*/ 7 w 88"/>
                <a:gd name="T21" fmla="*/ 13 h 108"/>
                <a:gd name="T22" fmla="*/ 44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6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0" y="103"/>
                    <a:pt x="49" y="108"/>
                    <a:pt x="35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69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6" y="6"/>
                    <a:pt x="28" y="0"/>
                    <a:pt x="44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6" y="65"/>
                    <a:pt x="16" y="77"/>
                  </a:cubicBezTo>
                  <a:cubicBezTo>
                    <a:pt x="16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31">
              <a:extLst>
                <a:ext uri="{FF2B5EF4-FFF2-40B4-BE49-F238E27FC236}">
                  <a16:creationId xmlns:a16="http://schemas.microsoft.com/office/drawing/2014/main" id="{12865244-B1A5-4FA1-AEB9-7A5E0A7B17CC}"/>
                </a:ext>
              </a:extLst>
            </p:cNvPr>
            <p:cNvSpPr/>
            <p:nvPr userDrawn="1">
              <p:custDataLst>
                <p:tags r:id="rId30"/>
              </p:custDataLst>
            </p:nvPr>
          </p:nvSpPr>
          <p:spPr bwMode="auto">
            <a:xfrm>
              <a:off x="4670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9 w 79"/>
                <a:gd name="T5" fmla="*/ 95 h 108"/>
                <a:gd name="T6" fmla="*/ 64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0" y="64"/>
                    <a:pt x="0" y="29"/>
                  </a:cubicBezTo>
                  <a:cubicBezTo>
                    <a:pt x="0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32">
              <a:extLst>
                <a:ext uri="{FF2B5EF4-FFF2-40B4-BE49-F238E27FC236}">
                  <a16:creationId xmlns:a16="http://schemas.microsoft.com/office/drawing/2014/main" id="{A2EA8963-DBF3-49C5-B12F-41B1A28F4A49}"/>
                </a:ext>
              </a:extLst>
            </p:cNvPr>
            <p:cNvSpPr/>
            <p:nvPr userDrawn="1">
              <p:custDataLst>
                <p:tags r:id="rId31"/>
              </p:custDataLst>
            </p:nvPr>
          </p:nvSpPr>
          <p:spPr bwMode="auto">
            <a:xfrm>
              <a:off x="4799" y="2076"/>
              <a:ext cx="119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6 w 92"/>
                <a:gd name="T13" fmla="*/ 103 h 104"/>
                <a:gd name="T14" fmla="*/ 76 w 92"/>
                <a:gd name="T15" fmla="*/ 85 h 104"/>
                <a:gd name="T16" fmla="*/ 74 w 92"/>
                <a:gd name="T17" fmla="*/ 85 h 104"/>
                <a:gd name="T18" fmla="*/ 39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39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3">
              <a:extLst>
                <a:ext uri="{FF2B5EF4-FFF2-40B4-BE49-F238E27FC236}">
                  <a16:creationId xmlns:a16="http://schemas.microsoft.com/office/drawing/2014/main" id="{FDB0573C-2991-4B4B-8758-80632E3E6B78}"/>
                </a:ext>
              </a:extLst>
            </p:cNvPr>
            <p:cNvSpPr/>
            <p:nvPr userDrawn="1">
              <p:custDataLst>
                <p:tags r:id="rId32"/>
              </p:custDataLst>
            </p:nvPr>
          </p:nvSpPr>
          <p:spPr bwMode="auto">
            <a:xfrm>
              <a:off x="493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4">
              <a:extLst>
                <a:ext uri="{FF2B5EF4-FFF2-40B4-BE49-F238E27FC236}">
                  <a16:creationId xmlns:a16="http://schemas.microsoft.com/office/drawing/2014/main" id="{2F433224-2881-42D0-BEBD-246DB92C6258}"/>
                </a:ext>
              </a:extLst>
            </p:cNvPr>
            <p:cNvSpPr/>
            <p:nvPr userDrawn="1">
              <p:custDataLst>
                <p:tags r:id="rId33"/>
              </p:custDataLst>
            </p:nvPr>
          </p:nvSpPr>
          <p:spPr bwMode="auto">
            <a:xfrm>
              <a:off x="5038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9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8" y="99"/>
                    <a:pt x="54" y="104"/>
                    <a:pt x="40" y="104"/>
                  </a:cubicBezTo>
                  <a:cubicBezTo>
                    <a:pt x="17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5">
              <a:extLst>
                <a:ext uri="{FF2B5EF4-FFF2-40B4-BE49-F238E27FC236}">
                  <a16:creationId xmlns:a16="http://schemas.microsoft.com/office/drawing/2014/main" id="{DA48CF0C-E011-4C6C-887F-12F64AD6C2FC}"/>
                </a:ext>
              </a:extLst>
            </p:cNvPr>
            <p:cNvSpPr/>
            <p:nvPr userDrawn="1">
              <p:custDataLst>
                <p:tags r:id="rId34"/>
              </p:custDataLst>
            </p:nvPr>
          </p:nvSpPr>
          <p:spPr bwMode="auto">
            <a:xfrm>
              <a:off x="5186" y="2073"/>
              <a:ext cx="103" cy="140"/>
            </a:xfrm>
            <a:custGeom>
              <a:avLst/>
              <a:gdLst>
                <a:gd name="T0" fmla="*/ 0 w 80"/>
                <a:gd name="T1" fmla="*/ 80 h 108"/>
                <a:gd name="T2" fmla="*/ 6 w 80"/>
                <a:gd name="T3" fmla="*/ 80 h 108"/>
                <a:gd name="T4" fmla="*/ 39 w 80"/>
                <a:gd name="T5" fmla="*/ 95 h 108"/>
                <a:gd name="T6" fmla="*/ 64 w 80"/>
                <a:gd name="T7" fmla="*/ 79 h 108"/>
                <a:gd name="T8" fmla="*/ 1 w 80"/>
                <a:gd name="T9" fmla="*/ 29 h 108"/>
                <a:gd name="T10" fmla="*/ 41 w 80"/>
                <a:gd name="T11" fmla="*/ 0 h 108"/>
                <a:gd name="T12" fmla="*/ 74 w 80"/>
                <a:gd name="T13" fmla="*/ 9 h 108"/>
                <a:gd name="T14" fmla="*/ 74 w 80"/>
                <a:gd name="T15" fmla="*/ 25 h 108"/>
                <a:gd name="T16" fmla="*/ 70 w 80"/>
                <a:gd name="T17" fmla="*/ 25 h 108"/>
                <a:gd name="T18" fmla="*/ 41 w 80"/>
                <a:gd name="T19" fmla="*/ 13 h 108"/>
                <a:gd name="T20" fmla="*/ 16 w 80"/>
                <a:gd name="T21" fmla="*/ 27 h 108"/>
                <a:gd name="T22" fmla="*/ 80 w 80"/>
                <a:gd name="T23" fmla="*/ 78 h 108"/>
                <a:gd name="T24" fmla="*/ 39 w 80"/>
                <a:gd name="T25" fmla="*/ 108 h 108"/>
                <a:gd name="T26" fmla="*/ 0 w 80"/>
                <a:gd name="T27" fmla="*/ 96 h 108"/>
                <a:gd name="T28" fmla="*/ 0 w 80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8">
                  <a:moveTo>
                    <a:pt x="0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1" y="64"/>
                    <a:pt x="1" y="29"/>
                  </a:cubicBezTo>
                  <a:cubicBezTo>
                    <a:pt x="1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80" y="42"/>
                    <a:pt x="80" y="78"/>
                  </a:cubicBezTo>
                  <a:cubicBezTo>
                    <a:pt x="80" y="96"/>
                    <a:pt x="68" y="108"/>
                    <a:pt x="39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6">
              <a:extLst>
                <a:ext uri="{FF2B5EF4-FFF2-40B4-BE49-F238E27FC236}">
                  <a16:creationId xmlns:a16="http://schemas.microsoft.com/office/drawing/2014/main" id="{96BD924A-7A72-42F3-A4E7-E8EE7D28523A}"/>
                </a:ext>
              </a:extLst>
            </p:cNvPr>
            <p:cNvSpPr>
              <a:spLocks noEditPoints="1"/>
            </p:cNvSpPr>
            <p:nvPr userDrawn="1">
              <p:custDataLst>
                <p:tags r:id="rId35"/>
              </p:custDataLst>
            </p:nvPr>
          </p:nvSpPr>
          <p:spPr bwMode="auto">
            <a:xfrm>
              <a:off x="1" y="2017"/>
              <a:ext cx="938" cy="292"/>
            </a:xfrm>
            <a:custGeom>
              <a:avLst/>
              <a:gdLst>
                <a:gd name="T0" fmla="*/ 638 w 728"/>
                <a:gd name="T1" fmla="*/ 215 h 225"/>
                <a:gd name="T2" fmla="*/ 636 w 728"/>
                <a:gd name="T3" fmla="*/ 192 h 225"/>
                <a:gd name="T4" fmla="*/ 148 w 728"/>
                <a:gd name="T5" fmla="*/ 120 h 225"/>
                <a:gd name="T6" fmla="*/ 213 w 728"/>
                <a:gd name="T7" fmla="*/ 119 h 225"/>
                <a:gd name="T8" fmla="*/ 202 w 728"/>
                <a:gd name="T9" fmla="*/ 105 h 225"/>
                <a:gd name="T10" fmla="*/ 180 w 728"/>
                <a:gd name="T11" fmla="*/ 127 h 225"/>
                <a:gd name="T12" fmla="*/ 194 w 728"/>
                <a:gd name="T13" fmla="*/ 138 h 225"/>
                <a:gd name="T14" fmla="*/ 648 w 728"/>
                <a:gd name="T15" fmla="*/ 204 h 225"/>
                <a:gd name="T16" fmla="*/ 584 w 728"/>
                <a:gd name="T17" fmla="*/ 200 h 225"/>
                <a:gd name="T18" fmla="*/ 580 w 728"/>
                <a:gd name="T19" fmla="*/ 215 h 225"/>
                <a:gd name="T20" fmla="*/ 13 w 728"/>
                <a:gd name="T21" fmla="*/ 185 h 225"/>
                <a:gd name="T22" fmla="*/ 41 w 728"/>
                <a:gd name="T23" fmla="*/ 108 h 225"/>
                <a:gd name="T24" fmla="*/ 32 w 728"/>
                <a:gd name="T25" fmla="*/ 127 h 225"/>
                <a:gd name="T26" fmla="*/ 56 w 728"/>
                <a:gd name="T27" fmla="*/ 73 h 225"/>
                <a:gd name="T28" fmla="*/ 27 w 728"/>
                <a:gd name="T29" fmla="*/ 91 h 225"/>
                <a:gd name="T30" fmla="*/ 674 w 728"/>
                <a:gd name="T31" fmla="*/ 0 h 225"/>
                <a:gd name="T32" fmla="*/ 675 w 728"/>
                <a:gd name="T33" fmla="*/ 150 h 225"/>
                <a:gd name="T34" fmla="*/ 724 w 728"/>
                <a:gd name="T35" fmla="*/ 200 h 225"/>
                <a:gd name="T36" fmla="*/ 728 w 728"/>
                <a:gd name="T37" fmla="*/ 201 h 225"/>
                <a:gd name="T38" fmla="*/ 724 w 728"/>
                <a:gd name="T39" fmla="*/ 208 h 225"/>
                <a:gd name="T40" fmla="*/ 183 w 728"/>
                <a:gd name="T41" fmla="*/ 85 h 225"/>
                <a:gd name="T42" fmla="*/ 169 w 728"/>
                <a:gd name="T43" fmla="*/ 75 h 225"/>
                <a:gd name="T44" fmla="*/ 677 w 728"/>
                <a:gd name="T45" fmla="*/ 215 h 225"/>
                <a:gd name="T46" fmla="*/ 501 w 728"/>
                <a:gd name="T47" fmla="*/ 196 h 225"/>
                <a:gd name="T48" fmla="*/ 509 w 728"/>
                <a:gd name="T49" fmla="*/ 195 h 225"/>
                <a:gd name="T50" fmla="*/ 513 w 728"/>
                <a:gd name="T51" fmla="*/ 215 h 225"/>
                <a:gd name="T52" fmla="*/ 606 w 728"/>
                <a:gd name="T53" fmla="*/ 147 h 225"/>
                <a:gd name="T54" fmla="*/ 540 w 728"/>
                <a:gd name="T55" fmla="*/ 23 h 225"/>
                <a:gd name="T56" fmla="*/ 469 w 728"/>
                <a:gd name="T57" fmla="*/ 225 h 225"/>
                <a:gd name="T58" fmla="*/ 473 w 728"/>
                <a:gd name="T59" fmla="*/ 208 h 225"/>
                <a:gd name="T60" fmla="*/ 513 w 728"/>
                <a:gd name="T61" fmla="*/ 181 h 225"/>
                <a:gd name="T62" fmla="*/ 564 w 728"/>
                <a:gd name="T63" fmla="*/ 210 h 225"/>
                <a:gd name="T64" fmla="*/ 548 w 728"/>
                <a:gd name="T65" fmla="*/ 201 h 225"/>
                <a:gd name="T66" fmla="*/ 523 w 728"/>
                <a:gd name="T67" fmla="*/ 198 h 225"/>
                <a:gd name="T68" fmla="*/ 526 w 728"/>
                <a:gd name="T69" fmla="*/ 198 h 225"/>
                <a:gd name="T70" fmla="*/ 363 w 728"/>
                <a:gd name="T71" fmla="*/ 197 h 225"/>
                <a:gd name="T72" fmla="*/ 456 w 728"/>
                <a:gd name="T73" fmla="*/ 192 h 225"/>
                <a:gd name="T74" fmla="*/ 462 w 728"/>
                <a:gd name="T75" fmla="*/ 192 h 225"/>
                <a:gd name="T76" fmla="*/ 101 w 728"/>
                <a:gd name="T77" fmla="*/ 131 h 225"/>
                <a:gd name="T78" fmla="*/ 209 w 728"/>
                <a:gd name="T79" fmla="*/ 222 h 225"/>
                <a:gd name="T80" fmla="*/ 227 w 728"/>
                <a:gd name="T81" fmla="*/ 46 h 225"/>
                <a:gd name="T82" fmla="*/ 217 w 728"/>
                <a:gd name="T83" fmla="*/ 60 h 225"/>
                <a:gd name="T84" fmla="*/ 204 w 728"/>
                <a:gd name="T85" fmla="*/ 33 h 225"/>
                <a:gd name="T86" fmla="*/ 158 w 728"/>
                <a:gd name="T87" fmla="*/ 77 h 225"/>
                <a:gd name="T88" fmla="*/ 136 w 728"/>
                <a:gd name="T89" fmla="*/ 71 h 225"/>
                <a:gd name="T90" fmla="*/ 134 w 728"/>
                <a:gd name="T91" fmla="*/ 167 h 225"/>
                <a:gd name="T92" fmla="*/ 146 w 728"/>
                <a:gd name="T93" fmla="*/ 152 h 225"/>
                <a:gd name="T94" fmla="*/ 107 w 728"/>
                <a:gd name="T95" fmla="*/ 85 h 225"/>
                <a:gd name="T96" fmla="*/ 152 w 728"/>
                <a:gd name="T97" fmla="*/ 130 h 225"/>
                <a:gd name="T98" fmla="*/ 158 w 728"/>
                <a:gd name="T99" fmla="*/ 178 h 225"/>
                <a:gd name="T100" fmla="*/ 242 w 728"/>
                <a:gd name="T101" fmla="*/ 156 h 225"/>
                <a:gd name="T102" fmla="*/ 229 w 728"/>
                <a:gd name="T103" fmla="*/ 141 h 225"/>
                <a:gd name="T104" fmla="*/ 255 w 728"/>
                <a:gd name="T105" fmla="*/ 125 h 225"/>
                <a:gd name="T106" fmla="*/ 209 w 728"/>
                <a:gd name="T107" fmla="*/ 84 h 225"/>
                <a:gd name="T108" fmla="*/ 376 w 728"/>
                <a:gd name="T109" fmla="*/ 66 h 225"/>
                <a:gd name="T110" fmla="*/ 399 w 728"/>
                <a:gd name="T111" fmla="*/ 192 h 225"/>
                <a:gd name="T112" fmla="*/ 397 w 728"/>
                <a:gd name="T113" fmla="*/ 195 h 225"/>
                <a:gd name="T114" fmla="*/ 426 w 728"/>
                <a:gd name="T115" fmla="*/ 203 h 225"/>
                <a:gd name="T116" fmla="*/ 430 w 728"/>
                <a:gd name="T117" fmla="*/ 204 h 225"/>
                <a:gd name="T118" fmla="*/ 624 w 728"/>
                <a:gd name="T119" fmla="*/ 197 h 225"/>
                <a:gd name="T120" fmla="*/ 608 w 728"/>
                <a:gd name="T121" fmla="*/ 210 h 225"/>
                <a:gd name="T122" fmla="*/ 411 w 728"/>
                <a:gd name="T123" fmla="*/ 192 h 225"/>
                <a:gd name="T124" fmla="*/ 418 w 728"/>
                <a:gd name="T125" fmla="*/ 20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8" h="225">
                  <a:moveTo>
                    <a:pt x="636" y="184"/>
                  </a:moveTo>
                  <a:cubicBezTo>
                    <a:pt x="632" y="184"/>
                    <a:pt x="632" y="184"/>
                    <a:pt x="632" y="184"/>
                  </a:cubicBezTo>
                  <a:cubicBezTo>
                    <a:pt x="632" y="192"/>
                    <a:pt x="632" y="192"/>
                    <a:pt x="632" y="192"/>
                  </a:cubicBezTo>
                  <a:cubicBezTo>
                    <a:pt x="628" y="192"/>
                    <a:pt x="628" y="192"/>
                    <a:pt x="628" y="192"/>
                  </a:cubicBezTo>
                  <a:cubicBezTo>
                    <a:pt x="628" y="195"/>
                    <a:pt x="628" y="195"/>
                    <a:pt x="628" y="195"/>
                  </a:cubicBezTo>
                  <a:cubicBezTo>
                    <a:pt x="632" y="195"/>
                    <a:pt x="632" y="195"/>
                    <a:pt x="632" y="195"/>
                  </a:cubicBezTo>
                  <a:cubicBezTo>
                    <a:pt x="632" y="208"/>
                    <a:pt x="632" y="208"/>
                    <a:pt x="632" y="208"/>
                  </a:cubicBezTo>
                  <a:cubicBezTo>
                    <a:pt x="632" y="214"/>
                    <a:pt x="634" y="215"/>
                    <a:pt x="638" y="215"/>
                  </a:cubicBezTo>
                  <a:cubicBezTo>
                    <a:pt x="641" y="215"/>
                    <a:pt x="641" y="215"/>
                    <a:pt x="641" y="215"/>
                  </a:cubicBezTo>
                  <a:cubicBezTo>
                    <a:pt x="641" y="212"/>
                    <a:pt x="641" y="212"/>
                    <a:pt x="641" y="212"/>
                  </a:cubicBezTo>
                  <a:cubicBezTo>
                    <a:pt x="639" y="212"/>
                    <a:pt x="639" y="212"/>
                    <a:pt x="639" y="212"/>
                  </a:cubicBezTo>
                  <a:cubicBezTo>
                    <a:pt x="637" y="212"/>
                    <a:pt x="636" y="212"/>
                    <a:pt x="636" y="209"/>
                  </a:cubicBezTo>
                  <a:cubicBezTo>
                    <a:pt x="636" y="195"/>
                    <a:pt x="636" y="195"/>
                    <a:pt x="636" y="195"/>
                  </a:cubicBezTo>
                  <a:cubicBezTo>
                    <a:pt x="641" y="195"/>
                    <a:pt x="641" y="195"/>
                    <a:pt x="641" y="195"/>
                  </a:cubicBezTo>
                  <a:cubicBezTo>
                    <a:pt x="641" y="192"/>
                    <a:pt x="641" y="192"/>
                    <a:pt x="641" y="192"/>
                  </a:cubicBezTo>
                  <a:cubicBezTo>
                    <a:pt x="636" y="192"/>
                    <a:pt x="636" y="192"/>
                    <a:pt x="636" y="192"/>
                  </a:cubicBezTo>
                  <a:lnTo>
                    <a:pt x="636" y="184"/>
                  </a:lnTo>
                  <a:close/>
                  <a:moveTo>
                    <a:pt x="150" y="94"/>
                  </a:moveTo>
                  <a:cubicBezTo>
                    <a:pt x="149" y="93"/>
                    <a:pt x="147" y="93"/>
                    <a:pt x="146" y="94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35" y="106"/>
                    <a:pt x="135" y="107"/>
                  </a:cubicBezTo>
                  <a:cubicBezTo>
                    <a:pt x="135" y="107"/>
                    <a:pt x="136" y="108"/>
                    <a:pt x="136" y="108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7" y="119"/>
                    <a:pt x="148" y="120"/>
                    <a:pt x="148" y="120"/>
                  </a:cubicBezTo>
                  <a:cubicBezTo>
                    <a:pt x="149" y="120"/>
                    <a:pt x="150" y="119"/>
                    <a:pt x="150" y="11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7"/>
                    <a:pt x="161" y="107"/>
                  </a:cubicBezTo>
                  <a:cubicBezTo>
                    <a:pt x="161" y="106"/>
                    <a:pt x="161" y="105"/>
                    <a:pt x="161" y="105"/>
                  </a:cubicBezTo>
                  <a:lnTo>
                    <a:pt x="150" y="94"/>
                  </a:lnTo>
                  <a:close/>
                  <a:moveTo>
                    <a:pt x="202" y="107"/>
                  </a:moveTo>
                  <a:cubicBezTo>
                    <a:pt x="202" y="107"/>
                    <a:pt x="202" y="108"/>
                    <a:pt x="202" y="108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213" y="119"/>
                    <a:pt x="214" y="120"/>
                    <a:pt x="215" y="120"/>
                  </a:cubicBezTo>
                  <a:cubicBezTo>
                    <a:pt x="215" y="120"/>
                    <a:pt x="216" y="119"/>
                    <a:pt x="217" y="119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8" y="107"/>
                    <a:pt x="228" y="106"/>
                    <a:pt x="227" y="105"/>
                  </a:cubicBezTo>
                  <a:cubicBezTo>
                    <a:pt x="217" y="94"/>
                    <a:pt x="217" y="94"/>
                    <a:pt x="217" y="94"/>
                  </a:cubicBezTo>
                  <a:cubicBezTo>
                    <a:pt x="216" y="94"/>
                    <a:pt x="215" y="93"/>
                    <a:pt x="215" y="93"/>
                  </a:cubicBezTo>
                  <a:cubicBezTo>
                    <a:pt x="214" y="93"/>
                    <a:pt x="213" y="94"/>
                    <a:pt x="213" y="94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5"/>
                    <a:pt x="202" y="106"/>
                    <a:pt x="202" y="107"/>
                  </a:cubicBezTo>
                  <a:close/>
                  <a:moveTo>
                    <a:pt x="700" y="215"/>
                  </a:moveTo>
                  <a:cubicBezTo>
                    <a:pt x="704" y="215"/>
                    <a:pt x="704" y="215"/>
                    <a:pt x="704" y="215"/>
                  </a:cubicBezTo>
                  <a:cubicBezTo>
                    <a:pt x="704" y="192"/>
                    <a:pt x="704" y="192"/>
                    <a:pt x="704" y="192"/>
                  </a:cubicBezTo>
                  <a:cubicBezTo>
                    <a:pt x="700" y="192"/>
                    <a:pt x="700" y="192"/>
                    <a:pt x="700" y="192"/>
                  </a:cubicBezTo>
                  <a:lnTo>
                    <a:pt x="700" y="215"/>
                  </a:lnTo>
                  <a:close/>
                  <a:moveTo>
                    <a:pt x="183" y="127"/>
                  </a:moveTo>
                  <a:cubicBezTo>
                    <a:pt x="182" y="126"/>
                    <a:pt x="181" y="126"/>
                    <a:pt x="180" y="127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9" y="138"/>
                    <a:pt x="168" y="139"/>
                    <a:pt x="168" y="140"/>
                  </a:cubicBezTo>
                  <a:cubicBezTo>
                    <a:pt x="168" y="140"/>
                    <a:pt x="169" y="141"/>
                    <a:pt x="169" y="141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1" y="153"/>
                    <a:pt x="182" y="153"/>
                  </a:cubicBezTo>
                  <a:cubicBezTo>
                    <a:pt x="182" y="153"/>
                    <a:pt x="183" y="152"/>
                    <a:pt x="183" y="152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39"/>
                    <a:pt x="194" y="138"/>
                  </a:cubicBezTo>
                  <a:lnTo>
                    <a:pt x="183" y="127"/>
                  </a:lnTo>
                  <a:close/>
                  <a:moveTo>
                    <a:pt x="656" y="191"/>
                  </a:moveTo>
                  <a:cubicBezTo>
                    <a:pt x="649" y="191"/>
                    <a:pt x="644" y="196"/>
                    <a:pt x="644" y="204"/>
                  </a:cubicBezTo>
                  <a:cubicBezTo>
                    <a:pt x="644" y="211"/>
                    <a:pt x="649" y="216"/>
                    <a:pt x="656" y="216"/>
                  </a:cubicBezTo>
                  <a:cubicBezTo>
                    <a:pt x="663" y="216"/>
                    <a:pt x="668" y="211"/>
                    <a:pt x="668" y="204"/>
                  </a:cubicBezTo>
                  <a:cubicBezTo>
                    <a:pt x="668" y="196"/>
                    <a:pt x="663" y="191"/>
                    <a:pt x="656" y="191"/>
                  </a:cubicBezTo>
                  <a:close/>
                  <a:moveTo>
                    <a:pt x="656" y="213"/>
                  </a:moveTo>
                  <a:cubicBezTo>
                    <a:pt x="651" y="213"/>
                    <a:pt x="648" y="209"/>
                    <a:pt x="648" y="204"/>
                  </a:cubicBezTo>
                  <a:cubicBezTo>
                    <a:pt x="648" y="198"/>
                    <a:pt x="651" y="194"/>
                    <a:pt x="656" y="194"/>
                  </a:cubicBezTo>
                  <a:cubicBezTo>
                    <a:pt x="660" y="194"/>
                    <a:pt x="664" y="198"/>
                    <a:pt x="664" y="204"/>
                  </a:cubicBezTo>
                  <a:cubicBezTo>
                    <a:pt x="664" y="209"/>
                    <a:pt x="660" y="213"/>
                    <a:pt x="656" y="213"/>
                  </a:cubicBezTo>
                  <a:close/>
                  <a:moveTo>
                    <a:pt x="580" y="215"/>
                  </a:moveTo>
                  <a:cubicBezTo>
                    <a:pt x="603" y="215"/>
                    <a:pt x="603" y="215"/>
                    <a:pt x="603" y="215"/>
                  </a:cubicBezTo>
                  <a:cubicBezTo>
                    <a:pt x="603" y="212"/>
                    <a:pt x="603" y="212"/>
                    <a:pt x="603" y="212"/>
                  </a:cubicBezTo>
                  <a:cubicBezTo>
                    <a:pt x="584" y="212"/>
                    <a:pt x="584" y="212"/>
                    <a:pt x="584" y="212"/>
                  </a:cubicBezTo>
                  <a:cubicBezTo>
                    <a:pt x="584" y="200"/>
                    <a:pt x="584" y="200"/>
                    <a:pt x="584" y="200"/>
                  </a:cubicBezTo>
                  <a:cubicBezTo>
                    <a:pt x="601" y="200"/>
                    <a:pt x="601" y="200"/>
                    <a:pt x="601" y="200"/>
                  </a:cubicBezTo>
                  <a:cubicBezTo>
                    <a:pt x="601" y="197"/>
                    <a:pt x="601" y="197"/>
                    <a:pt x="601" y="197"/>
                  </a:cubicBezTo>
                  <a:cubicBezTo>
                    <a:pt x="584" y="197"/>
                    <a:pt x="584" y="197"/>
                    <a:pt x="584" y="197"/>
                  </a:cubicBezTo>
                  <a:cubicBezTo>
                    <a:pt x="584" y="185"/>
                    <a:pt x="584" y="185"/>
                    <a:pt x="584" y="185"/>
                  </a:cubicBezTo>
                  <a:cubicBezTo>
                    <a:pt x="603" y="185"/>
                    <a:pt x="603" y="185"/>
                    <a:pt x="603" y="185"/>
                  </a:cubicBezTo>
                  <a:cubicBezTo>
                    <a:pt x="603" y="182"/>
                    <a:pt x="603" y="182"/>
                    <a:pt x="603" y="182"/>
                  </a:cubicBezTo>
                  <a:cubicBezTo>
                    <a:pt x="580" y="182"/>
                    <a:pt x="580" y="182"/>
                    <a:pt x="580" y="182"/>
                  </a:cubicBezTo>
                  <a:lnTo>
                    <a:pt x="580" y="215"/>
                  </a:lnTo>
                  <a:close/>
                  <a:moveTo>
                    <a:pt x="41" y="108"/>
                  </a:moveTo>
                  <a:cubicBezTo>
                    <a:pt x="37" y="105"/>
                    <a:pt x="31" y="105"/>
                    <a:pt x="27" y="108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5"/>
                    <a:pt x="0" y="137"/>
                    <a:pt x="0" y="140"/>
                  </a:cubicBezTo>
                  <a:cubicBezTo>
                    <a:pt x="0" y="142"/>
                    <a:pt x="1" y="145"/>
                    <a:pt x="3" y="147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10" y="175"/>
                    <a:pt x="10" y="181"/>
                    <a:pt x="13" y="185"/>
                  </a:cubicBezTo>
                  <a:cubicBezTo>
                    <a:pt x="15" y="187"/>
                    <a:pt x="18" y="188"/>
                    <a:pt x="21" y="188"/>
                  </a:cubicBezTo>
                  <a:cubicBezTo>
                    <a:pt x="23" y="188"/>
                    <a:pt x="26" y="187"/>
                    <a:pt x="28" y="185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7" y="145"/>
                    <a:pt x="68" y="142"/>
                    <a:pt x="68" y="140"/>
                  </a:cubicBezTo>
                  <a:cubicBezTo>
                    <a:pt x="68" y="137"/>
                    <a:pt x="67" y="135"/>
                    <a:pt x="66" y="133"/>
                  </a:cubicBezTo>
                  <a:lnTo>
                    <a:pt x="41" y="108"/>
                  </a:lnTo>
                  <a:close/>
                  <a:moveTo>
                    <a:pt x="47" y="141"/>
                  </a:move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5" y="152"/>
                    <a:pt x="34" y="152"/>
                  </a:cubicBezTo>
                  <a:cubicBezTo>
                    <a:pt x="34" y="152"/>
                    <a:pt x="33" y="152"/>
                    <a:pt x="32" y="152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1" y="141"/>
                    <a:pt x="21" y="140"/>
                    <a:pt x="21" y="139"/>
                  </a:cubicBezTo>
                  <a:cubicBezTo>
                    <a:pt x="21" y="139"/>
                    <a:pt x="21" y="138"/>
                    <a:pt x="22" y="13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6"/>
                    <a:pt x="35" y="126"/>
                    <a:pt x="36" y="12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9"/>
                    <a:pt x="48" y="140"/>
                    <a:pt x="47" y="141"/>
                  </a:cubicBezTo>
                  <a:close/>
                  <a:moveTo>
                    <a:pt x="27" y="91"/>
                  </a:moveTo>
                  <a:cubicBezTo>
                    <a:pt x="29" y="93"/>
                    <a:pt x="32" y="94"/>
                    <a:pt x="34" y="94"/>
                  </a:cubicBezTo>
                  <a:cubicBezTo>
                    <a:pt x="37" y="94"/>
                    <a:pt x="39" y="93"/>
                    <a:pt x="41" y="91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5" y="78"/>
                    <a:pt x="56" y="75"/>
                    <a:pt x="56" y="73"/>
                  </a:cubicBezTo>
                  <a:cubicBezTo>
                    <a:pt x="56" y="70"/>
                    <a:pt x="55" y="68"/>
                    <a:pt x="53" y="66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9" y="52"/>
                    <a:pt x="37" y="51"/>
                    <a:pt x="34" y="51"/>
                  </a:cubicBezTo>
                  <a:cubicBezTo>
                    <a:pt x="32" y="51"/>
                    <a:pt x="29" y="52"/>
                    <a:pt x="27" y="5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4" y="68"/>
                    <a:pt x="13" y="70"/>
                    <a:pt x="13" y="73"/>
                  </a:cubicBezTo>
                  <a:cubicBezTo>
                    <a:pt x="13" y="75"/>
                    <a:pt x="14" y="78"/>
                    <a:pt x="16" y="80"/>
                  </a:cubicBezTo>
                  <a:lnTo>
                    <a:pt x="27" y="91"/>
                  </a:lnTo>
                  <a:close/>
                  <a:moveTo>
                    <a:pt x="728" y="111"/>
                  </a:moveTo>
                  <a:cubicBezTo>
                    <a:pt x="728" y="79"/>
                    <a:pt x="698" y="73"/>
                    <a:pt x="674" y="67"/>
                  </a:cubicBezTo>
                  <a:cubicBezTo>
                    <a:pt x="654" y="62"/>
                    <a:pt x="635" y="58"/>
                    <a:pt x="635" y="41"/>
                  </a:cubicBezTo>
                  <a:cubicBezTo>
                    <a:pt x="635" y="27"/>
                    <a:pt x="648" y="15"/>
                    <a:pt x="670" y="15"/>
                  </a:cubicBezTo>
                  <a:cubicBezTo>
                    <a:pt x="691" y="15"/>
                    <a:pt x="708" y="23"/>
                    <a:pt x="718" y="32"/>
                  </a:cubicBezTo>
                  <a:cubicBezTo>
                    <a:pt x="723" y="32"/>
                    <a:pt x="723" y="32"/>
                    <a:pt x="723" y="32"/>
                  </a:cubicBezTo>
                  <a:cubicBezTo>
                    <a:pt x="723" y="16"/>
                    <a:pt x="723" y="16"/>
                    <a:pt x="723" y="16"/>
                  </a:cubicBezTo>
                  <a:cubicBezTo>
                    <a:pt x="714" y="8"/>
                    <a:pt x="695" y="0"/>
                    <a:pt x="674" y="0"/>
                  </a:cubicBezTo>
                  <a:cubicBezTo>
                    <a:pt x="638" y="0"/>
                    <a:pt x="617" y="18"/>
                    <a:pt x="617" y="41"/>
                  </a:cubicBezTo>
                  <a:cubicBezTo>
                    <a:pt x="617" y="72"/>
                    <a:pt x="647" y="77"/>
                    <a:pt x="672" y="83"/>
                  </a:cubicBezTo>
                  <a:cubicBezTo>
                    <a:pt x="691" y="88"/>
                    <a:pt x="711" y="93"/>
                    <a:pt x="711" y="111"/>
                  </a:cubicBezTo>
                  <a:cubicBezTo>
                    <a:pt x="711" y="121"/>
                    <a:pt x="699" y="134"/>
                    <a:pt x="675" y="134"/>
                  </a:cubicBezTo>
                  <a:cubicBezTo>
                    <a:pt x="657" y="134"/>
                    <a:pt x="633" y="124"/>
                    <a:pt x="620" y="110"/>
                  </a:cubicBezTo>
                  <a:cubicBezTo>
                    <a:pt x="615" y="110"/>
                    <a:pt x="615" y="110"/>
                    <a:pt x="615" y="110"/>
                  </a:cubicBezTo>
                  <a:cubicBezTo>
                    <a:pt x="615" y="130"/>
                    <a:pt x="615" y="130"/>
                    <a:pt x="615" y="130"/>
                  </a:cubicBezTo>
                  <a:cubicBezTo>
                    <a:pt x="633" y="144"/>
                    <a:pt x="652" y="150"/>
                    <a:pt x="675" y="150"/>
                  </a:cubicBezTo>
                  <a:cubicBezTo>
                    <a:pt x="709" y="150"/>
                    <a:pt x="728" y="132"/>
                    <a:pt x="728" y="111"/>
                  </a:cubicBezTo>
                  <a:close/>
                  <a:moveTo>
                    <a:pt x="718" y="191"/>
                  </a:moveTo>
                  <a:cubicBezTo>
                    <a:pt x="714" y="191"/>
                    <a:pt x="712" y="193"/>
                    <a:pt x="710" y="194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3" y="196"/>
                    <a:pt x="715" y="195"/>
                    <a:pt x="718" y="195"/>
                  </a:cubicBezTo>
                  <a:cubicBezTo>
                    <a:pt x="721" y="195"/>
                    <a:pt x="723" y="197"/>
                    <a:pt x="724" y="199"/>
                  </a:cubicBezTo>
                  <a:cubicBezTo>
                    <a:pt x="724" y="200"/>
                    <a:pt x="724" y="200"/>
                    <a:pt x="724" y="200"/>
                  </a:cubicBezTo>
                  <a:cubicBezTo>
                    <a:pt x="722" y="200"/>
                    <a:pt x="719" y="201"/>
                    <a:pt x="717" y="201"/>
                  </a:cubicBezTo>
                  <a:cubicBezTo>
                    <a:pt x="712" y="202"/>
                    <a:pt x="708" y="204"/>
                    <a:pt x="708" y="209"/>
                  </a:cubicBezTo>
                  <a:cubicBezTo>
                    <a:pt x="708" y="213"/>
                    <a:pt x="711" y="216"/>
                    <a:pt x="716" y="216"/>
                  </a:cubicBezTo>
                  <a:cubicBezTo>
                    <a:pt x="719" y="216"/>
                    <a:pt x="722" y="215"/>
                    <a:pt x="724" y="212"/>
                  </a:cubicBezTo>
                  <a:cubicBezTo>
                    <a:pt x="724" y="212"/>
                    <a:pt x="724" y="212"/>
                    <a:pt x="724" y="212"/>
                  </a:cubicBezTo>
                  <a:cubicBezTo>
                    <a:pt x="724" y="215"/>
                    <a:pt x="724" y="215"/>
                    <a:pt x="724" y="215"/>
                  </a:cubicBezTo>
                  <a:cubicBezTo>
                    <a:pt x="728" y="215"/>
                    <a:pt x="728" y="215"/>
                    <a:pt x="728" y="215"/>
                  </a:cubicBezTo>
                  <a:cubicBezTo>
                    <a:pt x="728" y="210"/>
                    <a:pt x="728" y="206"/>
                    <a:pt x="728" y="201"/>
                  </a:cubicBezTo>
                  <a:cubicBezTo>
                    <a:pt x="728" y="195"/>
                    <a:pt x="724" y="191"/>
                    <a:pt x="718" y="191"/>
                  </a:cubicBezTo>
                  <a:close/>
                  <a:moveTo>
                    <a:pt x="724" y="208"/>
                  </a:moveTo>
                  <a:cubicBezTo>
                    <a:pt x="724" y="208"/>
                    <a:pt x="724" y="208"/>
                    <a:pt x="724" y="208"/>
                  </a:cubicBezTo>
                  <a:cubicBezTo>
                    <a:pt x="724" y="211"/>
                    <a:pt x="720" y="213"/>
                    <a:pt x="718" y="213"/>
                  </a:cubicBezTo>
                  <a:cubicBezTo>
                    <a:pt x="714" y="213"/>
                    <a:pt x="712" y="211"/>
                    <a:pt x="712" y="209"/>
                  </a:cubicBezTo>
                  <a:cubicBezTo>
                    <a:pt x="712" y="206"/>
                    <a:pt x="714" y="205"/>
                    <a:pt x="718" y="204"/>
                  </a:cubicBezTo>
                  <a:cubicBezTo>
                    <a:pt x="720" y="204"/>
                    <a:pt x="722" y="203"/>
                    <a:pt x="724" y="203"/>
                  </a:cubicBezTo>
                  <a:lnTo>
                    <a:pt x="724" y="208"/>
                  </a:lnTo>
                  <a:close/>
                  <a:moveTo>
                    <a:pt x="700" y="186"/>
                  </a:moveTo>
                  <a:cubicBezTo>
                    <a:pt x="704" y="186"/>
                    <a:pt x="704" y="186"/>
                    <a:pt x="704" y="186"/>
                  </a:cubicBezTo>
                  <a:cubicBezTo>
                    <a:pt x="704" y="181"/>
                    <a:pt x="704" y="181"/>
                    <a:pt x="704" y="181"/>
                  </a:cubicBezTo>
                  <a:cubicBezTo>
                    <a:pt x="700" y="181"/>
                    <a:pt x="700" y="181"/>
                    <a:pt x="700" y="181"/>
                  </a:cubicBezTo>
                  <a:lnTo>
                    <a:pt x="700" y="186"/>
                  </a:lnTo>
                  <a:close/>
                  <a:moveTo>
                    <a:pt x="180" y="85"/>
                  </a:moveTo>
                  <a:cubicBezTo>
                    <a:pt x="180" y="86"/>
                    <a:pt x="181" y="86"/>
                    <a:pt x="182" y="86"/>
                  </a:cubicBezTo>
                  <a:cubicBezTo>
                    <a:pt x="182" y="86"/>
                    <a:pt x="183" y="86"/>
                    <a:pt x="183" y="8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5" y="74"/>
                    <a:pt x="195" y="72"/>
                    <a:pt x="194" y="7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0"/>
                    <a:pt x="182" y="60"/>
                    <a:pt x="182" y="60"/>
                  </a:cubicBezTo>
                  <a:cubicBezTo>
                    <a:pt x="181" y="60"/>
                    <a:pt x="180" y="60"/>
                    <a:pt x="180" y="61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69" y="72"/>
                    <a:pt x="168" y="72"/>
                    <a:pt x="168" y="73"/>
                  </a:cubicBezTo>
                  <a:cubicBezTo>
                    <a:pt x="168" y="74"/>
                    <a:pt x="169" y="75"/>
                    <a:pt x="169" y="75"/>
                  </a:cubicBezTo>
                  <a:lnTo>
                    <a:pt x="180" y="85"/>
                  </a:lnTo>
                  <a:close/>
                  <a:moveTo>
                    <a:pt x="685" y="192"/>
                  </a:moveTo>
                  <a:cubicBezTo>
                    <a:pt x="682" y="192"/>
                    <a:pt x="678" y="193"/>
                    <a:pt x="677" y="196"/>
                  </a:cubicBezTo>
                  <a:cubicBezTo>
                    <a:pt x="676" y="196"/>
                    <a:pt x="676" y="196"/>
                    <a:pt x="676" y="196"/>
                  </a:cubicBezTo>
                  <a:cubicBezTo>
                    <a:pt x="676" y="192"/>
                    <a:pt x="676" y="192"/>
                    <a:pt x="676" y="192"/>
                  </a:cubicBezTo>
                  <a:cubicBezTo>
                    <a:pt x="673" y="192"/>
                    <a:pt x="673" y="192"/>
                    <a:pt x="673" y="192"/>
                  </a:cubicBezTo>
                  <a:cubicBezTo>
                    <a:pt x="673" y="215"/>
                    <a:pt x="673" y="215"/>
                    <a:pt x="673" y="215"/>
                  </a:cubicBezTo>
                  <a:cubicBezTo>
                    <a:pt x="677" y="215"/>
                    <a:pt x="677" y="215"/>
                    <a:pt x="677" y="215"/>
                  </a:cubicBezTo>
                  <a:cubicBezTo>
                    <a:pt x="677" y="200"/>
                    <a:pt x="677" y="200"/>
                    <a:pt x="677" y="200"/>
                  </a:cubicBezTo>
                  <a:cubicBezTo>
                    <a:pt x="677" y="197"/>
                    <a:pt x="681" y="195"/>
                    <a:pt x="684" y="195"/>
                  </a:cubicBezTo>
                  <a:cubicBezTo>
                    <a:pt x="687" y="195"/>
                    <a:pt x="690" y="197"/>
                    <a:pt x="690" y="201"/>
                  </a:cubicBezTo>
                  <a:cubicBezTo>
                    <a:pt x="690" y="215"/>
                    <a:pt x="690" y="215"/>
                    <a:pt x="690" y="215"/>
                  </a:cubicBezTo>
                  <a:cubicBezTo>
                    <a:pt x="694" y="215"/>
                    <a:pt x="694" y="215"/>
                    <a:pt x="694" y="215"/>
                  </a:cubicBezTo>
                  <a:cubicBezTo>
                    <a:pt x="694" y="200"/>
                    <a:pt x="694" y="200"/>
                    <a:pt x="694" y="200"/>
                  </a:cubicBezTo>
                  <a:cubicBezTo>
                    <a:pt x="694" y="194"/>
                    <a:pt x="690" y="192"/>
                    <a:pt x="685" y="192"/>
                  </a:cubicBezTo>
                  <a:close/>
                  <a:moveTo>
                    <a:pt x="501" y="196"/>
                  </a:moveTo>
                  <a:cubicBezTo>
                    <a:pt x="500" y="196"/>
                    <a:pt x="500" y="196"/>
                    <a:pt x="500" y="196"/>
                  </a:cubicBezTo>
                  <a:cubicBezTo>
                    <a:pt x="500" y="192"/>
                    <a:pt x="500" y="192"/>
                    <a:pt x="500" y="192"/>
                  </a:cubicBezTo>
                  <a:cubicBezTo>
                    <a:pt x="496" y="192"/>
                    <a:pt x="496" y="192"/>
                    <a:pt x="496" y="192"/>
                  </a:cubicBezTo>
                  <a:cubicBezTo>
                    <a:pt x="496" y="215"/>
                    <a:pt x="496" y="215"/>
                    <a:pt x="496" y="215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501" y="198"/>
                    <a:pt x="503" y="195"/>
                    <a:pt x="506" y="195"/>
                  </a:cubicBezTo>
                  <a:cubicBezTo>
                    <a:pt x="509" y="195"/>
                    <a:pt x="509" y="195"/>
                    <a:pt x="509" y="195"/>
                  </a:cubicBezTo>
                  <a:cubicBezTo>
                    <a:pt x="509" y="192"/>
                    <a:pt x="509" y="192"/>
                    <a:pt x="509" y="192"/>
                  </a:cubicBezTo>
                  <a:cubicBezTo>
                    <a:pt x="506" y="192"/>
                    <a:pt x="506" y="192"/>
                    <a:pt x="506" y="192"/>
                  </a:cubicBezTo>
                  <a:cubicBezTo>
                    <a:pt x="503" y="192"/>
                    <a:pt x="501" y="193"/>
                    <a:pt x="501" y="196"/>
                  </a:cubicBezTo>
                  <a:close/>
                  <a:moveTo>
                    <a:pt x="513" y="215"/>
                  </a:moveTo>
                  <a:cubicBezTo>
                    <a:pt x="517" y="215"/>
                    <a:pt x="517" y="215"/>
                    <a:pt x="517" y="215"/>
                  </a:cubicBezTo>
                  <a:cubicBezTo>
                    <a:pt x="517" y="192"/>
                    <a:pt x="517" y="192"/>
                    <a:pt x="517" y="192"/>
                  </a:cubicBezTo>
                  <a:cubicBezTo>
                    <a:pt x="513" y="192"/>
                    <a:pt x="513" y="192"/>
                    <a:pt x="513" y="192"/>
                  </a:cubicBezTo>
                  <a:lnTo>
                    <a:pt x="513" y="215"/>
                  </a:lnTo>
                  <a:close/>
                  <a:moveTo>
                    <a:pt x="525" y="2"/>
                  </a:moveTo>
                  <a:cubicBezTo>
                    <a:pt x="472" y="142"/>
                    <a:pt x="472" y="142"/>
                    <a:pt x="472" y="142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506" y="95"/>
                    <a:pt x="506" y="95"/>
                    <a:pt x="506" y="95"/>
                  </a:cubicBezTo>
                  <a:cubicBezTo>
                    <a:pt x="569" y="95"/>
                    <a:pt x="569" y="95"/>
                    <a:pt x="569" y="95"/>
                  </a:cubicBezTo>
                  <a:cubicBezTo>
                    <a:pt x="589" y="147"/>
                    <a:pt x="589" y="147"/>
                    <a:pt x="589" y="147"/>
                  </a:cubicBezTo>
                  <a:cubicBezTo>
                    <a:pt x="606" y="147"/>
                    <a:pt x="606" y="147"/>
                    <a:pt x="606" y="147"/>
                  </a:cubicBezTo>
                  <a:cubicBezTo>
                    <a:pt x="606" y="142"/>
                    <a:pt x="606" y="142"/>
                    <a:pt x="606" y="142"/>
                  </a:cubicBezTo>
                  <a:cubicBezTo>
                    <a:pt x="551" y="2"/>
                    <a:pt x="551" y="2"/>
                    <a:pt x="551" y="2"/>
                  </a:cubicBezTo>
                  <a:lnTo>
                    <a:pt x="525" y="2"/>
                  </a:lnTo>
                  <a:close/>
                  <a:moveTo>
                    <a:pt x="512" y="81"/>
                  </a:moveTo>
                  <a:cubicBezTo>
                    <a:pt x="534" y="23"/>
                    <a:pt x="534" y="23"/>
                    <a:pt x="534" y="23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40" y="23"/>
                    <a:pt x="540" y="23"/>
                    <a:pt x="540" y="23"/>
                  </a:cubicBezTo>
                  <a:cubicBezTo>
                    <a:pt x="563" y="81"/>
                    <a:pt x="563" y="81"/>
                    <a:pt x="563" y="81"/>
                  </a:cubicBezTo>
                  <a:lnTo>
                    <a:pt x="512" y="81"/>
                  </a:lnTo>
                  <a:close/>
                  <a:moveTo>
                    <a:pt x="480" y="191"/>
                  </a:moveTo>
                  <a:cubicBezTo>
                    <a:pt x="477" y="191"/>
                    <a:pt x="474" y="193"/>
                    <a:pt x="473" y="195"/>
                  </a:cubicBezTo>
                  <a:cubicBezTo>
                    <a:pt x="473" y="195"/>
                    <a:pt x="473" y="195"/>
                    <a:pt x="473" y="195"/>
                  </a:cubicBezTo>
                  <a:cubicBezTo>
                    <a:pt x="473" y="192"/>
                    <a:pt x="473" y="192"/>
                    <a:pt x="473" y="192"/>
                  </a:cubicBezTo>
                  <a:cubicBezTo>
                    <a:pt x="469" y="192"/>
                    <a:pt x="469" y="192"/>
                    <a:pt x="469" y="192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4" y="214"/>
                    <a:pt x="477" y="216"/>
                    <a:pt x="480" y="216"/>
                  </a:cubicBezTo>
                  <a:cubicBezTo>
                    <a:pt x="486" y="216"/>
                    <a:pt x="491" y="211"/>
                    <a:pt x="491" y="203"/>
                  </a:cubicBezTo>
                  <a:cubicBezTo>
                    <a:pt x="491" y="196"/>
                    <a:pt x="487" y="191"/>
                    <a:pt x="480" y="191"/>
                  </a:cubicBezTo>
                  <a:close/>
                  <a:moveTo>
                    <a:pt x="479" y="212"/>
                  </a:moveTo>
                  <a:cubicBezTo>
                    <a:pt x="476" y="212"/>
                    <a:pt x="473" y="211"/>
                    <a:pt x="473" y="208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473" y="197"/>
                    <a:pt x="476" y="195"/>
                    <a:pt x="479" y="195"/>
                  </a:cubicBezTo>
                  <a:cubicBezTo>
                    <a:pt x="484" y="195"/>
                    <a:pt x="488" y="198"/>
                    <a:pt x="488" y="203"/>
                  </a:cubicBezTo>
                  <a:cubicBezTo>
                    <a:pt x="488" y="209"/>
                    <a:pt x="484" y="212"/>
                    <a:pt x="479" y="212"/>
                  </a:cubicBezTo>
                  <a:close/>
                  <a:moveTo>
                    <a:pt x="513" y="186"/>
                  </a:moveTo>
                  <a:cubicBezTo>
                    <a:pt x="517" y="186"/>
                    <a:pt x="517" y="186"/>
                    <a:pt x="517" y="186"/>
                  </a:cubicBezTo>
                  <a:cubicBezTo>
                    <a:pt x="517" y="181"/>
                    <a:pt x="517" y="181"/>
                    <a:pt x="517" y="181"/>
                  </a:cubicBezTo>
                  <a:cubicBezTo>
                    <a:pt x="513" y="181"/>
                    <a:pt x="513" y="181"/>
                    <a:pt x="513" y="181"/>
                  </a:cubicBezTo>
                  <a:lnTo>
                    <a:pt x="513" y="186"/>
                  </a:lnTo>
                  <a:close/>
                  <a:moveTo>
                    <a:pt x="566" y="204"/>
                  </a:moveTo>
                  <a:cubicBezTo>
                    <a:pt x="566" y="197"/>
                    <a:pt x="563" y="191"/>
                    <a:pt x="555" y="191"/>
                  </a:cubicBezTo>
                  <a:cubicBezTo>
                    <a:pt x="548" y="191"/>
                    <a:pt x="544" y="197"/>
                    <a:pt x="544" y="203"/>
                  </a:cubicBezTo>
                  <a:cubicBezTo>
                    <a:pt x="544" y="212"/>
                    <a:pt x="549" y="216"/>
                    <a:pt x="557" y="216"/>
                  </a:cubicBezTo>
                  <a:cubicBezTo>
                    <a:pt x="559" y="216"/>
                    <a:pt x="563" y="215"/>
                    <a:pt x="565" y="213"/>
                  </a:cubicBezTo>
                  <a:cubicBezTo>
                    <a:pt x="565" y="210"/>
                    <a:pt x="565" y="210"/>
                    <a:pt x="565" y="210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62" y="212"/>
                    <a:pt x="559" y="213"/>
                    <a:pt x="557" y="213"/>
                  </a:cubicBezTo>
                  <a:cubicBezTo>
                    <a:pt x="552" y="213"/>
                    <a:pt x="550" y="211"/>
                    <a:pt x="549" y="208"/>
                  </a:cubicBezTo>
                  <a:cubicBezTo>
                    <a:pt x="548" y="207"/>
                    <a:pt x="548" y="206"/>
                    <a:pt x="548" y="204"/>
                  </a:cubicBezTo>
                  <a:cubicBezTo>
                    <a:pt x="548" y="204"/>
                    <a:pt x="548" y="204"/>
                    <a:pt x="548" y="204"/>
                  </a:cubicBezTo>
                  <a:lnTo>
                    <a:pt x="566" y="204"/>
                  </a:lnTo>
                  <a:close/>
                  <a:moveTo>
                    <a:pt x="555" y="194"/>
                  </a:moveTo>
                  <a:cubicBezTo>
                    <a:pt x="559" y="194"/>
                    <a:pt x="562" y="197"/>
                    <a:pt x="562" y="201"/>
                  </a:cubicBezTo>
                  <a:cubicBezTo>
                    <a:pt x="548" y="201"/>
                    <a:pt x="548" y="201"/>
                    <a:pt x="548" y="201"/>
                  </a:cubicBezTo>
                  <a:cubicBezTo>
                    <a:pt x="549" y="197"/>
                    <a:pt x="551" y="194"/>
                    <a:pt x="555" y="194"/>
                  </a:cubicBezTo>
                  <a:close/>
                  <a:moveTo>
                    <a:pt x="526" y="198"/>
                  </a:moveTo>
                  <a:cubicBezTo>
                    <a:pt x="526" y="196"/>
                    <a:pt x="528" y="194"/>
                    <a:pt x="532" y="194"/>
                  </a:cubicBezTo>
                  <a:cubicBezTo>
                    <a:pt x="536" y="194"/>
                    <a:pt x="538" y="196"/>
                    <a:pt x="539" y="197"/>
                  </a:cubicBezTo>
                  <a:cubicBezTo>
                    <a:pt x="540" y="197"/>
                    <a:pt x="540" y="197"/>
                    <a:pt x="540" y="197"/>
                  </a:cubicBezTo>
                  <a:cubicBezTo>
                    <a:pt x="540" y="193"/>
                    <a:pt x="540" y="193"/>
                    <a:pt x="540" y="193"/>
                  </a:cubicBezTo>
                  <a:cubicBezTo>
                    <a:pt x="538" y="193"/>
                    <a:pt x="536" y="192"/>
                    <a:pt x="532" y="192"/>
                  </a:cubicBezTo>
                  <a:cubicBezTo>
                    <a:pt x="526" y="192"/>
                    <a:pt x="523" y="194"/>
                    <a:pt x="523" y="198"/>
                  </a:cubicBezTo>
                  <a:cubicBezTo>
                    <a:pt x="523" y="206"/>
                    <a:pt x="537" y="204"/>
                    <a:pt x="537" y="209"/>
                  </a:cubicBezTo>
                  <a:cubicBezTo>
                    <a:pt x="537" y="212"/>
                    <a:pt x="535" y="213"/>
                    <a:pt x="532" y="213"/>
                  </a:cubicBezTo>
                  <a:cubicBezTo>
                    <a:pt x="529" y="213"/>
                    <a:pt x="525" y="211"/>
                    <a:pt x="524" y="210"/>
                  </a:cubicBezTo>
                  <a:cubicBezTo>
                    <a:pt x="523" y="210"/>
                    <a:pt x="523" y="210"/>
                    <a:pt x="523" y="210"/>
                  </a:cubicBezTo>
                  <a:cubicBezTo>
                    <a:pt x="523" y="213"/>
                    <a:pt x="523" y="213"/>
                    <a:pt x="523" y="213"/>
                  </a:cubicBezTo>
                  <a:cubicBezTo>
                    <a:pt x="525" y="215"/>
                    <a:pt x="528" y="216"/>
                    <a:pt x="531" y="216"/>
                  </a:cubicBezTo>
                  <a:cubicBezTo>
                    <a:pt x="538" y="216"/>
                    <a:pt x="541" y="213"/>
                    <a:pt x="541" y="209"/>
                  </a:cubicBezTo>
                  <a:cubicBezTo>
                    <a:pt x="541" y="201"/>
                    <a:pt x="526" y="203"/>
                    <a:pt x="526" y="198"/>
                  </a:cubicBezTo>
                  <a:close/>
                  <a:moveTo>
                    <a:pt x="359" y="215"/>
                  </a:moveTo>
                  <a:cubicBezTo>
                    <a:pt x="382" y="215"/>
                    <a:pt x="382" y="215"/>
                    <a:pt x="382" y="215"/>
                  </a:cubicBezTo>
                  <a:cubicBezTo>
                    <a:pt x="382" y="212"/>
                    <a:pt x="382" y="212"/>
                    <a:pt x="382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63" y="200"/>
                    <a:pt x="363" y="200"/>
                    <a:pt x="363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197"/>
                    <a:pt x="381" y="197"/>
                    <a:pt x="381" y="197"/>
                  </a:cubicBezTo>
                  <a:cubicBezTo>
                    <a:pt x="363" y="197"/>
                    <a:pt x="363" y="197"/>
                    <a:pt x="363" y="197"/>
                  </a:cubicBezTo>
                  <a:cubicBezTo>
                    <a:pt x="363" y="185"/>
                    <a:pt x="363" y="185"/>
                    <a:pt x="363" y="185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82" y="182"/>
                    <a:pt x="382" y="182"/>
                    <a:pt x="382" y="182"/>
                  </a:cubicBezTo>
                  <a:cubicBezTo>
                    <a:pt x="359" y="182"/>
                    <a:pt x="359" y="182"/>
                    <a:pt x="359" y="182"/>
                  </a:cubicBezTo>
                  <a:lnTo>
                    <a:pt x="359" y="215"/>
                  </a:lnTo>
                  <a:close/>
                  <a:moveTo>
                    <a:pt x="457" y="196"/>
                  </a:moveTo>
                  <a:cubicBezTo>
                    <a:pt x="456" y="196"/>
                    <a:pt x="456" y="196"/>
                    <a:pt x="456" y="196"/>
                  </a:cubicBezTo>
                  <a:cubicBezTo>
                    <a:pt x="456" y="192"/>
                    <a:pt x="456" y="192"/>
                    <a:pt x="456" y="192"/>
                  </a:cubicBezTo>
                  <a:cubicBezTo>
                    <a:pt x="453" y="192"/>
                    <a:pt x="453" y="192"/>
                    <a:pt x="453" y="192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02"/>
                    <a:pt x="457" y="202"/>
                    <a:pt x="457" y="202"/>
                  </a:cubicBezTo>
                  <a:cubicBezTo>
                    <a:pt x="457" y="198"/>
                    <a:pt x="459" y="195"/>
                    <a:pt x="462" y="195"/>
                  </a:cubicBezTo>
                  <a:cubicBezTo>
                    <a:pt x="465" y="195"/>
                    <a:pt x="465" y="195"/>
                    <a:pt x="465" y="195"/>
                  </a:cubicBezTo>
                  <a:cubicBezTo>
                    <a:pt x="465" y="192"/>
                    <a:pt x="465" y="192"/>
                    <a:pt x="465" y="192"/>
                  </a:cubicBezTo>
                  <a:cubicBezTo>
                    <a:pt x="462" y="192"/>
                    <a:pt x="462" y="192"/>
                    <a:pt x="462" y="192"/>
                  </a:cubicBezTo>
                  <a:cubicBezTo>
                    <a:pt x="459" y="192"/>
                    <a:pt x="458" y="193"/>
                    <a:pt x="457" y="196"/>
                  </a:cubicBezTo>
                  <a:close/>
                  <a:moveTo>
                    <a:pt x="302" y="8"/>
                  </a:moveTo>
                  <a:cubicBezTo>
                    <a:pt x="301" y="4"/>
                    <a:pt x="297" y="2"/>
                    <a:pt x="293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2"/>
                    <a:pt x="159" y="3"/>
                    <a:pt x="157" y="5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69" y="92"/>
                    <a:pt x="69" y="99"/>
                    <a:pt x="73" y="103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5" y="147"/>
                    <a:pt x="85" y="153"/>
                    <a:pt x="89" y="157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5" y="203"/>
                    <a:pt x="141" y="203"/>
                    <a:pt x="145" y="199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95" y="222"/>
                    <a:pt x="195" y="222"/>
                    <a:pt x="195" y="222"/>
                  </a:cubicBezTo>
                  <a:cubicBezTo>
                    <a:pt x="197" y="224"/>
                    <a:pt x="199" y="225"/>
                    <a:pt x="202" y="225"/>
                  </a:cubicBezTo>
                  <a:cubicBezTo>
                    <a:pt x="204" y="225"/>
                    <a:pt x="207" y="224"/>
                    <a:pt x="209" y="222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00" y="131"/>
                    <a:pt x="301" y="128"/>
                    <a:pt x="301" y="126"/>
                  </a:cubicBezTo>
                  <a:cubicBezTo>
                    <a:pt x="301" y="123"/>
                    <a:pt x="300" y="120"/>
                    <a:pt x="298" y="119"/>
                  </a:cubicBezTo>
                  <a:cubicBezTo>
                    <a:pt x="249" y="69"/>
                    <a:pt x="249" y="69"/>
                    <a:pt x="249" y="69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3" y="16"/>
                    <a:pt x="304" y="12"/>
                    <a:pt x="302" y="8"/>
                  </a:cubicBezTo>
                  <a:close/>
                  <a:moveTo>
                    <a:pt x="217" y="57"/>
                  </a:moveTo>
                  <a:cubicBezTo>
                    <a:pt x="227" y="46"/>
                    <a:pt x="227" y="46"/>
                    <a:pt x="227" y="46"/>
                  </a:cubicBezTo>
                  <a:cubicBezTo>
                    <a:pt x="228" y="46"/>
                    <a:pt x="229" y="45"/>
                    <a:pt x="229" y="45"/>
                  </a:cubicBezTo>
                  <a:cubicBezTo>
                    <a:pt x="230" y="45"/>
                    <a:pt x="231" y="46"/>
                    <a:pt x="231" y="46"/>
                  </a:cubicBezTo>
                  <a:cubicBezTo>
                    <a:pt x="242" y="57"/>
                    <a:pt x="242" y="57"/>
                    <a:pt x="242" y="57"/>
                  </a:cubicBezTo>
                  <a:cubicBezTo>
                    <a:pt x="243" y="58"/>
                    <a:pt x="243" y="59"/>
                    <a:pt x="242" y="60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1"/>
                    <a:pt x="230" y="72"/>
                    <a:pt x="229" y="72"/>
                  </a:cubicBezTo>
                  <a:cubicBezTo>
                    <a:pt x="229" y="72"/>
                    <a:pt x="228" y="71"/>
                    <a:pt x="227" y="7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6" y="60"/>
                    <a:pt x="216" y="59"/>
                    <a:pt x="216" y="59"/>
                  </a:cubicBezTo>
                  <a:cubicBezTo>
                    <a:pt x="216" y="58"/>
                    <a:pt x="216" y="57"/>
                    <a:pt x="217" y="57"/>
                  </a:cubicBezTo>
                  <a:close/>
                  <a:moveTo>
                    <a:pt x="158" y="35"/>
                  </a:moveTo>
                  <a:cubicBezTo>
                    <a:pt x="158" y="34"/>
                    <a:pt x="158" y="33"/>
                    <a:pt x="160" y="33"/>
                  </a:cubicBezTo>
                  <a:cubicBezTo>
                    <a:pt x="161" y="32"/>
                    <a:pt x="162" y="32"/>
                    <a:pt x="163" y="3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1" y="32"/>
                    <a:pt x="202" y="32"/>
                    <a:pt x="204" y="33"/>
                  </a:cubicBezTo>
                  <a:cubicBezTo>
                    <a:pt x="205" y="33"/>
                    <a:pt x="205" y="34"/>
                    <a:pt x="205" y="35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9"/>
                    <a:pt x="204" y="7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1"/>
                    <a:pt x="182" y="101"/>
                    <a:pt x="182" y="101"/>
                  </a:cubicBezTo>
                  <a:cubicBezTo>
                    <a:pt x="181" y="101"/>
                    <a:pt x="180" y="101"/>
                    <a:pt x="179" y="100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8" y="79"/>
                    <a:pt x="158" y="78"/>
                    <a:pt x="158" y="77"/>
                  </a:cubicBezTo>
                  <a:lnTo>
                    <a:pt x="158" y="35"/>
                  </a:lnTo>
                  <a:close/>
                  <a:moveTo>
                    <a:pt x="121" y="57"/>
                  </a:moveTo>
                  <a:cubicBezTo>
                    <a:pt x="132" y="46"/>
                    <a:pt x="132" y="46"/>
                    <a:pt x="132" y="46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4" y="45"/>
                    <a:pt x="135" y="46"/>
                    <a:pt x="136" y="4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7" y="58"/>
                    <a:pt x="147" y="59"/>
                    <a:pt x="146" y="6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71"/>
                    <a:pt x="134" y="72"/>
                    <a:pt x="134" y="72"/>
                  </a:cubicBezTo>
                  <a:cubicBezTo>
                    <a:pt x="133" y="72"/>
                    <a:pt x="132" y="71"/>
                    <a:pt x="132" y="71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1" y="59"/>
                    <a:pt x="121" y="59"/>
                  </a:cubicBezTo>
                  <a:cubicBezTo>
                    <a:pt x="121" y="58"/>
                    <a:pt x="121" y="57"/>
                    <a:pt x="121" y="57"/>
                  </a:cubicBezTo>
                  <a:close/>
                  <a:moveTo>
                    <a:pt x="146" y="156"/>
                  </a:moveTo>
                  <a:cubicBezTo>
                    <a:pt x="136" y="166"/>
                    <a:pt x="136" y="166"/>
                    <a:pt x="136" y="166"/>
                  </a:cubicBezTo>
                  <a:cubicBezTo>
                    <a:pt x="135" y="167"/>
                    <a:pt x="134" y="167"/>
                    <a:pt x="134" y="167"/>
                  </a:cubicBezTo>
                  <a:cubicBezTo>
                    <a:pt x="133" y="167"/>
                    <a:pt x="132" y="167"/>
                    <a:pt x="132" y="16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3"/>
                    <a:pt x="121" y="153"/>
                    <a:pt x="121" y="1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1"/>
                    <a:pt x="133" y="141"/>
                    <a:pt x="134" y="141"/>
                  </a:cubicBezTo>
                  <a:cubicBezTo>
                    <a:pt x="134" y="141"/>
                    <a:pt x="135" y="141"/>
                    <a:pt x="136" y="142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7" y="153"/>
                    <a:pt x="147" y="155"/>
                    <a:pt x="146" y="156"/>
                  </a:cubicBezTo>
                  <a:close/>
                  <a:moveTo>
                    <a:pt x="152" y="130"/>
                  </a:moveTo>
                  <a:cubicBezTo>
                    <a:pt x="110" y="130"/>
                    <a:pt x="110" y="130"/>
                    <a:pt x="110" y="130"/>
                  </a:cubicBezTo>
                  <a:cubicBezTo>
                    <a:pt x="109" y="130"/>
                    <a:pt x="108" y="130"/>
                    <a:pt x="107" y="129"/>
                  </a:cubicBezTo>
                  <a:cubicBezTo>
                    <a:pt x="107" y="127"/>
                    <a:pt x="107" y="126"/>
                    <a:pt x="108" y="125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87"/>
                    <a:pt x="107" y="86"/>
                    <a:pt x="107" y="85"/>
                  </a:cubicBezTo>
                  <a:cubicBezTo>
                    <a:pt x="108" y="83"/>
                    <a:pt x="109" y="83"/>
                    <a:pt x="110" y="83"/>
                  </a:cubicBezTo>
                  <a:cubicBezTo>
                    <a:pt x="152" y="83"/>
                    <a:pt x="152" y="83"/>
                    <a:pt x="152" y="83"/>
                  </a:cubicBezTo>
                  <a:cubicBezTo>
                    <a:pt x="153" y="83"/>
                    <a:pt x="153" y="83"/>
                    <a:pt x="154" y="84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5"/>
                    <a:pt x="176" y="106"/>
                    <a:pt x="176" y="107"/>
                  </a:cubicBezTo>
                  <a:cubicBezTo>
                    <a:pt x="176" y="107"/>
                    <a:pt x="175" y="108"/>
                    <a:pt x="175" y="109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3" y="130"/>
                    <a:pt x="153" y="130"/>
                    <a:pt x="152" y="130"/>
                  </a:cubicBezTo>
                  <a:close/>
                  <a:moveTo>
                    <a:pt x="205" y="178"/>
                  </a:moveTo>
                  <a:cubicBezTo>
                    <a:pt x="205" y="179"/>
                    <a:pt x="205" y="180"/>
                    <a:pt x="204" y="181"/>
                  </a:cubicBezTo>
                  <a:cubicBezTo>
                    <a:pt x="203" y="181"/>
                    <a:pt x="203" y="181"/>
                    <a:pt x="202" y="181"/>
                  </a:cubicBezTo>
                  <a:cubicBezTo>
                    <a:pt x="202" y="181"/>
                    <a:pt x="201" y="181"/>
                    <a:pt x="200" y="180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1" y="181"/>
                    <a:pt x="160" y="181"/>
                  </a:cubicBezTo>
                  <a:cubicBezTo>
                    <a:pt x="158" y="180"/>
                    <a:pt x="158" y="179"/>
                    <a:pt x="158" y="178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5"/>
                    <a:pt x="159" y="134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1" y="112"/>
                    <a:pt x="182" y="112"/>
                    <a:pt x="184" y="113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5" y="135"/>
                    <a:pt x="205" y="136"/>
                    <a:pt x="205" y="136"/>
                  </a:cubicBezTo>
                  <a:lnTo>
                    <a:pt x="205" y="178"/>
                  </a:lnTo>
                  <a:close/>
                  <a:moveTo>
                    <a:pt x="242" y="156"/>
                  </a:moveTo>
                  <a:cubicBezTo>
                    <a:pt x="231" y="166"/>
                    <a:pt x="231" y="166"/>
                    <a:pt x="231" y="166"/>
                  </a:cubicBezTo>
                  <a:cubicBezTo>
                    <a:pt x="231" y="167"/>
                    <a:pt x="230" y="167"/>
                    <a:pt x="229" y="167"/>
                  </a:cubicBezTo>
                  <a:cubicBezTo>
                    <a:pt x="229" y="167"/>
                    <a:pt x="228" y="167"/>
                    <a:pt x="227" y="166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6" y="155"/>
                    <a:pt x="216" y="155"/>
                    <a:pt x="216" y="154"/>
                  </a:cubicBezTo>
                  <a:cubicBezTo>
                    <a:pt x="216" y="153"/>
                    <a:pt x="216" y="153"/>
                    <a:pt x="217" y="15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8" y="141"/>
                    <a:pt x="229" y="141"/>
                    <a:pt x="229" y="141"/>
                  </a:cubicBezTo>
                  <a:cubicBezTo>
                    <a:pt x="230" y="141"/>
                    <a:pt x="231" y="141"/>
                    <a:pt x="231" y="142"/>
                  </a:cubicBezTo>
                  <a:cubicBezTo>
                    <a:pt x="242" y="152"/>
                    <a:pt x="242" y="152"/>
                    <a:pt x="242" y="152"/>
                  </a:cubicBezTo>
                  <a:cubicBezTo>
                    <a:pt x="243" y="153"/>
                    <a:pt x="243" y="155"/>
                    <a:pt x="242" y="156"/>
                  </a:cubicBezTo>
                  <a:close/>
                  <a:moveTo>
                    <a:pt x="253" y="83"/>
                  </a:moveTo>
                  <a:cubicBezTo>
                    <a:pt x="254" y="83"/>
                    <a:pt x="255" y="83"/>
                    <a:pt x="256" y="85"/>
                  </a:cubicBezTo>
                  <a:cubicBezTo>
                    <a:pt x="256" y="86"/>
                    <a:pt x="256" y="87"/>
                    <a:pt x="255" y="88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6"/>
                    <a:pt x="256" y="127"/>
                    <a:pt x="256" y="129"/>
                  </a:cubicBezTo>
                  <a:cubicBezTo>
                    <a:pt x="255" y="130"/>
                    <a:pt x="254" y="130"/>
                    <a:pt x="253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0" y="130"/>
                    <a:pt x="210" y="130"/>
                    <a:pt x="209" y="13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7" y="107"/>
                    <a:pt x="187" y="107"/>
                  </a:cubicBezTo>
                  <a:cubicBezTo>
                    <a:pt x="187" y="106"/>
                    <a:pt x="188" y="105"/>
                    <a:pt x="188" y="104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0" y="83"/>
                    <a:pt x="210" y="83"/>
                    <a:pt x="211" y="83"/>
                  </a:cubicBezTo>
                  <a:lnTo>
                    <a:pt x="253" y="83"/>
                  </a:lnTo>
                  <a:close/>
                  <a:moveTo>
                    <a:pt x="458" y="132"/>
                  </a:moveTo>
                  <a:cubicBezTo>
                    <a:pt x="376" y="132"/>
                    <a:pt x="376" y="132"/>
                    <a:pt x="376" y="132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2" y="66"/>
                    <a:pt x="452" y="66"/>
                    <a:pt x="452" y="66"/>
                  </a:cubicBezTo>
                  <a:cubicBezTo>
                    <a:pt x="376" y="66"/>
                    <a:pt x="376" y="66"/>
                    <a:pt x="376" y="66"/>
                  </a:cubicBezTo>
                  <a:cubicBezTo>
                    <a:pt x="376" y="17"/>
                    <a:pt x="376" y="17"/>
                    <a:pt x="376" y="17"/>
                  </a:cubicBezTo>
                  <a:cubicBezTo>
                    <a:pt x="458" y="17"/>
                    <a:pt x="458" y="17"/>
                    <a:pt x="458" y="17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147"/>
                    <a:pt x="359" y="147"/>
                    <a:pt x="359" y="147"/>
                  </a:cubicBezTo>
                  <a:cubicBezTo>
                    <a:pt x="458" y="147"/>
                    <a:pt x="458" y="147"/>
                    <a:pt x="458" y="147"/>
                  </a:cubicBezTo>
                  <a:lnTo>
                    <a:pt x="458" y="132"/>
                  </a:lnTo>
                  <a:close/>
                  <a:moveTo>
                    <a:pt x="399" y="192"/>
                  </a:moveTo>
                  <a:cubicBezTo>
                    <a:pt x="395" y="192"/>
                    <a:pt x="392" y="193"/>
                    <a:pt x="391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90" y="215"/>
                    <a:pt x="390" y="215"/>
                    <a:pt x="390" y="215"/>
                  </a:cubicBezTo>
                  <a:cubicBezTo>
                    <a:pt x="390" y="200"/>
                    <a:pt x="390" y="200"/>
                    <a:pt x="390" y="200"/>
                  </a:cubicBezTo>
                  <a:cubicBezTo>
                    <a:pt x="391" y="197"/>
                    <a:pt x="395" y="195"/>
                    <a:pt x="397" y="195"/>
                  </a:cubicBezTo>
                  <a:cubicBezTo>
                    <a:pt x="401" y="195"/>
                    <a:pt x="404" y="197"/>
                    <a:pt x="404" y="201"/>
                  </a:cubicBezTo>
                  <a:cubicBezTo>
                    <a:pt x="404" y="215"/>
                    <a:pt x="404" y="215"/>
                    <a:pt x="404" y="215"/>
                  </a:cubicBezTo>
                  <a:cubicBezTo>
                    <a:pt x="408" y="215"/>
                    <a:pt x="408" y="215"/>
                    <a:pt x="408" y="215"/>
                  </a:cubicBezTo>
                  <a:cubicBezTo>
                    <a:pt x="408" y="200"/>
                    <a:pt x="408" y="200"/>
                    <a:pt x="408" y="200"/>
                  </a:cubicBezTo>
                  <a:cubicBezTo>
                    <a:pt x="408" y="194"/>
                    <a:pt x="404" y="192"/>
                    <a:pt x="399" y="192"/>
                  </a:cubicBezTo>
                  <a:close/>
                  <a:moveTo>
                    <a:pt x="448" y="204"/>
                  </a:moveTo>
                  <a:cubicBezTo>
                    <a:pt x="448" y="197"/>
                    <a:pt x="445" y="191"/>
                    <a:pt x="437" y="191"/>
                  </a:cubicBezTo>
                  <a:cubicBezTo>
                    <a:pt x="430" y="191"/>
                    <a:pt x="426" y="197"/>
                    <a:pt x="426" y="203"/>
                  </a:cubicBezTo>
                  <a:cubicBezTo>
                    <a:pt x="426" y="212"/>
                    <a:pt x="431" y="216"/>
                    <a:pt x="439" y="216"/>
                  </a:cubicBezTo>
                  <a:cubicBezTo>
                    <a:pt x="441" y="216"/>
                    <a:pt x="445" y="215"/>
                    <a:pt x="447" y="213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4" y="212"/>
                    <a:pt x="441" y="213"/>
                    <a:pt x="439" y="213"/>
                  </a:cubicBezTo>
                  <a:cubicBezTo>
                    <a:pt x="435" y="213"/>
                    <a:pt x="432" y="211"/>
                    <a:pt x="431" y="208"/>
                  </a:cubicBezTo>
                  <a:cubicBezTo>
                    <a:pt x="430" y="207"/>
                    <a:pt x="430" y="206"/>
                    <a:pt x="430" y="204"/>
                  </a:cubicBezTo>
                  <a:cubicBezTo>
                    <a:pt x="430" y="204"/>
                    <a:pt x="430" y="204"/>
                    <a:pt x="430" y="204"/>
                  </a:cubicBezTo>
                  <a:lnTo>
                    <a:pt x="448" y="204"/>
                  </a:lnTo>
                  <a:close/>
                  <a:moveTo>
                    <a:pt x="437" y="194"/>
                  </a:moveTo>
                  <a:cubicBezTo>
                    <a:pt x="442" y="194"/>
                    <a:pt x="444" y="197"/>
                    <a:pt x="444" y="201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1" y="197"/>
                    <a:pt x="433" y="194"/>
                    <a:pt x="437" y="194"/>
                  </a:cubicBezTo>
                  <a:close/>
                  <a:moveTo>
                    <a:pt x="612" y="198"/>
                  </a:moveTo>
                  <a:cubicBezTo>
                    <a:pt x="612" y="196"/>
                    <a:pt x="614" y="194"/>
                    <a:pt x="617" y="194"/>
                  </a:cubicBezTo>
                  <a:cubicBezTo>
                    <a:pt x="621" y="194"/>
                    <a:pt x="623" y="196"/>
                    <a:pt x="624" y="197"/>
                  </a:cubicBezTo>
                  <a:cubicBezTo>
                    <a:pt x="625" y="197"/>
                    <a:pt x="625" y="197"/>
                    <a:pt x="625" y="197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4" y="193"/>
                    <a:pt x="621" y="192"/>
                    <a:pt x="617" y="192"/>
                  </a:cubicBezTo>
                  <a:cubicBezTo>
                    <a:pt x="611" y="192"/>
                    <a:pt x="608" y="194"/>
                    <a:pt x="608" y="198"/>
                  </a:cubicBezTo>
                  <a:cubicBezTo>
                    <a:pt x="608" y="206"/>
                    <a:pt x="622" y="204"/>
                    <a:pt x="622" y="209"/>
                  </a:cubicBezTo>
                  <a:cubicBezTo>
                    <a:pt x="622" y="212"/>
                    <a:pt x="621" y="213"/>
                    <a:pt x="617" y="213"/>
                  </a:cubicBezTo>
                  <a:cubicBezTo>
                    <a:pt x="614" y="213"/>
                    <a:pt x="611" y="211"/>
                    <a:pt x="609" y="210"/>
                  </a:cubicBezTo>
                  <a:cubicBezTo>
                    <a:pt x="608" y="210"/>
                    <a:pt x="608" y="210"/>
                    <a:pt x="608" y="210"/>
                  </a:cubicBezTo>
                  <a:cubicBezTo>
                    <a:pt x="608" y="213"/>
                    <a:pt x="608" y="213"/>
                    <a:pt x="608" y="213"/>
                  </a:cubicBezTo>
                  <a:cubicBezTo>
                    <a:pt x="610" y="215"/>
                    <a:pt x="613" y="216"/>
                    <a:pt x="617" y="216"/>
                  </a:cubicBezTo>
                  <a:cubicBezTo>
                    <a:pt x="623" y="216"/>
                    <a:pt x="626" y="213"/>
                    <a:pt x="626" y="209"/>
                  </a:cubicBezTo>
                  <a:cubicBezTo>
                    <a:pt x="626" y="201"/>
                    <a:pt x="612" y="203"/>
                    <a:pt x="612" y="198"/>
                  </a:cubicBezTo>
                  <a:close/>
                  <a:moveTo>
                    <a:pt x="418" y="184"/>
                  </a:moveTo>
                  <a:cubicBezTo>
                    <a:pt x="415" y="184"/>
                    <a:pt x="415" y="184"/>
                    <a:pt x="415" y="184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1" y="192"/>
                    <a:pt x="411" y="192"/>
                    <a:pt x="411" y="192"/>
                  </a:cubicBezTo>
                  <a:cubicBezTo>
                    <a:pt x="411" y="195"/>
                    <a:pt x="411" y="195"/>
                    <a:pt x="411" y="195"/>
                  </a:cubicBezTo>
                  <a:cubicBezTo>
                    <a:pt x="415" y="195"/>
                    <a:pt x="415" y="195"/>
                    <a:pt x="415" y="195"/>
                  </a:cubicBezTo>
                  <a:cubicBezTo>
                    <a:pt x="414" y="208"/>
                    <a:pt x="414" y="208"/>
                    <a:pt x="414" y="208"/>
                  </a:cubicBezTo>
                  <a:cubicBezTo>
                    <a:pt x="414" y="214"/>
                    <a:pt x="416" y="215"/>
                    <a:pt x="420" y="215"/>
                  </a:cubicBezTo>
                  <a:cubicBezTo>
                    <a:pt x="423" y="215"/>
                    <a:pt x="423" y="215"/>
                    <a:pt x="423" y="215"/>
                  </a:cubicBezTo>
                  <a:cubicBezTo>
                    <a:pt x="423" y="212"/>
                    <a:pt x="423" y="212"/>
                    <a:pt x="423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9" y="212"/>
                    <a:pt x="418" y="212"/>
                    <a:pt x="418" y="209"/>
                  </a:cubicBezTo>
                  <a:cubicBezTo>
                    <a:pt x="418" y="195"/>
                    <a:pt x="418" y="195"/>
                    <a:pt x="418" y="195"/>
                  </a:cubicBezTo>
                  <a:cubicBezTo>
                    <a:pt x="424" y="195"/>
                    <a:pt x="424" y="195"/>
                    <a:pt x="424" y="195"/>
                  </a:cubicBezTo>
                  <a:cubicBezTo>
                    <a:pt x="424" y="192"/>
                    <a:pt x="424" y="192"/>
                    <a:pt x="424" y="192"/>
                  </a:cubicBezTo>
                  <a:cubicBezTo>
                    <a:pt x="418" y="192"/>
                    <a:pt x="418" y="192"/>
                    <a:pt x="418" y="192"/>
                  </a:cubicBezTo>
                  <a:lnTo>
                    <a:pt x="418" y="18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7">
              <a:extLst>
                <a:ext uri="{FF2B5EF4-FFF2-40B4-BE49-F238E27FC236}">
                  <a16:creationId xmlns:a16="http://schemas.microsoft.com/office/drawing/2014/main" id="{587BB855-F5AF-41C7-8B51-629387A5E2D5}"/>
                </a:ext>
              </a:extLst>
            </p:cNvPr>
            <p:cNvSpPr/>
            <p:nvPr userDrawn="1">
              <p:custDataLst>
                <p:tags r:id="rId36"/>
              </p:custDataLst>
            </p:nvPr>
          </p:nvSpPr>
          <p:spPr bwMode="auto">
            <a:xfrm>
              <a:off x="5568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0 w 129"/>
                <a:gd name="T13" fmla="*/ 83 h 189"/>
                <a:gd name="T14" fmla="*/ 120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8 w 129"/>
                <a:gd name="T21" fmla="*/ 170 h 189"/>
                <a:gd name="T22" fmla="*/ 128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0" y="83"/>
                  </a:lnTo>
                  <a:lnTo>
                    <a:pt x="120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8" y="170"/>
                  </a:lnTo>
                  <a:lnTo>
                    <a:pt x="128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8">
              <a:extLst>
                <a:ext uri="{FF2B5EF4-FFF2-40B4-BE49-F238E27FC236}">
                  <a16:creationId xmlns:a16="http://schemas.microsoft.com/office/drawing/2014/main" id="{D6581E37-20B9-400F-8A72-98C1BE1313F4}"/>
                </a:ext>
              </a:extLst>
            </p:cNvPr>
            <p:cNvSpPr/>
            <p:nvPr userDrawn="1">
              <p:custDataLst>
                <p:tags r:id="rId37"/>
              </p:custDataLst>
            </p:nvPr>
          </p:nvSpPr>
          <p:spPr bwMode="auto">
            <a:xfrm>
              <a:off x="5726" y="2074"/>
              <a:ext cx="118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4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6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9">
              <a:extLst>
                <a:ext uri="{FF2B5EF4-FFF2-40B4-BE49-F238E27FC236}">
                  <a16:creationId xmlns:a16="http://schemas.microsoft.com/office/drawing/2014/main" id="{9E8F504F-5DCD-4156-BE02-C368E681D19B}"/>
                </a:ext>
              </a:extLst>
            </p:cNvPr>
            <p:cNvSpPr/>
            <p:nvPr userDrawn="1">
              <p:custDataLst>
                <p:tags r:id="rId38"/>
              </p:custDataLst>
            </p:nvPr>
          </p:nvSpPr>
          <p:spPr bwMode="auto">
            <a:xfrm>
              <a:off x="5860" y="2030"/>
              <a:ext cx="73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7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7 w 57"/>
                <a:gd name="T27" fmla="*/ 35 h 138"/>
                <a:gd name="T28" fmla="*/ 17 w 57"/>
                <a:gd name="T29" fmla="*/ 0 h 138"/>
                <a:gd name="T30" fmla="*/ 33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2"/>
                    <a:pt x="16" y="10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40">
              <a:extLst>
                <a:ext uri="{FF2B5EF4-FFF2-40B4-BE49-F238E27FC236}">
                  <a16:creationId xmlns:a16="http://schemas.microsoft.com/office/drawing/2014/main" id="{22E66293-35C1-4620-9DFA-5D85A0F1C4A3}"/>
                </a:ext>
              </a:extLst>
            </p:cNvPr>
            <p:cNvSpPr>
              <a:spLocks noEditPoints="1"/>
            </p:cNvSpPr>
            <p:nvPr userDrawn="1">
              <p:custDataLst>
                <p:tags r:id="rId39"/>
              </p:custDataLst>
            </p:nvPr>
          </p:nvSpPr>
          <p:spPr bwMode="auto">
            <a:xfrm>
              <a:off x="5952" y="2073"/>
              <a:ext cx="127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3 h 108"/>
                <a:gd name="T10" fmla="*/ 93 w 98"/>
                <a:gd name="T11" fmla="*/ 83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4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3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4"/>
                    <a:pt x="49" y="14"/>
                  </a:cubicBezTo>
                  <a:cubicBezTo>
                    <a:pt x="30" y="14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41">
              <a:extLst>
                <a:ext uri="{FF2B5EF4-FFF2-40B4-BE49-F238E27FC236}">
                  <a16:creationId xmlns:a16="http://schemas.microsoft.com/office/drawing/2014/main" id="{607F3B41-4F60-4D00-B65A-F0E0FF701D92}"/>
                </a:ext>
              </a:extLst>
            </p:cNvPr>
            <p:cNvSpPr/>
            <p:nvPr userDrawn="1">
              <p:custDataLst>
                <p:tags r:id="rId40"/>
              </p:custDataLst>
            </p:nvPr>
          </p:nvSpPr>
          <p:spPr bwMode="auto">
            <a:xfrm>
              <a:off x="6106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42">
              <a:extLst>
                <a:ext uri="{FF2B5EF4-FFF2-40B4-BE49-F238E27FC236}">
                  <a16:creationId xmlns:a16="http://schemas.microsoft.com/office/drawing/2014/main" id="{DC174AEE-0EDF-45FF-AD6B-C250ED5EA316}"/>
                </a:ext>
              </a:extLst>
            </p:cNvPr>
            <p:cNvSpPr>
              <a:spLocks noEditPoints="1"/>
            </p:cNvSpPr>
            <p:nvPr userDrawn="1">
              <p:custDataLst>
                <p:tags r:id="rId41"/>
              </p:custDataLst>
            </p:nvPr>
          </p:nvSpPr>
          <p:spPr bwMode="auto">
            <a:xfrm>
              <a:off x="6200" y="2073"/>
              <a:ext cx="129" cy="193"/>
            </a:xfrm>
            <a:custGeom>
              <a:avLst/>
              <a:gdLst>
                <a:gd name="T0" fmla="*/ 0 w 100"/>
                <a:gd name="T1" fmla="*/ 2 h 149"/>
                <a:gd name="T2" fmla="*/ 17 w 100"/>
                <a:gd name="T3" fmla="*/ 2 h 149"/>
                <a:gd name="T4" fmla="*/ 17 w 100"/>
                <a:gd name="T5" fmla="*/ 15 h 149"/>
                <a:gd name="T6" fmla="*/ 19 w 100"/>
                <a:gd name="T7" fmla="*/ 15 h 149"/>
                <a:gd name="T8" fmla="*/ 50 w 100"/>
                <a:gd name="T9" fmla="*/ 0 h 149"/>
                <a:gd name="T10" fmla="*/ 100 w 100"/>
                <a:gd name="T11" fmla="*/ 52 h 149"/>
                <a:gd name="T12" fmla="*/ 49 w 100"/>
                <a:gd name="T13" fmla="*/ 107 h 149"/>
                <a:gd name="T14" fmla="*/ 19 w 100"/>
                <a:gd name="T15" fmla="*/ 90 h 149"/>
                <a:gd name="T16" fmla="*/ 17 w 100"/>
                <a:gd name="T17" fmla="*/ 90 h 149"/>
                <a:gd name="T18" fmla="*/ 17 w 100"/>
                <a:gd name="T19" fmla="*/ 149 h 149"/>
                <a:gd name="T20" fmla="*/ 0 w 100"/>
                <a:gd name="T21" fmla="*/ 149 h 149"/>
                <a:gd name="T22" fmla="*/ 0 w 100"/>
                <a:gd name="T23" fmla="*/ 2 h 149"/>
                <a:gd name="T24" fmla="*/ 17 w 100"/>
                <a:gd name="T25" fmla="*/ 42 h 149"/>
                <a:gd name="T26" fmla="*/ 17 w 100"/>
                <a:gd name="T27" fmla="*/ 72 h 149"/>
                <a:gd name="T28" fmla="*/ 46 w 100"/>
                <a:gd name="T29" fmla="*/ 93 h 149"/>
                <a:gd name="T30" fmla="*/ 83 w 100"/>
                <a:gd name="T31" fmla="*/ 52 h 149"/>
                <a:gd name="T32" fmla="*/ 47 w 100"/>
                <a:gd name="T33" fmla="*/ 14 h 149"/>
                <a:gd name="T34" fmla="*/ 17 w 100"/>
                <a:gd name="T35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49">
                  <a:moveTo>
                    <a:pt x="0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4" y="6"/>
                    <a:pt x="36" y="0"/>
                    <a:pt x="50" y="0"/>
                  </a:cubicBezTo>
                  <a:cubicBezTo>
                    <a:pt x="80" y="0"/>
                    <a:pt x="100" y="21"/>
                    <a:pt x="100" y="52"/>
                  </a:cubicBezTo>
                  <a:cubicBezTo>
                    <a:pt x="100" y="85"/>
                    <a:pt x="77" y="107"/>
                    <a:pt x="49" y="107"/>
                  </a:cubicBezTo>
                  <a:cubicBezTo>
                    <a:pt x="38" y="107"/>
                    <a:pt x="24" y="101"/>
                    <a:pt x="19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0" y="2"/>
                  </a:lnTo>
                  <a:close/>
                  <a:moveTo>
                    <a:pt x="17" y="42"/>
                  </a:moveTo>
                  <a:cubicBezTo>
                    <a:pt x="17" y="72"/>
                    <a:pt x="17" y="72"/>
                    <a:pt x="17" y="72"/>
                  </a:cubicBezTo>
                  <a:cubicBezTo>
                    <a:pt x="17" y="85"/>
                    <a:pt x="32" y="93"/>
                    <a:pt x="46" y="93"/>
                  </a:cubicBezTo>
                  <a:cubicBezTo>
                    <a:pt x="66" y="93"/>
                    <a:pt x="83" y="80"/>
                    <a:pt x="83" y="52"/>
                  </a:cubicBezTo>
                  <a:cubicBezTo>
                    <a:pt x="83" y="28"/>
                    <a:pt x="67" y="14"/>
                    <a:pt x="47" y="14"/>
                  </a:cubicBezTo>
                  <a:cubicBezTo>
                    <a:pt x="32" y="14"/>
                    <a:pt x="17" y="26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3">
              <a:extLst>
                <a:ext uri="{FF2B5EF4-FFF2-40B4-BE49-F238E27FC236}">
                  <a16:creationId xmlns:a16="http://schemas.microsoft.com/office/drawing/2014/main" id="{55BEEF1C-FEDE-4370-A45C-A84E6806AFE3}"/>
                </a:ext>
              </a:extLst>
            </p:cNvPr>
            <p:cNvSpPr/>
            <p:nvPr userDrawn="1">
              <p:custDataLst>
                <p:tags r:id="rId42"/>
              </p:custDataLst>
            </p:nvPr>
          </p:nvSpPr>
          <p:spPr bwMode="auto">
            <a:xfrm>
              <a:off x="6357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4">
              <a:extLst>
                <a:ext uri="{FF2B5EF4-FFF2-40B4-BE49-F238E27FC236}">
                  <a16:creationId xmlns:a16="http://schemas.microsoft.com/office/drawing/2014/main" id="{13E1C18B-1723-44D6-969A-8CA3AAB8F12A}"/>
                </a:ext>
              </a:extLst>
            </p:cNvPr>
            <p:cNvSpPr>
              <a:spLocks noEditPoints="1"/>
            </p:cNvSpPr>
            <p:nvPr userDrawn="1">
              <p:custDataLst>
                <p:tags r:id="rId43"/>
              </p:custDataLst>
            </p:nvPr>
          </p:nvSpPr>
          <p:spPr bwMode="auto">
            <a:xfrm>
              <a:off x="6451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5">
              <a:extLst>
                <a:ext uri="{FF2B5EF4-FFF2-40B4-BE49-F238E27FC236}">
                  <a16:creationId xmlns:a16="http://schemas.microsoft.com/office/drawing/2014/main" id="{633E2BE1-EF34-41D6-A0A7-F033EE351C37}"/>
                </a:ext>
              </a:extLst>
            </p:cNvPr>
            <p:cNvSpPr/>
            <p:nvPr userDrawn="1">
              <p:custDataLst>
                <p:tags r:id="rId44"/>
              </p:custDataLst>
            </p:nvPr>
          </p:nvSpPr>
          <p:spPr bwMode="auto">
            <a:xfrm>
              <a:off x="6501" y="2074"/>
              <a:ext cx="103" cy="139"/>
            </a:xfrm>
            <a:custGeom>
              <a:avLst/>
              <a:gdLst>
                <a:gd name="T0" fmla="*/ 0 w 80"/>
                <a:gd name="T1" fmla="*/ 79 h 107"/>
                <a:gd name="T2" fmla="*/ 6 w 80"/>
                <a:gd name="T3" fmla="*/ 79 h 107"/>
                <a:gd name="T4" fmla="*/ 39 w 80"/>
                <a:gd name="T5" fmla="*/ 94 h 107"/>
                <a:gd name="T6" fmla="*/ 64 w 80"/>
                <a:gd name="T7" fmla="*/ 78 h 107"/>
                <a:gd name="T8" fmla="*/ 1 w 80"/>
                <a:gd name="T9" fmla="*/ 29 h 107"/>
                <a:gd name="T10" fmla="*/ 42 w 80"/>
                <a:gd name="T11" fmla="*/ 0 h 107"/>
                <a:gd name="T12" fmla="*/ 74 w 80"/>
                <a:gd name="T13" fmla="*/ 8 h 107"/>
                <a:gd name="T14" fmla="*/ 74 w 80"/>
                <a:gd name="T15" fmla="*/ 24 h 107"/>
                <a:gd name="T16" fmla="*/ 70 w 80"/>
                <a:gd name="T17" fmla="*/ 24 h 107"/>
                <a:gd name="T18" fmla="*/ 42 w 80"/>
                <a:gd name="T19" fmla="*/ 12 h 107"/>
                <a:gd name="T20" fmla="*/ 17 w 80"/>
                <a:gd name="T21" fmla="*/ 26 h 107"/>
                <a:gd name="T22" fmla="*/ 80 w 80"/>
                <a:gd name="T23" fmla="*/ 77 h 107"/>
                <a:gd name="T24" fmla="*/ 39 w 80"/>
                <a:gd name="T25" fmla="*/ 107 h 107"/>
                <a:gd name="T26" fmla="*/ 0 w 80"/>
                <a:gd name="T27" fmla="*/ 95 h 107"/>
                <a:gd name="T28" fmla="*/ 0 w 80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7">
                  <a:moveTo>
                    <a:pt x="0" y="79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1" y="87"/>
                    <a:pt x="26" y="94"/>
                    <a:pt x="39" y="94"/>
                  </a:cubicBezTo>
                  <a:cubicBezTo>
                    <a:pt x="55" y="94"/>
                    <a:pt x="64" y="89"/>
                    <a:pt x="64" y="78"/>
                  </a:cubicBezTo>
                  <a:cubicBezTo>
                    <a:pt x="64" y="57"/>
                    <a:pt x="1" y="64"/>
                    <a:pt x="1" y="29"/>
                  </a:cubicBezTo>
                  <a:cubicBezTo>
                    <a:pt x="1" y="11"/>
                    <a:pt x="14" y="0"/>
                    <a:pt x="42" y="0"/>
                  </a:cubicBezTo>
                  <a:cubicBezTo>
                    <a:pt x="57" y="0"/>
                    <a:pt x="69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6" y="20"/>
                    <a:pt x="56" y="12"/>
                    <a:pt x="42" y="12"/>
                  </a:cubicBezTo>
                  <a:cubicBezTo>
                    <a:pt x="24" y="12"/>
                    <a:pt x="17" y="18"/>
                    <a:pt x="17" y="26"/>
                  </a:cubicBezTo>
                  <a:cubicBezTo>
                    <a:pt x="17" y="51"/>
                    <a:pt x="80" y="41"/>
                    <a:pt x="80" y="77"/>
                  </a:cubicBezTo>
                  <a:cubicBezTo>
                    <a:pt x="80" y="96"/>
                    <a:pt x="68" y="107"/>
                    <a:pt x="39" y="107"/>
                  </a:cubicBezTo>
                  <a:cubicBezTo>
                    <a:pt x="23" y="107"/>
                    <a:pt x="10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6">
              <a:extLst>
                <a:ext uri="{FF2B5EF4-FFF2-40B4-BE49-F238E27FC236}">
                  <a16:creationId xmlns:a16="http://schemas.microsoft.com/office/drawing/2014/main" id="{03F418C4-D3E1-4407-960B-0002209316C0}"/>
                </a:ext>
              </a:extLst>
            </p:cNvPr>
            <p:cNvSpPr>
              <a:spLocks noEditPoints="1"/>
            </p:cNvSpPr>
            <p:nvPr userDrawn="1">
              <p:custDataLst>
                <p:tags r:id="rId45"/>
              </p:custDataLst>
            </p:nvPr>
          </p:nvSpPr>
          <p:spPr bwMode="auto">
            <a:xfrm>
              <a:off x="6621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8 w 97"/>
                <a:gd name="T9" fmla="*/ 83 h 108"/>
                <a:gd name="T10" fmla="*/ 92 w 97"/>
                <a:gd name="T11" fmla="*/ 83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4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3"/>
                    <a:pt x="17" y="68"/>
                    <a:pt x="19" y="72"/>
                  </a:cubicBezTo>
                  <a:cubicBezTo>
                    <a:pt x="25" y="86"/>
                    <a:pt x="36" y="94"/>
                    <a:pt x="55" y="94"/>
                  </a:cubicBezTo>
                  <a:cubicBezTo>
                    <a:pt x="65" y="94"/>
                    <a:pt x="78" y="90"/>
                    <a:pt x="88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4"/>
                    <a:pt x="49" y="14"/>
                  </a:cubicBezTo>
                  <a:cubicBezTo>
                    <a:pt x="30" y="14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7">
              <a:extLst>
                <a:ext uri="{FF2B5EF4-FFF2-40B4-BE49-F238E27FC236}">
                  <a16:creationId xmlns:a16="http://schemas.microsoft.com/office/drawing/2014/main" id="{870E0954-3890-43B2-8F47-C0B67A77DF58}"/>
                </a:ext>
              </a:extLst>
            </p:cNvPr>
            <p:cNvSpPr/>
            <p:nvPr userDrawn="1">
              <p:custDataLst>
                <p:tags r:id="rId46"/>
              </p:custDataLst>
            </p:nvPr>
          </p:nvSpPr>
          <p:spPr bwMode="auto">
            <a:xfrm>
              <a:off x="6841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8">
              <a:extLst>
                <a:ext uri="{FF2B5EF4-FFF2-40B4-BE49-F238E27FC236}">
                  <a16:creationId xmlns:a16="http://schemas.microsoft.com/office/drawing/2014/main" id="{6FB0807F-D025-4E69-AEB9-C7FB00F491B1}"/>
                </a:ext>
              </a:extLst>
            </p:cNvPr>
            <p:cNvSpPr/>
            <p:nvPr userDrawn="1">
              <p:custDataLst>
                <p:tags r:id="rId47"/>
              </p:custDataLst>
            </p:nvPr>
          </p:nvSpPr>
          <p:spPr bwMode="auto">
            <a:xfrm>
              <a:off x="6995" y="2074"/>
              <a:ext cx="101" cy="139"/>
            </a:xfrm>
            <a:custGeom>
              <a:avLst/>
              <a:gdLst>
                <a:gd name="T0" fmla="*/ 0 w 79"/>
                <a:gd name="T1" fmla="*/ 79 h 107"/>
                <a:gd name="T2" fmla="*/ 5 w 79"/>
                <a:gd name="T3" fmla="*/ 79 h 107"/>
                <a:gd name="T4" fmla="*/ 38 w 79"/>
                <a:gd name="T5" fmla="*/ 94 h 107"/>
                <a:gd name="T6" fmla="*/ 63 w 79"/>
                <a:gd name="T7" fmla="*/ 78 h 107"/>
                <a:gd name="T8" fmla="*/ 0 w 79"/>
                <a:gd name="T9" fmla="*/ 29 h 107"/>
                <a:gd name="T10" fmla="*/ 41 w 79"/>
                <a:gd name="T11" fmla="*/ 0 h 107"/>
                <a:gd name="T12" fmla="*/ 74 w 79"/>
                <a:gd name="T13" fmla="*/ 8 h 107"/>
                <a:gd name="T14" fmla="*/ 74 w 79"/>
                <a:gd name="T15" fmla="*/ 24 h 107"/>
                <a:gd name="T16" fmla="*/ 69 w 79"/>
                <a:gd name="T17" fmla="*/ 24 h 107"/>
                <a:gd name="T18" fmla="*/ 41 w 79"/>
                <a:gd name="T19" fmla="*/ 12 h 107"/>
                <a:gd name="T20" fmla="*/ 16 w 79"/>
                <a:gd name="T21" fmla="*/ 26 h 107"/>
                <a:gd name="T22" fmla="*/ 79 w 79"/>
                <a:gd name="T23" fmla="*/ 77 h 107"/>
                <a:gd name="T24" fmla="*/ 38 w 79"/>
                <a:gd name="T25" fmla="*/ 107 h 107"/>
                <a:gd name="T26" fmla="*/ 0 w 79"/>
                <a:gd name="T27" fmla="*/ 95 h 107"/>
                <a:gd name="T28" fmla="*/ 0 w 79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7">
                  <a:moveTo>
                    <a:pt x="0" y="79"/>
                  </a:moveTo>
                  <a:cubicBezTo>
                    <a:pt x="5" y="79"/>
                    <a:pt x="5" y="79"/>
                    <a:pt x="5" y="79"/>
                  </a:cubicBezTo>
                  <a:cubicBezTo>
                    <a:pt x="11" y="87"/>
                    <a:pt x="25" y="94"/>
                    <a:pt x="38" y="94"/>
                  </a:cubicBezTo>
                  <a:cubicBezTo>
                    <a:pt x="55" y="94"/>
                    <a:pt x="63" y="89"/>
                    <a:pt x="63" y="78"/>
                  </a:cubicBezTo>
                  <a:cubicBezTo>
                    <a:pt x="63" y="57"/>
                    <a:pt x="0" y="64"/>
                    <a:pt x="0" y="29"/>
                  </a:cubicBezTo>
                  <a:cubicBezTo>
                    <a:pt x="0" y="11"/>
                    <a:pt x="13" y="0"/>
                    <a:pt x="41" y="0"/>
                  </a:cubicBezTo>
                  <a:cubicBezTo>
                    <a:pt x="57" y="0"/>
                    <a:pt x="68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5" y="20"/>
                    <a:pt x="56" y="12"/>
                    <a:pt x="41" y="12"/>
                  </a:cubicBezTo>
                  <a:cubicBezTo>
                    <a:pt x="24" y="12"/>
                    <a:pt x="16" y="18"/>
                    <a:pt x="16" y="26"/>
                  </a:cubicBezTo>
                  <a:cubicBezTo>
                    <a:pt x="16" y="51"/>
                    <a:pt x="79" y="41"/>
                    <a:pt x="79" y="77"/>
                  </a:cubicBezTo>
                  <a:cubicBezTo>
                    <a:pt x="79" y="96"/>
                    <a:pt x="67" y="107"/>
                    <a:pt x="38" y="107"/>
                  </a:cubicBezTo>
                  <a:cubicBezTo>
                    <a:pt x="23" y="107"/>
                    <a:pt x="9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9">
              <a:extLst>
                <a:ext uri="{FF2B5EF4-FFF2-40B4-BE49-F238E27FC236}">
                  <a16:creationId xmlns:a16="http://schemas.microsoft.com/office/drawing/2014/main" id="{B606BD1D-3804-4D0D-A3C8-538228190D9F}"/>
                </a:ext>
              </a:extLst>
            </p:cNvPr>
            <p:cNvSpPr/>
            <p:nvPr userDrawn="1">
              <p:custDataLst>
                <p:tags r:id="rId48"/>
              </p:custDataLst>
            </p:nvPr>
          </p:nvSpPr>
          <p:spPr bwMode="auto">
            <a:xfrm>
              <a:off x="71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2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50">
              <a:extLst>
                <a:ext uri="{FF2B5EF4-FFF2-40B4-BE49-F238E27FC236}">
                  <a16:creationId xmlns:a16="http://schemas.microsoft.com/office/drawing/2014/main" id="{2BD88372-5799-476F-86A4-5E975EB4D32D}"/>
                </a:ext>
              </a:extLst>
            </p:cNvPr>
            <p:cNvSpPr>
              <a:spLocks noEditPoints="1"/>
            </p:cNvSpPr>
            <p:nvPr userDrawn="1">
              <p:custDataLst>
                <p:tags r:id="rId49"/>
              </p:custDataLst>
            </p:nvPr>
          </p:nvSpPr>
          <p:spPr bwMode="auto">
            <a:xfrm>
              <a:off x="7203" y="2073"/>
              <a:ext cx="134" cy="140"/>
            </a:xfrm>
            <a:custGeom>
              <a:avLst/>
              <a:gdLst>
                <a:gd name="T0" fmla="*/ 51 w 104"/>
                <a:gd name="T1" fmla="*/ 0 h 108"/>
                <a:gd name="T2" fmla="*/ 104 w 104"/>
                <a:gd name="T3" fmla="*/ 53 h 108"/>
                <a:gd name="T4" fmla="*/ 51 w 104"/>
                <a:gd name="T5" fmla="*/ 108 h 108"/>
                <a:gd name="T6" fmla="*/ 0 w 104"/>
                <a:gd name="T7" fmla="*/ 54 h 108"/>
                <a:gd name="T8" fmla="*/ 51 w 104"/>
                <a:gd name="T9" fmla="*/ 0 h 108"/>
                <a:gd name="T10" fmla="*/ 51 w 104"/>
                <a:gd name="T11" fmla="*/ 94 h 108"/>
                <a:gd name="T12" fmla="*/ 87 w 104"/>
                <a:gd name="T13" fmla="*/ 54 h 108"/>
                <a:gd name="T14" fmla="*/ 51 w 104"/>
                <a:gd name="T15" fmla="*/ 13 h 108"/>
                <a:gd name="T16" fmla="*/ 16 w 104"/>
                <a:gd name="T17" fmla="*/ 54 h 108"/>
                <a:gd name="T18" fmla="*/ 51 w 104"/>
                <a:gd name="T19" fmla="*/ 9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8">
                  <a:moveTo>
                    <a:pt x="51" y="0"/>
                  </a:moveTo>
                  <a:cubicBezTo>
                    <a:pt x="83" y="0"/>
                    <a:pt x="104" y="21"/>
                    <a:pt x="104" y="53"/>
                  </a:cubicBezTo>
                  <a:cubicBezTo>
                    <a:pt x="104" y="87"/>
                    <a:pt x="84" y="108"/>
                    <a:pt x="51" y="108"/>
                  </a:cubicBezTo>
                  <a:cubicBezTo>
                    <a:pt x="20" y="108"/>
                    <a:pt x="0" y="86"/>
                    <a:pt x="0" y="54"/>
                  </a:cubicBezTo>
                  <a:cubicBezTo>
                    <a:pt x="0" y="21"/>
                    <a:pt x="20" y="0"/>
                    <a:pt x="51" y="0"/>
                  </a:cubicBezTo>
                  <a:close/>
                  <a:moveTo>
                    <a:pt x="51" y="94"/>
                  </a:moveTo>
                  <a:cubicBezTo>
                    <a:pt x="71" y="94"/>
                    <a:pt x="87" y="79"/>
                    <a:pt x="87" y="54"/>
                  </a:cubicBezTo>
                  <a:cubicBezTo>
                    <a:pt x="87" y="28"/>
                    <a:pt x="72" y="13"/>
                    <a:pt x="51" y="13"/>
                  </a:cubicBezTo>
                  <a:cubicBezTo>
                    <a:pt x="33" y="13"/>
                    <a:pt x="16" y="28"/>
                    <a:pt x="16" y="54"/>
                  </a:cubicBezTo>
                  <a:cubicBezTo>
                    <a:pt x="16" y="79"/>
                    <a:pt x="33" y="94"/>
                    <a:pt x="51" y="94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51">
              <a:extLst>
                <a:ext uri="{FF2B5EF4-FFF2-40B4-BE49-F238E27FC236}">
                  <a16:creationId xmlns:a16="http://schemas.microsoft.com/office/drawing/2014/main" id="{BF4F4D97-659A-465F-8B08-D36958BCFCA1}"/>
                </a:ext>
              </a:extLst>
            </p:cNvPr>
            <p:cNvSpPr/>
            <p:nvPr userDrawn="1">
              <p:custDataLst>
                <p:tags r:id="rId50"/>
              </p:custDataLst>
            </p:nvPr>
          </p:nvSpPr>
          <p:spPr bwMode="auto">
            <a:xfrm>
              <a:off x="7364" y="2074"/>
              <a:ext cx="119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3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5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52">
              <a:extLst>
                <a:ext uri="{FF2B5EF4-FFF2-40B4-BE49-F238E27FC236}">
                  <a16:creationId xmlns:a16="http://schemas.microsoft.com/office/drawing/2014/main" id="{59851A4C-E5C0-4C82-AE69-AD7215CB737B}"/>
                </a:ext>
              </a:extLst>
            </p:cNvPr>
            <p:cNvSpPr>
              <a:spLocks noEditPoints="1"/>
            </p:cNvSpPr>
            <p:nvPr userDrawn="1">
              <p:custDataLst>
                <p:tags r:id="rId51"/>
              </p:custDataLst>
            </p:nvPr>
          </p:nvSpPr>
          <p:spPr bwMode="auto">
            <a:xfrm>
              <a:off x="7516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53">
              <a:extLst>
                <a:ext uri="{FF2B5EF4-FFF2-40B4-BE49-F238E27FC236}">
                  <a16:creationId xmlns:a16="http://schemas.microsoft.com/office/drawing/2014/main" id="{EE4C30CE-E030-4574-820F-3BF1646E2C4A}"/>
                </a:ext>
              </a:extLst>
            </p:cNvPr>
            <p:cNvSpPr>
              <a:spLocks noEditPoints="1"/>
            </p:cNvSpPr>
            <p:nvPr userDrawn="1">
              <p:custDataLst>
                <p:tags r:id="rId52"/>
              </p:custDataLst>
            </p:nvPr>
          </p:nvSpPr>
          <p:spPr bwMode="auto">
            <a:xfrm>
              <a:off x="7565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5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4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6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50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8"/>
                    <a:pt x="40" y="42"/>
                  </a:cubicBezTo>
                  <a:cubicBezTo>
                    <a:pt x="47" y="40"/>
                    <a:pt x="63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5"/>
                    <a:pt x="44" y="15"/>
                  </a:cubicBezTo>
                  <a:cubicBezTo>
                    <a:pt x="29" y="15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4" y="53"/>
                    <a:pt x="51" y="55"/>
                    <a:pt x="46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84656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aphRigh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7" y="658800"/>
            <a:ext cx="5472113" cy="2770199"/>
          </a:xfrm>
        </p:spPr>
        <p:txBody>
          <a:bodyPr/>
          <a:lstStyle>
            <a:lvl1pPr>
              <a:defRPr>
                <a:solidFill>
                  <a:srgbClr val="0000F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  <p:custDataLst>
              <p:tags r:id="rId2"/>
            </p:custDataLst>
          </p:nvPr>
        </p:nvSpPr>
        <p:spPr>
          <a:xfrm>
            <a:off x="623887" y="5437188"/>
            <a:ext cx="5472112" cy="800100"/>
          </a:xfrm>
        </p:spPr>
        <p:txBody>
          <a:bodyPr wrap="square" bIns="0" anchor="b" anchorCtr="0"/>
          <a:lstStyle>
            <a:lvl1pPr marL="0" indent="0" algn="l">
              <a:buClr>
                <a:schemeClr val="bg1"/>
              </a:buClr>
              <a:buNone/>
              <a:defRPr sz="1200">
                <a:solidFill>
                  <a:srgbClr val="0000F0"/>
                </a:solidFill>
              </a:defRPr>
            </a:lvl1pPr>
            <a:lvl2pPr marL="27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2pPr>
            <a:lvl3pPr marL="54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3pPr>
            <a:lvl4pPr marL="900000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Source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5E75D40-820D-4EDA-9FBB-A30F681B2B91}"/>
              </a:ext>
            </a:extLst>
          </p:cNvPr>
          <p:cNvGrpSpPr>
            <a:grpSpLocks noChangeAspect="1"/>
          </p:cNvGrpSpPr>
          <p:nvPr userDrawn="1">
            <p:custDataLst>
              <p:tags r:id="rId3"/>
            </p:custDataLst>
          </p:nvPr>
        </p:nvGrpSpPr>
        <p:grpSpPr>
          <a:xfrm>
            <a:off x="7913089" y="6466809"/>
            <a:ext cx="4015386" cy="154800"/>
            <a:chOff x="1" y="2013"/>
            <a:chExt cx="7678" cy="296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92E7C581-201D-4901-8B82-D64C59A0E66A}"/>
                </a:ext>
              </a:extLst>
            </p:cNvPr>
            <p:cNvSpPr/>
            <p:nvPr userDrawn="1">
              <p:custDataLst>
                <p:tags r:id="rId4"/>
              </p:custDataLst>
            </p:nvPr>
          </p:nvSpPr>
          <p:spPr bwMode="auto">
            <a:xfrm>
              <a:off x="1184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AC8CB859-8AD2-4F1B-9EE6-69A9B4EE7829}"/>
                </a:ext>
              </a:extLst>
            </p:cNvPr>
            <p:cNvSpPr/>
            <p:nvPr userDrawn="1">
              <p:custDataLst>
                <p:tags r:id="rId5"/>
              </p:custDataLst>
            </p:nvPr>
          </p:nvSpPr>
          <p:spPr bwMode="auto">
            <a:xfrm>
              <a:off x="132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90E046EA-36AC-4A21-9517-033EF14BF157}"/>
                </a:ext>
              </a:extLst>
            </p:cNvPr>
            <p:cNvSpPr/>
            <p:nvPr userDrawn="1">
              <p:custDataLst>
                <p:tags r:id="rId6"/>
              </p:custDataLst>
            </p:nvPr>
          </p:nvSpPr>
          <p:spPr bwMode="auto">
            <a:xfrm>
              <a:off x="14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B9B8A90A-DB4B-4AD6-87BF-AA2B60AE9B56}"/>
                </a:ext>
              </a:extLst>
            </p:cNvPr>
            <p:cNvSpPr>
              <a:spLocks noEditPoints="1"/>
            </p:cNvSpPr>
            <p:nvPr userDrawn="1">
              <p:custDataLst>
                <p:tags r:id="rId7"/>
              </p:custDataLst>
            </p:nvPr>
          </p:nvSpPr>
          <p:spPr bwMode="auto">
            <a:xfrm>
              <a:off x="1504" y="2073"/>
              <a:ext cx="124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4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8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5" y="108"/>
                    <a:pt x="54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8" y="13"/>
                  </a:cubicBezTo>
                  <a:cubicBezTo>
                    <a:pt x="29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D458930A-3D78-445C-BCF3-DB52B23222D2}"/>
                </a:ext>
              </a:extLst>
            </p:cNvPr>
            <p:cNvSpPr/>
            <p:nvPr userDrawn="1">
              <p:custDataLst>
                <p:tags r:id="rId8"/>
              </p:custDataLst>
            </p:nvPr>
          </p:nvSpPr>
          <p:spPr bwMode="auto">
            <a:xfrm>
              <a:off x="1638" y="2076"/>
              <a:ext cx="134" cy="133"/>
            </a:xfrm>
            <a:custGeom>
              <a:avLst/>
              <a:gdLst>
                <a:gd name="T0" fmla="*/ 134 w 134"/>
                <a:gd name="T1" fmla="*/ 0 h 133"/>
                <a:gd name="T2" fmla="*/ 134 w 134"/>
                <a:gd name="T3" fmla="*/ 6 h 133"/>
                <a:gd name="T4" fmla="*/ 79 w 134"/>
                <a:gd name="T5" fmla="*/ 133 h 133"/>
                <a:gd name="T6" fmla="*/ 54 w 134"/>
                <a:gd name="T7" fmla="*/ 133 h 133"/>
                <a:gd name="T8" fmla="*/ 0 w 134"/>
                <a:gd name="T9" fmla="*/ 6 h 133"/>
                <a:gd name="T10" fmla="*/ 0 w 134"/>
                <a:gd name="T11" fmla="*/ 0 h 133"/>
                <a:gd name="T12" fmla="*/ 20 w 134"/>
                <a:gd name="T13" fmla="*/ 0 h 133"/>
                <a:gd name="T14" fmla="*/ 60 w 134"/>
                <a:gd name="T15" fmla="*/ 100 h 133"/>
                <a:gd name="T16" fmla="*/ 64 w 134"/>
                <a:gd name="T17" fmla="*/ 114 h 133"/>
                <a:gd name="T18" fmla="*/ 68 w 134"/>
                <a:gd name="T19" fmla="*/ 114 h 133"/>
                <a:gd name="T20" fmla="*/ 73 w 134"/>
                <a:gd name="T21" fmla="*/ 101 h 133"/>
                <a:gd name="T22" fmla="*/ 113 w 134"/>
                <a:gd name="T23" fmla="*/ 0 h 133"/>
                <a:gd name="T24" fmla="*/ 134 w 134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33">
                  <a:moveTo>
                    <a:pt x="134" y="0"/>
                  </a:moveTo>
                  <a:lnTo>
                    <a:pt x="134" y="6"/>
                  </a:lnTo>
                  <a:lnTo>
                    <a:pt x="79" y="133"/>
                  </a:lnTo>
                  <a:lnTo>
                    <a:pt x="54" y="133"/>
                  </a:lnTo>
                  <a:lnTo>
                    <a:pt x="0" y="6"/>
                  </a:lnTo>
                  <a:lnTo>
                    <a:pt x="0" y="0"/>
                  </a:lnTo>
                  <a:lnTo>
                    <a:pt x="20" y="0"/>
                  </a:lnTo>
                  <a:lnTo>
                    <a:pt x="60" y="100"/>
                  </a:lnTo>
                  <a:lnTo>
                    <a:pt x="64" y="114"/>
                  </a:lnTo>
                  <a:lnTo>
                    <a:pt x="68" y="114"/>
                  </a:lnTo>
                  <a:lnTo>
                    <a:pt x="73" y="101"/>
                  </a:lnTo>
                  <a:lnTo>
                    <a:pt x="113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B3132837-AADC-4227-B0C2-34A4C8C1B5A3}"/>
                </a:ext>
              </a:extLst>
            </p:cNvPr>
            <p:cNvSpPr>
              <a:spLocks noEditPoint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1781" y="2017"/>
              <a:ext cx="134" cy="196"/>
            </a:xfrm>
            <a:custGeom>
              <a:avLst/>
              <a:gdLst>
                <a:gd name="T0" fmla="*/ 52 w 104"/>
                <a:gd name="T1" fmla="*/ 43 h 151"/>
                <a:gd name="T2" fmla="*/ 104 w 104"/>
                <a:gd name="T3" fmla="*/ 96 h 151"/>
                <a:gd name="T4" fmla="*/ 52 w 104"/>
                <a:gd name="T5" fmla="*/ 151 h 151"/>
                <a:gd name="T6" fmla="*/ 0 w 104"/>
                <a:gd name="T7" fmla="*/ 97 h 151"/>
                <a:gd name="T8" fmla="*/ 52 w 104"/>
                <a:gd name="T9" fmla="*/ 43 h 151"/>
                <a:gd name="T10" fmla="*/ 52 w 104"/>
                <a:gd name="T11" fmla="*/ 137 h 151"/>
                <a:gd name="T12" fmla="*/ 87 w 104"/>
                <a:gd name="T13" fmla="*/ 97 h 151"/>
                <a:gd name="T14" fmla="*/ 52 w 104"/>
                <a:gd name="T15" fmla="*/ 56 h 151"/>
                <a:gd name="T16" fmla="*/ 17 w 104"/>
                <a:gd name="T17" fmla="*/ 97 h 151"/>
                <a:gd name="T18" fmla="*/ 52 w 104"/>
                <a:gd name="T19" fmla="*/ 137 h 151"/>
                <a:gd name="T20" fmla="*/ 67 w 104"/>
                <a:gd name="T21" fmla="*/ 10 h 151"/>
                <a:gd name="T22" fmla="*/ 75 w 104"/>
                <a:gd name="T23" fmla="*/ 2 h 151"/>
                <a:gd name="T24" fmla="*/ 86 w 104"/>
                <a:gd name="T25" fmla="*/ 5 h 151"/>
                <a:gd name="T26" fmla="*/ 66 w 104"/>
                <a:gd name="T27" fmla="*/ 22 h 151"/>
                <a:gd name="T28" fmla="*/ 38 w 104"/>
                <a:gd name="T29" fmla="*/ 12 h 151"/>
                <a:gd name="T30" fmla="*/ 28 w 104"/>
                <a:gd name="T31" fmla="*/ 20 h 151"/>
                <a:gd name="T32" fmla="*/ 18 w 104"/>
                <a:gd name="T33" fmla="*/ 15 h 151"/>
                <a:gd name="T34" fmla="*/ 39 w 104"/>
                <a:gd name="T35" fmla="*/ 0 h 151"/>
                <a:gd name="T36" fmla="*/ 67 w 104"/>
                <a:gd name="T37" fmla="*/ 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1">
                  <a:moveTo>
                    <a:pt x="52" y="43"/>
                  </a:moveTo>
                  <a:cubicBezTo>
                    <a:pt x="83" y="43"/>
                    <a:pt x="104" y="64"/>
                    <a:pt x="104" y="96"/>
                  </a:cubicBezTo>
                  <a:cubicBezTo>
                    <a:pt x="104" y="130"/>
                    <a:pt x="84" y="151"/>
                    <a:pt x="52" y="151"/>
                  </a:cubicBezTo>
                  <a:cubicBezTo>
                    <a:pt x="20" y="151"/>
                    <a:pt x="0" y="129"/>
                    <a:pt x="0" y="97"/>
                  </a:cubicBezTo>
                  <a:cubicBezTo>
                    <a:pt x="0" y="64"/>
                    <a:pt x="21" y="43"/>
                    <a:pt x="52" y="43"/>
                  </a:cubicBezTo>
                  <a:close/>
                  <a:moveTo>
                    <a:pt x="52" y="137"/>
                  </a:moveTo>
                  <a:cubicBezTo>
                    <a:pt x="72" y="137"/>
                    <a:pt x="87" y="122"/>
                    <a:pt x="87" y="97"/>
                  </a:cubicBezTo>
                  <a:cubicBezTo>
                    <a:pt x="87" y="71"/>
                    <a:pt x="72" y="56"/>
                    <a:pt x="52" y="56"/>
                  </a:cubicBezTo>
                  <a:cubicBezTo>
                    <a:pt x="33" y="56"/>
                    <a:pt x="17" y="71"/>
                    <a:pt x="17" y="97"/>
                  </a:cubicBezTo>
                  <a:cubicBezTo>
                    <a:pt x="17" y="122"/>
                    <a:pt x="33" y="137"/>
                    <a:pt x="52" y="137"/>
                  </a:cubicBezTo>
                  <a:close/>
                  <a:moveTo>
                    <a:pt x="67" y="10"/>
                  </a:moveTo>
                  <a:cubicBezTo>
                    <a:pt x="70" y="10"/>
                    <a:pt x="74" y="7"/>
                    <a:pt x="75" y="2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3" y="16"/>
                    <a:pt x="76" y="22"/>
                    <a:pt x="66" y="22"/>
                  </a:cubicBezTo>
                  <a:cubicBezTo>
                    <a:pt x="51" y="22"/>
                    <a:pt x="47" y="12"/>
                    <a:pt x="38" y="12"/>
                  </a:cubicBezTo>
                  <a:cubicBezTo>
                    <a:pt x="35" y="12"/>
                    <a:pt x="30" y="12"/>
                    <a:pt x="28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3"/>
                    <a:pt x="30" y="0"/>
                    <a:pt x="39" y="0"/>
                  </a:cubicBezTo>
                  <a:cubicBezTo>
                    <a:pt x="52" y="0"/>
                    <a:pt x="56" y="10"/>
                    <a:pt x="67" y="10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5677EDE6-1842-4265-AD39-AD7022078C4A}"/>
                </a:ext>
              </a:extLst>
            </p:cNvPr>
            <p:cNvSpPr/>
            <p:nvPr userDrawn="1">
              <p:custDataLst>
                <p:tags r:id="rId10"/>
              </p:custDataLst>
            </p:nvPr>
          </p:nvSpPr>
          <p:spPr bwMode="auto">
            <a:xfrm>
              <a:off x="1929" y="2030"/>
              <a:ext cx="72" cy="179"/>
            </a:xfrm>
            <a:custGeom>
              <a:avLst/>
              <a:gdLst>
                <a:gd name="T0" fmla="*/ 32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2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2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2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12">
              <a:extLst>
                <a:ext uri="{FF2B5EF4-FFF2-40B4-BE49-F238E27FC236}">
                  <a16:creationId xmlns:a16="http://schemas.microsoft.com/office/drawing/2014/main" id="{320D8A3D-EABA-40EE-A120-5B59DD1C999F}"/>
                </a:ext>
              </a:extLst>
            </p:cNvPr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2030" y="2013"/>
              <a:ext cx="21" cy="196"/>
            </a:xfrm>
            <a:prstGeom prst="rect">
              <a:avLst/>
            </a:pr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028E8562-D2D1-41F4-B031-AF0256B16A28}"/>
                </a:ext>
              </a:extLst>
            </p:cNvPr>
            <p:cNvSpPr/>
            <p:nvPr userDrawn="1">
              <p:custDataLst>
                <p:tags r:id="rId12"/>
              </p:custDataLst>
            </p:nvPr>
          </p:nvSpPr>
          <p:spPr bwMode="auto">
            <a:xfrm>
              <a:off x="2086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40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E0C0A488-3265-4995-BC74-EF26A86FC9D9}"/>
                </a:ext>
              </a:extLst>
            </p:cNvPr>
            <p:cNvSpPr/>
            <p:nvPr userDrawn="1">
              <p:custDataLst>
                <p:tags r:id="rId13"/>
              </p:custDataLst>
            </p:nvPr>
          </p:nvSpPr>
          <p:spPr bwMode="auto">
            <a:xfrm>
              <a:off x="2234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B071002F-8510-40F2-820C-35B60EB8A4A1}"/>
                </a:ext>
              </a:extLst>
            </p:cNvPr>
            <p:cNvSpPr>
              <a:spLocks noEditPoint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2353" y="2073"/>
              <a:ext cx="126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2 h 108"/>
                <a:gd name="T10" fmla="*/ 93 w 98"/>
                <a:gd name="T11" fmla="*/ 82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3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2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3"/>
                    <a:pt x="49" y="13"/>
                  </a:cubicBezTo>
                  <a:cubicBezTo>
                    <a:pt x="30" y="13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6">
              <a:extLst>
                <a:ext uri="{FF2B5EF4-FFF2-40B4-BE49-F238E27FC236}">
                  <a16:creationId xmlns:a16="http://schemas.microsoft.com/office/drawing/2014/main" id="{4126032B-38AF-42DC-971C-B7C2F77C7DCC}"/>
                </a:ext>
              </a:extLst>
            </p:cNvPr>
            <p:cNvSpPr>
              <a:spLocks noEditPoint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2561" y="2020"/>
              <a:ext cx="174" cy="189"/>
            </a:xfrm>
            <a:custGeom>
              <a:avLst/>
              <a:gdLst>
                <a:gd name="T0" fmla="*/ 70 w 174"/>
                <a:gd name="T1" fmla="*/ 0 h 189"/>
                <a:gd name="T2" fmla="*/ 105 w 174"/>
                <a:gd name="T3" fmla="*/ 0 h 189"/>
                <a:gd name="T4" fmla="*/ 174 w 174"/>
                <a:gd name="T5" fmla="*/ 183 h 189"/>
                <a:gd name="T6" fmla="*/ 174 w 174"/>
                <a:gd name="T7" fmla="*/ 189 h 189"/>
                <a:gd name="T8" fmla="*/ 152 w 174"/>
                <a:gd name="T9" fmla="*/ 189 h 189"/>
                <a:gd name="T10" fmla="*/ 127 w 174"/>
                <a:gd name="T11" fmla="*/ 122 h 189"/>
                <a:gd name="T12" fmla="*/ 45 w 174"/>
                <a:gd name="T13" fmla="*/ 122 h 189"/>
                <a:gd name="T14" fmla="*/ 21 w 174"/>
                <a:gd name="T15" fmla="*/ 189 h 189"/>
                <a:gd name="T16" fmla="*/ 0 w 174"/>
                <a:gd name="T17" fmla="*/ 189 h 189"/>
                <a:gd name="T18" fmla="*/ 0 w 174"/>
                <a:gd name="T19" fmla="*/ 183 h 189"/>
                <a:gd name="T20" fmla="*/ 70 w 174"/>
                <a:gd name="T21" fmla="*/ 0 h 189"/>
                <a:gd name="T22" fmla="*/ 53 w 174"/>
                <a:gd name="T23" fmla="*/ 102 h 189"/>
                <a:gd name="T24" fmla="*/ 119 w 174"/>
                <a:gd name="T25" fmla="*/ 102 h 189"/>
                <a:gd name="T26" fmla="*/ 90 w 174"/>
                <a:gd name="T27" fmla="*/ 27 h 189"/>
                <a:gd name="T28" fmla="*/ 87 w 174"/>
                <a:gd name="T29" fmla="*/ 15 h 189"/>
                <a:gd name="T30" fmla="*/ 85 w 174"/>
                <a:gd name="T31" fmla="*/ 15 h 189"/>
                <a:gd name="T32" fmla="*/ 81 w 174"/>
                <a:gd name="T33" fmla="*/ 27 h 189"/>
                <a:gd name="T34" fmla="*/ 53 w 174"/>
                <a:gd name="T35" fmla="*/ 10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189">
                  <a:moveTo>
                    <a:pt x="70" y="0"/>
                  </a:moveTo>
                  <a:lnTo>
                    <a:pt x="105" y="0"/>
                  </a:lnTo>
                  <a:lnTo>
                    <a:pt x="174" y="183"/>
                  </a:lnTo>
                  <a:lnTo>
                    <a:pt x="174" y="189"/>
                  </a:lnTo>
                  <a:lnTo>
                    <a:pt x="152" y="189"/>
                  </a:lnTo>
                  <a:lnTo>
                    <a:pt x="127" y="122"/>
                  </a:lnTo>
                  <a:lnTo>
                    <a:pt x="45" y="122"/>
                  </a:lnTo>
                  <a:lnTo>
                    <a:pt x="21" y="189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70" y="0"/>
                  </a:lnTo>
                  <a:close/>
                  <a:moveTo>
                    <a:pt x="53" y="102"/>
                  </a:moveTo>
                  <a:lnTo>
                    <a:pt x="119" y="102"/>
                  </a:lnTo>
                  <a:lnTo>
                    <a:pt x="90" y="27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1" y="27"/>
                  </a:lnTo>
                  <a:lnTo>
                    <a:pt x="53" y="102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7">
              <a:extLst>
                <a:ext uri="{FF2B5EF4-FFF2-40B4-BE49-F238E27FC236}">
                  <a16:creationId xmlns:a16="http://schemas.microsoft.com/office/drawing/2014/main" id="{63D3AE47-9D03-41E2-8987-003EA5BF2A66}"/>
                </a:ext>
              </a:extLst>
            </p:cNvPr>
            <p:cNvSpPr/>
            <p:nvPr userDrawn="1">
              <p:custDataLst>
                <p:tags r:id="rId16"/>
              </p:custDataLst>
            </p:nvPr>
          </p:nvSpPr>
          <p:spPr bwMode="auto">
            <a:xfrm>
              <a:off x="2761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7 w 56"/>
                <a:gd name="T3" fmla="*/ 1 h 104"/>
                <a:gd name="T4" fmla="*/ 17 w 56"/>
                <a:gd name="T5" fmla="*/ 19 h 104"/>
                <a:gd name="T6" fmla="*/ 20 w 56"/>
                <a:gd name="T7" fmla="*/ 19 h 104"/>
                <a:gd name="T8" fmla="*/ 42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2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7"/>
                    <a:pt x="3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0" y="15"/>
                    <a:pt x="19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8">
              <a:extLst>
                <a:ext uri="{FF2B5EF4-FFF2-40B4-BE49-F238E27FC236}">
                  <a16:creationId xmlns:a16="http://schemas.microsoft.com/office/drawing/2014/main" id="{659F96A8-D154-4C9F-BDFC-CAD686757BF5}"/>
                </a:ext>
              </a:extLst>
            </p:cNvPr>
            <p:cNvSpPr>
              <a:spLocks noEditPoint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2840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4 w 97"/>
                <a:gd name="T7" fmla="*/ 94 h 108"/>
                <a:gd name="T8" fmla="*/ 88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6" y="94"/>
                    <a:pt x="54" y="94"/>
                  </a:cubicBezTo>
                  <a:cubicBezTo>
                    <a:pt x="65" y="94"/>
                    <a:pt x="78" y="90"/>
                    <a:pt x="88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9">
              <a:extLst>
                <a:ext uri="{FF2B5EF4-FFF2-40B4-BE49-F238E27FC236}">
                  <a16:creationId xmlns:a16="http://schemas.microsoft.com/office/drawing/2014/main" id="{03BE3113-80DC-47E7-BF26-88CF0BF6D89B}"/>
                </a:ext>
              </a:extLst>
            </p:cNvPr>
            <p:cNvSpPr/>
            <p:nvPr userDrawn="1">
              <p:custDataLst>
                <p:tags r:id="rId18"/>
              </p:custDataLst>
            </p:nvPr>
          </p:nvSpPr>
          <p:spPr bwMode="auto">
            <a:xfrm>
              <a:off x="2992" y="2074"/>
              <a:ext cx="117" cy="135"/>
            </a:xfrm>
            <a:custGeom>
              <a:avLst/>
              <a:gdLst>
                <a:gd name="T0" fmla="*/ 75 w 91"/>
                <a:gd name="T1" fmla="*/ 40 h 104"/>
                <a:gd name="T2" fmla="*/ 46 w 91"/>
                <a:gd name="T3" fmla="*/ 14 h 104"/>
                <a:gd name="T4" fmla="*/ 16 w 91"/>
                <a:gd name="T5" fmla="*/ 38 h 104"/>
                <a:gd name="T6" fmla="*/ 16 w 91"/>
                <a:gd name="T7" fmla="*/ 104 h 104"/>
                <a:gd name="T8" fmla="*/ 0 w 91"/>
                <a:gd name="T9" fmla="*/ 104 h 104"/>
                <a:gd name="T10" fmla="*/ 0 w 91"/>
                <a:gd name="T11" fmla="*/ 1 h 104"/>
                <a:gd name="T12" fmla="*/ 15 w 91"/>
                <a:gd name="T13" fmla="*/ 1 h 104"/>
                <a:gd name="T14" fmla="*/ 15 w 91"/>
                <a:gd name="T15" fmla="*/ 19 h 104"/>
                <a:gd name="T16" fmla="*/ 18 w 91"/>
                <a:gd name="T17" fmla="*/ 19 h 104"/>
                <a:gd name="T18" fmla="*/ 52 w 91"/>
                <a:gd name="T19" fmla="*/ 0 h 104"/>
                <a:gd name="T20" fmla="*/ 91 w 91"/>
                <a:gd name="T21" fmla="*/ 38 h 104"/>
                <a:gd name="T22" fmla="*/ 91 w 91"/>
                <a:gd name="T23" fmla="*/ 104 h 104"/>
                <a:gd name="T24" fmla="*/ 75 w 91"/>
                <a:gd name="T25" fmla="*/ 104 h 104"/>
                <a:gd name="T26" fmla="*/ 75 w 91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4">
                  <a:moveTo>
                    <a:pt x="75" y="40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4" y="14"/>
                    <a:pt x="16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8" y="0"/>
                    <a:pt x="52" y="0"/>
                  </a:cubicBezTo>
                  <a:cubicBezTo>
                    <a:pt x="75" y="0"/>
                    <a:pt x="91" y="11"/>
                    <a:pt x="91" y="38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0">
              <a:extLst>
                <a:ext uri="{FF2B5EF4-FFF2-40B4-BE49-F238E27FC236}">
                  <a16:creationId xmlns:a16="http://schemas.microsoft.com/office/drawing/2014/main" id="{1411B894-0A27-40EB-8903-855D2407775F}"/>
                </a:ext>
              </a:extLst>
            </p:cNvPr>
            <p:cNvSpPr>
              <a:spLocks noEditPoint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3136" y="2015"/>
              <a:ext cx="129" cy="197"/>
            </a:xfrm>
            <a:custGeom>
              <a:avLst/>
              <a:gdLst>
                <a:gd name="T0" fmla="*/ 100 w 100"/>
                <a:gd name="T1" fmla="*/ 0 h 152"/>
                <a:gd name="T2" fmla="*/ 100 w 100"/>
                <a:gd name="T3" fmla="*/ 150 h 152"/>
                <a:gd name="T4" fmla="*/ 83 w 100"/>
                <a:gd name="T5" fmla="*/ 150 h 152"/>
                <a:gd name="T6" fmla="*/ 83 w 100"/>
                <a:gd name="T7" fmla="*/ 137 h 152"/>
                <a:gd name="T8" fmla="*/ 80 w 100"/>
                <a:gd name="T9" fmla="*/ 137 h 152"/>
                <a:gd name="T10" fmla="*/ 49 w 100"/>
                <a:gd name="T11" fmla="*/ 152 h 152"/>
                <a:gd name="T12" fmla="*/ 0 w 100"/>
                <a:gd name="T13" fmla="*/ 100 h 152"/>
                <a:gd name="T14" fmla="*/ 52 w 100"/>
                <a:gd name="T15" fmla="*/ 45 h 152"/>
                <a:gd name="T16" fmla="*/ 83 w 100"/>
                <a:gd name="T17" fmla="*/ 61 h 152"/>
                <a:gd name="T18" fmla="*/ 83 w 100"/>
                <a:gd name="T19" fmla="*/ 0 h 152"/>
                <a:gd name="T20" fmla="*/ 100 w 100"/>
                <a:gd name="T21" fmla="*/ 0 h 152"/>
                <a:gd name="T22" fmla="*/ 83 w 100"/>
                <a:gd name="T23" fmla="*/ 109 h 152"/>
                <a:gd name="T24" fmla="*/ 83 w 100"/>
                <a:gd name="T25" fmla="*/ 81 h 152"/>
                <a:gd name="T26" fmla="*/ 54 w 100"/>
                <a:gd name="T27" fmla="*/ 59 h 152"/>
                <a:gd name="T28" fmla="*/ 17 w 100"/>
                <a:gd name="T29" fmla="*/ 99 h 152"/>
                <a:gd name="T30" fmla="*/ 54 w 100"/>
                <a:gd name="T31" fmla="*/ 138 h 152"/>
                <a:gd name="T32" fmla="*/ 83 w 100"/>
                <a:gd name="T33" fmla="*/ 10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52">
                  <a:moveTo>
                    <a:pt x="100" y="0"/>
                  </a:moveTo>
                  <a:cubicBezTo>
                    <a:pt x="100" y="150"/>
                    <a:pt x="100" y="150"/>
                    <a:pt x="100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72" y="147"/>
                    <a:pt x="62" y="152"/>
                    <a:pt x="49" y="152"/>
                  </a:cubicBezTo>
                  <a:cubicBezTo>
                    <a:pt x="21" y="152"/>
                    <a:pt x="0" y="131"/>
                    <a:pt x="0" y="100"/>
                  </a:cubicBezTo>
                  <a:cubicBezTo>
                    <a:pt x="0" y="66"/>
                    <a:pt x="24" y="45"/>
                    <a:pt x="52" y="45"/>
                  </a:cubicBezTo>
                  <a:cubicBezTo>
                    <a:pt x="64" y="45"/>
                    <a:pt x="80" y="51"/>
                    <a:pt x="83" y="61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100" y="0"/>
                  </a:lnTo>
                  <a:close/>
                  <a:moveTo>
                    <a:pt x="83" y="109"/>
                  </a:moveTo>
                  <a:cubicBezTo>
                    <a:pt x="83" y="81"/>
                    <a:pt x="83" y="81"/>
                    <a:pt x="83" y="81"/>
                  </a:cubicBezTo>
                  <a:cubicBezTo>
                    <a:pt x="83" y="67"/>
                    <a:pt x="70" y="59"/>
                    <a:pt x="54" y="59"/>
                  </a:cubicBezTo>
                  <a:cubicBezTo>
                    <a:pt x="36" y="59"/>
                    <a:pt x="17" y="72"/>
                    <a:pt x="17" y="99"/>
                  </a:cubicBezTo>
                  <a:cubicBezTo>
                    <a:pt x="17" y="124"/>
                    <a:pt x="35" y="138"/>
                    <a:pt x="54" y="138"/>
                  </a:cubicBezTo>
                  <a:cubicBezTo>
                    <a:pt x="69" y="138"/>
                    <a:pt x="83" y="125"/>
                    <a:pt x="83" y="109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EFFC84F6-3168-400C-B15B-CE4E0D71A1AE}"/>
                </a:ext>
              </a:extLst>
            </p:cNvPr>
            <p:cNvSpPr>
              <a:spLocks noEditPoint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3293" y="2073"/>
              <a:ext cx="113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3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49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6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2">
              <a:extLst>
                <a:ext uri="{FF2B5EF4-FFF2-40B4-BE49-F238E27FC236}">
                  <a16:creationId xmlns:a16="http://schemas.microsoft.com/office/drawing/2014/main" id="{266D3DA2-5698-4EC5-8939-1F1B012C6C08}"/>
                </a:ext>
              </a:extLst>
            </p:cNvPr>
            <p:cNvSpPr/>
            <p:nvPr userDrawn="1">
              <p:custDataLst>
                <p:tags r:id="rId21"/>
              </p:custDataLst>
            </p:nvPr>
          </p:nvSpPr>
          <p:spPr bwMode="auto">
            <a:xfrm>
              <a:off x="3441" y="2074"/>
              <a:ext cx="213" cy="135"/>
            </a:xfrm>
            <a:custGeom>
              <a:avLst/>
              <a:gdLst>
                <a:gd name="T0" fmla="*/ 75 w 165"/>
                <a:gd name="T1" fmla="*/ 38 h 104"/>
                <a:gd name="T2" fmla="*/ 46 w 165"/>
                <a:gd name="T3" fmla="*/ 14 h 104"/>
                <a:gd name="T4" fmla="*/ 16 w 165"/>
                <a:gd name="T5" fmla="*/ 38 h 104"/>
                <a:gd name="T6" fmla="*/ 16 w 165"/>
                <a:gd name="T7" fmla="*/ 104 h 104"/>
                <a:gd name="T8" fmla="*/ 0 w 165"/>
                <a:gd name="T9" fmla="*/ 104 h 104"/>
                <a:gd name="T10" fmla="*/ 0 w 165"/>
                <a:gd name="T11" fmla="*/ 1 h 104"/>
                <a:gd name="T12" fmla="*/ 16 w 165"/>
                <a:gd name="T13" fmla="*/ 1 h 104"/>
                <a:gd name="T14" fmla="*/ 16 w 165"/>
                <a:gd name="T15" fmla="*/ 19 h 104"/>
                <a:gd name="T16" fmla="*/ 18 w 165"/>
                <a:gd name="T17" fmla="*/ 19 h 104"/>
                <a:gd name="T18" fmla="*/ 51 w 165"/>
                <a:gd name="T19" fmla="*/ 0 h 104"/>
                <a:gd name="T20" fmla="*/ 86 w 165"/>
                <a:gd name="T21" fmla="*/ 21 h 104"/>
                <a:gd name="T22" fmla="*/ 89 w 165"/>
                <a:gd name="T23" fmla="*/ 21 h 104"/>
                <a:gd name="T24" fmla="*/ 125 w 165"/>
                <a:gd name="T25" fmla="*/ 0 h 104"/>
                <a:gd name="T26" fmla="*/ 165 w 165"/>
                <a:gd name="T27" fmla="*/ 37 h 104"/>
                <a:gd name="T28" fmla="*/ 165 w 165"/>
                <a:gd name="T29" fmla="*/ 104 h 104"/>
                <a:gd name="T30" fmla="*/ 149 w 165"/>
                <a:gd name="T31" fmla="*/ 104 h 104"/>
                <a:gd name="T32" fmla="*/ 149 w 165"/>
                <a:gd name="T33" fmla="*/ 38 h 104"/>
                <a:gd name="T34" fmla="*/ 121 w 165"/>
                <a:gd name="T35" fmla="*/ 14 h 104"/>
                <a:gd name="T36" fmla="*/ 91 w 165"/>
                <a:gd name="T37" fmla="*/ 39 h 104"/>
                <a:gd name="T38" fmla="*/ 91 w 165"/>
                <a:gd name="T39" fmla="*/ 104 h 104"/>
                <a:gd name="T40" fmla="*/ 75 w 165"/>
                <a:gd name="T41" fmla="*/ 104 h 104"/>
                <a:gd name="T42" fmla="*/ 75 w 165"/>
                <a:gd name="T43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5" h="104">
                  <a:moveTo>
                    <a:pt x="75" y="38"/>
                  </a:moveTo>
                  <a:cubicBezTo>
                    <a:pt x="75" y="23"/>
                    <a:pt x="63" y="14"/>
                    <a:pt x="46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5" y="5"/>
                    <a:pt x="39" y="0"/>
                    <a:pt x="51" y="0"/>
                  </a:cubicBezTo>
                  <a:cubicBezTo>
                    <a:pt x="72" y="0"/>
                    <a:pt x="82" y="9"/>
                    <a:pt x="86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7"/>
                    <a:pt x="112" y="0"/>
                    <a:pt x="125" y="0"/>
                  </a:cubicBezTo>
                  <a:cubicBezTo>
                    <a:pt x="149" y="0"/>
                    <a:pt x="165" y="11"/>
                    <a:pt x="165" y="37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9" y="23"/>
                    <a:pt x="137" y="14"/>
                    <a:pt x="121" y="14"/>
                  </a:cubicBezTo>
                  <a:cubicBezTo>
                    <a:pt x="110" y="14"/>
                    <a:pt x="91" y="24"/>
                    <a:pt x="91" y="39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75" y="104"/>
                    <a:pt x="75" y="104"/>
                    <a:pt x="75" y="104"/>
                  </a:cubicBezTo>
                  <a:lnTo>
                    <a:pt x="75" y="38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3">
              <a:extLst>
                <a:ext uri="{FF2B5EF4-FFF2-40B4-BE49-F238E27FC236}">
                  <a16:creationId xmlns:a16="http://schemas.microsoft.com/office/drawing/2014/main" id="{5206E10B-FAFC-4BA6-89F6-95B7D62CC4A0}"/>
                </a:ext>
              </a:extLst>
            </p:cNvPr>
            <p:cNvSpPr>
              <a:spLocks noEditPoint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3687" y="2016"/>
              <a:ext cx="22" cy="193"/>
            </a:xfrm>
            <a:custGeom>
              <a:avLst/>
              <a:gdLst>
                <a:gd name="T0" fmla="*/ 0 w 22"/>
                <a:gd name="T1" fmla="*/ 27 h 193"/>
                <a:gd name="T2" fmla="*/ 0 w 22"/>
                <a:gd name="T3" fmla="*/ 0 h 193"/>
                <a:gd name="T4" fmla="*/ 22 w 22"/>
                <a:gd name="T5" fmla="*/ 0 h 193"/>
                <a:gd name="T6" fmla="*/ 22 w 22"/>
                <a:gd name="T7" fmla="*/ 27 h 193"/>
                <a:gd name="T8" fmla="*/ 0 w 22"/>
                <a:gd name="T9" fmla="*/ 27 h 193"/>
                <a:gd name="T10" fmla="*/ 0 w 22"/>
                <a:gd name="T11" fmla="*/ 193 h 193"/>
                <a:gd name="T12" fmla="*/ 0 w 22"/>
                <a:gd name="T13" fmla="*/ 60 h 193"/>
                <a:gd name="T14" fmla="*/ 22 w 22"/>
                <a:gd name="T15" fmla="*/ 60 h 193"/>
                <a:gd name="T16" fmla="*/ 22 w 22"/>
                <a:gd name="T17" fmla="*/ 193 h 193"/>
                <a:gd name="T18" fmla="*/ 0 w 22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3">
                  <a:moveTo>
                    <a:pt x="0" y="2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2" y="60"/>
                  </a:lnTo>
                  <a:lnTo>
                    <a:pt x="22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4">
              <a:extLst>
                <a:ext uri="{FF2B5EF4-FFF2-40B4-BE49-F238E27FC236}">
                  <a16:creationId xmlns:a16="http://schemas.microsoft.com/office/drawing/2014/main" id="{612EA816-C30E-403C-8FAF-046D77CA6EA6}"/>
                </a:ext>
              </a:extLst>
            </p:cNvPr>
            <p:cNvSpPr/>
            <p:nvPr userDrawn="1">
              <p:custDataLst>
                <p:tags r:id="rId23"/>
              </p:custDataLst>
            </p:nvPr>
          </p:nvSpPr>
          <p:spPr bwMode="auto">
            <a:xfrm>
              <a:off x="3739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8 w 79"/>
                <a:gd name="T5" fmla="*/ 95 h 108"/>
                <a:gd name="T6" fmla="*/ 63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5" y="95"/>
                    <a:pt x="38" y="95"/>
                  </a:cubicBezTo>
                  <a:cubicBezTo>
                    <a:pt x="55" y="95"/>
                    <a:pt x="63" y="90"/>
                    <a:pt x="63" y="79"/>
                  </a:cubicBezTo>
                  <a:cubicBezTo>
                    <a:pt x="63" y="58"/>
                    <a:pt x="0" y="64"/>
                    <a:pt x="0" y="29"/>
                  </a:cubicBezTo>
                  <a:cubicBezTo>
                    <a:pt x="0" y="12"/>
                    <a:pt x="13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9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5">
              <a:extLst>
                <a:ext uri="{FF2B5EF4-FFF2-40B4-BE49-F238E27FC236}">
                  <a16:creationId xmlns:a16="http://schemas.microsoft.com/office/drawing/2014/main" id="{457C7FC5-0AAA-40BF-8946-BD04C4D843D4}"/>
                </a:ext>
              </a:extLst>
            </p:cNvPr>
            <p:cNvSpPr>
              <a:spLocks noEditPoint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3857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9 w 97"/>
                <a:gd name="T9" fmla="*/ 82 h 108"/>
                <a:gd name="T10" fmla="*/ 92 w 97"/>
                <a:gd name="T11" fmla="*/ 82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9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80 w 97"/>
                <a:gd name="T27" fmla="*/ 42 h 108"/>
                <a:gd name="T28" fmla="*/ 49 w 97"/>
                <a:gd name="T29" fmla="*/ 13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2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5" y="94"/>
                    <a:pt x="78" y="90"/>
                    <a:pt x="89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7" y="13"/>
                    <a:pt x="49" y="13"/>
                  </a:cubicBezTo>
                  <a:cubicBezTo>
                    <a:pt x="30" y="13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6">
              <a:extLst>
                <a:ext uri="{FF2B5EF4-FFF2-40B4-BE49-F238E27FC236}">
                  <a16:creationId xmlns:a16="http://schemas.microsoft.com/office/drawing/2014/main" id="{AEF207E9-8E84-4C3B-B39A-AE646732AA6E}"/>
                </a:ext>
              </a:extLst>
            </p:cNvPr>
            <p:cNvSpPr/>
            <p:nvPr userDrawn="1">
              <p:custDataLst>
                <p:tags r:id="rId25"/>
              </p:custDataLst>
            </p:nvPr>
          </p:nvSpPr>
          <p:spPr bwMode="auto">
            <a:xfrm>
              <a:off x="4070" y="2017"/>
              <a:ext cx="146" cy="196"/>
            </a:xfrm>
            <a:custGeom>
              <a:avLst/>
              <a:gdLst>
                <a:gd name="T0" fmla="*/ 0 w 113"/>
                <a:gd name="T1" fmla="*/ 111 h 151"/>
                <a:gd name="T2" fmla="*/ 4 w 113"/>
                <a:gd name="T3" fmla="*/ 111 h 151"/>
                <a:gd name="T4" fmla="*/ 60 w 113"/>
                <a:gd name="T5" fmla="*/ 135 h 151"/>
                <a:gd name="T6" fmla="*/ 96 w 113"/>
                <a:gd name="T7" fmla="*/ 111 h 151"/>
                <a:gd name="T8" fmla="*/ 56 w 113"/>
                <a:gd name="T9" fmla="*/ 84 h 151"/>
                <a:gd name="T10" fmla="*/ 2 w 113"/>
                <a:gd name="T11" fmla="*/ 41 h 151"/>
                <a:gd name="T12" fmla="*/ 59 w 113"/>
                <a:gd name="T13" fmla="*/ 0 h 151"/>
                <a:gd name="T14" fmla="*/ 108 w 113"/>
                <a:gd name="T15" fmla="*/ 16 h 151"/>
                <a:gd name="T16" fmla="*/ 108 w 113"/>
                <a:gd name="T17" fmla="*/ 32 h 151"/>
                <a:gd name="T18" fmla="*/ 103 w 113"/>
                <a:gd name="T19" fmla="*/ 32 h 151"/>
                <a:gd name="T20" fmla="*/ 55 w 113"/>
                <a:gd name="T21" fmla="*/ 15 h 151"/>
                <a:gd name="T22" fmla="*/ 19 w 113"/>
                <a:gd name="T23" fmla="*/ 41 h 151"/>
                <a:gd name="T24" fmla="*/ 58 w 113"/>
                <a:gd name="T25" fmla="*/ 68 h 151"/>
                <a:gd name="T26" fmla="*/ 113 w 113"/>
                <a:gd name="T27" fmla="*/ 111 h 151"/>
                <a:gd name="T28" fmla="*/ 60 w 113"/>
                <a:gd name="T29" fmla="*/ 151 h 151"/>
                <a:gd name="T30" fmla="*/ 0 w 113"/>
                <a:gd name="T31" fmla="*/ 131 h 151"/>
                <a:gd name="T32" fmla="*/ 0 w 113"/>
                <a:gd name="T33" fmla="*/ 11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" h="151">
                  <a:moveTo>
                    <a:pt x="0" y="111"/>
                  </a:moveTo>
                  <a:cubicBezTo>
                    <a:pt x="4" y="111"/>
                    <a:pt x="4" y="111"/>
                    <a:pt x="4" y="111"/>
                  </a:cubicBezTo>
                  <a:cubicBezTo>
                    <a:pt x="18" y="125"/>
                    <a:pt x="41" y="135"/>
                    <a:pt x="60" y="135"/>
                  </a:cubicBezTo>
                  <a:cubicBezTo>
                    <a:pt x="84" y="135"/>
                    <a:pt x="96" y="122"/>
                    <a:pt x="96" y="111"/>
                  </a:cubicBezTo>
                  <a:cubicBezTo>
                    <a:pt x="96" y="93"/>
                    <a:pt x="76" y="88"/>
                    <a:pt x="56" y="84"/>
                  </a:cubicBezTo>
                  <a:cubicBezTo>
                    <a:pt x="31" y="78"/>
                    <a:pt x="2" y="72"/>
                    <a:pt x="2" y="41"/>
                  </a:cubicBezTo>
                  <a:cubicBezTo>
                    <a:pt x="2" y="18"/>
                    <a:pt x="23" y="0"/>
                    <a:pt x="59" y="0"/>
                  </a:cubicBezTo>
                  <a:cubicBezTo>
                    <a:pt x="80" y="0"/>
                    <a:pt x="99" y="8"/>
                    <a:pt x="108" y="16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93" y="23"/>
                    <a:pt x="76" y="15"/>
                    <a:pt x="55" y="15"/>
                  </a:cubicBezTo>
                  <a:cubicBezTo>
                    <a:pt x="33" y="15"/>
                    <a:pt x="19" y="27"/>
                    <a:pt x="19" y="41"/>
                  </a:cubicBezTo>
                  <a:cubicBezTo>
                    <a:pt x="19" y="58"/>
                    <a:pt x="39" y="63"/>
                    <a:pt x="58" y="68"/>
                  </a:cubicBezTo>
                  <a:cubicBezTo>
                    <a:pt x="83" y="74"/>
                    <a:pt x="113" y="79"/>
                    <a:pt x="113" y="111"/>
                  </a:cubicBezTo>
                  <a:cubicBezTo>
                    <a:pt x="113" y="133"/>
                    <a:pt x="94" y="151"/>
                    <a:pt x="60" y="151"/>
                  </a:cubicBezTo>
                  <a:cubicBezTo>
                    <a:pt x="36" y="151"/>
                    <a:pt x="18" y="145"/>
                    <a:pt x="0" y="131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7">
              <a:extLst>
                <a:ext uri="{FF2B5EF4-FFF2-40B4-BE49-F238E27FC236}">
                  <a16:creationId xmlns:a16="http://schemas.microsoft.com/office/drawing/2014/main" id="{2D2ECA37-FFC7-47E9-A889-5D833E5A9644}"/>
                </a:ext>
              </a:extLst>
            </p:cNvPr>
            <p:cNvSpPr>
              <a:spLocks noEditPoint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4243" y="2016"/>
              <a:ext cx="20" cy="193"/>
            </a:xfrm>
            <a:custGeom>
              <a:avLst/>
              <a:gdLst>
                <a:gd name="T0" fmla="*/ 0 w 20"/>
                <a:gd name="T1" fmla="*/ 27 h 193"/>
                <a:gd name="T2" fmla="*/ 0 w 20"/>
                <a:gd name="T3" fmla="*/ 0 h 193"/>
                <a:gd name="T4" fmla="*/ 20 w 20"/>
                <a:gd name="T5" fmla="*/ 0 h 193"/>
                <a:gd name="T6" fmla="*/ 20 w 20"/>
                <a:gd name="T7" fmla="*/ 27 h 193"/>
                <a:gd name="T8" fmla="*/ 0 w 20"/>
                <a:gd name="T9" fmla="*/ 27 h 193"/>
                <a:gd name="T10" fmla="*/ 0 w 20"/>
                <a:gd name="T11" fmla="*/ 193 h 193"/>
                <a:gd name="T12" fmla="*/ 0 w 20"/>
                <a:gd name="T13" fmla="*/ 60 h 193"/>
                <a:gd name="T14" fmla="*/ 20 w 20"/>
                <a:gd name="T15" fmla="*/ 60 h 193"/>
                <a:gd name="T16" fmla="*/ 20 w 20"/>
                <a:gd name="T17" fmla="*/ 193 h 193"/>
                <a:gd name="T18" fmla="*/ 0 w 20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3">
                  <a:moveTo>
                    <a:pt x="0" y="27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0" y="60"/>
                  </a:lnTo>
                  <a:lnTo>
                    <a:pt x="20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8">
              <a:extLst>
                <a:ext uri="{FF2B5EF4-FFF2-40B4-BE49-F238E27FC236}">
                  <a16:creationId xmlns:a16="http://schemas.microsoft.com/office/drawing/2014/main" id="{03B04360-A7AC-4EEB-A5E1-3EB3FBDA7C42}"/>
                </a:ext>
              </a:extLst>
            </p:cNvPr>
            <p:cNvSpPr/>
            <p:nvPr userDrawn="1">
              <p:custDataLst>
                <p:tags r:id="rId27"/>
              </p:custDataLst>
            </p:nvPr>
          </p:nvSpPr>
          <p:spPr bwMode="auto">
            <a:xfrm>
              <a:off x="4301" y="2013"/>
              <a:ext cx="116" cy="196"/>
            </a:xfrm>
            <a:custGeom>
              <a:avLst/>
              <a:gdLst>
                <a:gd name="T0" fmla="*/ 74 w 90"/>
                <a:gd name="T1" fmla="*/ 87 h 151"/>
                <a:gd name="T2" fmla="*/ 46 w 90"/>
                <a:gd name="T3" fmla="*/ 61 h 151"/>
                <a:gd name="T4" fmla="*/ 16 w 90"/>
                <a:gd name="T5" fmla="*/ 85 h 151"/>
                <a:gd name="T6" fmla="*/ 16 w 90"/>
                <a:gd name="T7" fmla="*/ 151 h 151"/>
                <a:gd name="T8" fmla="*/ 0 w 90"/>
                <a:gd name="T9" fmla="*/ 151 h 151"/>
                <a:gd name="T10" fmla="*/ 0 w 90"/>
                <a:gd name="T11" fmla="*/ 0 h 151"/>
                <a:gd name="T12" fmla="*/ 16 w 90"/>
                <a:gd name="T13" fmla="*/ 0 h 151"/>
                <a:gd name="T14" fmla="*/ 16 w 90"/>
                <a:gd name="T15" fmla="*/ 66 h 151"/>
                <a:gd name="T16" fmla="*/ 18 w 90"/>
                <a:gd name="T17" fmla="*/ 66 h 151"/>
                <a:gd name="T18" fmla="*/ 51 w 90"/>
                <a:gd name="T19" fmla="*/ 47 h 151"/>
                <a:gd name="T20" fmla="*/ 90 w 90"/>
                <a:gd name="T21" fmla="*/ 85 h 151"/>
                <a:gd name="T22" fmla="*/ 90 w 90"/>
                <a:gd name="T23" fmla="*/ 151 h 151"/>
                <a:gd name="T24" fmla="*/ 74 w 90"/>
                <a:gd name="T25" fmla="*/ 151 h 151"/>
                <a:gd name="T26" fmla="*/ 74 w 90"/>
                <a:gd name="T27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51">
                  <a:moveTo>
                    <a:pt x="74" y="87"/>
                  </a:moveTo>
                  <a:cubicBezTo>
                    <a:pt x="74" y="70"/>
                    <a:pt x="62" y="61"/>
                    <a:pt x="46" y="61"/>
                  </a:cubicBezTo>
                  <a:cubicBezTo>
                    <a:pt x="34" y="61"/>
                    <a:pt x="17" y="70"/>
                    <a:pt x="16" y="8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52"/>
                    <a:pt x="37" y="47"/>
                    <a:pt x="51" y="47"/>
                  </a:cubicBezTo>
                  <a:cubicBezTo>
                    <a:pt x="74" y="47"/>
                    <a:pt x="90" y="58"/>
                    <a:pt x="90" y="85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74" y="151"/>
                    <a:pt x="74" y="151"/>
                    <a:pt x="74" y="151"/>
                  </a:cubicBezTo>
                  <a:lnTo>
                    <a:pt x="74" y="87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9">
              <a:extLst>
                <a:ext uri="{FF2B5EF4-FFF2-40B4-BE49-F238E27FC236}">
                  <a16:creationId xmlns:a16="http://schemas.microsoft.com/office/drawing/2014/main" id="{C6B98DB1-868D-4BDF-97CE-7F9603C7D0CC}"/>
                </a:ext>
              </a:extLst>
            </p:cNvPr>
            <p:cNvSpPr/>
            <p:nvPr userDrawn="1">
              <p:custDataLst>
                <p:tags r:id="rId28"/>
              </p:custDataLst>
            </p:nvPr>
          </p:nvSpPr>
          <p:spPr bwMode="auto">
            <a:xfrm>
              <a:off x="4433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30">
              <a:extLst>
                <a:ext uri="{FF2B5EF4-FFF2-40B4-BE49-F238E27FC236}">
                  <a16:creationId xmlns:a16="http://schemas.microsoft.com/office/drawing/2014/main" id="{278859A1-F5C0-477F-9577-0DA8AB4A5B90}"/>
                </a:ext>
              </a:extLst>
            </p:cNvPr>
            <p:cNvSpPr>
              <a:spLocks noEditPoints="1"/>
            </p:cNvSpPr>
            <p:nvPr userDrawn="1">
              <p:custDataLst>
                <p:tags r:id="rId29"/>
              </p:custDataLst>
            </p:nvPr>
          </p:nvSpPr>
          <p:spPr bwMode="auto">
            <a:xfrm>
              <a:off x="4527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5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69 w 88"/>
                <a:gd name="T11" fmla="*/ 37 h 108"/>
                <a:gd name="T12" fmla="*/ 71 w 88"/>
                <a:gd name="T13" fmla="*/ 34 h 108"/>
                <a:gd name="T14" fmla="*/ 44 w 88"/>
                <a:gd name="T15" fmla="*/ 14 h 108"/>
                <a:gd name="T16" fmla="*/ 10 w 88"/>
                <a:gd name="T17" fmla="*/ 28 h 108"/>
                <a:gd name="T18" fmla="*/ 7 w 88"/>
                <a:gd name="T19" fmla="*/ 28 h 108"/>
                <a:gd name="T20" fmla="*/ 7 w 88"/>
                <a:gd name="T21" fmla="*/ 13 h 108"/>
                <a:gd name="T22" fmla="*/ 44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5 w 88"/>
                <a:gd name="T37" fmla="*/ 56 h 108"/>
                <a:gd name="T38" fmla="*/ 16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0" y="103"/>
                    <a:pt x="49" y="108"/>
                    <a:pt x="35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7"/>
                    <a:pt x="40" y="42"/>
                  </a:cubicBezTo>
                  <a:cubicBezTo>
                    <a:pt x="47" y="40"/>
                    <a:pt x="62" y="38"/>
                    <a:pt x="69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4"/>
                    <a:pt x="44" y="14"/>
                  </a:cubicBezTo>
                  <a:cubicBezTo>
                    <a:pt x="29" y="14"/>
                    <a:pt x="20" y="19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6" y="6"/>
                    <a:pt x="28" y="0"/>
                    <a:pt x="44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3" y="53"/>
                    <a:pt x="51" y="55"/>
                    <a:pt x="45" y="56"/>
                  </a:cubicBezTo>
                  <a:cubicBezTo>
                    <a:pt x="25" y="60"/>
                    <a:pt x="16" y="65"/>
                    <a:pt x="16" y="77"/>
                  </a:cubicBezTo>
                  <a:cubicBezTo>
                    <a:pt x="16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31">
              <a:extLst>
                <a:ext uri="{FF2B5EF4-FFF2-40B4-BE49-F238E27FC236}">
                  <a16:creationId xmlns:a16="http://schemas.microsoft.com/office/drawing/2014/main" id="{D3871EBB-449D-4786-AA5B-BCB30D6B3DD6}"/>
                </a:ext>
              </a:extLst>
            </p:cNvPr>
            <p:cNvSpPr/>
            <p:nvPr userDrawn="1">
              <p:custDataLst>
                <p:tags r:id="rId30"/>
              </p:custDataLst>
            </p:nvPr>
          </p:nvSpPr>
          <p:spPr bwMode="auto">
            <a:xfrm>
              <a:off x="4670" y="2073"/>
              <a:ext cx="102" cy="140"/>
            </a:xfrm>
            <a:custGeom>
              <a:avLst/>
              <a:gdLst>
                <a:gd name="T0" fmla="*/ 0 w 79"/>
                <a:gd name="T1" fmla="*/ 80 h 108"/>
                <a:gd name="T2" fmla="*/ 5 w 79"/>
                <a:gd name="T3" fmla="*/ 80 h 108"/>
                <a:gd name="T4" fmla="*/ 39 w 79"/>
                <a:gd name="T5" fmla="*/ 95 h 108"/>
                <a:gd name="T6" fmla="*/ 64 w 79"/>
                <a:gd name="T7" fmla="*/ 79 h 108"/>
                <a:gd name="T8" fmla="*/ 0 w 79"/>
                <a:gd name="T9" fmla="*/ 29 h 108"/>
                <a:gd name="T10" fmla="*/ 41 w 79"/>
                <a:gd name="T11" fmla="*/ 0 h 108"/>
                <a:gd name="T12" fmla="*/ 74 w 79"/>
                <a:gd name="T13" fmla="*/ 9 h 108"/>
                <a:gd name="T14" fmla="*/ 74 w 79"/>
                <a:gd name="T15" fmla="*/ 25 h 108"/>
                <a:gd name="T16" fmla="*/ 69 w 79"/>
                <a:gd name="T17" fmla="*/ 25 h 108"/>
                <a:gd name="T18" fmla="*/ 41 w 79"/>
                <a:gd name="T19" fmla="*/ 13 h 108"/>
                <a:gd name="T20" fmla="*/ 16 w 79"/>
                <a:gd name="T21" fmla="*/ 27 h 108"/>
                <a:gd name="T22" fmla="*/ 79 w 79"/>
                <a:gd name="T23" fmla="*/ 78 h 108"/>
                <a:gd name="T24" fmla="*/ 38 w 79"/>
                <a:gd name="T25" fmla="*/ 108 h 108"/>
                <a:gd name="T26" fmla="*/ 0 w 79"/>
                <a:gd name="T27" fmla="*/ 96 h 108"/>
                <a:gd name="T28" fmla="*/ 0 w 79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8">
                  <a:moveTo>
                    <a:pt x="0" y="80"/>
                  </a:moveTo>
                  <a:cubicBezTo>
                    <a:pt x="5" y="80"/>
                    <a:pt x="5" y="80"/>
                    <a:pt x="5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0" y="64"/>
                    <a:pt x="0" y="29"/>
                  </a:cubicBezTo>
                  <a:cubicBezTo>
                    <a:pt x="0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79" y="42"/>
                    <a:pt x="79" y="78"/>
                  </a:cubicBezTo>
                  <a:cubicBezTo>
                    <a:pt x="79" y="96"/>
                    <a:pt x="67" y="108"/>
                    <a:pt x="38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32">
              <a:extLst>
                <a:ext uri="{FF2B5EF4-FFF2-40B4-BE49-F238E27FC236}">
                  <a16:creationId xmlns:a16="http://schemas.microsoft.com/office/drawing/2014/main" id="{E05C578B-6E59-4B38-A959-663338385097}"/>
                </a:ext>
              </a:extLst>
            </p:cNvPr>
            <p:cNvSpPr/>
            <p:nvPr userDrawn="1">
              <p:custDataLst>
                <p:tags r:id="rId31"/>
              </p:custDataLst>
            </p:nvPr>
          </p:nvSpPr>
          <p:spPr bwMode="auto">
            <a:xfrm>
              <a:off x="4799" y="2076"/>
              <a:ext cx="119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6 w 92"/>
                <a:gd name="T13" fmla="*/ 103 h 104"/>
                <a:gd name="T14" fmla="*/ 76 w 92"/>
                <a:gd name="T15" fmla="*/ 85 h 104"/>
                <a:gd name="T16" fmla="*/ 74 w 92"/>
                <a:gd name="T17" fmla="*/ 85 h 104"/>
                <a:gd name="T18" fmla="*/ 39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8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7" y="99"/>
                    <a:pt x="53" y="104"/>
                    <a:pt x="39" y="104"/>
                  </a:cubicBezTo>
                  <a:cubicBezTo>
                    <a:pt x="16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3">
              <a:extLst>
                <a:ext uri="{FF2B5EF4-FFF2-40B4-BE49-F238E27FC236}">
                  <a16:creationId xmlns:a16="http://schemas.microsoft.com/office/drawing/2014/main" id="{2CC2E70D-C3B9-4B26-8F75-2375F385B512}"/>
                </a:ext>
              </a:extLst>
            </p:cNvPr>
            <p:cNvSpPr/>
            <p:nvPr userDrawn="1">
              <p:custDataLst>
                <p:tags r:id="rId32"/>
              </p:custDataLst>
            </p:nvPr>
          </p:nvSpPr>
          <p:spPr bwMode="auto">
            <a:xfrm>
              <a:off x="4938" y="2030"/>
              <a:ext cx="74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6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6 w 57"/>
                <a:gd name="T27" fmla="*/ 35 h 138"/>
                <a:gd name="T28" fmla="*/ 17 w 57"/>
                <a:gd name="T29" fmla="*/ 0 h 138"/>
                <a:gd name="T30" fmla="*/ 32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1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4">
              <a:extLst>
                <a:ext uri="{FF2B5EF4-FFF2-40B4-BE49-F238E27FC236}">
                  <a16:creationId xmlns:a16="http://schemas.microsoft.com/office/drawing/2014/main" id="{C885880A-1780-43EF-BF7A-BBFC7F159CF1}"/>
                </a:ext>
              </a:extLst>
            </p:cNvPr>
            <p:cNvSpPr/>
            <p:nvPr userDrawn="1">
              <p:custDataLst>
                <p:tags r:id="rId33"/>
              </p:custDataLst>
            </p:nvPr>
          </p:nvSpPr>
          <p:spPr bwMode="auto">
            <a:xfrm>
              <a:off x="5038" y="2076"/>
              <a:ext cx="118" cy="135"/>
            </a:xfrm>
            <a:custGeom>
              <a:avLst/>
              <a:gdLst>
                <a:gd name="T0" fmla="*/ 16 w 92"/>
                <a:gd name="T1" fmla="*/ 64 h 104"/>
                <a:gd name="T2" fmla="*/ 45 w 92"/>
                <a:gd name="T3" fmla="*/ 90 h 104"/>
                <a:gd name="T4" fmla="*/ 76 w 92"/>
                <a:gd name="T5" fmla="*/ 65 h 104"/>
                <a:gd name="T6" fmla="*/ 76 w 92"/>
                <a:gd name="T7" fmla="*/ 0 h 104"/>
                <a:gd name="T8" fmla="*/ 92 w 92"/>
                <a:gd name="T9" fmla="*/ 0 h 104"/>
                <a:gd name="T10" fmla="*/ 92 w 92"/>
                <a:gd name="T11" fmla="*/ 103 h 104"/>
                <a:gd name="T12" fmla="*/ 77 w 92"/>
                <a:gd name="T13" fmla="*/ 103 h 104"/>
                <a:gd name="T14" fmla="*/ 77 w 92"/>
                <a:gd name="T15" fmla="*/ 85 h 104"/>
                <a:gd name="T16" fmla="*/ 74 w 92"/>
                <a:gd name="T17" fmla="*/ 85 h 104"/>
                <a:gd name="T18" fmla="*/ 40 w 92"/>
                <a:gd name="T19" fmla="*/ 104 h 104"/>
                <a:gd name="T20" fmla="*/ 0 w 92"/>
                <a:gd name="T21" fmla="*/ 66 h 104"/>
                <a:gd name="T22" fmla="*/ 0 w 92"/>
                <a:gd name="T23" fmla="*/ 0 h 104"/>
                <a:gd name="T24" fmla="*/ 16 w 92"/>
                <a:gd name="T25" fmla="*/ 0 h 104"/>
                <a:gd name="T26" fmla="*/ 16 w 92"/>
                <a:gd name="T27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16" y="64"/>
                  </a:moveTo>
                  <a:cubicBezTo>
                    <a:pt x="16" y="81"/>
                    <a:pt x="29" y="90"/>
                    <a:pt x="45" y="90"/>
                  </a:cubicBezTo>
                  <a:cubicBezTo>
                    <a:pt x="57" y="90"/>
                    <a:pt x="76" y="80"/>
                    <a:pt x="76" y="6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68" y="99"/>
                    <a:pt x="54" y="104"/>
                    <a:pt x="40" y="104"/>
                  </a:cubicBezTo>
                  <a:cubicBezTo>
                    <a:pt x="17" y="104"/>
                    <a:pt x="0" y="93"/>
                    <a:pt x="0" y="6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5">
              <a:extLst>
                <a:ext uri="{FF2B5EF4-FFF2-40B4-BE49-F238E27FC236}">
                  <a16:creationId xmlns:a16="http://schemas.microsoft.com/office/drawing/2014/main" id="{6DD6B201-55AD-463F-832B-3F31E683BE53}"/>
                </a:ext>
              </a:extLst>
            </p:cNvPr>
            <p:cNvSpPr/>
            <p:nvPr userDrawn="1">
              <p:custDataLst>
                <p:tags r:id="rId34"/>
              </p:custDataLst>
            </p:nvPr>
          </p:nvSpPr>
          <p:spPr bwMode="auto">
            <a:xfrm>
              <a:off x="5186" y="2073"/>
              <a:ext cx="103" cy="140"/>
            </a:xfrm>
            <a:custGeom>
              <a:avLst/>
              <a:gdLst>
                <a:gd name="T0" fmla="*/ 0 w 80"/>
                <a:gd name="T1" fmla="*/ 80 h 108"/>
                <a:gd name="T2" fmla="*/ 6 w 80"/>
                <a:gd name="T3" fmla="*/ 80 h 108"/>
                <a:gd name="T4" fmla="*/ 39 w 80"/>
                <a:gd name="T5" fmla="*/ 95 h 108"/>
                <a:gd name="T6" fmla="*/ 64 w 80"/>
                <a:gd name="T7" fmla="*/ 79 h 108"/>
                <a:gd name="T8" fmla="*/ 1 w 80"/>
                <a:gd name="T9" fmla="*/ 29 h 108"/>
                <a:gd name="T10" fmla="*/ 41 w 80"/>
                <a:gd name="T11" fmla="*/ 0 h 108"/>
                <a:gd name="T12" fmla="*/ 74 w 80"/>
                <a:gd name="T13" fmla="*/ 9 h 108"/>
                <a:gd name="T14" fmla="*/ 74 w 80"/>
                <a:gd name="T15" fmla="*/ 25 h 108"/>
                <a:gd name="T16" fmla="*/ 70 w 80"/>
                <a:gd name="T17" fmla="*/ 25 h 108"/>
                <a:gd name="T18" fmla="*/ 41 w 80"/>
                <a:gd name="T19" fmla="*/ 13 h 108"/>
                <a:gd name="T20" fmla="*/ 16 w 80"/>
                <a:gd name="T21" fmla="*/ 27 h 108"/>
                <a:gd name="T22" fmla="*/ 80 w 80"/>
                <a:gd name="T23" fmla="*/ 78 h 108"/>
                <a:gd name="T24" fmla="*/ 39 w 80"/>
                <a:gd name="T25" fmla="*/ 108 h 108"/>
                <a:gd name="T26" fmla="*/ 0 w 80"/>
                <a:gd name="T27" fmla="*/ 96 h 108"/>
                <a:gd name="T28" fmla="*/ 0 w 80"/>
                <a:gd name="T29" fmla="*/ 8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8">
                  <a:moveTo>
                    <a:pt x="0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11" y="88"/>
                    <a:pt x="26" y="95"/>
                    <a:pt x="39" y="95"/>
                  </a:cubicBezTo>
                  <a:cubicBezTo>
                    <a:pt x="55" y="95"/>
                    <a:pt x="64" y="90"/>
                    <a:pt x="64" y="79"/>
                  </a:cubicBezTo>
                  <a:cubicBezTo>
                    <a:pt x="64" y="58"/>
                    <a:pt x="1" y="64"/>
                    <a:pt x="1" y="29"/>
                  </a:cubicBezTo>
                  <a:cubicBezTo>
                    <a:pt x="1" y="12"/>
                    <a:pt x="14" y="0"/>
                    <a:pt x="41" y="0"/>
                  </a:cubicBezTo>
                  <a:cubicBezTo>
                    <a:pt x="57" y="0"/>
                    <a:pt x="68" y="5"/>
                    <a:pt x="74" y="9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1"/>
                    <a:pt x="56" y="13"/>
                    <a:pt x="41" y="13"/>
                  </a:cubicBezTo>
                  <a:cubicBezTo>
                    <a:pt x="24" y="13"/>
                    <a:pt x="16" y="19"/>
                    <a:pt x="16" y="27"/>
                  </a:cubicBezTo>
                  <a:cubicBezTo>
                    <a:pt x="16" y="52"/>
                    <a:pt x="80" y="42"/>
                    <a:pt x="80" y="78"/>
                  </a:cubicBezTo>
                  <a:cubicBezTo>
                    <a:pt x="80" y="96"/>
                    <a:pt x="68" y="108"/>
                    <a:pt x="39" y="108"/>
                  </a:cubicBezTo>
                  <a:cubicBezTo>
                    <a:pt x="23" y="108"/>
                    <a:pt x="10" y="102"/>
                    <a:pt x="0" y="96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6">
              <a:extLst>
                <a:ext uri="{FF2B5EF4-FFF2-40B4-BE49-F238E27FC236}">
                  <a16:creationId xmlns:a16="http://schemas.microsoft.com/office/drawing/2014/main" id="{5E660D3E-0A41-4456-8E05-8687AE860990}"/>
                </a:ext>
              </a:extLst>
            </p:cNvPr>
            <p:cNvSpPr>
              <a:spLocks noEditPoints="1"/>
            </p:cNvSpPr>
            <p:nvPr userDrawn="1">
              <p:custDataLst>
                <p:tags r:id="rId35"/>
              </p:custDataLst>
            </p:nvPr>
          </p:nvSpPr>
          <p:spPr bwMode="auto">
            <a:xfrm>
              <a:off x="1" y="2017"/>
              <a:ext cx="938" cy="292"/>
            </a:xfrm>
            <a:custGeom>
              <a:avLst/>
              <a:gdLst>
                <a:gd name="T0" fmla="*/ 638 w 728"/>
                <a:gd name="T1" fmla="*/ 215 h 225"/>
                <a:gd name="T2" fmla="*/ 636 w 728"/>
                <a:gd name="T3" fmla="*/ 192 h 225"/>
                <a:gd name="T4" fmla="*/ 148 w 728"/>
                <a:gd name="T5" fmla="*/ 120 h 225"/>
                <a:gd name="T6" fmla="*/ 213 w 728"/>
                <a:gd name="T7" fmla="*/ 119 h 225"/>
                <a:gd name="T8" fmla="*/ 202 w 728"/>
                <a:gd name="T9" fmla="*/ 105 h 225"/>
                <a:gd name="T10" fmla="*/ 180 w 728"/>
                <a:gd name="T11" fmla="*/ 127 h 225"/>
                <a:gd name="T12" fmla="*/ 194 w 728"/>
                <a:gd name="T13" fmla="*/ 138 h 225"/>
                <a:gd name="T14" fmla="*/ 648 w 728"/>
                <a:gd name="T15" fmla="*/ 204 h 225"/>
                <a:gd name="T16" fmla="*/ 584 w 728"/>
                <a:gd name="T17" fmla="*/ 200 h 225"/>
                <a:gd name="T18" fmla="*/ 580 w 728"/>
                <a:gd name="T19" fmla="*/ 215 h 225"/>
                <a:gd name="T20" fmla="*/ 13 w 728"/>
                <a:gd name="T21" fmla="*/ 185 h 225"/>
                <a:gd name="T22" fmla="*/ 41 w 728"/>
                <a:gd name="T23" fmla="*/ 108 h 225"/>
                <a:gd name="T24" fmla="*/ 32 w 728"/>
                <a:gd name="T25" fmla="*/ 127 h 225"/>
                <a:gd name="T26" fmla="*/ 56 w 728"/>
                <a:gd name="T27" fmla="*/ 73 h 225"/>
                <a:gd name="T28" fmla="*/ 27 w 728"/>
                <a:gd name="T29" fmla="*/ 91 h 225"/>
                <a:gd name="T30" fmla="*/ 674 w 728"/>
                <a:gd name="T31" fmla="*/ 0 h 225"/>
                <a:gd name="T32" fmla="*/ 675 w 728"/>
                <a:gd name="T33" fmla="*/ 150 h 225"/>
                <a:gd name="T34" fmla="*/ 724 w 728"/>
                <a:gd name="T35" fmla="*/ 200 h 225"/>
                <a:gd name="T36" fmla="*/ 728 w 728"/>
                <a:gd name="T37" fmla="*/ 201 h 225"/>
                <a:gd name="T38" fmla="*/ 724 w 728"/>
                <a:gd name="T39" fmla="*/ 208 h 225"/>
                <a:gd name="T40" fmla="*/ 183 w 728"/>
                <a:gd name="T41" fmla="*/ 85 h 225"/>
                <a:gd name="T42" fmla="*/ 169 w 728"/>
                <a:gd name="T43" fmla="*/ 75 h 225"/>
                <a:gd name="T44" fmla="*/ 677 w 728"/>
                <a:gd name="T45" fmla="*/ 215 h 225"/>
                <a:gd name="T46" fmla="*/ 501 w 728"/>
                <a:gd name="T47" fmla="*/ 196 h 225"/>
                <a:gd name="T48" fmla="*/ 509 w 728"/>
                <a:gd name="T49" fmla="*/ 195 h 225"/>
                <a:gd name="T50" fmla="*/ 513 w 728"/>
                <a:gd name="T51" fmla="*/ 215 h 225"/>
                <a:gd name="T52" fmla="*/ 606 w 728"/>
                <a:gd name="T53" fmla="*/ 147 h 225"/>
                <a:gd name="T54" fmla="*/ 540 w 728"/>
                <a:gd name="T55" fmla="*/ 23 h 225"/>
                <a:gd name="T56" fmla="*/ 469 w 728"/>
                <a:gd name="T57" fmla="*/ 225 h 225"/>
                <a:gd name="T58" fmla="*/ 473 w 728"/>
                <a:gd name="T59" fmla="*/ 208 h 225"/>
                <a:gd name="T60" fmla="*/ 513 w 728"/>
                <a:gd name="T61" fmla="*/ 181 h 225"/>
                <a:gd name="T62" fmla="*/ 564 w 728"/>
                <a:gd name="T63" fmla="*/ 210 h 225"/>
                <a:gd name="T64" fmla="*/ 548 w 728"/>
                <a:gd name="T65" fmla="*/ 201 h 225"/>
                <a:gd name="T66" fmla="*/ 523 w 728"/>
                <a:gd name="T67" fmla="*/ 198 h 225"/>
                <a:gd name="T68" fmla="*/ 526 w 728"/>
                <a:gd name="T69" fmla="*/ 198 h 225"/>
                <a:gd name="T70" fmla="*/ 363 w 728"/>
                <a:gd name="T71" fmla="*/ 197 h 225"/>
                <a:gd name="T72" fmla="*/ 456 w 728"/>
                <a:gd name="T73" fmla="*/ 192 h 225"/>
                <a:gd name="T74" fmla="*/ 462 w 728"/>
                <a:gd name="T75" fmla="*/ 192 h 225"/>
                <a:gd name="T76" fmla="*/ 101 w 728"/>
                <a:gd name="T77" fmla="*/ 131 h 225"/>
                <a:gd name="T78" fmla="*/ 209 w 728"/>
                <a:gd name="T79" fmla="*/ 222 h 225"/>
                <a:gd name="T80" fmla="*/ 227 w 728"/>
                <a:gd name="T81" fmla="*/ 46 h 225"/>
                <a:gd name="T82" fmla="*/ 217 w 728"/>
                <a:gd name="T83" fmla="*/ 60 h 225"/>
                <a:gd name="T84" fmla="*/ 204 w 728"/>
                <a:gd name="T85" fmla="*/ 33 h 225"/>
                <a:gd name="T86" fmla="*/ 158 w 728"/>
                <a:gd name="T87" fmla="*/ 77 h 225"/>
                <a:gd name="T88" fmla="*/ 136 w 728"/>
                <a:gd name="T89" fmla="*/ 71 h 225"/>
                <a:gd name="T90" fmla="*/ 134 w 728"/>
                <a:gd name="T91" fmla="*/ 167 h 225"/>
                <a:gd name="T92" fmla="*/ 146 w 728"/>
                <a:gd name="T93" fmla="*/ 152 h 225"/>
                <a:gd name="T94" fmla="*/ 107 w 728"/>
                <a:gd name="T95" fmla="*/ 85 h 225"/>
                <a:gd name="T96" fmla="*/ 152 w 728"/>
                <a:gd name="T97" fmla="*/ 130 h 225"/>
                <a:gd name="T98" fmla="*/ 158 w 728"/>
                <a:gd name="T99" fmla="*/ 178 h 225"/>
                <a:gd name="T100" fmla="*/ 242 w 728"/>
                <a:gd name="T101" fmla="*/ 156 h 225"/>
                <a:gd name="T102" fmla="*/ 229 w 728"/>
                <a:gd name="T103" fmla="*/ 141 h 225"/>
                <a:gd name="T104" fmla="*/ 255 w 728"/>
                <a:gd name="T105" fmla="*/ 125 h 225"/>
                <a:gd name="T106" fmla="*/ 209 w 728"/>
                <a:gd name="T107" fmla="*/ 84 h 225"/>
                <a:gd name="T108" fmla="*/ 376 w 728"/>
                <a:gd name="T109" fmla="*/ 66 h 225"/>
                <a:gd name="T110" fmla="*/ 399 w 728"/>
                <a:gd name="T111" fmla="*/ 192 h 225"/>
                <a:gd name="T112" fmla="*/ 397 w 728"/>
                <a:gd name="T113" fmla="*/ 195 h 225"/>
                <a:gd name="T114" fmla="*/ 426 w 728"/>
                <a:gd name="T115" fmla="*/ 203 h 225"/>
                <a:gd name="T116" fmla="*/ 430 w 728"/>
                <a:gd name="T117" fmla="*/ 204 h 225"/>
                <a:gd name="T118" fmla="*/ 624 w 728"/>
                <a:gd name="T119" fmla="*/ 197 h 225"/>
                <a:gd name="T120" fmla="*/ 608 w 728"/>
                <a:gd name="T121" fmla="*/ 210 h 225"/>
                <a:gd name="T122" fmla="*/ 411 w 728"/>
                <a:gd name="T123" fmla="*/ 192 h 225"/>
                <a:gd name="T124" fmla="*/ 418 w 728"/>
                <a:gd name="T125" fmla="*/ 20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8" h="225">
                  <a:moveTo>
                    <a:pt x="636" y="184"/>
                  </a:moveTo>
                  <a:cubicBezTo>
                    <a:pt x="632" y="184"/>
                    <a:pt x="632" y="184"/>
                    <a:pt x="632" y="184"/>
                  </a:cubicBezTo>
                  <a:cubicBezTo>
                    <a:pt x="632" y="192"/>
                    <a:pt x="632" y="192"/>
                    <a:pt x="632" y="192"/>
                  </a:cubicBezTo>
                  <a:cubicBezTo>
                    <a:pt x="628" y="192"/>
                    <a:pt x="628" y="192"/>
                    <a:pt x="628" y="192"/>
                  </a:cubicBezTo>
                  <a:cubicBezTo>
                    <a:pt x="628" y="195"/>
                    <a:pt x="628" y="195"/>
                    <a:pt x="628" y="195"/>
                  </a:cubicBezTo>
                  <a:cubicBezTo>
                    <a:pt x="632" y="195"/>
                    <a:pt x="632" y="195"/>
                    <a:pt x="632" y="195"/>
                  </a:cubicBezTo>
                  <a:cubicBezTo>
                    <a:pt x="632" y="208"/>
                    <a:pt x="632" y="208"/>
                    <a:pt x="632" y="208"/>
                  </a:cubicBezTo>
                  <a:cubicBezTo>
                    <a:pt x="632" y="214"/>
                    <a:pt x="634" y="215"/>
                    <a:pt x="638" y="215"/>
                  </a:cubicBezTo>
                  <a:cubicBezTo>
                    <a:pt x="641" y="215"/>
                    <a:pt x="641" y="215"/>
                    <a:pt x="641" y="215"/>
                  </a:cubicBezTo>
                  <a:cubicBezTo>
                    <a:pt x="641" y="212"/>
                    <a:pt x="641" y="212"/>
                    <a:pt x="641" y="212"/>
                  </a:cubicBezTo>
                  <a:cubicBezTo>
                    <a:pt x="639" y="212"/>
                    <a:pt x="639" y="212"/>
                    <a:pt x="639" y="212"/>
                  </a:cubicBezTo>
                  <a:cubicBezTo>
                    <a:pt x="637" y="212"/>
                    <a:pt x="636" y="212"/>
                    <a:pt x="636" y="209"/>
                  </a:cubicBezTo>
                  <a:cubicBezTo>
                    <a:pt x="636" y="195"/>
                    <a:pt x="636" y="195"/>
                    <a:pt x="636" y="195"/>
                  </a:cubicBezTo>
                  <a:cubicBezTo>
                    <a:pt x="641" y="195"/>
                    <a:pt x="641" y="195"/>
                    <a:pt x="641" y="195"/>
                  </a:cubicBezTo>
                  <a:cubicBezTo>
                    <a:pt x="641" y="192"/>
                    <a:pt x="641" y="192"/>
                    <a:pt x="641" y="192"/>
                  </a:cubicBezTo>
                  <a:cubicBezTo>
                    <a:pt x="636" y="192"/>
                    <a:pt x="636" y="192"/>
                    <a:pt x="636" y="192"/>
                  </a:cubicBezTo>
                  <a:lnTo>
                    <a:pt x="636" y="184"/>
                  </a:lnTo>
                  <a:close/>
                  <a:moveTo>
                    <a:pt x="150" y="94"/>
                  </a:moveTo>
                  <a:cubicBezTo>
                    <a:pt x="149" y="93"/>
                    <a:pt x="147" y="93"/>
                    <a:pt x="146" y="94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35" y="106"/>
                    <a:pt x="135" y="107"/>
                  </a:cubicBezTo>
                  <a:cubicBezTo>
                    <a:pt x="135" y="107"/>
                    <a:pt x="136" y="108"/>
                    <a:pt x="136" y="108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7" y="119"/>
                    <a:pt x="148" y="120"/>
                    <a:pt x="148" y="120"/>
                  </a:cubicBezTo>
                  <a:cubicBezTo>
                    <a:pt x="149" y="120"/>
                    <a:pt x="150" y="119"/>
                    <a:pt x="150" y="11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7"/>
                    <a:pt x="161" y="107"/>
                  </a:cubicBezTo>
                  <a:cubicBezTo>
                    <a:pt x="161" y="106"/>
                    <a:pt x="161" y="105"/>
                    <a:pt x="161" y="105"/>
                  </a:cubicBezTo>
                  <a:lnTo>
                    <a:pt x="150" y="94"/>
                  </a:lnTo>
                  <a:close/>
                  <a:moveTo>
                    <a:pt x="202" y="107"/>
                  </a:moveTo>
                  <a:cubicBezTo>
                    <a:pt x="202" y="107"/>
                    <a:pt x="202" y="108"/>
                    <a:pt x="202" y="108"/>
                  </a:cubicBezTo>
                  <a:cubicBezTo>
                    <a:pt x="213" y="119"/>
                    <a:pt x="213" y="119"/>
                    <a:pt x="213" y="119"/>
                  </a:cubicBezTo>
                  <a:cubicBezTo>
                    <a:pt x="213" y="119"/>
                    <a:pt x="214" y="120"/>
                    <a:pt x="215" y="120"/>
                  </a:cubicBezTo>
                  <a:cubicBezTo>
                    <a:pt x="215" y="120"/>
                    <a:pt x="216" y="119"/>
                    <a:pt x="217" y="119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8" y="107"/>
                    <a:pt x="228" y="106"/>
                    <a:pt x="227" y="105"/>
                  </a:cubicBezTo>
                  <a:cubicBezTo>
                    <a:pt x="217" y="94"/>
                    <a:pt x="217" y="94"/>
                    <a:pt x="217" y="94"/>
                  </a:cubicBezTo>
                  <a:cubicBezTo>
                    <a:pt x="216" y="94"/>
                    <a:pt x="215" y="93"/>
                    <a:pt x="215" y="93"/>
                  </a:cubicBezTo>
                  <a:cubicBezTo>
                    <a:pt x="214" y="93"/>
                    <a:pt x="213" y="94"/>
                    <a:pt x="213" y="94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5"/>
                    <a:pt x="202" y="106"/>
                    <a:pt x="202" y="107"/>
                  </a:cubicBezTo>
                  <a:close/>
                  <a:moveTo>
                    <a:pt x="700" y="215"/>
                  </a:moveTo>
                  <a:cubicBezTo>
                    <a:pt x="704" y="215"/>
                    <a:pt x="704" y="215"/>
                    <a:pt x="704" y="215"/>
                  </a:cubicBezTo>
                  <a:cubicBezTo>
                    <a:pt x="704" y="192"/>
                    <a:pt x="704" y="192"/>
                    <a:pt x="704" y="192"/>
                  </a:cubicBezTo>
                  <a:cubicBezTo>
                    <a:pt x="700" y="192"/>
                    <a:pt x="700" y="192"/>
                    <a:pt x="700" y="192"/>
                  </a:cubicBezTo>
                  <a:lnTo>
                    <a:pt x="700" y="215"/>
                  </a:lnTo>
                  <a:close/>
                  <a:moveTo>
                    <a:pt x="183" y="127"/>
                  </a:moveTo>
                  <a:cubicBezTo>
                    <a:pt x="182" y="126"/>
                    <a:pt x="181" y="126"/>
                    <a:pt x="180" y="127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9" y="138"/>
                    <a:pt x="168" y="139"/>
                    <a:pt x="168" y="140"/>
                  </a:cubicBezTo>
                  <a:cubicBezTo>
                    <a:pt x="168" y="140"/>
                    <a:pt x="169" y="141"/>
                    <a:pt x="169" y="141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1" y="153"/>
                    <a:pt x="182" y="153"/>
                  </a:cubicBezTo>
                  <a:cubicBezTo>
                    <a:pt x="182" y="153"/>
                    <a:pt x="183" y="152"/>
                    <a:pt x="183" y="152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39"/>
                    <a:pt x="194" y="138"/>
                  </a:cubicBezTo>
                  <a:lnTo>
                    <a:pt x="183" y="127"/>
                  </a:lnTo>
                  <a:close/>
                  <a:moveTo>
                    <a:pt x="656" y="191"/>
                  </a:moveTo>
                  <a:cubicBezTo>
                    <a:pt x="649" y="191"/>
                    <a:pt x="644" y="196"/>
                    <a:pt x="644" y="204"/>
                  </a:cubicBezTo>
                  <a:cubicBezTo>
                    <a:pt x="644" y="211"/>
                    <a:pt x="649" y="216"/>
                    <a:pt x="656" y="216"/>
                  </a:cubicBezTo>
                  <a:cubicBezTo>
                    <a:pt x="663" y="216"/>
                    <a:pt x="668" y="211"/>
                    <a:pt x="668" y="204"/>
                  </a:cubicBezTo>
                  <a:cubicBezTo>
                    <a:pt x="668" y="196"/>
                    <a:pt x="663" y="191"/>
                    <a:pt x="656" y="191"/>
                  </a:cubicBezTo>
                  <a:close/>
                  <a:moveTo>
                    <a:pt x="656" y="213"/>
                  </a:moveTo>
                  <a:cubicBezTo>
                    <a:pt x="651" y="213"/>
                    <a:pt x="648" y="209"/>
                    <a:pt x="648" y="204"/>
                  </a:cubicBezTo>
                  <a:cubicBezTo>
                    <a:pt x="648" y="198"/>
                    <a:pt x="651" y="194"/>
                    <a:pt x="656" y="194"/>
                  </a:cubicBezTo>
                  <a:cubicBezTo>
                    <a:pt x="660" y="194"/>
                    <a:pt x="664" y="198"/>
                    <a:pt x="664" y="204"/>
                  </a:cubicBezTo>
                  <a:cubicBezTo>
                    <a:pt x="664" y="209"/>
                    <a:pt x="660" y="213"/>
                    <a:pt x="656" y="213"/>
                  </a:cubicBezTo>
                  <a:close/>
                  <a:moveTo>
                    <a:pt x="580" y="215"/>
                  </a:moveTo>
                  <a:cubicBezTo>
                    <a:pt x="603" y="215"/>
                    <a:pt x="603" y="215"/>
                    <a:pt x="603" y="215"/>
                  </a:cubicBezTo>
                  <a:cubicBezTo>
                    <a:pt x="603" y="212"/>
                    <a:pt x="603" y="212"/>
                    <a:pt x="603" y="212"/>
                  </a:cubicBezTo>
                  <a:cubicBezTo>
                    <a:pt x="584" y="212"/>
                    <a:pt x="584" y="212"/>
                    <a:pt x="584" y="212"/>
                  </a:cubicBezTo>
                  <a:cubicBezTo>
                    <a:pt x="584" y="200"/>
                    <a:pt x="584" y="200"/>
                    <a:pt x="584" y="200"/>
                  </a:cubicBezTo>
                  <a:cubicBezTo>
                    <a:pt x="601" y="200"/>
                    <a:pt x="601" y="200"/>
                    <a:pt x="601" y="200"/>
                  </a:cubicBezTo>
                  <a:cubicBezTo>
                    <a:pt x="601" y="197"/>
                    <a:pt x="601" y="197"/>
                    <a:pt x="601" y="197"/>
                  </a:cubicBezTo>
                  <a:cubicBezTo>
                    <a:pt x="584" y="197"/>
                    <a:pt x="584" y="197"/>
                    <a:pt x="584" y="197"/>
                  </a:cubicBezTo>
                  <a:cubicBezTo>
                    <a:pt x="584" y="185"/>
                    <a:pt x="584" y="185"/>
                    <a:pt x="584" y="185"/>
                  </a:cubicBezTo>
                  <a:cubicBezTo>
                    <a:pt x="603" y="185"/>
                    <a:pt x="603" y="185"/>
                    <a:pt x="603" y="185"/>
                  </a:cubicBezTo>
                  <a:cubicBezTo>
                    <a:pt x="603" y="182"/>
                    <a:pt x="603" y="182"/>
                    <a:pt x="603" y="182"/>
                  </a:cubicBezTo>
                  <a:cubicBezTo>
                    <a:pt x="580" y="182"/>
                    <a:pt x="580" y="182"/>
                    <a:pt x="580" y="182"/>
                  </a:cubicBezTo>
                  <a:lnTo>
                    <a:pt x="580" y="215"/>
                  </a:lnTo>
                  <a:close/>
                  <a:moveTo>
                    <a:pt x="41" y="108"/>
                  </a:moveTo>
                  <a:cubicBezTo>
                    <a:pt x="37" y="105"/>
                    <a:pt x="31" y="105"/>
                    <a:pt x="27" y="108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1" y="135"/>
                    <a:pt x="0" y="137"/>
                    <a:pt x="0" y="140"/>
                  </a:cubicBezTo>
                  <a:cubicBezTo>
                    <a:pt x="0" y="142"/>
                    <a:pt x="1" y="145"/>
                    <a:pt x="3" y="147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10" y="175"/>
                    <a:pt x="10" y="181"/>
                    <a:pt x="13" y="185"/>
                  </a:cubicBezTo>
                  <a:cubicBezTo>
                    <a:pt x="15" y="187"/>
                    <a:pt x="18" y="188"/>
                    <a:pt x="21" y="188"/>
                  </a:cubicBezTo>
                  <a:cubicBezTo>
                    <a:pt x="23" y="188"/>
                    <a:pt x="26" y="187"/>
                    <a:pt x="28" y="185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41" y="171"/>
                    <a:pt x="41" y="171"/>
                    <a:pt x="41" y="171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7" y="145"/>
                    <a:pt x="68" y="142"/>
                    <a:pt x="68" y="140"/>
                  </a:cubicBezTo>
                  <a:cubicBezTo>
                    <a:pt x="68" y="137"/>
                    <a:pt x="67" y="135"/>
                    <a:pt x="66" y="133"/>
                  </a:cubicBezTo>
                  <a:lnTo>
                    <a:pt x="41" y="108"/>
                  </a:lnTo>
                  <a:close/>
                  <a:moveTo>
                    <a:pt x="47" y="141"/>
                  </a:move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5" y="152"/>
                    <a:pt x="34" y="152"/>
                  </a:cubicBezTo>
                  <a:cubicBezTo>
                    <a:pt x="34" y="152"/>
                    <a:pt x="33" y="152"/>
                    <a:pt x="32" y="152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1" y="141"/>
                    <a:pt x="21" y="140"/>
                    <a:pt x="21" y="139"/>
                  </a:cubicBezTo>
                  <a:cubicBezTo>
                    <a:pt x="21" y="139"/>
                    <a:pt x="21" y="138"/>
                    <a:pt x="22" y="13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3" y="126"/>
                    <a:pt x="35" y="126"/>
                    <a:pt x="36" y="127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8" y="139"/>
                    <a:pt x="48" y="140"/>
                    <a:pt x="47" y="141"/>
                  </a:cubicBezTo>
                  <a:close/>
                  <a:moveTo>
                    <a:pt x="27" y="91"/>
                  </a:moveTo>
                  <a:cubicBezTo>
                    <a:pt x="29" y="93"/>
                    <a:pt x="32" y="94"/>
                    <a:pt x="34" y="94"/>
                  </a:cubicBezTo>
                  <a:cubicBezTo>
                    <a:pt x="37" y="94"/>
                    <a:pt x="39" y="93"/>
                    <a:pt x="41" y="91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5" y="78"/>
                    <a:pt x="56" y="75"/>
                    <a:pt x="56" y="73"/>
                  </a:cubicBezTo>
                  <a:cubicBezTo>
                    <a:pt x="56" y="70"/>
                    <a:pt x="55" y="68"/>
                    <a:pt x="53" y="66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9" y="52"/>
                    <a:pt x="37" y="51"/>
                    <a:pt x="34" y="51"/>
                  </a:cubicBezTo>
                  <a:cubicBezTo>
                    <a:pt x="32" y="51"/>
                    <a:pt x="29" y="52"/>
                    <a:pt x="27" y="54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4" y="68"/>
                    <a:pt x="13" y="70"/>
                    <a:pt x="13" y="73"/>
                  </a:cubicBezTo>
                  <a:cubicBezTo>
                    <a:pt x="13" y="75"/>
                    <a:pt x="14" y="78"/>
                    <a:pt x="16" y="80"/>
                  </a:cubicBezTo>
                  <a:lnTo>
                    <a:pt x="27" y="91"/>
                  </a:lnTo>
                  <a:close/>
                  <a:moveTo>
                    <a:pt x="728" y="111"/>
                  </a:moveTo>
                  <a:cubicBezTo>
                    <a:pt x="728" y="79"/>
                    <a:pt x="698" y="73"/>
                    <a:pt x="674" y="67"/>
                  </a:cubicBezTo>
                  <a:cubicBezTo>
                    <a:pt x="654" y="62"/>
                    <a:pt x="635" y="58"/>
                    <a:pt x="635" y="41"/>
                  </a:cubicBezTo>
                  <a:cubicBezTo>
                    <a:pt x="635" y="27"/>
                    <a:pt x="648" y="15"/>
                    <a:pt x="670" y="15"/>
                  </a:cubicBezTo>
                  <a:cubicBezTo>
                    <a:pt x="691" y="15"/>
                    <a:pt x="708" y="23"/>
                    <a:pt x="718" y="32"/>
                  </a:cubicBezTo>
                  <a:cubicBezTo>
                    <a:pt x="723" y="32"/>
                    <a:pt x="723" y="32"/>
                    <a:pt x="723" y="32"/>
                  </a:cubicBezTo>
                  <a:cubicBezTo>
                    <a:pt x="723" y="16"/>
                    <a:pt x="723" y="16"/>
                    <a:pt x="723" y="16"/>
                  </a:cubicBezTo>
                  <a:cubicBezTo>
                    <a:pt x="714" y="8"/>
                    <a:pt x="695" y="0"/>
                    <a:pt x="674" y="0"/>
                  </a:cubicBezTo>
                  <a:cubicBezTo>
                    <a:pt x="638" y="0"/>
                    <a:pt x="617" y="18"/>
                    <a:pt x="617" y="41"/>
                  </a:cubicBezTo>
                  <a:cubicBezTo>
                    <a:pt x="617" y="72"/>
                    <a:pt x="647" y="77"/>
                    <a:pt x="672" y="83"/>
                  </a:cubicBezTo>
                  <a:cubicBezTo>
                    <a:pt x="691" y="88"/>
                    <a:pt x="711" y="93"/>
                    <a:pt x="711" y="111"/>
                  </a:cubicBezTo>
                  <a:cubicBezTo>
                    <a:pt x="711" y="121"/>
                    <a:pt x="699" y="134"/>
                    <a:pt x="675" y="134"/>
                  </a:cubicBezTo>
                  <a:cubicBezTo>
                    <a:pt x="657" y="134"/>
                    <a:pt x="633" y="124"/>
                    <a:pt x="620" y="110"/>
                  </a:cubicBezTo>
                  <a:cubicBezTo>
                    <a:pt x="615" y="110"/>
                    <a:pt x="615" y="110"/>
                    <a:pt x="615" y="110"/>
                  </a:cubicBezTo>
                  <a:cubicBezTo>
                    <a:pt x="615" y="130"/>
                    <a:pt x="615" y="130"/>
                    <a:pt x="615" y="130"/>
                  </a:cubicBezTo>
                  <a:cubicBezTo>
                    <a:pt x="633" y="144"/>
                    <a:pt x="652" y="150"/>
                    <a:pt x="675" y="150"/>
                  </a:cubicBezTo>
                  <a:cubicBezTo>
                    <a:pt x="709" y="150"/>
                    <a:pt x="728" y="132"/>
                    <a:pt x="728" y="111"/>
                  </a:cubicBezTo>
                  <a:close/>
                  <a:moveTo>
                    <a:pt x="718" y="191"/>
                  </a:moveTo>
                  <a:cubicBezTo>
                    <a:pt x="714" y="191"/>
                    <a:pt x="712" y="193"/>
                    <a:pt x="710" y="194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0" y="198"/>
                    <a:pt x="710" y="198"/>
                    <a:pt x="710" y="198"/>
                  </a:cubicBezTo>
                  <a:cubicBezTo>
                    <a:pt x="713" y="196"/>
                    <a:pt x="715" y="195"/>
                    <a:pt x="718" y="195"/>
                  </a:cubicBezTo>
                  <a:cubicBezTo>
                    <a:pt x="721" y="195"/>
                    <a:pt x="723" y="197"/>
                    <a:pt x="724" y="199"/>
                  </a:cubicBezTo>
                  <a:cubicBezTo>
                    <a:pt x="724" y="200"/>
                    <a:pt x="724" y="200"/>
                    <a:pt x="724" y="200"/>
                  </a:cubicBezTo>
                  <a:cubicBezTo>
                    <a:pt x="722" y="200"/>
                    <a:pt x="719" y="201"/>
                    <a:pt x="717" y="201"/>
                  </a:cubicBezTo>
                  <a:cubicBezTo>
                    <a:pt x="712" y="202"/>
                    <a:pt x="708" y="204"/>
                    <a:pt x="708" y="209"/>
                  </a:cubicBezTo>
                  <a:cubicBezTo>
                    <a:pt x="708" y="213"/>
                    <a:pt x="711" y="216"/>
                    <a:pt x="716" y="216"/>
                  </a:cubicBezTo>
                  <a:cubicBezTo>
                    <a:pt x="719" y="216"/>
                    <a:pt x="722" y="215"/>
                    <a:pt x="724" y="212"/>
                  </a:cubicBezTo>
                  <a:cubicBezTo>
                    <a:pt x="724" y="212"/>
                    <a:pt x="724" y="212"/>
                    <a:pt x="724" y="212"/>
                  </a:cubicBezTo>
                  <a:cubicBezTo>
                    <a:pt x="724" y="215"/>
                    <a:pt x="724" y="215"/>
                    <a:pt x="724" y="215"/>
                  </a:cubicBezTo>
                  <a:cubicBezTo>
                    <a:pt x="728" y="215"/>
                    <a:pt x="728" y="215"/>
                    <a:pt x="728" y="215"/>
                  </a:cubicBezTo>
                  <a:cubicBezTo>
                    <a:pt x="728" y="210"/>
                    <a:pt x="728" y="206"/>
                    <a:pt x="728" y="201"/>
                  </a:cubicBezTo>
                  <a:cubicBezTo>
                    <a:pt x="728" y="195"/>
                    <a:pt x="724" y="191"/>
                    <a:pt x="718" y="191"/>
                  </a:cubicBezTo>
                  <a:close/>
                  <a:moveTo>
                    <a:pt x="724" y="208"/>
                  </a:moveTo>
                  <a:cubicBezTo>
                    <a:pt x="724" y="208"/>
                    <a:pt x="724" y="208"/>
                    <a:pt x="724" y="208"/>
                  </a:cubicBezTo>
                  <a:cubicBezTo>
                    <a:pt x="724" y="211"/>
                    <a:pt x="720" y="213"/>
                    <a:pt x="718" y="213"/>
                  </a:cubicBezTo>
                  <a:cubicBezTo>
                    <a:pt x="714" y="213"/>
                    <a:pt x="712" y="211"/>
                    <a:pt x="712" y="209"/>
                  </a:cubicBezTo>
                  <a:cubicBezTo>
                    <a:pt x="712" y="206"/>
                    <a:pt x="714" y="205"/>
                    <a:pt x="718" y="204"/>
                  </a:cubicBezTo>
                  <a:cubicBezTo>
                    <a:pt x="720" y="204"/>
                    <a:pt x="722" y="203"/>
                    <a:pt x="724" y="203"/>
                  </a:cubicBezTo>
                  <a:lnTo>
                    <a:pt x="724" y="208"/>
                  </a:lnTo>
                  <a:close/>
                  <a:moveTo>
                    <a:pt x="700" y="186"/>
                  </a:moveTo>
                  <a:cubicBezTo>
                    <a:pt x="704" y="186"/>
                    <a:pt x="704" y="186"/>
                    <a:pt x="704" y="186"/>
                  </a:cubicBezTo>
                  <a:cubicBezTo>
                    <a:pt x="704" y="181"/>
                    <a:pt x="704" y="181"/>
                    <a:pt x="704" y="181"/>
                  </a:cubicBezTo>
                  <a:cubicBezTo>
                    <a:pt x="700" y="181"/>
                    <a:pt x="700" y="181"/>
                    <a:pt x="700" y="181"/>
                  </a:cubicBezTo>
                  <a:lnTo>
                    <a:pt x="700" y="186"/>
                  </a:lnTo>
                  <a:close/>
                  <a:moveTo>
                    <a:pt x="180" y="85"/>
                  </a:moveTo>
                  <a:cubicBezTo>
                    <a:pt x="180" y="86"/>
                    <a:pt x="181" y="86"/>
                    <a:pt x="182" y="86"/>
                  </a:cubicBezTo>
                  <a:cubicBezTo>
                    <a:pt x="182" y="86"/>
                    <a:pt x="183" y="86"/>
                    <a:pt x="183" y="85"/>
                  </a:cubicBezTo>
                  <a:cubicBezTo>
                    <a:pt x="194" y="75"/>
                    <a:pt x="194" y="75"/>
                    <a:pt x="194" y="75"/>
                  </a:cubicBezTo>
                  <a:cubicBezTo>
                    <a:pt x="195" y="74"/>
                    <a:pt x="195" y="72"/>
                    <a:pt x="194" y="7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0"/>
                    <a:pt x="182" y="60"/>
                    <a:pt x="182" y="60"/>
                  </a:cubicBezTo>
                  <a:cubicBezTo>
                    <a:pt x="181" y="60"/>
                    <a:pt x="180" y="60"/>
                    <a:pt x="180" y="61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69" y="72"/>
                    <a:pt x="168" y="72"/>
                    <a:pt x="168" y="73"/>
                  </a:cubicBezTo>
                  <a:cubicBezTo>
                    <a:pt x="168" y="74"/>
                    <a:pt x="169" y="75"/>
                    <a:pt x="169" y="75"/>
                  </a:cubicBezTo>
                  <a:lnTo>
                    <a:pt x="180" y="85"/>
                  </a:lnTo>
                  <a:close/>
                  <a:moveTo>
                    <a:pt x="685" y="192"/>
                  </a:moveTo>
                  <a:cubicBezTo>
                    <a:pt x="682" y="192"/>
                    <a:pt x="678" y="193"/>
                    <a:pt x="677" y="196"/>
                  </a:cubicBezTo>
                  <a:cubicBezTo>
                    <a:pt x="676" y="196"/>
                    <a:pt x="676" y="196"/>
                    <a:pt x="676" y="196"/>
                  </a:cubicBezTo>
                  <a:cubicBezTo>
                    <a:pt x="676" y="192"/>
                    <a:pt x="676" y="192"/>
                    <a:pt x="676" y="192"/>
                  </a:cubicBezTo>
                  <a:cubicBezTo>
                    <a:pt x="673" y="192"/>
                    <a:pt x="673" y="192"/>
                    <a:pt x="673" y="192"/>
                  </a:cubicBezTo>
                  <a:cubicBezTo>
                    <a:pt x="673" y="215"/>
                    <a:pt x="673" y="215"/>
                    <a:pt x="673" y="215"/>
                  </a:cubicBezTo>
                  <a:cubicBezTo>
                    <a:pt x="677" y="215"/>
                    <a:pt x="677" y="215"/>
                    <a:pt x="677" y="215"/>
                  </a:cubicBezTo>
                  <a:cubicBezTo>
                    <a:pt x="677" y="200"/>
                    <a:pt x="677" y="200"/>
                    <a:pt x="677" y="200"/>
                  </a:cubicBezTo>
                  <a:cubicBezTo>
                    <a:pt x="677" y="197"/>
                    <a:pt x="681" y="195"/>
                    <a:pt x="684" y="195"/>
                  </a:cubicBezTo>
                  <a:cubicBezTo>
                    <a:pt x="687" y="195"/>
                    <a:pt x="690" y="197"/>
                    <a:pt x="690" y="201"/>
                  </a:cubicBezTo>
                  <a:cubicBezTo>
                    <a:pt x="690" y="215"/>
                    <a:pt x="690" y="215"/>
                    <a:pt x="690" y="215"/>
                  </a:cubicBezTo>
                  <a:cubicBezTo>
                    <a:pt x="694" y="215"/>
                    <a:pt x="694" y="215"/>
                    <a:pt x="694" y="215"/>
                  </a:cubicBezTo>
                  <a:cubicBezTo>
                    <a:pt x="694" y="200"/>
                    <a:pt x="694" y="200"/>
                    <a:pt x="694" y="200"/>
                  </a:cubicBezTo>
                  <a:cubicBezTo>
                    <a:pt x="694" y="194"/>
                    <a:pt x="690" y="192"/>
                    <a:pt x="685" y="192"/>
                  </a:cubicBezTo>
                  <a:close/>
                  <a:moveTo>
                    <a:pt x="501" y="196"/>
                  </a:moveTo>
                  <a:cubicBezTo>
                    <a:pt x="500" y="196"/>
                    <a:pt x="500" y="196"/>
                    <a:pt x="500" y="196"/>
                  </a:cubicBezTo>
                  <a:cubicBezTo>
                    <a:pt x="500" y="192"/>
                    <a:pt x="500" y="192"/>
                    <a:pt x="500" y="192"/>
                  </a:cubicBezTo>
                  <a:cubicBezTo>
                    <a:pt x="496" y="192"/>
                    <a:pt x="496" y="192"/>
                    <a:pt x="496" y="192"/>
                  </a:cubicBezTo>
                  <a:cubicBezTo>
                    <a:pt x="496" y="215"/>
                    <a:pt x="496" y="215"/>
                    <a:pt x="496" y="215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501" y="198"/>
                    <a:pt x="503" y="195"/>
                    <a:pt x="506" y="195"/>
                  </a:cubicBezTo>
                  <a:cubicBezTo>
                    <a:pt x="509" y="195"/>
                    <a:pt x="509" y="195"/>
                    <a:pt x="509" y="195"/>
                  </a:cubicBezTo>
                  <a:cubicBezTo>
                    <a:pt x="509" y="192"/>
                    <a:pt x="509" y="192"/>
                    <a:pt x="509" y="192"/>
                  </a:cubicBezTo>
                  <a:cubicBezTo>
                    <a:pt x="506" y="192"/>
                    <a:pt x="506" y="192"/>
                    <a:pt x="506" y="192"/>
                  </a:cubicBezTo>
                  <a:cubicBezTo>
                    <a:pt x="503" y="192"/>
                    <a:pt x="501" y="193"/>
                    <a:pt x="501" y="196"/>
                  </a:cubicBezTo>
                  <a:close/>
                  <a:moveTo>
                    <a:pt x="513" y="215"/>
                  </a:moveTo>
                  <a:cubicBezTo>
                    <a:pt x="517" y="215"/>
                    <a:pt x="517" y="215"/>
                    <a:pt x="517" y="215"/>
                  </a:cubicBezTo>
                  <a:cubicBezTo>
                    <a:pt x="517" y="192"/>
                    <a:pt x="517" y="192"/>
                    <a:pt x="517" y="192"/>
                  </a:cubicBezTo>
                  <a:cubicBezTo>
                    <a:pt x="513" y="192"/>
                    <a:pt x="513" y="192"/>
                    <a:pt x="513" y="192"/>
                  </a:cubicBezTo>
                  <a:lnTo>
                    <a:pt x="513" y="215"/>
                  </a:lnTo>
                  <a:close/>
                  <a:moveTo>
                    <a:pt x="525" y="2"/>
                  </a:moveTo>
                  <a:cubicBezTo>
                    <a:pt x="472" y="142"/>
                    <a:pt x="472" y="142"/>
                    <a:pt x="472" y="142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506" y="95"/>
                    <a:pt x="506" y="95"/>
                    <a:pt x="506" y="95"/>
                  </a:cubicBezTo>
                  <a:cubicBezTo>
                    <a:pt x="569" y="95"/>
                    <a:pt x="569" y="95"/>
                    <a:pt x="569" y="95"/>
                  </a:cubicBezTo>
                  <a:cubicBezTo>
                    <a:pt x="589" y="147"/>
                    <a:pt x="589" y="147"/>
                    <a:pt x="589" y="147"/>
                  </a:cubicBezTo>
                  <a:cubicBezTo>
                    <a:pt x="606" y="147"/>
                    <a:pt x="606" y="147"/>
                    <a:pt x="606" y="147"/>
                  </a:cubicBezTo>
                  <a:cubicBezTo>
                    <a:pt x="606" y="142"/>
                    <a:pt x="606" y="142"/>
                    <a:pt x="606" y="142"/>
                  </a:cubicBezTo>
                  <a:cubicBezTo>
                    <a:pt x="551" y="2"/>
                    <a:pt x="551" y="2"/>
                    <a:pt x="551" y="2"/>
                  </a:cubicBezTo>
                  <a:lnTo>
                    <a:pt x="525" y="2"/>
                  </a:lnTo>
                  <a:close/>
                  <a:moveTo>
                    <a:pt x="512" y="81"/>
                  </a:moveTo>
                  <a:cubicBezTo>
                    <a:pt x="534" y="23"/>
                    <a:pt x="534" y="23"/>
                    <a:pt x="534" y="23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37" y="14"/>
                    <a:pt x="537" y="14"/>
                    <a:pt x="537" y="14"/>
                  </a:cubicBezTo>
                  <a:cubicBezTo>
                    <a:pt x="540" y="23"/>
                    <a:pt x="540" y="23"/>
                    <a:pt x="540" y="23"/>
                  </a:cubicBezTo>
                  <a:cubicBezTo>
                    <a:pt x="563" y="81"/>
                    <a:pt x="563" y="81"/>
                    <a:pt x="563" y="81"/>
                  </a:cubicBezTo>
                  <a:lnTo>
                    <a:pt x="512" y="81"/>
                  </a:lnTo>
                  <a:close/>
                  <a:moveTo>
                    <a:pt x="480" y="191"/>
                  </a:moveTo>
                  <a:cubicBezTo>
                    <a:pt x="477" y="191"/>
                    <a:pt x="474" y="193"/>
                    <a:pt x="473" y="195"/>
                  </a:cubicBezTo>
                  <a:cubicBezTo>
                    <a:pt x="473" y="195"/>
                    <a:pt x="473" y="195"/>
                    <a:pt x="473" y="195"/>
                  </a:cubicBezTo>
                  <a:cubicBezTo>
                    <a:pt x="473" y="192"/>
                    <a:pt x="473" y="192"/>
                    <a:pt x="473" y="192"/>
                  </a:cubicBezTo>
                  <a:cubicBezTo>
                    <a:pt x="469" y="192"/>
                    <a:pt x="469" y="192"/>
                    <a:pt x="469" y="192"/>
                  </a:cubicBezTo>
                  <a:cubicBezTo>
                    <a:pt x="469" y="225"/>
                    <a:pt x="469" y="225"/>
                    <a:pt x="469" y="225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3" y="212"/>
                  </a:cubicBezTo>
                  <a:cubicBezTo>
                    <a:pt x="474" y="214"/>
                    <a:pt x="477" y="216"/>
                    <a:pt x="480" y="216"/>
                  </a:cubicBezTo>
                  <a:cubicBezTo>
                    <a:pt x="486" y="216"/>
                    <a:pt x="491" y="211"/>
                    <a:pt x="491" y="203"/>
                  </a:cubicBezTo>
                  <a:cubicBezTo>
                    <a:pt x="491" y="196"/>
                    <a:pt x="487" y="191"/>
                    <a:pt x="480" y="191"/>
                  </a:cubicBezTo>
                  <a:close/>
                  <a:moveTo>
                    <a:pt x="479" y="212"/>
                  </a:moveTo>
                  <a:cubicBezTo>
                    <a:pt x="476" y="212"/>
                    <a:pt x="473" y="211"/>
                    <a:pt x="473" y="208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473" y="197"/>
                    <a:pt x="476" y="195"/>
                    <a:pt x="479" y="195"/>
                  </a:cubicBezTo>
                  <a:cubicBezTo>
                    <a:pt x="484" y="195"/>
                    <a:pt x="488" y="198"/>
                    <a:pt x="488" y="203"/>
                  </a:cubicBezTo>
                  <a:cubicBezTo>
                    <a:pt x="488" y="209"/>
                    <a:pt x="484" y="212"/>
                    <a:pt x="479" y="212"/>
                  </a:cubicBezTo>
                  <a:close/>
                  <a:moveTo>
                    <a:pt x="513" y="186"/>
                  </a:moveTo>
                  <a:cubicBezTo>
                    <a:pt x="517" y="186"/>
                    <a:pt x="517" y="186"/>
                    <a:pt x="517" y="186"/>
                  </a:cubicBezTo>
                  <a:cubicBezTo>
                    <a:pt x="517" y="181"/>
                    <a:pt x="517" y="181"/>
                    <a:pt x="517" y="181"/>
                  </a:cubicBezTo>
                  <a:cubicBezTo>
                    <a:pt x="513" y="181"/>
                    <a:pt x="513" y="181"/>
                    <a:pt x="513" y="181"/>
                  </a:cubicBezTo>
                  <a:lnTo>
                    <a:pt x="513" y="186"/>
                  </a:lnTo>
                  <a:close/>
                  <a:moveTo>
                    <a:pt x="566" y="204"/>
                  </a:moveTo>
                  <a:cubicBezTo>
                    <a:pt x="566" y="197"/>
                    <a:pt x="563" y="191"/>
                    <a:pt x="555" y="191"/>
                  </a:cubicBezTo>
                  <a:cubicBezTo>
                    <a:pt x="548" y="191"/>
                    <a:pt x="544" y="197"/>
                    <a:pt x="544" y="203"/>
                  </a:cubicBezTo>
                  <a:cubicBezTo>
                    <a:pt x="544" y="212"/>
                    <a:pt x="549" y="216"/>
                    <a:pt x="557" y="216"/>
                  </a:cubicBezTo>
                  <a:cubicBezTo>
                    <a:pt x="559" y="216"/>
                    <a:pt x="563" y="215"/>
                    <a:pt x="565" y="213"/>
                  </a:cubicBezTo>
                  <a:cubicBezTo>
                    <a:pt x="565" y="210"/>
                    <a:pt x="565" y="210"/>
                    <a:pt x="565" y="210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62" y="212"/>
                    <a:pt x="559" y="213"/>
                    <a:pt x="557" y="213"/>
                  </a:cubicBezTo>
                  <a:cubicBezTo>
                    <a:pt x="552" y="213"/>
                    <a:pt x="550" y="211"/>
                    <a:pt x="549" y="208"/>
                  </a:cubicBezTo>
                  <a:cubicBezTo>
                    <a:pt x="548" y="207"/>
                    <a:pt x="548" y="206"/>
                    <a:pt x="548" y="204"/>
                  </a:cubicBezTo>
                  <a:cubicBezTo>
                    <a:pt x="548" y="204"/>
                    <a:pt x="548" y="204"/>
                    <a:pt x="548" y="204"/>
                  </a:cubicBezTo>
                  <a:lnTo>
                    <a:pt x="566" y="204"/>
                  </a:lnTo>
                  <a:close/>
                  <a:moveTo>
                    <a:pt x="555" y="194"/>
                  </a:moveTo>
                  <a:cubicBezTo>
                    <a:pt x="559" y="194"/>
                    <a:pt x="562" y="197"/>
                    <a:pt x="562" y="201"/>
                  </a:cubicBezTo>
                  <a:cubicBezTo>
                    <a:pt x="548" y="201"/>
                    <a:pt x="548" y="201"/>
                    <a:pt x="548" y="201"/>
                  </a:cubicBezTo>
                  <a:cubicBezTo>
                    <a:pt x="549" y="197"/>
                    <a:pt x="551" y="194"/>
                    <a:pt x="555" y="194"/>
                  </a:cubicBezTo>
                  <a:close/>
                  <a:moveTo>
                    <a:pt x="526" y="198"/>
                  </a:moveTo>
                  <a:cubicBezTo>
                    <a:pt x="526" y="196"/>
                    <a:pt x="528" y="194"/>
                    <a:pt x="532" y="194"/>
                  </a:cubicBezTo>
                  <a:cubicBezTo>
                    <a:pt x="536" y="194"/>
                    <a:pt x="538" y="196"/>
                    <a:pt x="539" y="197"/>
                  </a:cubicBezTo>
                  <a:cubicBezTo>
                    <a:pt x="540" y="197"/>
                    <a:pt x="540" y="197"/>
                    <a:pt x="540" y="197"/>
                  </a:cubicBezTo>
                  <a:cubicBezTo>
                    <a:pt x="540" y="193"/>
                    <a:pt x="540" y="193"/>
                    <a:pt x="540" y="193"/>
                  </a:cubicBezTo>
                  <a:cubicBezTo>
                    <a:pt x="538" y="193"/>
                    <a:pt x="536" y="192"/>
                    <a:pt x="532" y="192"/>
                  </a:cubicBezTo>
                  <a:cubicBezTo>
                    <a:pt x="526" y="192"/>
                    <a:pt x="523" y="194"/>
                    <a:pt x="523" y="198"/>
                  </a:cubicBezTo>
                  <a:cubicBezTo>
                    <a:pt x="523" y="206"/>
                    <a:pt x="537" y="204"/>
                    <a:pt x="537" y="209"/>
                  </a:cubicBezTo>
                  <a:cubicBezTo>
                    <a:pt x="537" y="212"/>
                    <a:pt x="535" y="213"/>
                    <a:pt x="532" y="213"/>
                  </a:cubicBezTo>
                  <a:cubicBezTo>
                    <a:pt x="529" y="213"/>
                    <a:pt x="525" y="211"/>
                    <a:pt x="524" y="210"/>
                  </a:cubicBezTo>
                  <a:cubicBezTo>
                    <a:pt x="523" y="210"/>
                    <a:pt x="523" y="210"/>
                    <a:pt x="523" y="210"/>
                  </a:cubicBezTo>
                  <a:cubicBezTo>
                    <a:pt x="523" y="213"/>
                    <a:pt x="523" y="213"/>
                    <a:pt x="523" y="213"/>
                  </a:cubicBezTo>
                  <a:cubicBezTo>
                    <a:pt x="525" y="215"/>
                    <a:pt x="528" y="216"/>
                    <a:pt x="531" y="216"/>
                  </a:cubicBezTo>
                  <a:cubicBezTo>
                    <a:pt x="538" y="216"/>
                    <a:pt x="541" y="213"/>
                    <a:pt x="541" y="209"/>
                  </a:cubicBezTo>
                  <a:cubicBezTo>
                    <a:pt x="541" y="201"/>
                    <a:pt x="526" y="203"/>
                    <a:pt x="526" y="198"/>
                  </a:cubicBezTo>
                  <a:close/>
                  <a:moveTo>
                    <a:pt x="359" y="215"/>
                  </a:moveTo>
                  <a:cubicBezTo>
                    <a:pt x="382" y="215"/>
                    <a:pt x="382" y="215"/>
                    <a:pt x="382" y="215"/>
                  </a:cubicBezTo>
                  <a:cubicBezTo>
                    <a:pt x="382" y="212"/>
                    <a:pt x="382" y="212"/>
                    <a:pt x="382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63" y="200"/>
                    <a:pt x="363" y="200"/>
                    <a:pt x="363" y="200"/>
                  </a:cubicBezTo>
                  <a:cubicBezTo>
                    <a:pt x="381" y="200"/>
                    <a:pt x="381" y="200"/>
                    <a:pt x="381" y="200"/>
                  </a:cubicBezTo>
                  <a:cubicBezTo>
                    <a:pt x="381" y="197"/>
                    <a:pt x="381" y="197"/>
                    <a:pt x="381" y="197"/>
                  </a:cubicBezTo>
                  <a:cubicBezTo>
                    <a:pt x="363" y="197"/>
                    <a:pt x="363" y="197"/>
                    <a:pt x="363" y="197"/>
                  </a:cubicBezTo>
                  <a:cubicBezTo>
                    <a:pt x="363" y="185"/>
                    <a:pt x="363" y="185"/>
                    <a:pt x="363" y="185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382" y="182"/>
                    <a:pt x="382" y="182"/>
                    <a:pt x="382" y="182"/>
                  </a:cubicBezTo>
                  <a:cubicBezTo>
                    <a:pt x="359" y="182"/>
                    <a:pt x="359" y="182"/>
                    <a:pt x="359" y="182"/>
                  </a:cubicBezTo>
                  <a:lnTo>
                    <a:pt x="359" y="215"/>
                  </a:lnTo>
                  <a:close/>
                  <a:moveTo>
                    <a:pt x="457" y="196"/>
                  </a:moveTo>
                  <a:cubicBezTo>
                    <a:pt x="456" y="196"/>
                    <a:pt x="456" y="196"/>
                    <a:pt x="456" y="196"/>
                  </a:cubicBezTo>
                  <a:cubicBezTo>
                    <a:pt x="456" y="192"/>
                    <a:pt x="456" y="192"/>
                    <a:pt x="456" y="192"/>
                  </a:cubicBezTo>
                  <a:cubicBezTo>
                    <a:pt x="453" y="192"/>
                    <a:pt x="453" y="192"/>
                    <a:pt x="453" y="192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02"/>
                    <a:pt x="457" y="202"/>
                    <a:pt x="457" y="202"/>
                  </a:cubicBezTo>
                  <a:cubicBezTo>
                    <a:pt x="457" y="198"/>
                    <a:pt x="459" y="195"/>
                    <a:pt x="462" y="195"/>
                  </a:cubicBezTo>
                  <a:cubicBezTo>
                    <a:pt x="465" y="195"/>
                    <a:pt x="465" y="195"/>
                    <a:pt x="465" y="195"/>
                  </a:cubicBezTo>
                  <a:cubicBezTo>
                    <a:pt x="465" y="192"/>
                    <a:pt x="465" y="192"/>
                    <a:pt x="465" y="192"/>
                  </a:cubicBezTo>
                  <a:cubicBezTo>
                    <a:pt x="462" y="192"/>
                    <a:pt x="462" y="192"/>
                    <a:pt x="462" y="192"/>
                  </a:cubicBezTo>
                  <a:cubicBezTo>
                    <a:pt x="459" y="192"/>
                    <a:pt x="458" y="193"/>
                    <a:pt x="457" y="196"/>
                  </a:cubicBezTo>
                  <a:close/>
                  <a:moveTo>
                    <a:pt x="302" y="8"/>
                  </a:moveTo>
                  <a:cubicBezTo>
                    <a:pt x="301" y="4"/>
                    <a:pt x="297" y="2"/>
                    <a:pt x="293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2"/>
                    <a:pt x="159" y="3"/>
                    <a:pt x="157" y="5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69" y="92"/>
                    <a:pt x="69" y="99"/>
                    <a:pt x="73" y="103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5" y="147"/>
                    <a:pt x="85" y="153"/>
                    <a:pt x="89" y="157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5" y="203"/>
                    <a:pt x="141" y="203"/>
                    <a:pt x="145" y="199"/>
                  </a:cubicBezTo>
                  <a:cubicBezTo>
                    <a:pt x="158" y="186"/>
                    <a:pt x="158" y="186"/>
                    <a:pt x="158" y="186"/>
                  </a:cubicBezTo>
                  <a:cubicBezTo>
                    <a:pt x="195" y="222"/>
                    <a:pt x="195" y="222"/>
                    <a:pt x="195" y="222"/>
                  </a:cubicBezTo>
                  <a:cubicBezTo>
                    <a:pt x="197" y="224"/>
                    <a:pt x="199" y="225"/>
                    <a:pt x="202" y="225"/>
                  </a:cubicBezTo>
                  <a:cubicBezTo>
                    <a:pt x="204" y="225"/>
                    <a:pt x="207" y="224"/>
                    <a:pt x="209" y="222"/>
                  </a:cubicBezTo>
                  <a:cubicBezTo>
                    <a:pt x="298" y="133"/>
                    <a:pt x="298" y="133"/>
                    <a:pt x="298" y="133"/>
                  </a:cubicBezTo>
                  <a:cubicBezTo>
                    <a:pt x="300" y="131"/>
                    <a:pt x="301" y="128"/>
                    <a:pt x="301" y="126"/>
                  </a:cubicBezTo>
                  <a:cubicBezTo>
                    <a:pt x="301" y="123"/>
                    <a:pt x="300" y="120"/>
                    <a:pt x="298" y="119"/>
                  </a:cubicBezTo>
                  <a:cubicBezTo>
                    <a:pt x="249" y="69"/>
                    <a:pt x="249" y="69"/>
                    <a:pt x="249" y="69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3" y="16"/>
                    <a:pt x="304" y="12"/>
                    <a:pt x="302" y="8"/>
                  </a:cubicBezTo>
                  <a:close/>
                  <a:moveTo>
                    <a:pt x="217" y="57"/>
                  </a:moveTo>
                  <a:cubicBezTo>
                    <a:pt x="227" y="46"/>
                    <a:pt x="227" y="46"/>
                    <a:pt x="227" y="46"/>
                  </a:cubicBezTo>
                  <a:cubicBezTo>
                    <a:pt x="228" y="46"/>
                    <a:pt x="229" y="45"/>
                    <a:pt x="229" y="45"/>
                  </a:cubicBezTo>
                  <a:cubicBezTo>
                    <a:pt x="230" y="45"/>
                    <a:pt x="231" y="46"/>
                    <a:pt x="231" y="46"/>
                  </a:cubicBezTo>
                  <a:cubicBezTo>
                    <a:pt x="242" y="57"/>
                    <a:pt x="242" y="57"/>
                    <a:pt x="242" y="57"/>
                  </a:cubicBezTo>
                  <a:cubicBezTo>
                    <a:pt x="243" y="58"/>
                    <a:pt x="243" y="59"/>
                    <a:pt x="242" y="60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1"/>
                    <a:pt x="230" y="72"/>
                    <a:pt x="229" y="72"/>
                  </a:cubicBezTo>
                  <a:cubicBezTo>
                    <a:pt x="229" y="72"/>
                    <a:pt x="228" y="71"/>
                    <a:pt x="227" y="7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6" y="60"/>
                    <a:pt x="216" y="59"/>
                    <a:pt x="216" y="59"/>
                  </a:cubicBezTo>
                  <a:cubicBezTo>
                    <a:pt x="216" y="58"/>
                    <a:pt x="216" y="57"/>
                    <a:pt x="217" y="57"/>
                  </a:cubicBezTo>
                  <a:close/>
                  <a:moveTo>
                    <a:pt x="158" y="35"/>
                  </a:moveTo>
                  <a:cubicBezTo>
                    <a:pt x="158" y="34"/>
                    <a:pt x="158" y="33"/>
                    <a:pt x="160" y="33"/>
                  </a:cubicBezTo>
                  <a:cubicBezTo>
                    <a:pt x="161" y="32"/>
                    <a:pt x="162" y="32"/>
                    <a:pt x="163" y="3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200" y="33"/>
                    <a:pt x="200" y="33"/>
                    <a:pt x="200" y="33"/>
                  </a:cubicBezTo>
                  <a:cubicBezTo>
                    <a:pt x="201" y="32"/>
                    <a:pt x="202" y="32"/>
                    <a:pt x="204" y="33"/>
                  </a:cubicBezTo>
                  <a:cubicBezTo>
                    <a:pt x="205" y="33"/>
                    <a:pt x="205" y="34"/>
                    <a:pt x="205" y="35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9"/>
                    <a:pt x="204" y="7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1"/>
                    <a:pt x="182" y="101"/>
                    <a:pt x="182" y="101"/>
                  </a:cubicBezTo>
                  <a:cubicBezTo>
                    <a:pt x="181" y="101"/>
                    <a:pt x="180" y="101"/>
                    <a:pt x="179" y="100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8" y="79"/>
                    <a:pt x="158" y="78"/>
                    <a:pt x="158" y="77"/>
                  </a:cubicBezTo>
                  <a:lnTo>
                    <a:pt x="158" y="35"/>
                  </a:lnTo>
                  <a:close/>
                  <a:moveTo>
                    <a:pt x="121" y="57"/>
                  </a:moveTo>
                  <a:cubicBezTo>
                    <a:pt x="132" y="46"/>
                    <a:pt x="132" y="46"/>
                    <a:pt x="132" y="46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4" y="45"/>
                    <a:pt x="135" y="46"/>
                    <a:pt x="136" y="46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47" y="58"/>
                    <a:pt x="147" y="59"/>
                    <a:pt x="146" y="6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71"/>
                    <a:pt x="134" y="72"/>
                    <a:pt x="134" y="72"/>
                  </a:cubicBezTo>
                  <a:cubicBezTo>
                    <a:pt x="133" y="72"/>
                    <a:pt x="132" y="71"/>
                    <a:pt x="132" y="71"/>
                  </a:cubicBezTo>
                  <a:cubicBezTo>
                    <a:pt x="121" y="60"/>
                    <a:pt x="121" y="60"/>
                    <a:pt x="121" y="60"/>
                  </a:cubicBezTo>
                  <a:cubicBezTo>
                    <a:pt x="121" y="60"/>
                    <a:pt x="121" y="59"/>
                    <a:pt x="121" y="59"/>
                  </a:cubicBezTo>
                  <a:cubicBezTo>
                    <a:pt x="121" y="58"/>
                    <a:pt x="121" y="57"/>
                    <a:pt x="121" y="57"/>
                  </a:cubicBezTo>
                  <a:close/>
                  <a:moveTo>
                    <a:pt x="146" y="156"/>
                  </a:moveTo>
                  <a:cubicBezTo>
                    <a:pt x="136" y="166"/>
                    <a:pt x="136" y="166"/>
                    <a:pt x="136" y="166"/>
                  </a:cubicBezTo>
                  <a:cubicBezTo>
                    <a:pt x="135" y="167"/>
                    <a:pt x="134" y="167"/>
                    <a:pt x="134" y="167"/>
                  </a:cubicBezTo>
                  <a:cubicBezTo>
                    <a:pt x="133" y="167"/>
                    <a:pt x="132" y="167"/>
                    <a:pt x="132" y="16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3"/>
                    <a:pt x="121" y="153"/>
                    <a:pt x="121" y="1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1"/>
                    <a:pt x="133" y="141"/>
                    <a:pt x="134" y="141"/>
                  </a:cubicBezTo>
                  <a:cubicBezTo>
                    <a:pt x="134" y="141"/>
                    <a:pt x="135" y="141"/>
                    <a:pt x="136" y="142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7" y="153"/>
                    <a:pt x="147" y="155"/>
                    <a:pt x="146" y="156"/>
                  </a:cubicBezTo>
                  <a:close/>
                  <a:moveTo>
                    <a:pt x="152" y="130"/>
                  </a:moveTo>
                  <a:cubicBezTo>
                    <a:pt x="110" y="130"/>
                    <a:pt x="110" y="130"/>
                    <a:pt x="110" y="130"/>
                  </a:cubicBezTo>
                  <a:cubicBezTo>
                    <a:pt x="109" y="130"/>
                    <a:pt x="108" y="130"/>
                    <a:pt x="107" y="129"/>
                  </a:cubicBezTo>
                  <a:cubicBezTo>
                    <a:pt x="107" y="127"/>
                    <a:pt x="107" y="126"/>
                    <a:pt x="108" y="125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7" y="87"/>
                    <a:pt x="107" y="86"/>
                    <a:pt x="107" y="85"/>
                  </a:cubicBezTo>
                  <a:cubicBezTo>
                    <a:pt x="108" y="83"/>
                    <a:pt x="109" y="83"/>
                    <a:pt x="110" y="83"/>
                  </a:cubicBezTo>
                  <a:cubicBezTo>
                    <a:pt x="152" y="83"/>
                    <a:pt x="152" y="83"/>
                    <a:pt x="152" y="83"/>
                  </a:cubicBezTo>
                  <a:cubicBezTo>
                    <a:pt x="153" y="83"/>
                    <a:pt x="153" y="83"/>
                    <a:pt x="154" y="84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175" y="105"/>
                    <a:pt x="176" y="106"/>
                    <a:pt x="176" y="107"/>
                  </a:cubicBezTo>
                  <a:cubicBezTo>
                    <a:pt x="176" y="107"/>
                    <a:pt x="175" y="108"/>
                    <a:pt x="175" y="109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3" y="130"/>
                    <a:pt x="153" y="130"/>
                    <a:pt x="152" y="130"/>
                  </a:cubicBezTo>
                  <a:close/>
                  <a:moveTo>
                    <a:pt x="205" y="178"/>
                  </a:moveTo>
                  <a:cubicBezTo>
                    <a:pt x="205" y="179"/>
                    <a:pt x="205" y="180"/>
                    <a:pt x="204" y="181"/>
                  </a:cubicBezTo>
                  <a:cubicBezTo>
                    <a:pt x="203" y="181"/>
                    <a:pt x="203" y="181"/>
                    <a:pt x="202" y="181"/>
                  </a:cubicBezTo>
                  <a:cubicBezTo>
                    <a:pt x="202" y="181"/>
                    <a:pt x="201" y="181"/>
                    <a:pt x="200" y="180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63" y="180"/>
                    <a:pt x="163" y="180"/>
                    <a:pt x="163" y="180"/>
                  </a:cubicBezTo>
                  <a:cubicBezTo>
                    <a:pt x="162" y="181"/>
                    <a:pt x="161" y="181"/>
                    <a:pt x="160" y="181"/>
                  </a:cubicBezTo>
                  <a:cubicBezTo>
                    <a:pt x="158" y="180"/>
                    <a:pt x="158" y="179"/>
                    <a:pt x="158" y="178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5"/>
                    <a:pt x="159" y="134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1" y="112"/>
                    <a:pt x="182" y="112"/>
                    <a:pt x="184" y="113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5" y="135"/>
                    <a:pt x="205" y="136"/>
                    <a:pt x="205" y="136"/>
                  </a:cubicBezTo>
                  <a:lnTo>
                    <a:pt x="205" y="178"/>
                  </a:lnTo>
                  <a:close/>
                  <a:moveTo>
                    <a:pt x="242" y="156"/>
                  </a:moveTo>
                  <a:cubicBezTo>
                    <a:pt x="231" y="166"/>
                    <a:pt x="231" y="166"/>
                    <a:pt x="231" y="166"/>
                  </a:cubicBezTo>
                  <a:cubicBezTo>
                    <a:pt x="231" y="167"/>
                    <a:pt x="230" y="167"/>
                    <a:pt x="229" y="167"/>
                  </a:cubicBezTo>
                  <a:cubicBezTo>
                    <a:pt x="229" y="167"/>
                    <a:pt x="228" y="167"/>
                    <a:pt x="227" y="166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6" y="155"/>
                    <a:pt x="216" y="155"/>
                    <a:pt x="216" y="154"/>
                  </a:cubicBezTo>
                  <a:cubicBezTo>
                    <a:pt x="216" y="153"/>
                    <a:pt x="216" y="153"/>
                    <a:pt x="217" y="15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8" y="141"/>
                    <a:pt x="229" y="141"/>
                    <a:pt x="229" y="141"/>
                  </a:cubicBezTo>
                  <a:cubicBezTo>
                    <a:pt x="230" y="141"/>
                    <a:pt x="231" y="141"/>
                    <a:pt x="231" y="142"/>
                  </a:cubicBezTo>
                  <a:cubicBezTo>
                    <a:pt x="242" y="152"/>
                    <a:pt x="242" y="152"/>
                    <a:pt x="242" y="152"/>
                  </a:cubicBezTo>
                  <a:cubicBezTo>
                    <a:pt x="243" y="153"/>
                    <a:pt x="243" y="155"/>
                    <a:pt x="242" y="156"/>
                  </a:cubicBezTo>
                  <a:close/>
                  <a:moveTo>
                    <a:pt x="253" y="83"/>
                  </a:moveTo>
                  <a:cubicBezTo>
                    <a:pt x="254" y="83"/>
                    <a:pt x="255" y="83"/>
                    <a:pt x="256" y="85"/>
                  </a:cubicBezTo>
                  <a:cubicBezTo>
                    <a:pt x="256" y="86"/>
                    <a:pt x="256" y="87"/>
                    <a:pt x="255" y="88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6"/>
                    <a:pt x="256" y="127"/>
                    <a:pt x="256" y="129"/>
                  </a:cubicBezTo>
                  <a:cubicBezTo>
                    <a:pt x="255" y="130"/>
                    <a:pt x="254" y="130"/>
                    <a:pt x="253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0" y="130"/>
                    <a:pt x="210" y="130"/>
                    <a:pt x="209" y="13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7" y="107"/>
                    <a:pt x="187" y="107"/>
                  </a:cubicBezTo>
                  <a:cubicBezTo>
                    <a:pt x="187" y="106"/>
                    <a:pt x="188" y="105"/>
                    <a:pt x="188" y="104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0" y="83"/>
                    <a:pt x="210" y="83"/>
                    <a:pt x="211" y="83"/>
                  </a:cubicBezTo>
                  <a:lnTo>
                    <a:pt x="253" y="83"/>
                  </a:lnTo>
                  <a:close/>
                  <a:moveTo>
                    <a:pt x="458" y="132"/>
                  </a:moveTo>
                  <a:cubicBezTo>
                    <a:pt x="376" y="132"/>
                    <a:pt x="376" y="132"/>
                    <a:pt x="376" y="132"/>
                  </a:cubicBezTo>
                  <a:cubicBezTo>
                    <a:pt x="376" y="80"/>
                    <a:pt x="376" y="80"/>
                    <a:pt x="376" y="80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2" y="66"/>
                    <a:pt x="452" y="66"/>
                    <a:pt x="452" y="66"/>
                  </a:cubicBezTo>
                  <a:cubicBezTo>
                    <a:pt x="376" y="66"/>
                    <a:pt x="376" y="66"/>
                    <a:pt x="376" y="66"/>
                  </a:cubicBezTo>
                  <a:cubicBezTo>
                    <a:pt x="376" y="17"/>
                    <a:pt x="376" y="17"/>
                    <a:pt x="376" y="17"/>
                  </a:cubicBezTo>
                  <a:cubicBezTo>
                    <a:pt x="458" y="17"/>
                    <a:pt x="458" y="17"/>
                    <a:pt x="458" y="17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147"/>
                    <a:pt x="359" y="147"/>
                    <a:pt x="359" y="147"/>
                  </a:cubicBezTo>
                  <a:cubicBezTo>
                    <a:pt x="458" y="147"/>
                    <a:pt x="458" y="147"/>
                    <a:pt x="458" y="147"/>
                  </a:cubicBezTo>
                  <a:lnTo>
                    <a:pt x="458" y="132"/>
                  </a:lnTo>
                  <a:close/>
                  <a:moveTo>
                    <a:pt x="399" y="192"/>
                  </a:moveTo>
                  <a:cubicBezTo>
                    <a:pt x="395" y="192"/>
                    <a:pt x="392" y="193"/>
                    <a:pt x="391" y="196"/>
                  </a:cubicBezTo>
                  <a:cubicBezTo>
                    <a:pt x="390" y="196"/>
                    <a:pt x="390" y="196"/>
                    <a:pt x="390" y="196"/>
                  </a:cubicBezTo>
                  <a:cubicBezTo>
                    <a:pt x="390" y="192"/>
                    <a:pt x="390" y="192"/>
                    <a:pt x="390" y="192"/>
                  </a:cubicBezTo>
                  <a:cubicBezTo>
                    <a:pt x="387" y="192"/>
                    <a:pt x="387" y="192"/>
                    <a:pt x="387" y="192"/>
                  </a:cubicBezTo>
                  <a:cubicBezTo>
                    <a:pt x="387" y="215"/>
                    <a:pt x="387" y="215"/>
                    <a:pt x="387" y="215"/>
                  </a:cubicBezTo>
                  <a:cubicBezTo>
                    <a:pt x="390" y="215"/>
                    <a:pt x="390" y="215"/>
                    <a:pt x="390" y="215"/>
                  </a:cubicBezTo>
                  <a:cubicBezTo>
                    <a:pt x="390" y="200"/>
                    <a:pt x="390" y="200"/>
                    <a:pt x="390" y="200"/>
                  </a:cubicBezTo>
                  <a:cubicBezTo>
                    <a:pt x="391" y="197"/>
                    <a:pt x="395" y="195"/>
                    <a:pt x="397" y="195"/>
                  </a:cubicBezTo>
                  <a:cubicBezTo>
                    <a:pt x="401" y="195"/>
                    <a:pt x="404" y="197"/>
                    <a:pt x="404" y="201"/>
                  </a:cubicBezTo>
                  <a:cubicBezTo>
                    <a:pt x="404" y="215"/>
                    <a:pt x="404" y="215"/>
                    <a:pt x="404" y="215"/>
                  </a:cubicBezTo>
                  <a:cubicBezTo>
                    <a:pt x="408" y="215"/>
                    <a:pt x="408" y="215"/>
                    <a:pt x="408" y="215"/>
                  </a:cubicBezTo>
                  <a:cubicBezTo>
                    <a:pt x="408" y="200"/>
                    <a:pt x="408" y="200"/>
                    <a:pt x="408" y="200"/>
                  </a:cubicBezTo>
                  <a:cubicBezTo>
                    <a:pt x="408" y="194"/>
                    <a:pt x="404" y="192"/>
                    <a:pt x="399" y="192"/>
                  </a:cubicBezTo>
                  <a:close/>
                  <a:moveTo>
                    <a:pt x="448" y="204"/>
                  </a:moveTo>
                  <a:cubicBezTo>
                    <a:pt x="448" y="197"/>
                    <a:pt x="445" y="191"/>
                    <a:pt x="437" y="191"/>
                  </a:cubicBezTo>
                  <a:cubicBezTo>
                    <a:pt x="430" y="191"/>
                    <a:pt x="426" y="197"/>
                    <a:pt x="426" y="203"/>
                  </a:cubicBezTo>
                  <a:cubicBezTo>
                    <a:pt x="426" y="212"/>
                    <a:pt x="431" y="216"/>
                    <a:pt x="439" y="216"/>
                  </a:cubicBezTo>
                  <a:cubicBezTo>
                    <a:pt x="441" y="216"/>
                    <a:pt x="445" y="215"/>
                    <a:pt x="447" y="213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4" y="212"/>
                    <a:pt x="441" y="213"/>
                    <a:pt x="439" y="213"/>
                  </a:cubicBezTo>
                  <a:cubicBezTo>
                    <a:pt x="435" y="213"/>
                    <a:pt x="432" y="211"/>
                    <a:pt x="431" y="208"/>
                  </a:cubicBezTo>
                  <a:cubicBezTo>
                    <a:pt x="430" y="207"/>
                    <a:pt x="430" y="206"/>
                    <a:pt x="430" y="204"/>
                  </a:cubicBezTo>
                  <a:cubicBezTo>
                    <a:pt x="430" y="204"/>
                    <a:pt x="430" y="204"/>
                    <a:pt x="430" y="204"/>
                  </a:cubicBezTo>
                  <a:lnTo>
                    <a:pt x="448" y="204"/>
                  </a:lnTo>
                  <a:close/>
                  <a:moveTo>
                    <a:pt x="437" y="194"/>
                  </a:moveTo>
                  <a:cubicBezTo>
                    <a:pt x="442" y="194"/>
                    <a:pt x="444" y="197"/>
                    <a:pt x="444" y="201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1" y="197"/>
                    <a:pt x="433" y="194"/>
                    <a:pt x="437" y="194"/>
                  </a:cubicBezTo>
                  <a:close/>
                  <a:moveTo>
                    <a:pt x="612" y="198"/>
                  </a:moveTo>
                  <a:cubicBezTo>
                    <a:pt x="612" y="196"/>
                    <a:pt x="614" y="194"/>
                    <a:pt x="617" y="194"/>
                  </a:cubicBezTo>
                  <a:cubicBezTo>
                    <a:pt x="621" y="194"/>
                    <a:pt x="623" y="196"/>
                    <a:pt x="624" y="197"/>
                  </a:cubicBezTo>
                  <a:cubicBezTo>
                    <a:pt x="625" y="197"/>
                    <a:pt x="625" y="197"/>
                    <a:pt x="625" y="197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4" y="193"/>
                    <a:pt x="621" y="192"/>
                    <a:pt x="617" y="192"/>
                  </a:cubicBezTo>
                  <a:cubicBezTo>
                    <a:pt x="611" y="192"/>
                    <a:pt x="608" y="194"/>
                    <a:pt x="608" y="198"/>
                  </a:cubicBezTo>
                  <a:cubicBezTo>
                    <a:pt x="608" y="206"/>
                    <a:pt x="622" y="204"/>
                    <a:pt x="622" y="209"/>
                  </a:cubicBezTo>
                  <a:cubicBezTo>
                    <a:pt x="622" y="212"/>
                    <a:pt x="621" y="213"/>
                    <a:pt x="617" y="213"/>
                  </a:cubicBezTo>
                  <a:cubicBezTo>
                    <a:pt x="614" y="213"/>
                    <a:pt x="611" y="211"/>
                    <a:pt x="609" y="210"/>
                  </a:cubicBezTo>
                  <a:cubicBezTo>
                    <a:pt x="608" y="210"/>
                    <a:pt x="608" y="210"/>
                    <a:pt x="608" y="210"/>
                  </a:cubicBezTo>
                  <a:cubicBezTo>
                    <a:pt x="608" y="213"/>
                    <a:pt x="608" y="213"/>
                    <a:pt x="608" y="213"/>
                  </a:cubicBezTo>
                  <a:cubicBezTo>
                    <a:pt x="610" y="215"/>
                    <a:pt x="613" y="216"/>
                    <a:pt x="617" y="216"/>
                  </a:cubicBezTo>
                  <a:cubicBezTo>
                    <a:pt x="623" y="216"/>
                    <a:pt x="626" y="213"/>
                    <a:pt x="626" y="209"/>
                  </a:cubicBezTo>
                  <a:cubicBezTo>
                    <a:pt x="626" y="201"/>
                    <a:pt x="612" y="203"/>
                    <a:pt x="612" y="198"/>
                  </a:cubicBezTo>
                  <a:close/>
                  <a:moveTo>
                    <a:pt x="418" y="184"/>
                  </a:moveTo>
                  <a:cubicBezTo>
                    <a:pt x="415" y="184"/>
                    <a:pt x="415" y="184"/>
                    <a:pt x="415" y="184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1" y="192"/>
                    <a:pt x="411" y="192"/>
                    <a:pt x="411" y="192"/>
                  </a:cubicBezTo>
                  <a:cubicBezTo>
                    <a:pt x="411" y="195"/>
                    <a:pt x="411" y="195"/>
                    <a:pt x="411" y="195"/>
                  </a:cubicBezTo>
                  <a:cubicBezTo>
                    <a:pt x="415" y="195"/>
                    <a:pt x="415" y="195"/>
                    <a:pt x="415" y="195"/>
                  </a:cubicBezTo>
                  <a:cubicBezTo>
                    <a:pt x="414" y="208"/>
                    <a:pt x="414" y="208"/>
                    <a:pt x="414" y="208"/>
                  </a:cubicBezTo>
                  <a:cubicBezTo>
                    <a:pt x="414" y="214"/>
                    <a:pt x="416" y="215"/>
                    <a:pt x="420" y="215"/>
                  </a:cubicBezTo>
                  <a:cubicBezTo>
                    <a:pt x="423" y="215"/>
                    <a:pt x="423" y="215"/>
                    <a:pt x="423" y="215"/>
                  </a:cubicBezTo>
                  <a:cubicBezTo>
                    <a:pt x="423" y="212"/>
                    <a:pt x="423" y="212"/>
                    <a:pt x="423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9" y="212"/>
                    <a:pt x="418" y="212"/>
                    <a:pt x="418" y="209"/>
                  </a:cubicBezTo>
                  <a:cubicBezTo>
                    <a:pt x="418" y="195"/>
                    <a:pt x="418" y="195"/>
                    <a:pt x="418" y="195"/>
                  </a:cubicBezTo>
                  <a:cubicBezTo>
                    <a:pt x="424" y="195"/>
                    <a:pt x="424" y="195"/>
                    <a:pt x="424" y="195"/>
                  </a:cubicBezTo>
                  <a:cubicBezTo>
                    <a:pt x="424" y="192"/>
                    <a:pt x="424" y="192"/>
                    <a:pt x="424" y="192"/>
                  </a:cubicBezTo>
                  <a:cubicBezTo>
                    <a:pt x="418" y="192"/>
                    <a:pt x="418" y="192"/>
                    <a:pt x="418" y="192"/>
                  </a:cubicBezTo>
                  <a:lnTo>
                    <a:pt x="418" y="184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7">
              <a:extLst>
                <a:ext uri="{FF2B5EF4-FFF2-40B4-BE49-F238E27FC236}">
                  <a16:creationId xmlns:a16="http://schemas.microsoft.com/office/drawing/2014/main" id="{BE09B059-6DBF-4085-BF0B-830A47FABBE0}"/>
                </a:ext>
              </a:extLst>
            </p:cNvPr>
            <p:cNvSpPr/>
            <p:nvPr userDrawn="1">
              <p:custDataLst>
                <p:tags r:id="rId36"/>
              </p:custDataLst>
            </p:nvPr>
          </p:nvSpPr>
          <p:spPr bwMode="auto">
            <a:xfrm>
              <a:off x="5568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0 w 129"/>
                <a:gd name="T13" fmla="*/ 83 h 189"/>
                <a:gd name="T14" fmla="*/ 120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8 w 129"/>
                <a:gd name="T21" fmla="*/ 170 h 189"/>
                <a:gd name="T22" fmla="*/ 128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0" y="83"/>
                  </a:lnTo>
                  <a:lnTo>
                    <a:pt x="120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8" y="170"/>
                  </a:lnTo>
                  <a:lnTo>
                    <a:pt x="128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8">
              <a:extLst>
                <a:ext uri="{FF2B5EF4-FFF2-40B4-BE49-F238E27FC236}">
                  <a16:creationId xmlns:a16="http://schemas.microsoft.com/office/drawing/2014/main" id="{1A4DD0C2-D005-4AC8-BEEE-98979300DEA1}"/>
                </a:ext>
              </a:extLst>
            </p:cNvPr>
            <p:cNvSpPr/>
            <p:nvPr userDrawn="1">
              <p:custDataLst>
                <p:tags r:id="rId37"/>
              </p:custDataLst>
            </p:nvPr>
          </p:nvSpPr>
          <p:spPr bwMode="auto">
            <a:xfrm>
              <a:off x="5726" y="2074"/>
              <a:ext cx="118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4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6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9">
              <a:extLst>
                <a:ext uri="{FF2B5EF4-FFF2-40B4-BE49-F238E27FC236}">
                  <a16:creationId xmlns:a16="http://schemas.microsoft.com/office/drawing/2014/main" id="{2EBF5740-602A-43E0-94EF-D221D40A4297}"/>
                </a:ext>
              </a:extLst>
            </p:cNvPr>
            <p:cNvSpPr/>
            <p:nvPr userDrawn="1">
              <p:custDataLst>
                <p:tags r:id="rId38"/>
              </p:custDataLst>
            </p:nvPr>
          </p:nvSpPr>
          <p:spPr bwMode="auto">
            <a:xfrm>
              <a:off x="5860" y="2030"/>
              <a:ext cx="73" cy="179"/>
            </a:xfrm>
            <a:custGeom>
              <a:avLst/>
              <a:gdLst>
                <a:gd name="T0" fmla="*/ 32 w 57"/>
                <a:gd name="T1" fmla="*/ 35 h 138"/>
                <a:gd name="T2" fmla="*/ 57 w 57"/>
                <a:gd name="T3" fmla="*/ 35 h 138"/>
                <a:gd name="T4" fmla="*/ 57 w 57"/>
                <a:gd name="T5" fmla="*/ 48 h 138"/>
                <a:gd name="T6" fmla="*/ 32 w 57"/>
                <a:gd name="T7" fmla="*/ 48 h 138"/>
                <a:gd name="T8" fmla="*/ 32 w 57"/>
                <a:gd name="T9" fmla="*/ 110 h 138"/>
                <a:gd name="T10" fmla="*/ 45 w 57"/>
                <a:gd name="T11" fmla="*/ 126 h 138"/>
                <a:gd name="T12" fmla="*/ 55 w 57"/>
                <a:gd name="T13" fmla="*/ 126 h 138"/>
                <a:gd name="T14" fmla="*/ 55 w 57"/>
                <a:gd name="T15" fmla="*/ 138 h 138"/>
                <a:gd name="T16" fmla="*/ 42 w 57"/>
                <a:gd name="T17" fmla="*/ 138 h 138"/>
                <a:gd name="T18" fmla="*/ 16 w 57"/>
                <a:gd name="T19" fmla="*/ 108 h 138"/>
                <a:gd name="T20" fmla="*/ 17 w 57"/>
                <a:gd name="T21" fmla="*/ 48 h 138"/>
                <a:gd name="T22" fmla="*/ 0 w 57"/>
                <a:gd name="T23" fmla="*/ 48 h 138"/>
                <a:gd name="T24" fmla="*/ 0 w 57"/>
                <a:gd name="T25" fmla="*/ 35 h 138"/>
                <a:gd name="T26" fmla="*/ 17 w 57"/>
                <a:gd name="T27" fmla="*/ 35 h 138"/>
                <a:gd name="T28" fmla="*/ 17 w 57"/>
                <a:gd name="T29" fmla="*/ 0 h 138"/>
                <a:gd name="T30" fmla="*/ 33 w 57"/>
                <a:gd name="T31" fmla="*/ 0 h 138"/>
                <a:gd name="T32" fmla="*/ 32 w 57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138">
                  <a:moveTo>
                    <a:pt x="32" y="35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7" y="126"/>
                    <a:pt x="45" y="126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24" y="138"/>
                    <a:pt x="16" y="132"/>
                    <a:pt x="16" y="10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40">
              <a:extLst>
                <a:ext uri="{FF2B5EF4-FFF2-40B4-BE49-F238E27FC236}">
                  <a16:creationId xmlns:a16="http://schemas.microsoft.com/office/drawing/2014/main" id="{4E88DF23-D0DD-4843-9525-C80B951709C7}"/>
                </a:ext>
              </a:extLst>
            </p:cNvPr>
            <p:cNvSpPr>
              <a:spLocks noEditPoints="1"/>
            </p:cNvSpPr>
            <p:nvPr userDrawn="1">
              <p:custDataLst>
                <p:tags r:id="rId39"/>
              </p:custDataLst>
            </p:nvPr>
          </p:nvSpPr>
          <p:spPr bwMode="auto">
            <a:xfrm>
              <a:off x="5952" y="2073"/>
              <a:ext cx="127" cy="140"/>
            </a:xfrm>
            <a:custGeom>
              <a:avLst/>
              <a:gdLst>
                <a:gd name="T0" fmla="*/ 17 w 98"/>
                <a:gd name="T1" fmla="*/ 55 h 108"/>
                <a:gd name="T2" fmla="*/ 17 w 98"/>
                <a:gd name="T3" fmla="*/ 56 h 108"/>
                <a:gd name="T4" fmla="*/ 19 w 98"/>
                <a:gd name="T5" fmla="*/ 72 h 108"/>
                <a:gd name="T6" fmla="*/ 55 w 98"/>
                <a:gd name="T7" fmla="*/ 94 h 108"/>
                <a:gd name="T8" fmla="*/ 89 w 98"/>
                <a:gd name="T9" fmla="*/ 83 h 108"/>
                <a:gd name="T10" fmla="*/ 93 w 98"/>
                <a:gd name="T11" fmla="*/ 83 h 108"/>
                <a:gd name="T12" fmla="*/ 93 w 98"/>
                <a:gd name="T13" fmla="*/ 95 h 108"/>
                <a:gd name="T14" fmla="*/ 55 w 98"/>
                <a:gd name="T15" fmla="*/ 108 h 108"/>
                <a:gd name="T16" fmla="*/ 0 w 98"/>
                <a:gd name="T17" fmla="*/ 53 h 108"/>
                <a:gd name="T18" fmla="*/ 49 w 98"/>
                <a:gd name="T19" fmla="*/ 0 h 108"/>
                <a:gd name="T20" fmla="*/ 98 w 98"/>
                <a:gd name="T21" fmla="*/ 55 h 108"/>
                <a:gd name="T22" fmla="*/ 17 w 98"/>
                <a:gd name="T23" fmla="*/ 55 h 108"/>
                <a:gd name="T24" fmla="*/ 18 w 98"/>
                <a:gd name="T25" fmla="*/ 42 h 108"/>
                <a:gd name="T26" fmla="*/ 80 w 98"/>
                <a:gd name="T27" fmla="*/ 42 h 108"/>
                <a:gd name="T28" fmla="*/ 49 w 98"/>
                <a:gd name="T29" fmla="*/ 14 h 108"/>
                <a:gd name="T30" fmla="*/ 18 w 98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08">
                  <a:moveTo>
                    <a:pt x="17" y="55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63"/>
                    <a:pt x="17" y="68"/>
                    <a:pt x="19" y="72"/>
                  </a:cubicBezTo>
                  <a:cubicBezTo>
                    <a:pt x="25" y="86"/>
                    <a:pt x="37" y="94"/>
                    <a:pt x="55" y="94"/>
                  </a:cubicBezTo>
                  <a:cubicBezTo>
                    <a:pt x="66" y="94"/>
                    <a:pt x="79" y="90"/>
                    <a:pt x="89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82" y="105"/>
                    <a:pt x="66" y="108"/>
                    <a:pt x="55" y="108"/>
                  </a:cubicBezTo>
                  <a:cubicBezTo>
                    <a:pt x="20" y="108"/>
                    <a:pt x="0" y="90"/>
                    <a:pt x="0" y="53"/>
                  </a:cubicBezTo>
                  <a:cubicBezTo>
                    <a:pt x="0" y="24"/>
                    <a:pt x="18" y="0"/>
                    <a:pt x="49" y="0"/>
                  </a:cubicBezTo>
                  <a:cubicBezTo>
                    <a:pt x="84" y="0"/>
                    <a:pt x="97" y="24"/>
                    <a:pt x="98" y="55"/>
                  </a:cubicBezTo>
                  <a:lnTo>
                    <a:pt x="17" y="55"/>
                  </a:lnTo>
                  <a:close/>
                  <a:moveTo>
                    <a:pt x="18" y="42"/>
                  </a:moveTo>
                  <a:cubicBezTo>
                    <a:pt x="80" y="42"/>
                    <a:pt x="80" y="42"/>
                    <a:pt x="80" y="42"/>
                  </a:cubicBezTo>
                  <a:cubicBezTo>
                    <a:pt x="79" y="26"/>
                    <a:pt x="68" y="14"/>
                    <a:pt x="49" y="14"/>
                  </a:cubicBezTo>
                  <a:cubicBezTo>
                    <a:pt x="30" y="14"/>
                    <a:pt x="20" y="24"/>
                    <a:pt x="18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41">
              <a:extLst>
                <a:ext uri="{FF2B5EF4-FFF2-40B4-BE49-F238E27FC236}">
                  <a16:creationId xmlns:a16="http://schemas.microsoft.com/office/drawing/2014/main" id="{DA79CA12-E533-47E2-933B-54581B87CBB5}"/>
                </a:ext>
              </a:extLst>
            </p:cNvPr>
            <p:cNvSpPr/>
            <p:nvPr userDrawn="1">
              <p:custDataLst>
                <p:tags r:id="rId40"/>
              </p:custDataLst>
            </p:nvPr>
          </p:nvSpPr>
          <p:spPr bwMode="auto">
            <a:xfrm>
              <a:off x="6106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42">
              <a:extLst>
                <a:ext uri="{FF2B5EF4-FFF2-40B4-BE49-F238E27FC236}">
                  <a16:creationId xmlns:a16="http://schemas.microsoft.com/office/drawing/2014/main" id="{1601AC5A-09F9-406E-81AA-4963B932317A}"/>
                </a:ext>
              </a:extLst>
            </p:cNvPr>
            <p:cNvSpPr>
              <a:spLocks noEditPoints="1"/>
            </p:cNvSpPr>
            <p:nvPr userDrawn="1">
              <p:custDataLst>
                <p:tags r:id="rId41"/>
              </p:custDataLst>
            </p:nvPr>
          </p:nvSpPr>
          <p:spPr bwMode="auto">
            <a:xfrm>
              <a:off x="6200" y="2073"/>
              <a:ext cx="129" cy="193"/>
            </a:xfrm>
            <a:custGeom>
              <a:avLst/>
              <a:gdLst>
                <a:gd name="T0" fmla="*/ 0 w 100"/>
                <a:gd name="T1" fmla="*/ 2 h 149"/>
                <a:gd name="T2" fmla="*/ 17 w 100"/>
                <a:gd name="T3" fmla="*/ 2 h 149"/>
                <a:gd name="T4" fmla="*/ 17 w 100"/>
                <a:gd name="T5" fmla="*/ 15 h 149"/>
                <a:gd name="T6" fmla="*/ 19 w 100"/>
                <a:gd name="T7" fmla="*/ 15 h 149"/>
                <a:gd name="T8" fmla="*/ 50 w 100"/>
                <a:gd name="T9" fmla="*/ 0 h 149"/>
                <a:gd name="T10" fmla="*/ 100 w 100"/>
                <a:gd name="T11" fmla="*/ 52 h 149"/>
                <a:gd name="T12" fmla="*/ 49 w 100"/>
                <a:gd name="T13" fmla="*/ 107 h 149"/>
                <a:gd name="T14" fmla="*/ 19 w 100"/>
                <a:gd name="T15" fmla="*/ 90 h 149"/>
                <a:gd name="T16" fmla="*/ 17 w 100"/>
                <a:gd name="T17" fmla="*/ 90 h 149"/>
                <a:gd name="T18" fmla="*/ 17 w 100"/>
                <a:gd name="T19" fmla="*/ 149 h 149"/>
                <a:gd name="T20" fmla="*/ 0 w 100"/>
                <a:gd name="T21" fmla="*/ 149 h 149"/>
                <a:gd name="T22" fmla="*/ 0 w 100"/>
                <a:gd name="T23" fmla="*/ 2 h 149"/>
                <a:gd name="T24" fmla="*/ 17 w 100"/>
                <a:gd name="T25" fmla="*/ 42 h 149"/>
                <a:gd name="T26" fmla="*/ 17 w 100"/>
                <a:gd name="T27" fmla="*/ 72 h 149"/>
                <a:gd name="T28" fmla="*/ 46 w 100"/>
                <a:gd name="T29" fmla="*/ 93 h 149"/>
                <a:gd name="T30" fmla="*/ 83 w 100"/>
                <a:gd name="T31" fmla="*/ 52 h 149"/>
                <a:gd name="T32" fmla="*/ 47 w 100"/>
                <a:gd name="T33" fmla="*/ 14 h 149"/>
                <a:gd name="T34" fmla="*/ 17 w 100"/>
                <a:gd name="T35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49">
                  <a:moveTo>
                    <a:pt x="0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4" y="6"/>
                    <a:pt x="36" y="0"/>
                    <a:pt x="50" y="0"/>
                  </a:cubicBezTo>
                  <a:cubicBezTo>
                    <a:pt x="80" y="0"/>
                    <a:pt x="100" y="21"/>
                    <a:pt x="100" y="52"/>
                  </a:cubicBezTo>
                  <a:cubicBezTo>
                    <a:pt x="100" y="85"/>
                    <a:pt x="77" y="107"/>
                    <a:pt x="49" y="107"/>
                  </a:cubicBezTo>
                  <a:cubicBezTo>
                    <a:pt x="38" y="107"/>
                    <a:pt x="24" y="101"/>
                    <a:pt x="19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0" y="2"/>
                  </a:lnTo>
                  <a:close/>
                  <a:moveTo>
                    <a:pt x="17" y="42"/>
                  </a:moveTo>
                  <a:cubicBezTo>
                    <a:pt x="17" y="72"/>
                    <a:pt x="17" y="72"/>
                    <a:pt x="17" y="72"/>
                  </a:cubicBezTo>
                  <a:cubicBezTo>
                    <a:pt x="17" y="85"/>
                    <a:pt x="32" y="93"/>
                    <a:pt x="46" y="93"/>
                  </a:cubicBezTo>
                  <a:cubicBezTo>
                    <a:pt x="66" y="93"/>
                    <a:pt x="83" y="80"/>
                    <a:pt x="83" y="52"/>
                  </a:cubicBezTo>
                  <a:cubicBezTo>
                    <a:pt x="83" y="28"/>
                    <a:pt x="67" y="14"/>
                    <a:pt x="47" y="14"/>
                  </a:cubicBezTo>
                  <a:cubicBezTo>
                    <a:pt x="32" y="14"/>
                    <a:pt x="17" y="26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3">
              <a:extLst>
                <a:ext uri="{FF2B5EF4-FFF2-40B4-BE49-F238E27FC236}">
                  <a16:creationId xmlns:a16="http://schemas.microsoft.com/office/drawing/2014/main" id="{90BA80A6-26C4-410B-91F2-1E982492361F}"/>
                </a:ext>
              </a:extLst>
            </p:cNvPr>
            <p:cNvSpPr/>
            <p:nvPr userDrawn="1">
              <p:custDataLst>
                <p:tags r:id="rId42"/>
              </p:custDataLst>
            </p:nvPr>
          </p:nvSpPr>
          <p:spPr bwMode="auto">
            <a:xfrm>
              <a:off x="6357" y="2074"/>
              <a:ext cx="72" cy="135"/>
            </a:xfrm>
            <a:custGeom>
              <a:avLst/>
              <a:gdLst>
                <a:gd name="T0" fmla="*/ 0 w 56"/>
                <a:gd name="T1" fmla="*/ 1 h 104"/>
                <a:gd name="T2" fmla="*/ 16 w 56"/>
                <a:gd name="T3" fmla="*/ 1 h 104"/>
                <a:gd name="T4" fmla="*/ 16 w 56"/>
                <a:gd name="T5" fmla="*/ 19 h 104"/>
                <a:gd name="T6" fmla="*/ 19 w 56"/>
                <a:gd name="T7" fmla="*/ 19 h 104"/>
                <a:gd name="T8" fmla="*/ 41 w 56"/>
                <a:gd name="T9" fmla="*/ 0 h 104"/>
                <a:gd name="T10" fmla="*/ 56 w 56"/>
                <a:gd name="T11" fmla="*/ 0 h 104"/>
                <a:gd name="T12" fmla="*/ 56 w 56"/>
                <a:gd name="T13" fmla="*/ 15 h 104"/>
                <a:gd name="T14" fmla="*/ 41 w 56"/>
                <a:gd name="T15" fmla="*/ 15 h 104"/>
                <a:gd name="T16" fmla="*/ 17 w 56"/>
                <a:gd name="T17" fmla="*/ 44 h 104"/>
                <a:gd name="T18" fmla="*/ 17 w 56"/>
                <a:gd name="T19" fmla="*/ 104 h 104"/>
                <a:gd name="T20" fmla="*/ 0 w 56"/>
                <a:gd name="T21" fmla="*/ 104 h 104"/>
                <a:gd name="T22" fmla="*/ 0 w 56"/>
                <a:gd name="T23" fmla="*/ 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04">
                  <a:moveTo>
                    <a:pt x="0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7"/>
                    <a:pt x="30" y="0"/>
                    <a:pt x="4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29" y="15"/>
                    <a:pt x="18" y="27"/>
                    <a:pt x="17" y="4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4">
              <a:extLst>
                <a:ext uri="{FF2B5EF4-FFF2-40B4-BE49-F238E27FC236}">
                  <a16:creationId xmlns:a16="http://schemas.microsoft.com/office/drawing/2014/main" id="{66422E96-161A-44DE-9775-37E6C4627D8B}"/>
                </a:ext>
              </a:extLst>
            </p:cNvPr>
            <p:cNvSpPr>
              <a:spLocks noEditPoints="1"/>
            </p:cNvSpPr>
            <p:nvPr userDrawn="1">
              <p:custDataLst>
                <p:tags r:id="rId43"/>
              </p:custDataLst>
            </p:nvPr>
          </p:nvSpPr>
          <p:spPr bwMode="auto">
            <a:xfrm>
              <a:off x="6451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5">
              <a:extLst>
                <a:ext uri="{FF2B5EF4-FFF2-40B4-BE49-F238E27FC236}">
                  <a16:creationId xmlns:a16="http://schemas.microsoft.com/office/drawing/2014/main" id="{EDC62B45-DF63-4E36-8137-FCCA46726F64}"/>
                </a:ext>
              </a:extLst>
            </p:cNvPr>
            <p:cNvSpPr/>
            <p:nvPr userDrawn="1">
              <p:custDataLst>
                <p:tags r:id="rId44"/>
              </p:custDataLst>
            </p:nvPr>
          </p:nvSpPr>
          <p:spPr bwMode="auto">
            <a:xfrm>
              <a:off x="6501" y="2074"/>
              <a:ext cx="103" cy="139"/>
            </a:xfrm>
            <a:custGeom>
              <a:avLst/>
              <a:gdLst>
                <a:gd name="T0" fmla="*/ 0 w 80"/>
                <a:gd name="T1" fmla="*/ 79 h 107"/>
                <a:gd name="T2" fmla="*/ 6 w 80"/>
                <a:gd name="T3" fmla="*/ 79 h 107"/>
                <a:gd name="T4" fmla="*/ 39 w 80"/>
                <a:gd name="T5" fmla="*/ 94 h 107"/>
                <a:gd name="T6" fmla="*/ 64 w 80"/>
                <a:gd name="T7" fmla="*/ 78 h 107"/>
                <a:gd name="T8" fmla="*/ 1 w 80"/>
                <a:gd name="T9" fmla="*/ 29 h 107"/>
                <a:gd name="T10" fmla="*/ 42 w 80"/>
                <a:gd name="T11" fmla="*/ 0 h 107"/>
                <a:gd name="T12" fmla="*/ 74 w 80"/>
                <a:gd name="T13" fmla="*/ 8 h 107"/>
                <a:gd name="T14" fmla="*/ 74 w 80"/>
                <a:gd name="T15" fmla="*/ 24 h 107"/>
                <a:gd name="T16" fmla="*/ 70 w 80"/>
                <a:gd name="T17" fmla="*/ 24 h 107"/>
                <a:gd name="T18" fmla="*/ 42 w 80"/>
                <a:gd name="T19" fmla="*/ 12 h 107"/>
                <a:gd name="T20" fmla="*/ 17 w 80"/>
                <a:gd name="T21" fmla="*/ 26 h 107"/>
                <a:gd name="T22" fmla="*/ 80 w 80"/>
                <a:gd name="T23" fmla="*/ 77 h 107"/>
                <a:gd name="T24" fmla="*/ 39 w 80"/>
                <a:gd name="T25" fmla="*/ 107 h 107"/>
                <a:gd name="T26" fmla="*/ 0 w 80"/>
                <a:gd name="T27" fmla="*/ 95 h 107"/>
                <a:gd name="T28" fmla="*/ 0 w 80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07">
                  <a:moveTo>
                    <a:pt x="0" y="79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1" y="87"/>
                    <a:pt x="26" y="94"/>
                    <a:pt x="39" y="94"/>
                  </a:cubicBezTo>
                  <a:cubicBezTo>
                    <a:pt x="55" y="94"/>
                    <a:pt x="64" y="89"/>
                    <a:pt x="64" y="78"/>
                  </a:cubicBezTo>
                  <a:cubicBezTo>
                    <a:pt x="64" y="57"/>
                    <a:pt x="1" y="64"/>
                    <a:pt x="1" y="29"/>
                  </a:cubicBezTo>
                  <a:cubicBezTo>
                    <a:pt x="1" y="11"/>
                    <a:pt x="14" y="0"/>
                    <a:pt x="42" y="0"/>
                  </a:cubicBezTo>
                  <a:cubicBezTo>
                    <a:pt x="57" y="0"/>
                    <a:pt x="69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6" y="20"/>
                    <a:pt x="56" y="12"/>
                    <a:pt x="42" y="12"/>
                  </a:cubicBezTo>
                  <a:cubicBezTo>
                    <a:pt x="24" y="12"/>
                    <a:pt x="17" y="18"/>
                    <a:pt x="17" y="26"/>
                  </a:cubicBezTo>
                  <a:cubicBezTo>
                    <a:pt x="17" y="51"/>
                    <a:pt x="80" y="41"/>
                    <a:pt x="80" y="77"/>
                  </a:cubicBezTo>
                  <a:cubicBezTo>
                    <a:pt x="80" y="96"/>
                    <a:pt x="68" y="107"/>
                    <a:pt x="39" y="107"/>
                  </a:cubicBezTo>
                  <a:cubicBezTo>
                    <a:pt x="23" y="107"/>
                    <a:pt x="10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6">
              <a:extLst>
                <a:ext uri="{FF2B5EF4-FFF2-40B4-BE49-F238E27FC236}">
                  <a16:creationId xmlns:a16="http://schemas.microsoft.com/office/drawing/2014/main" id="{652E0FAE-0492-4691-9E27-70903BF7A8ED}"/>
                </a:ext>
              </a:extLst>
            </p:cNvPr>
            <p:cNvSpPr>
              <a:spLocks noEditPoints="1"/>
            </p:cNvSpPr>
            <p:nvPr userDrawn="1">
              <p:custDataLst>
                <p:tags r:id="rId45"/>
              </p:custDataLst>
            </p:nvPr>
          </p:nvSpPr>
          <p:spPr bwMode="auto">
            <a:xfrm>
              <a:off x="6621" y="2073"/>
              <a:ext cx="125" cy="140"/>
            </a:xfrm>
            <a:custGeom>
              <a:avLst/>
              <a:gdLst>
                <a:gd name="T0" fmla="*/ 16 w 97"/>
                <a:gd name="T1" fmla="*/ 55 h 108"/>
                <a:gd name="T2" fmla="*/ 16 w 97"/>
                <a:gd name="T3" fmla="*/ 56 h 108"/>
                <a:gd name="T4" fmla="*/ 19 w 97"/>
                <a:gd name="T5" fmla="*/ 72 h 108"/>
                <a:gd name="T6" fmla="*/ 55 w 97"/>
                <a:gd name="T7" fmla="*/ 94 h 108"/>
                <a:gd name="T8" fmla="*/ 88 w 97"/>
                <a:gd name="T9" fmla="*/ 83 h 108"/>
                <a:gd name="T10" fmla="*/ 92 w 97"/>
                <a:gd name="T11" fmla="*/ 83 h 108"/>
                <a:gd name="T12" fmla="*/ 92 w 97"/>
                <a:gd name="T13" fmla="*/ 95 h 108"/>
                <a:gd name="T14" fmla="*/ 55 w 97"/>
                <a:gd name="T15" fmla="*/ 108 h 108"/>
                <a:gd name="T16" fmla="*/ 0 w 97"/>
                <a:gd name="T17" fmla="*/ 53 h 108"/>
                <a:gd name="T18" fmla="*/ 48 w 97"/>
                <a:gd name="T19" fmla="*/ 0 h 108"/>
                <a:gd name="T20" fmla="*/ 97 w 97"/>
                <a:gd name="T21" fmla="*/ 55 h 108"/>
                <a:gd name="T22" fmla="*/ 16 w 97"/>
                <a:gd name="T23" fmla="*/ 55 h 108"/>
                <a:gd name="T24" fmla="*/ 17 w 97"/>
                <a:gd name="T25" fmla="*/ 42 h 108"/>
                <a:gd name="T26" fmla="*/ 79 w 97"/>
                <a:gd name="T27" fmla="*/ 42 h 108"/>
                <a:gd name="T28" fmla="*/ 49 w 97"/>
                <a:gd name="T29" fmla="*/ 14 h 108"/>
                <a:gd name="T30" fmla="*/ 17 w 97"/>
                <a:gd name="T31" fmla="*/ 4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08">
                  <a:moveTo>
                    <a:pt x="16" y="55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3"/>
                    <a:pt x="17" y="68"/>
                    <a:pt x="19" y="72"/>
                  </a:cubicBezTo>
                  <a:cubicBezTo>
                    <a:pt x="25" y="86"/>
                    <a:pt x="36" y="94"/>
                    <a:pt x="55" y="94"/>
                  </a:cubicBezTo>
                  <a:cubicBezTo>
                    <a:pt x="65" y="94"/>
                    <a:pt x="78" y="90"/>
                    <a:pt x="88" y="83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81" y="105"/>
                    <a:pt x="66" y="108"/>
                    <a:pt x="55" y="108"/>
                  </a:cubicBezTo>
                  <a:cubicBezTo>
                    <a:pt x="19" y="108"/>
                    <a:pt x="0" y="90"/>
                    <a:pt x="0" y="53"/>
                  </a:cubicBezTo>
                  <a:cubicBezTo>
                    <a:pt x="0" y="24"/>
                    <a:pt x="17" y="0"/>
                    <a:pt x="48" y="0"/>
                  </a:cubicBezTo>
                  <a:cubicBezTo>
                    <a:pt x="83" y="0"/>
                    <a:pt x="96" y="24"/>
                    <a:pt x="97" y="55"/>
                  </a:cubicBezTo>
                  <a:lnTo>
                    <a:pt x="16" y="55"/>
                  </a:lnTo>
                  <a:close/>
                  <a:moveTo>
                    <a:pt x="17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26"/>
                    <a:pt x="67" y="14"/>
                    <a:pt x="49" y="14"/>
                  </a:cubicBezTo>
                  <a:cubicBezTo>
                    <a:pt x="30" y="14"/>
                    <a:pt x="20" y="24"/>
                    <a:pt x="17" y="42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7">
              <a:extLst>
                <a:ext uri="{FF2B5EF4-FFF2-40B4-BE49-F238E27FC236}">
                  <a16:creationId xmlns:a16="http://schemas.microsoft.com/office/drawing/2014/main" id="{A452BE96-328D-4CC9-96A7-7047A39B70AB}"/>
                </a:ext>
              </a:extLst>
            </p:cNvPr>
            <p:cNvSpPr/>
            <p:nvPr userDrawn="1">
              <p:custDataLst>
                <p:tags r:id="rId46"/>
              </p:custDataLst>
            </p:nvPr>
          </p:nvSpPr>
          <p:spPr bwMode="auto">
            <a:xfrm>
              <a:off x="6841" y="2020"/>
              <a:ext cx="129" cy="189"/>
            </a:xfrm>
            <a:custGeom>
              <a:avLst/>
              <a:gdLst>
                <a:gd name="T0" fmla="*/ 0 w 129"/>
                <a:gd name="T1" fmla="*/ 189 h 189"/>
                <a:gd name="T2" fmla="*/ 0 w 129"/>
                <a:gd name="T3" fmla="*/ 0 h 189"/>
                <a:gd name="T4" fmla="*/ 129 w 129"/>
                <a:gd name="T5" fmla="*/ 0 h 189"/>
                <a:gd name="T6" fmla="*/ 129 w 129"/>
                <a:gd name="T7" fmla="*/ 19 h 189"/>
                <a:gd name="T8" fmla="*/ 22 w 129"/>
                <a:gd name="T9" fmla="*/ 19 h 189"/>
                <a:gd name="T10" fmla="*/ 22 w 129"/>
                <a:gd name="T11" fmla="*/ 83 h 189"/>
                <a:gd name="T12" fmla="*/ 121 w 129"/>
                <a:gd name="T13" fmla="*/ 83 h 189"/>
                <a:gd name="T14" fmla="*/ 121 w 129"/>
                <a:gd name="T15" fmla="*/ 102 h 189"/>
                <a:gd name="T16" fmla="*/ 22 w 129"/>
                <a:gd name="T17" fmla="*/ 102 h 189"/>
                <a:gd name="T18" fmla="*/ 22 w 129"/>
                <a:gd name="T19" fmla="*/ 170 h 189"/>
                <a:gd name="T20" fmla="*/ 129 w 129"/>
                <a:gd name="T21" fmla="*/ 170 h 189"/>
                <a:gd name="T22" fmla="*/ 129 w 129"/>
                <a:gd name="T23" fmla="*/ 189 h 189"/>
                <a:gd name="T24" fmla="*/ 0 w 129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89">
                  <a:moveTo>
                    <a:pt x="0" y="189"/>
                  </a:moveTo>
                  <a:lnTo>
                    <a:pt x="0" y="0"/>
                  </a:lnTo>
                  <a:lnTo>
                    <a:pt x="129" y="0"/>
                  </a:lnTo>
                  <a:lnTo>
                    <a:pt x="129" y="19"/>
                  </a:lnTo>
                  <a:lnTo>
                    <a:pt x="22" y="19"/>
                  </a:lnTo>
                  <a:lnTo>
                    <a:pt x="22" y="83"/>
                  </a:lnTo>
                  <a:lnTo>
                    <a:pt x="121" y="83"/>
                  </a:lnTo>
                  <a:lnTo>
                    <a:pt x="121" y="102"/>
                  </a:lnTo>
                  <a:lnTo>
                    <a:pt x="22" y="102"/>
                  </a:lnTo>
                  <a:lnTo>
                    <a:pt x="22" y="170"/>
                  </a:lnTo>
                  <a:lnTo>
                    <a:pt x="129" y="170"/>
                  </a:lnTo>
                  <a:lnTo>
                    <a:pt x="129" y="189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8">
              <a:extLst>
                <a:ext uri="{FF2B5EF4-FFF2-40B4-BE49-F238E27FC236}">
                  <a16:creationId xmlns:a16="http://schemas.microsoft.com/office/drawing/2014/main" id="{962FE551-86AE-4E18-9CA8-82127DDA0A5F}"/>
                </a:ext>
              </a:extLst>
            </p:cNvPr>
            <p:cNvSpPr/>
            <p:nvPr userDrawn="1">
              <p:custDataLst>
                <p:tags r:id="rId47"/>
              </p:custDataLst>
            </p:nvPr>
          </p:nvSpPr>
          <p:spPr bwMode="auto">
            <a:xfrm>
              <a:off x="6995" y="2074"/>
              <a:ext cx="101" cy="139"/>
            </a:xfrm>
            <a:custGeom>
              <a:avLst/>
              <a:gdLst>
                <a:gd name="T0" fmla="*/ 0 w 79"/>
                <a:gd name="T1" fmla="*/ 79 h 107"/>
                <a:gd name="T2" fmla="*/ 5 w 79"/>
                <a:gd name="T3" fmla="*/ 79 h 107"/>
                <a:gd name="T4" fmla="*/ 38 w 79"/>
                <a:gd name="T5" fmla="*/ 94 h 107"/>
                <a:gd name="T6" fmla="*/ 63 w 79"/>
                <a:gd name="T7" fmla="*/ 78 h 107"/>
                <a:gd name="T8" fmla="*/ 0 w 79"/>
                <a:gd name="T9" fmla="*/ 29 h 107"/>
                <a:gd name="T10" fmla="*/ 41 w 79"/>
                <a:gd name="T11" fmla="*/ 0 h 107"/>
                <a:gd name="T12" fmla="*/ 74 w 79"/>
                <a:gd name="T13" fmla="*/ 8 h 107"/>
                <a:gd name="T14" fmla="*/ 74 w 79"/>
                <a:gd name="T15" fmla="*/ 24 h 107"/>
                <a:gd name="T16" fmla="*/ 69 w 79"/>
                <a:gd name="T17" fmla="*/ 24 h 107"/>
                <a:gd name="T18" fmla="*/ 41 w 79"/>
                <a:gd name="T19" fmla="*/ 12 h 107"/>
                <a:gd name="T20" fmla="*/ 16 w 79"/>
                <a:gd name="T21" fmla="*/ 26 h 107"/>
                <a:gd name="T22" fmla="*/ 79 w 79"/>
                <a:gd name="T23" fmla="*/ 77 h 107"/>
                <a:gd name="T24" fmla="*/ 38 w 79"/>
                <a:gd name="T25" fmla="*/ 107 h 107"/>
                <a:gd name="T26" fmla="*/ 0 w 79"/>
                <a:gd name="T27" fmla="*/ 95 h 107"/>
                <a:gd name="T28" fmla="*/ 0 w 79"/>
                <a:gd name="T29" fmla="*/ 7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07">
                  <a:moveTo>
                    <a:pt x="0" y="79"/>
                  </a:moveTo>
                  <a:cubicBezTo>
                    <a:pt x="5" y="79"/>
                    <a:pt x="5" y="79"/>
                    <a:pt x="5" y="79"/>
                  </a:cubicBezTo>
                  <a:cubicBezTo>
                    <a:pt x="11" y="87"/>
                    <a:pt x="25" y="94"/>
                    <a:pt x="38" y="94"/>
                  </a:cubicBezTo>
                  <a:cubicBezTo>
                    <a:pt x="55" y="94"/>
                    <a:pt x="63" y="89"/>
                    <a:pt x="63" y="78"/>
                  </a:cubicBezTo>
                  <a:cubicBezTo>
                    <a:pt x="63" y="57"/>
                    <a:pt x="0" y="64"/>
                    <a:pt x="0" y="29"/>
                  </a:cubicBezTo>
                  <a:cubicBezTo>
                    <a:pt x="0" y="11"/>
                    <a:pt x="13" y="0"/>
                    <a:pt x="41" y="0"/>
                  </a:cubicBezTo>
                  <a:cubicBezTo>
                    <a:pt x="57" y="0"/>
                    <a:pt x="68" y="4"/>
                    <a:pt x="74" y="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5" y="20"/>
                    <a:pt x="56" y="12"/>
                    <a:pt x="41" y="12"/>
                  </a:cubicBezTo>
                  <a:cubicBezTo>
                    <a:pt x="24" y="12"/>
                    <a:pt x="16" y="18"/>
                    <a:pt x="16" y="26"/>
                  </a:cubicBezTo>
                  <a:cubicBezTo>
                    <a:pt x="16" y="51"/>
                    <a:pt x="79" y="41"/>
                    <a:pt x="79" y="77"/>
                  </a:cubicBezTo>
                  <a:cubicBezTo>
                    <a:pt x="79" y="96"/>
                    <a:pt x="67" y="107"/>
                    <a:pt x="38" y="107"/>
                  </a:cubicBezTo>
                  <a:cubicBezTo>
                    <a:pt x="23" y="107"/>
                    <a:pt x="9" y="101"/>
                    <a:pt x="0" y="95"/>
                  </a:cubicBezTo>
                  <a:lnTo>
                    <a:pt x="0" y="79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9">
              <a:extLst>
                <a:ext uri="{FF2B5EF4-FFF2-40B4-BE49-F238E27FC236}">
                  <a16:creationId xmlns:a16="http://schemas.microsoft.com/office/drawing/2014/main" id="{465F19EE-9C92-4542-87E0-BB9C4622CF74}"/>
                </a:ext>
              </a:extLst>
            </p:cNvPr>
            <p:cNvSpPr/>
            <p:nvPr userDrawn="1">
              <p:custDataLst>
                <p:tags r:id="rId48"/>
              </p:custDataLst>
            </p:nvPr>
          </p:nvSpPr>
          <p:spPr bwMode="auto">
            <a:xfrm>
              <a:off x="7111" y="2030"/>
              <a:ext cx="72" cy="179"/>
            </a:xfrm>
            <a:custGeom>
              <a:avLst/>
              <a:gdLst>
                <a:gd name="T0" fmla="*/ 31 w 56"/>
                <a:gd name="T1" fmla="*/ 35 h 138"/>
                <a:gd name="T2" fmla="*/ 56 w 56"/>
                <a:gd name="T3" fmla="*/ 35 h 138"/>
                <a:gd name="T4" fmla="*/ 56 w 56"/>
                <a:gd name="T5" fmla="*/ 48 h 138"/>
                <a:gd name="T6" fmla="*/ 31 w 56"/>
                <a:gd name="T7" fmla="*/ 48 h 138"/>
                <a:gd name="T8" fmla="*/ 31 w 56"/>
                <a:gd name="T9" fmla="*/ 110 h 138"/>
                <a:gd name="T10" fmla="*/ 44 w 56"/>
                <a:gd name="T11" fmla="*/ 126 h 138"/>
                <a:gd name="T12" fmla="*/ 54 w 56"/>
                <a:gd name="T13" fmla="*/ 126 h 138"/>
                <a:gd name="T14" fmla="*/ 54 w 56"/>
                <a:gd name="T15" fmla="*/ 138 h 138"/>
                <a:gd name="T16" fmla="*/ 41 w 56"/>
                <a:gd name="T17" fmla="*/ 138 h 138"/>
                <a:gd name="T18" fmla="*/ 16 w 56"/>
                <a:gd name="T19" fmla="*/ 108 h 138"/>
                <a:gd name="T20" fmla="*/ 16 w 56"/>
                <a:gd name="T21" fmla="*/ 48 h 138"/>
                <a:gd name="T22" fmla="*/ 0 w 56"/>
                <a:gd name="T23" fmla="*/ 48 h 138"/>
                <a:gd name="T24" fmla="*/ 0 w 56"/>
                <a:gd name="T25" fmla="*/ 35 h 138"/>
                <a:gd name="T26" fmla="*/ 16 w 56"/>
                <a:gd name="T27" fmla="*/ 35 h 138"/>
                <a:gd name="T28" fmla="*/ 16 w 56"/>
                <a:gd name="T29" fmla="*/ 0 h 138"/>
                <a:gd name="T30" fmla="*/ 32 w 56"/>
                <a:gd name="T31" fmla="*/ 0 h 138"/>
                <a:gd name="T32" fmla="*/ 31 w 56"/>
                <a:gd name="T33" fmla="*/ 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138">
                  <a:moveTo>
                    <a:pt x="31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10"/>
                    <a:pt x="31" y="110"/>
                    <a:pt x="31" y="110"/>
                  </a:cubicBezTo>
                  <a:cubicBezTo>
                    <a:pt x="31" y="123"/>
                    <a:pt x="36" y="126"/>
                    <a:pt x="4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38"/>
                    <a:pt x="54" y="138"/>
                    <a:pt x="54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4" y="138"/>
                    <a:pt x="15" y="132"/>
                    <a:pt x="16" y="10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1" y="35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50">
              <a:extLst>
                <a:ext uri="{FF2B5EF4-FFF2-40B4-BE49-F238E27FC236}">
                  <a16:creationId xmlns:a16="http://schemas.microsoft.com/office/drawing/2014/main" id="{235D46D5-AE21-4AC9-8E71-DBB3F8FFADE4}"/>
                </a:ext>
              </a:extLst>
            </p:cNvPr>
            <p:cNvSpPr>
              <a:spLocks noEditPoints="1"/>
            </p:cNvSpPr>
            <p:nvPr userDrawn="1">
              <p:custDataLst>
                <p:tags r:id="rId49"/>
              </p:custDataLst>
            </p:nvPr>
          </p:nvSpPr>
          <p:spPr bwMode="auto">
            <a:xfrm>
              <a:off x="7203" y="2073"/>
              <a:ext cx="134" cy="140"/>
            </a:xfrm>
            <a:custGeom>
              <a:avLst/>
              <a:gdLst>
                <a:gd name="T0" fmla="*/ 51 w 104"/>
                <a:gd name="T1" fmla="*/ 0 h 108"/>
                <a:gd name="T2" fmla="*/ 104 w 104"/>
                <a:gd name="T3" fmla="*/ 53 h 108"/>
                <a:gd name="T4" fmla="*/ 51 w 104"/>
                <a:gd name="T5" fmla="*/ 108 h 108"/>
                <a:gd name="T6" fmla="*/ 0 w 104"/>
                <a:gd name="T7" fmla="*/ 54 h 108"/>
                <a:gd name="T8" fmla="*/ 51 w 104"/>
                <a:gd name="T9" fmla="*/ 0 h 108"/>
                <a:gd name="T10" fmla="*/ 51 w 104"/>
                <a:gd name="T11" fmla="*/ 94 h 108"/>
                <a:gd name="T12" fmla="*/ 87 w 104"/>
                <a:gd name="T13" fmla="*/ 54 h 108"/>
                <a:gd name="T14" fmla="*/ 51 w 104"/>
                <a:gd name="T15" fmla="*/ 13 h 108"/>
                <a:gd name="T16" fmla="*/ 16 w 104"/>
                <a:gd name="T17" fmla="*/ 54 h 108"/>
                <a:gd name="T18" fmla="*/ 51 w 104"/>
                <a:gd name="T19" fmla="*/ 9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8">
                  <a:moveTo>
                    <a:pt x="51" y="0"/>
                  </a:moveTo>
                  <a:cubicBezTo>
                    <a:pt x="83" y="0"/>
                    <a:pt x="104" y="21"/>
                    <a:pt x="104" y="53"/>
                  </a:cubicBezTo>
                  <a:cubicBezTo>
                    <a:pt x="104" y="87"/>
                    <a:pt x="84" y="108"/>
                    <a:pt x="51" y="108"/>
                  </a:cubicBezTo>
                  <a:cubicBezTo>
                    <a:pt x="20" y="108"/>
                    <a:pt x="0" y="86"/>
                    <a:pt x="0" y="54"/>
                  </a:cubicBezTo>
                  <a:cubicBezTo>
                    <a:pt x="0" y="21"/>
                    <a:pt x="20" y="0"/>
                    <a:pt x="51" y="0"/>
                  </a:cubicBezTo>
                  <a:close/>
                  <a:moveTo>
                    <a:pt x="51" y="94"/>
                  </a:moveTo>
                  <a:cubicBezTo>
                    <a:pt x="71" y="94"/>
                    <a:pt x="87" y="79"/>
                    <a:pt x="87" y="54"/>
                  </a:cubicBezTo>
                  <a:cubicBezTo>
                    <a:pt x="87" y="28"/>
                    <a:pt x="72" y="13"/>
                    <a:pt x="51" y="13"/>
                  </a:cubicBezTo>
                  <a:cubicBezTo>
                    <a:pt x="33" y="13"/>
                    <a:pt x="16" y="28"/>
                    <a:pt x="16" y="54"/>
                  </a:cubicBezTo>
                  <a:cubicBezTo>
                    <a:pt x="16" y="79"/>
                    <a:pt x="33" y="94"/>
                    <a:pt x="51" y="94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51">
              <a:extLst>
                <a:ext uri="{FF2B5EF4-FFF2-40B4-BE49-F238E27FC236}">
                  <a16:creationId xmlns:a16="http://schemas.microsoft.com/office/drawing/2014/main" id="{8F325E9D-3133-43BD-B086-D796B86AE0C1}"/>
                </a:ext>
              </a:extLst>
            </p:cNvPr>
            <p:cNvSpPr/>
            <p:nvPr userDrawn="1">
              <p:custDataLst>
                <p:tags r:id="rId50"/>
              </p:custDataLst>
            </p:nvPr>
          </p:nvSpPr>
          <p:spPr bwMode="auto">
            <a:xfrm>
              <a:off x="7364" y="2074"/>
              <a:ext cx="119" cy="135"/>
            </a:xfrm>
            <a:custGeom>
              <a:avLst/>
              <a:gdLst>
                <a:gd name="T0" fmla="*/ 76 w 92"/>
                <a:gd name="T1" fmla="*/ 40 h 104"/>
                <a:gd name="T2" fmla="*/ 47 w 92"/>
                <a:gd name="T3" fmla="*/ 14 h 104"/>
                <a:gd name="T4" fmla="*/ 16 w 92"/>
                <a:gd name="T5" fmla="*/ 38 h 104"/>
                <a:gd name="T6" fmla="*/ 16 w 92"/>
                <a:gd name="T7" fmla="*/ 104 h 104"/>
                <a:gd name="T8" fmla="*/ 0 w 92"/>
                <a:gd name="T9" fmla="*/ 104 h 104"/>
                <a:gd name="T10" fmla="*/ 0 w 92"/>
                <a:gd name="T11" fmla="*/ 1 h 104"/>
                <a:gd name="T12" fmla="*/ 15 w 92"/>
                <a:gd name="T13" fmla="*/ 1 h 104"/>
                <a:gd name="T14" fmla="*/ 15 w 92"/>
                <a:gd name="T15" fmla="*/ 19 h 104"/>
                <a:gd name="T16" fmla="*/ 18 w 92"/>
                <a:gd name="T17" fmla="*/ 19 h 104"/>
                <a:gd name="T18" fmla="*/ 52 w 92"/>
                <a:gd name="T19" fmla="*/ 0 h 104"/>
                <a:gd name="T20" fmla="*/ 92 w 92"/>
                <a:gd name="T21" fmla="*/ 38 h 104"/>
                <a:gd name="T22" fmla="*/ 92 w 92"/>
                <a:gd name="T23" fmla="*/ 104 h 104"/>
                <a:gd name="T24" fmla="*/ 76 w 92"/>
                <a:gd name="T25" fmla="*/ 104 h 104"/>
                <a:gd name="T26" fmla="*/ 76 w 92"/>
                <a:gd name="T27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4">
                  <a:moveTo>
                    <a:pt x="76" y="40"/>
                  </a:moveTo>
                  <a:cubicBezTo>
                    <a:pt x="76" y="23"/>
                    <a:pt x="63" y="14"/>
                    <a:pt x="47" y="14"/>
                  </a:cubicBezTo>
                  <a:cubicBezTo>
                    <a:pt x="35" y="14"/>
                    <a:pt x="17" y="23"/>
                    <a:pt x="16" y="38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5"/>
                    <a:pt x="39" y="0"/>
                    <a:pt x="52" y="0"/>
                  </a:cubicBezTo>
                  <a:cubicBezTo>
                    <a:pt x="75" y="0"/>
                    <a:pt x="92" y="11"/>
                    <a:pt x="92" y="38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76" y="104"/>
                    <a:pt x="76" y="104"/>
                    <a:pt x="76" y="104"/>
                  </a:cubicBezTo>
                  <a:lnTo>
                    <a:pt x="76" y="40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52">
              <a:extLst>
                <a:ext uri="{FF2B5EF4-FFF2-40B4-BE49-F238E27FC236}">
                  <a16:creationId xmlns:a16="http://schemas.microsoft.com/office/drawing/2014/main" id="{E99938F5-B4A1-4191-8391-F4ADD8818375}"/>
                </a:ext>
              </a:extLst>
            </p:cNvPr>
            <p:cNvSpPr>
              <a:spLocks noEditPoints="1"/>
            </p:cNvSpPr>
            <p:nvPr userDrawn="1">
              <p:custDataLst>
                <p:tags r:id="rId51"/>
              </p:custDataLst>
            </p:nvPr>
          </p:nvSpPr>
          <p:spPr bwMode="auto">
            <a:xfrm>
              <a:off x="7516" y="2016"/>
              <a:ext cx="21" cy="193"/>
            </a:xfrm>
            <a:custGeom>
              <a:avLst/>
              <a:gdLst>
                <a:gd name="T0" fmla="*/ 0 w 21"/>
                <a:gd name="T1" fmla="*/ 27 h 193"/>
                <a:gd name="T2" fmla="*/ 0 w 21"/>
                <a:gd name="T3" fmla="*/ 0 h 193"/>
                <a:gd name="T4" fmla="*/ 21 w 21"/>
                <a:gd name="T5" fmla="*/ 0 h 193"/>
                <a:gd name="T6" fmla="*/ 21 w 21"/>
                <a:gd name="T7" fmla="*/ 27 h 193"/>
                <a:gd name="T8" fmla="*/ 0 w 21"/>
                <a:gd name="T9" fmla="*/ 27 h 193"/>
                <a:gd name="T10" fmla="*/ 0 w 21"/>
                <a:gd name="T11" fmla="*/ 193 h 193"/>
                <a:gd name="T12" fmla="*/ 0 w 21"/>
                <a:gd name="T13" fmla="*/ 60 h 193"/>
                <a:gd name="T14" fmla="*/ 21 w 21"/>
                <a:gd name="T15" fmla="*/ 60 h 193"/>
                <a:gd name="T16" fmla="*/ 21 w 21"/>
                <a:gd name="T17" fmla="*/ 193 h 193"/>
                <a:gd name="T18" fmla="*/ 0 w 21"/>
                <a:gd name="T1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3">
                  <a:moveTo>
                    <a:pt x="0" y="27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close/>
                  <a:moveTo>
                    <a:pt x="0" y="193"/>
                  </a:moveTo>
                  <a:lnTo>
                    <a:pt x="0" y="60"/>
                  </a:lnTo>
                  <a:lnTo>
                    <a:pt x="21" y="60"/>
                  </a:lnTo>
                  <a:lnTo>
                    <a:pt x="21" y="193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53">
              <a:extLst>
                <a:ext uri="{FF2B5EF4-FFF2-40B4-BE49-F238E27FC236}">
                  <a16:creationId xmlns:a16="http://schemas.microsoft.com/office/drawing/2014/main" id="{8F9D4E1A-5F05-44B2-8CF8-5797AEC6D35C}"/>
                </a:ext>
              </a:extLst>
            </p:cNvPr>
            <p:cNvSpPr>
              <a:spLocks noEditPoints="1"/>
            </p:cNvSpPr>
            <p:nvPr userDrawn="1">
              <p:custDataLst>
                <p:tags r:id="rId52"/>
              </p:custDataLst>
            </p:nvPr>
          </p:nvSpPr>
          <p:spPr bwMode="auto">
            <a:xfrm>
              <a:off x="7565" y="2073"/>
              <a:ext cx="114" cy="140"/>
            </a:xfrm>
            <a:custGeom>
              <a:avLst/>
              <a:gdLst>
                <a:gd name="T0" fmla="*/ 72 w 88"/>
                <a:gd name="T1" fmla="*/ 93 h 108"/>
                <a:gd name="T2" fmla="*/ 69 w 88"/>
                <a:gd name="T3" fmla="*/ 93 h 108"/>
                <a:gd name="T4" fmla="*/ 36 w 88"/>
                <a:gd name="T5" fmla="*/ 108 h 108"/>
                <a:gd name="T6" fmla="*/ 0 w 88"/>
                <a:gd name="T7" fmla="*/ 77 h 108"/>
                <a:gd name="T8" fmla="*/ 40 w 88"/>
                <a:gd name="T9" fmla="*/ 42 h 108"/>
                <a:gd name="T10" fmla="*/ 70 w 88"/>
                <a:gd name="T11" fmla="*/ 37 h 108"/>
                <a:gd name="T12" fmla="*/ 71 w 88"/>
                <a:gd name="T13" fmla="*/ 34 h 108"/>
                <a:gd name="T14" fmla="*/ 44 w 88"/>
                <a:gd name="T15" fmla="*/ 15 h 108"/>
                <a:gd name="T16" fmla="*/ 11 w 88"/>
                <a:gd name="T17" fmla="*/ 28 h 108"/>
                <a:gd name="T18" fmla="*/ 8 w 88"/>
                <a:gd name="T19" fmla="*/ 28 h 108"/>
                <a:gd name="T20" fmla="*/ 8 w 88"/>
                <a:gd name="T21" fmla="*/ 14 h 108"/>
                <a:gd name="T22" fmla="*/ 45 w 88"/>
                <a:gd name="T23" fmla="*/ 0 h 108"/>
                <a:gd name="T24" fmla="*/ 88 w 88"/>
                <a:gd name="T25" fmla="*/ 41 h 108"/>
                <a:gd name="T26" fmla="*/ 88 w 88"/>
                <a:gd name="T27" fmla="*/ 105 h 108"/>
                <a:gd name="T28" fmla="*/ 72 w 88"/>
                <a:gd name="T29" fmla="*/ 105 h 108"/>
                <a:gd name="T30" fmla="*/ 72 w 88"/>
                <a:gd name="T31" fmla="*/ 93 h 108"/>
                <a:gd name="T32" fmla="*/ 72 w 88"/>
                <a:gd name="T33" fmla="*/ 73 h 108"/>
                <a:gd name="T34" fmla="*/ 72 w 88"/>
                <a:gd name="T35" fmla="*/ 51 h 108"/>
                <a:gd name="T36" fmla="*/ 46 w 88"/>
                <a:gd name="T37" fmla="*/ 56 h 108"/>
                <a:gd name="T38" fmla="*/ 17 w 88"/>
                <a:gd name="T39" fmla="*/ 77 h 108"/>
                <a:gd name="T40" fmla="*/ 42 w 88"/>
                <a:gd name="T41" fmla="*/ 94 h 108"/>
                <a:gd name="T42" fmla="*/ 72 w 88"/>
                <a:gd name="T43" fmla="*/ 7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08">
                  <a:moveTo>
                    <a:pt x="72" y="93"/>
                  </a:moveTo>
                  <a:cubicBezTo>
                    <a:pt x="69" y="93"/>
                    <a:pt x="69" y="93"/>
                    <a:pt x="69" y="93"/>
                  </a:cubicBezTo>
                  <a:cubicBezTo>
                    <a:pt x="61" y="103"/>
                    <a:pt x="50" y="108"/>
                    <a:pt x="36" y="108"/>
                  </a:cubicBezTo>
                  <a:cubicBezTo>
                    <a:pt x="15" y="108"/>
                    <a:pt x="0" y="95"/>
                    <a:pt x="0" y="77"/>
                  </a:cubicBezTo>
                  <a:cubicBezTo>
                    <a:pt x="0" y="56"/>
                    <a:pt x="16" y="48"/>
                    <a:pt x="40" y="42"/>
                  </a:cubicBezTo>
                  <a:cubicBezTo>
                    <a:pt x="47" y="40"/>
                    <a:pt x="63" y="38"/>
                    <a:pt x="70" y="37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8" y="23"/>
                    <a:pt x="58" y="15"/>
                    <a:pt x="44" y="15"/>
                  </a:cubicBezTo>
                  <a:cubicBezTo>
                    <a:pt x="29" y="15"/>
                    <a:pt x="20" y="19"/>
                    <a:pt x="1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6"/>
                    <a:pt x="28" y="0"/>
                    <a:pt x="45" y="0"/>
                  </a:cubicBezTo>
                  <a:cubicBezTo>
                    <a:pt x="72" y="0"/>
                    <a:pt x="88" y="16"/>
                    <a:pt x="88" y="41"/>
                  </a:cubicBezTo>
                  <a:cubicBezTo>
                    <a:pt x="88" y="64"/>
                    <a:pt x="88" y="82"/>
                    <a:pt x="88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93"/>
                  </a:lnTo>
                  <a:close/>
                  <a:moveTo>
                    <a:pt x="72" y="73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64" y="53"/>
                    <a:pt x="51" y="55"/>
                    <a:pt x="46" y="56"/>
                  </a:cubicBezTo>
                  <a:cubicBezTo>
                    <a:pt x="25" y="60"/>
                    <a:pt x="17" y="65"/>
                    <a:pt x="17" y="77"/>
                  </a:cubicBezTo>
                  <a:cubicBezTo>
                    <a:pt x="17" y="88"/>
                    <a:pt x="27" y="94"/>
                    <a:pt x="42" y="94"/>
                  </a:cubicBezTo>
                  <a:cubicBezTo>
                    <a:pt x="53" y="94"/>
                    <a:pt x="72" y="87"/>
                    <a:pt x="72" y="73"/>
                  </a:cubicBezTo>
                  <a:close/>
                </a:path>
              </a:pathLst>
            </a:custGeom>
            <a:solidFill>
              <a:srgbClr val="A7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64401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  <p:custDataLst>
              <p:tags r:id="rId2"/>
            </p:custDataLst>
          </p:nvPr>
        </p:nvSpPr>
        <p:spPr>
          <a:xfrm>
            <a:off x="623887" y="3429001"/>
            <a:ext cx="7559676" cy="2808288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D1083AFD-C3C4-4C4E-9D45-663C1357BD4B}"/>
              </a:ext>
            </a:extLst>
          </p:cNvPr>
          <p:cNvSpPr>
            <a:spLocks noEditPoints="1"/>
          </p:cNvSpPr>
          <p:nvPr userDrawn="1">
            <p:custDataLst>
              <p:tags r:id="rId3"/>
            </p:custDataLst>
          </p:nvPr>
        </p:nvSpPr>
        <p:spPr bwMode="auto">
          <a:xfrm>
            <a:off x="10446544" y="229462"/>
            <a:ext cx="1427956" cy="441244"/>
          </a:xfrm>
          <a:custGeom>
            <a:avLst/>
            <a:gdLst>
              <a:gd name="T0" fmla="*/ 1618 w 1847"/>
              <a:gd name="T1" fmla="*/ 546 h 571"/>
              <a:gd name="T2" fmla="*/ 1612 w 1847"/>
              <a:gd name="T3" fmla="*/ 487 h 571"/>
              <a:gd name="T4" fmla="*/ 376 w 1847"/>
              <a:gd name="T5" fmla="*/ 304 h 571"/>
              <a:gd name="T6" fmla="*/ 540 w 1847"/>
              <a:gd name="T7" fmla="*/ 302 h 571"/>
              <a:gd name="T8" fmla="*/ 513 w 1847"/>
              <a:gd name="T9" fmla="*/ 266 h 571"/>
              <a:gd name="T10" fmla="*/ 456 w 1847"/>
              <a:gd name="T11" fmla="*/ 323 h 571"/>
              <a:gd name="T12" fmla="*/ 492 w 1847"/>
              <a:gd name="T13" fmla="*/ 349 h 571"/>
              <a:gd name="T14" fmla="*/ 1643 w 1847"/>
              <a:gd name="T15" fmla="*/ 517 h 571"/>
              <a:gd name="T16" fmla="*/ 1481 w 1847"/>
              <a:gd name="T17" fmla="*/ 507 h 571"/>
              <a:gd name="T18" fmla="*/ 1471 w 1847"/>
              <a:gd name="T19" fmla="*/ 546 h 571"/>
              <a:gd name="T20" fmla="*/ 34 w 1847"/>
              <a:gd name="T21" fmla="*/ 469 h 571"/>
              <a:gd name="T22" fmla="*/ 105 w 1847"/>
              <a:gd name="T23" fmla="*/ 275 h 571"/>
              <a:gd name="T24" fmla="*/ 82 w 1847"/>
              <a:gd name="T25" fmla="*/ 322 h 571"/>
              <a:gd name="T26" fmla="*/ 142 w 1847"/>
              <a:gd name="T27" fmla="*/ 184 h 571"/>
              <a:gd name="T28" fmla="*/ 69 w 1847"/>
              <a:gd name="T29" fmla="*/ 232 h 571"/>
              <a:gd name="T30" fmla="*/ 1710 w 1847"/>
              <a:gd name="T31" fmla="*/ 0 h 571"/>
              <a:gd name="T32" fmla="*/ 1712 w 1847"/>
              <a:gd name="T33" fmla="*/ 380 h 571"/>
              <a:gd name="T34" fmla="*/ 1836 w 1847"/>
              <a:gd name="T35" fmla="*/ 507 h 571"/>
              <a:gd name="T36" fmla="*/ 1846 w 1847"/>
              <a:gd name="T37" fmla="*/ 509 h 571"/>
              <a:gd name="T38" fmla="*/ 1837 w 1847"/>
              <a:gd name="T39" fmla="*/ 528 h 571"/>
              <a:gd name="T40" fmla="*/ 465 w 1847"/>
              <a:gd name="T41" fmla="*/ 217 h 571"/>
              <a:gd name="T42" fmla="*/ 429 w 1847"/>
              <a:gd name="T43" fmla="*/ 191 h 571"/>
              <a:gd name="T44" fmla="*/ 1716 w 1847"/>
              <a:gd name="T45" fmla="*/ 546 h 571"/>
              <a:gd name="T46" fmla="*/ 1270 w 1847"/>
              <a:gd name="T47" fmla="*/ 497 h 571"/>
              <a:gd name="T48" fmla="*/ 1291 w 1847"/>
              <a:gd name="T49" fmla="*/ 495 h 571"/>
              <a:gd name="T50" fmla="*/ 1302 w 1847"/>
              <a:gd name="T51" fmla="*/ 546 h 571"/>
              <a:gd name="T52" fmla="*/ 1536 w 1847"/>
              <a:gd name="T53" fmla="*/ 373 h 571"/>
              <a:gd name="T54" fmla="*/ 1371 w 1847"/>
              <a:gd name="T55" fmla="*/ 58 h 571"/>
              <a:gd name="T56" fmla="*/ 1189 w 1847"/>
              <a:gd name="T57" fmla="*/ 571 h 571"/>
              <a:gd name="T58" fmla="*/ 1198 w 1847"/>
              <a:gd name="T59" fmla="*/ 527 h 571"/>
              <a:gd name="T60" fmla="*/ 1302 w 1847"/>
              <a:gd name="T61" fmla="*/ 460 h 571"/>
              <a:gd name="T62" fmla="*/ 1431 w 1847"/>
              <a:gd name="T63" fmla="*/ 533 h 571"/>
              <a:gd name="T64" fmla="*/ 1390 w 1847"/>
              <a:gd name="T65" fmla="*/ 510 h 571"/>
              <a:gd name="T66" fmla="*/ 1326 w 1847"/>
              <a:gd name="T67" fmla="*/ 503 h 571"/>
              <a:gd name="T68" fmla="*/ 1335 w 1847"/>
              <a:gd name="T69" fmla="*/ 501 h 571"/>
              <a:gd name="T70" fmla="*/ 921 w 1847"/>
              <a:gd name="T71" fmla="*/ 499 h 571"/>
              <a:gd name="T72" fmla="*/ 1158 w 1847"/>
              <a:gd name="T73" fmla="*/ 487 h 571"/>
              <a:gd name="T74" fmla="*/ 1172 w 1847"/>
              <a:gd name="T75" fmla="*/ 486 h 571"/>
              <a:gd name="T76" fmla="*/ 257 w 1847"/>
              <a:gd name="T77" fmla="*/ 332 h 571"/>
              <a:gd name="T78" fmla="*/ 530 w 1847"/>
              <a:gd name="T79" fmla="*/ 564 h 571"/>
              <a:gd name="T80" fmla="*/ 577 w 1847"/>
              <a:gd name="T81" fmla="*/ 118 h 571"/>
              <a:gd name="T82" fmla="*/ 550 w 1847"/>
              <a:gd name="T83" fmla="*/ 154 h 571"/>
              <a:gd name="T84" fmla="*/ 516 w 1847"/>
              <a:gd name="T85" fmla="*/ 83 h 571"/>
              <a:gd name="T86" fmla="*/ 400 w 1847"/>
              <a:gd name="T87" fmla="*/ 196 h 571"/>
              <a:gd name="T88" fmla="*/ 344 w 1847"/>
              <a:gd name="T89" fmla="*/ 180 h 571"/>
              <a:gd name="T90" fmla="*/ 339 w 1847"/>
              <a:gd name="T91" fmla="*/ 424 h 571"/>
              <a:gd name="T92" fmla="*/ 371 w 1847"/>
              <a:gd name="T93" fmla="*/ 386 h 571"/>
              <a:gd name="T94" fmla="*/ 273 w 1847"/>
              <a:gd name="T95" fmla="*/ 215 h 571"/>
              <a:gd name="T96" fmla="*/ 385 w 1847"/>
              <a:gd name="T97" fmla="*/ 331 h 571"/>
              <a:gd name="T98" fmla="*/ 400 w 1847"/>
              <a:gd name="T99" fmla="*/ 452 h 571"/>
              <a:gd name="T100" fmla="*/ 613 w 1847"/>
              <a:gd name="T101" fmla="*/ 396 h 571"/>
              <a:gd name="T102" fmla="*/ 582 w 1847"/>
              <a:gd name="T103" fmla="*/ 358 h 571"/>
              <a:gd name="T104" fmla="*/ 647 w 1847"/>
              <a:gd name="T105" fmla="*/ 318 h 571"/>
              <a:gd name="T106" fmla="*/ 530 w 1847"/>
              <a:gd name="T107" fmla="*/ 212 h 571"/>
              <a:gd name="T108" fmla="*/ 953 w 1847"/>
              <a:gd name="T109" fmla="*/ 166 h 571"/>
              <a:gd name="T110" fmla="*/ 1011 w 1847"/>
              <a:gd name="T111" fmla="*/ 486 h 571"/>
              <a:gd name="T112" fmla="*/ 1008 w 1847"/>
              <a:gd name="T113" fmla="*/ 494 h 571"/>
              <a:gd name="T114" fmla="*/ 1081 w 1847"/>
              <a:gd name="T115" fmla="*/ 516 h 571"/>
              <a:gd name="T116" fmla="*/ 1090 w 1847"/>
              <a:gd name="T117" fmla="*/ 517 h 571"/>
              <a:gd name="T118" fmla="*/ 1582 w 1847"/>
              <a:gd name="T119" fmla="*/ 500 h 571"/>
              <a:gd name="T120" fmla="*/ 1542 w 1847"/>
              <a:gd name="T121" fmla="*/ 532 h 571"/>
              <a:gd name="T122" fmla="*/ 1042 w 1847"/>
              <a:gd name="T123" fmla="*/ 487 h 571"/>
              <a:gd name="T124" fmla="*/ 1060 w 1847"/>
              <a:gd name="T125" fmla="*/ 530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847" h="571">
                <a:moveTo>
                  <a:pt x="1612" y="467"/>
                </a:moveTo>
                <a:cubicBezTo>
                  <a:pt x="1603" y="467"/>
                  <a:pt x="1603" y="467"/>
                  <a:pt x="1603" y="467"/>
                </a:cubicBezTo>
                <a:cubicBezTo>
                  <a:pt x="1603" y="487"/>
                  <a:pt x="1603" y="487"/>
                  <a:pt x="1603" y="487"/>
                </a:cubicBezTo>
                <a:cubicBezTo>
                  <a:pt x="1594" y="487"/>
                  <a:pt x="1594" y="487"/>
                  <a:pt x="1594" y="487"/>
                </a:cubicBezTo>
                <a:cubicBezTo>
                  <a:pt x="1594" y="494"/>
                  <a:pt x="1594" y="494"/>
                  <a:pt x="1594" y="494"/>
                </a:cubicBezTo>
                <a:cubicBezTo>
                  <a:pt x="1603" y="494"/>
                  <a:pt x="1603" y="494"/>
                  <a:pt x="1603" y="494"/>
                </a:cubicBezTo>
                <a:cubicBezTo>
                  <a:pt x="1603" y="529"/>
                  <a:pt x="1603" y="529"/>
                  <a:pt x="1603" y="529"/>
                </a:cubicBezTo>
                <a:cubicBezTo>
                  <a:pt x="1603" y="542"/>
                  <a:pt x="1608" y="546"/>
                  <a:pt x="1618" y="546"/>
                </a:cubicBezTo>
                <a:cubicBezTo>
                  <a:pt x="1625" y="546"/>
                  <a:pt x="1625" y="546"/>
                  <a:pt x="1625" y="546"/>
                </a:cubicBezTo>
                <a:cubicBezTo>
                  <a:pt x="1625" y="539"/>
                  <a:pt x="1625" y="539"/>
                  <a:pt x="1625" y="539"/>
                </a:cubicBezTo>
                <a:cubicBezTo>
                  <a:pt x="1619" y="539"/>
                  <a:pt x="1619" y="539"/>
                  <a:pt x="1619" y="539"/>
                </a:cubicBezTo>
                <a:cubicBezTo>
                  <a:pt x="1615" y="539"/>
                  <a:pt x="1612" y="537"/>
                  <a:pt x="1612" y="530"/>
                </a:cubicBezTo>
                <a:cubicBezTo>
                  <a:pt x="1612" y="494"/>
                  <a:pt x="1612" y="494"/>
                  <a:pt x="1612" y="494"/>
                </a:cubicBezTo>
                <a:cubicBezTo>
                  <a:pt x="1626" y="494"/>
                  <a:pt x="1626" y="494"/>
                  <a:pt x="1626" y="494"/>
                </a:cubicBezTo>
                <a:cubicBezTo>
                  <a:pt x="1626" y="487"/>
                  <a:pt x="1626" y="487"/>
                  <a:pt x="1626" y="487"/>
                </a:cubicBezTo>
                <a:cubicBezTo>
                  <a:pt x="1612" y="487"/>
                  <a:pt x="1612" y="487"/>
                  <a:pt x="1612" y="487"/>
                </a:cubicBezTo>
                <a:lnTo>
                  <a:pt x="1612" y="467"/>
                </a:lnTo>
                <a:close/>
                <a:moveTo>
                  <a:pt x="381" y="239"/>
                </a:moveTo>
                <a:cubicBezTo>
                  <a:pt x="379" y="237"/>
                  <a:pt x="374" y="237"/>
                  <a:pt x="372" y="239"/>
                </a:cubicBezTo>
                <a:cubicBezTo>
                  <a:pt x="345" y="266"/>
                  <a:pt x="345" y="266"/>
                  <a:pt x="345" y="266"/>
                </a:cubicBezTo>
                <a:cubicBezTo>
                  <a:pt x="344" y="267"/>
                  <a:pt x="343" y="269"/>
                  <a:pt x="343" y="270"/>
                </a:cubicBezTo>
                <a:cubicBezTo>
                  <a:pt x="343" y="272"/>
                  <a:pt x="344" y="274"/>
                  <a:pt x="345" y="275"/>
                </a:cubicBezTo>
                <a:cubicBezTo>
                  <a:pt x="372" y="302"/>
                  <a:pt x="372" y="302"/>
                  <a:pt x="372" y="302"/>
                </a:cubicBezTo>
                <a:cubicBezTo>
                  <a:pt x="373" y="303"/>
                  <a:pt x="375" y="304"/>
                  <a:pt x="376" y="304"/>
                </a:cubicBezTo>
                <a:cubicBezTo>
                  <a:pt x="378" y="304"/>
                  <a:pt x="380" y="303"/>
                  <a:pt x="381" y="302"/>
                </a:cubicBezTo>
                <a:cubicBezTo>
                  <a:pt x="408" y="275"/>
                  <a:pt x="408" y="275"/>
                  <a:pt x="408" y="275"/>
                </a:cubicBezTo>
                <a:cubicBezTo>
                  <a:pt x="409" y="274"/>
                  <a:pt x="410" y="272"/>
                  <a:pt x="410" y="270"/>
                </a:cubicBezTo>
                <a:cubicBezTo>
                  <a:pt x="410" y="269"/>
                  <a:pt x="409" y="267"/>
                  <a:pt x="408" y="266"/>
                </a:cubicBezTo>
                <a:lnTo>
                  <a:pt x="381" y="239"/>
                </a:lnTo>
                <a:close/>
                <a:moveTo>
                  <a:pt x="511" y="270"/>
                </a:moveTo>
                <a:cubicBezTo>
                  <a:pt x="511" y="272"/>
                  <a:pt x="512" y="274"/>
                  <a:pt x="513" y="275"/>
                </a:cubicBezTo>
                <a:cubicBezTo>
                  <a:pt x="540" y="302"/>
                  <a:pt x="540" y="302"/>
                  <a:pt x="540" y="302"/>
                </a:cubicBezTo>
                <a:cubicBezTo>
                  <a:pt x="541" y="303"/>
                  <a:pt x="543" y="304"/>
                  <a:pt x="545" y="304"/>
                </a:cubicBezTo>
                <a:cubicBezTo>
                  <a:pt x="546" y="304"/>
                  <a:pt x="548" y="303"/>
                  <a:pt x="549" y="302"/>
                </a:cubicBezTo>
                <a:cubicBezTo>
                  <a:pt x="576" y="275"/>
                  <a:pt x="576" y="275"/>
                  <a:pt x="576" y="275"/>
                </a:cubicBezTo>
                <a:cubicBezTo>
                  <a:pt x="579" y="273"/>
                  <a:pt x="579" y="268"/>
                  <a:pt x="576" y="266"/>
                </a:cubicBezTo>
                <a:cubicBezTo>
                  <a:pt x="549" y="239"/>
                  <a:pt x="549" y="239"/>
                  <a:pt x="549" y="239"/>
                </a:cubicBezTo>
                <a:cubicBezTo>
                  <a:pt x="548" y="238"/>
                  <a:pt x="546" y="237"/>
                  <a:pt x="545" y="237"/>
                </a:cubicBezTo>
                <a:cubicBezTo>
                  <a:pt x="543" y="237"/>
                  <a:pt x="541" y="238"/>
                  <a:pt x="540" y="239"/>
                </a:cubicBezTo>
                <a:cubicBezTo>
                  <a:pt x="513" y="266"/>
                  <a:pt x="513" y="266"/>
                  <a:pt x="513" y="266"/>
                </a:cubicBezTo>
                <a:cubicBezTo>
                  <a:pt x="512" y="267"/>
                  <a:pt x="511" y="269"/>
                  <a:pt x="511" y="270"/>
                </a:cubicBezTo>
                <a:close/>
                <a:moveTo>
                  <a:pt x="1775" y="546"/>
                </a:moveTo>
                <a:cubicBezTo>
                  <a:pt x="1784" y="546"/>
                  <a:pt x="1784" y="546"/>
                  <a:pt x="1784" y="546"/>
                </a:cubicBezTo>
                <a:cubicBezTo>
                  <a:pt x="1784" y="487"/>
                  <a:pt x="1784" y="487"/>
                  <a:pt x="1784" y="487"/>
                </a:cubicBezTo>
                <a:cubicBezTo>
                  <a:pt x="1775" y="487"/>
                  <a:pt x="1775" y="487"/>
                  <a:pt x="1775" y="487"/>
                </a:cubicBezTo>
                <a:lnTo>
                  <a:pt x="1775" y="546"/>
                </a:lnTo>
                <a:close/>
                <a:moveTo>
                  <a:pt x="465" y="323"/>
                </a:moveTo>
                <a:cubicBezTo>
                  <a:pt x="463" y="320"/>
                  <a:pt x="458" y="320"/>
                  <a:pt x="456" y="323"/>
                </a:cubicBezTo>
                <a:cubicBezTo>
                  <a:pt x="429" y="349"/>
                  <a:pt x="429" y="349"/>
                  <a:pt x="429" y="349"/>
                </a:cubicBezTo>
                <a:cubicBezTo>
                  <a:pt x="428" y="351"/>
                  <a:pt x="427" y="352"/>
                  <a:pt x="427" y="354"/>
                </a:cubicBezTo>
                <a:cubicBezTo>
                  <a:pt x="427" y="356"/>
                  <a:pt x="428" y="358"/>
                  <a:pt x="429" y="359"/>
                </a:cubicBezTo>
                <a:cubicBezTo>
                  <a:pt x="456" y="385"/>
                  <a:pt x="456" y="385"/>
                  <a:pt x="456" y="385"/>
                </a:cubicBezTo>
                <a:cubicBezTo>
                  <a:pt x="457" y="387"/>
                  <a:pt x="459" y="387"/>
                  <a:pt x="460" y="387"/>
                </a:cubicBezTo>
                <a:cubicBezTo>
                  <a:pt x="462" y="387"/>
                  <a:pt x="464" y="387"/>
                  <a:pt x="465" y="385"/>
                </a:cubicBezTo>
                <a:cubicBezTo>
                  <a:pt x="492" y="359"/>
                  <a:pt x="492" y="359"/>
                  <a:pt x="492" y="359"/>
                </a:cubicBezTo>
                <a:cubicBezTo>
                  <a:pt x="494" y="356"/>
                  <a:pt x="494" y="352"/>
                  <a:pt x="492" y="349"/>
                </a:cubicBezTo>
                <a:lnTo>
                  <a:pt x="465" y="323"/>
                </a:lnTo>
                <a:close/>
                <a:moveTo>
                  <a:pt x="1663" y="486"/>
                </a:moveTo>
                <a:cubicBezTo>
                  <a:pt x="1645" y="486"/>
                  <a:pt x="1633" y="498"/>
                  <a:pt x="1633" y="517"/>
                </a:cubicBezTo>
                <a:cubicBezTo>
                  <a:pt x="1633" y="535"/>
                  <a:pt x="1645" y="548"/>
                  <a:pt x="1663" y="548"/>
                </a:cubicBezTo>
                <a:cubicBezTo>
                  <a:pt x="1681" y="548"/>
                  <a:pt x="1693" y="535"/>
                  <a:pt x="1693" y="516"/>
                </a:cubicBezTo>
                <a:cubicBezTo>
                  <a:pt x="1693" y="498"/>
                  <a:pt x="1681" y="486"/>
                  <a:pt x="1663" y="486"/>
                </a:cubicBezTo>
                <a:close/>
                <a:moveTo>
                  <a:pt x="1663" y="540"/>
                </a:moveTo>
                <a:cubicBezTo>
                  <a:pt x="1652" y="540"/>
                  <a:pt x="1643" y="531"/>
                  <a:pt x="1643" y="517"/>
                </a:cubicBezTo>
                <a:cubicBezTo>
                  <a:pt x="1643" y="501"/>
                  <a:pt x="1652" y="493"/>
                  <a:pt x="1663" y="493"/>
                </a:cubicBezTo>
                <a:cubicBezTo>
                  <a:pt x="1675" y="493"/>
                  <a:pt x="1683" y="501"/>
                  <a:pt x="1683" y="517"/>
                </a:cubicBezTo>
                <a:cubicBezTo>
                  <a:pt x="1683" y="531"/>
                  <a:pt x="1675" y="540"/>
                  <a:pt x="1663" y="540"/>
                </a:cubicBezTo>
                <a:close/>
                <a:moveTo>
                  <a:pt x="1471" y="546"/>
                </a:moveTo>
                <a:cubicBezTo>
                  <a:pt x="1529" y="546"/>
                  <a:pt x="1529" y="546"/>
                  <a:pt x="1529" y="546"/>
                </a:cubicBezTo>
                <a:cubicBezTo>
                  <a:pt x="1529" y="537"/>
                  <a:pt x="1529" y="537"/>
                  <a:pt x="1529" y="537"/>
                </a:cubicBezTo>
                <a:cubicBezTo>
                  <a:pt x="1481" y="537"/>
                  <a:pt x="1481" y="537"/>
                  <a:pt x="1481" y="537"/>
                </a:cubicBezTo>
                <a:cubicBezTo>
                  <a:pt x="1481" y="507"/>
                  <a:pt x="1481" y="507"/>
                  <a:pt x="1481" y="507"/>
                </a:cubicBezTo>
                <a:cubicBezTo>
                  <a:pt x="1525" y="507"/>
                  <a:pt x="1525" y="507"/>
                  <a:pt x="1525" y="507"/>
                </a:cubicBezTo>
                <a:cubicBezTo>
                  <a:pt x="1525" y="499"/>
                  <a:pt x="1525" y="499"/>
                  <a:pt x="1525" y="499"/>
                </a:cubicBezTo>
                <a:cubicBezTo>
                  <a:pt x="1481" y="499"/>
                  <a:pt x="1481" y="499"/>
                  <a:pt x="1481" y="499"/>
                </a:cubicBezTo>
                <a:cubicBezTo>
                  <a:pt x="1481" y="471"/>
                  <a:pt x="1481" y="471"/>
                  <a:pt x="1481" y="471"/>
                </a:cubicBezTo>
                <a:cubicBezTo>
                  <a:pt x="1529" y="471"/>
                  <a:pt x="1529" y="471"/>
                  <a:pt x="1529" y="471"/>
                </a:cubicBezTo>
                <a:cubicBezTo>
                  <a:pt x="1529" y="462"/>
                  <a:pt x="1529" y="462"/>
                  <a:pt x="1529" y="462"/>
                </a:cubicBezTo>
                <a:cubicBezTo>
                  <a:pt x="1471" y="462"/>
                  <a:pt x="1471" y="462"/>
                  <a:pt x="1471" y="462"/>
                </a:cubicBezTo>
                <a:lnTo>
                  <a:pt x="1471" y="546"/>
                </a:lnTo>
                <a:close/>
                <a:moveTo>
                  <a:pt x="105" y="275"/>
                </a:moveTo>
                <a:cubicBezTo>
                  <a:pt x="95" y="265"/>
                  <a:pt x="79" y="265"/>
                  <a:pt x="69" y="275"/>
                </a:cubicBezTo>
                <a:cubicBezTo>
                  <a:pt x="8" y="337"/>
                  <a:pt x="8" y="337"/>
                  <a:pt x="8" y="337"/>
                </a:cubicBezTo>
                <a:cubicBezTo>
                  <a:pt x="3" y="342"/>
                  <a:pt x="0" y="348"/>
                  <a:pt x="0" y="355"/>
                </a:cubicBezTo>
                <a:cubicBezTo>
                  <a:pt x="0" y="361"/>
                  <a:pt x="3" y="368"/>
                  <a:pt x="8" y="372"/>
                </a:cubicBezTo>
                <a:cubicBezTo>
                  <a:pt x="52" y="416"/>
                  <a:pt x="52" y="416"/>
                  <a:pt x="52" y="416"/>
                </a:cubicBezTo>
                <a:cubicBezTo>
                  <a:pt x="34" y="433"/>
                  <a:pt x="34" y="433"/>
                  <a:pt x="34" y="433"/>
                </a:cubicBezTo>
                <a:cubicBezTo>
                  <a:pt x="25" y="443"/>
                  <a:pt x="25" y="459"/>
                  <a:pt x="34" y="469"/>
                </a:cubicBezTo>
                <a:cubicBezTo>
                  <a:pt x="39" y="474"/>
                  <a:pt x="46" y="476"/>
                  <a:pt x="52" y="476"/>
                </a:cubicBezTo>
                <a:cubicBezTo>
                  <a:pt x="59" y="476"/>
                  <a:pt x="65" y="474"/>
                  <a:pt x="70" y="469"/>
                </a:cubicBezTo>
                <a:cubicBezTo>
                  <a:pt x="105" y="434"/>
                  <a:pt x="105" y="434"/>
                  <a:pt x="105" y="434"/>
                </a:cubicBezTo>
                <a:cubicBezTo>
                  <a:pt x="105" y="434"/>
                  <a:pt x="105" y="434"/>
                  <a:pt x="105" y="434"/>
                </a:cubicBezTo>
                <a:cubicBezTo>
                  <a:pt x="166" y="372"/>
                  <a:pt x="166" y="372"/>
                  <a:pt x="166" y="372"/>
                </a:cubicBezTo>
                <a:cubicBezTo>
                  <a:pt x="171" y="368"/>
                  <a:pt x="174" y="361"/>
                  <a:pt x="174" y="355"/>
                </a:cubicBezTo>
                <a:cubicBezTo>
                  <a:pt x="174" y="348"/>
                  <a:pt x="171" y="342"/>
                  <a:pt x="166" y="337"/>
                </a:cubicBezTo>
                <a:lnTo>
                  <a:pt x="105" y="275"/>
                </a:lnTo>
                <a:close/>
                <a:moveTo>
                  <a:pt x="118" y="359"/>
                </a:moveTo>
                <a:cubicBezTo>
                  <a:pt x="92" y="385"/>
                  <a:pt x="92" y="385"/>
                  <a:pt x="92" y="385"/>
                </a:cubicBezTo>
                <a:cubicBezTo>
                  <a:pt x="91" y="386"/>
                  <a:pt x="89" y="387"/>
                  <a:pt x="87" y="387"/>
                </a:cubicBezTo>
                <a:cubicBezTo>
                  <a:pt x="85" y="387"/>
                  <a:pt x="84" y="386"/>
                  <a:pt x="82" y="385"/>
                </a:cubicBezTo>
                <a:cubicBezTo>
                  <a:pt x="56" y="359"/>
                  <a:pt x="56" y="359"/>
                  <a:pt x="56" y="359"/>
                </a:cubicBezTo>
                <a:cubicBezTo>
                  <a:pt x="55" y="357"/>
                  <a:pt x="54" y="356"/>
                  <a:pt x="54" y="354"/>
                </a:cubicBezTo>
                <a:cubicBezTo>
                  <a:pt x="54" y="352"/>
                  <a:pt x="55" y="350"/>
                  <a:pt x="56" y="349"/>
                </a:cubicBezTo>
                <a:cubicBezTo>
                  <a:pt x="82" y="322"/>
                  <a:pt x="82" y="322"/>
                  <a:pt x="82" y="322"/>
                </a:cubicBezTo>
                <a:cubicBezTo>
                  <a:pt x="85" y="320"/>
                  <a:pt x="89" y="320"/>
                  <a:pt x="92" y="322"/>
                </a:cubicBezTo>
                <a:cubicBezTo>
                  <a:pt x="118" y="349"/>
                  <a:pt x="118" y="349"/>
                  <a:pt x="118" y="349"/>
                </a:cubicBezTo>
                <a:cubicBezTo>
                  <a:pt x="121" y="352"/>
                  <a:pt x="121" y="356"/>
                  <a:pt x="118" y="359"/>
                </a:cubicBezTo>
                <a:close/>
                <a:moveTo>
                  <a:pt x="69" y="232"/>
                </a:moveTo>
                <a:cubicBezTo>
                  <a:pt x="74" y="237"/>
                  <a:pt x="81" y="239"/>
                  <a:pt x="87" y="239"/>
                </a:cubicBezTo>
                <a:cubicBezTo>
                  <a:pt x="94" y="239"/>
                  <a:pt x="100" y="237"/>
                  <a:pt x="105" y="232"/>
                </a:cubicBezTo>
                <a:cubicBezTo>
                  <a:pt x="134" y="202"/>
                  <a:pt x="134" y="202"/>
                  <a:pt x="134" y="202"/>
                </a:cubicBezTo>
                <a:cubicBezTo>
                  <a:pt x="139" y="198"/>
                  <a:pt x="142" y="191"/>
                  <a:pt x="142" y="184"/>
                </a:cubicBezTo>
                <a:cubicBezTo>
                  <a:pt x="142" y="178"/>
                  <a:pt x="139" y="171"/>
                  <a:pt x="134" y="167"/>
                </a:cubicBezTo>
                <a:cubicBezTo>
                  <a:pt x="105" y="137"/>
                  <a:pt x="105" y="137"/>
                  <a:pt x="105" y="137"/>
                </a:cubicBezTo>
                <a:cubicBezTo>
                  <a:pt x="100" y="133"/>
                  <a:pt x="94" y="130"/>
                  <a:pt x="87" y="130"/>
                </a:cubicBezTo>
                <a:cubicBezTo>
                  <a:pt x="80" y="130"/>
                  <a:pt x="74" y="133"/>
                  <a:pt x="69" y="13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35" y="171"/>
                  <a:pt x="33" y="178"/>
                  <a:pt x="33" y="184"/>
                </a:cubicBezTo>
                <a:cubicBezTo>
                  <a:pt x="33" y="191"/>
                  <a:pt x="35" y="198"/>
                  <a:pt x="40" y="202"/>
                </a:cubicBezTo>
                <a:lnTo>
                  <a:pt x="69" y="232"/>
                </a:lnTo>
                <a:close/>
                <a:moveTo>
                  <a:pt x="1847" y="281"/>
                </a:moveTo>
                <a:cubicBezTo>
                  <a:pt x="1847" y="200"/>
                  <a:pt x="1771" y="186"/>
                  <a:pt x="1709" y="170"/>
                </a:cubicBezTo>
                <a:cubicBezTo>
                  <a:pt x="1659" y="158"/>
                  <a:pt x="1610" y="147"/>
                  <a:pt x="1610" y="103"/>
                </a:cubicBezTo>
                <a:cubicBezTo>
                  <a:pt x="1610" y="69"/>
                  <a:pt x="1644" y="39"/>
                  <a:pt x="1700" y="39"/>
                </a:cubicBezTo>
                <a:cubicBezTo>
                  <a:pt x="1754" y="39"/>
                  <a:pt x="1796" y="57"/>
                  <a:pt x="1822" y="81"/>
                </a:cubicBezTo>
                <a:cubicBezTo>
                  <a:pt x="1833" y="81"/>
                  <a:pt x="1833" y="81"/>
                  <a:pt x="1833" y="81"/>
                </a:cubicBezTo>
                <a:cubicBezTo>
                  <a:pt x="1833" y="41"/>
                  <a:pt x="1833" y="41"/>
                  <a:pt x="1833" y="41"/>
                </a:cubicBezTo>
                <a:cubicBezTo>
                  <a:pt x="1812" y="21"/>
                  <a:pt x="1764" y="0"/>
                  <a:pt x="1710" y="0"/>
                </a:cubicBezTo>
                <a:cubicBezTo>
                  <a:pt x="1619" y="0"/>
                  <a:pt x="1565" y="46"/>
                  <a:pt x="1565" y="104"/>
                </a:cubicBezTo>
                <a:cubicBezTo>
                  <a:pt x="1565" y="183"/>
                  <a:pt x="1641" y="196"/>
                  <a:pt x="1703" y="211"/>
                </a:cubicBezTo>
                <a:cubicBezTo>
                  <a:pt x="1754" y="223"/>
                  <a:pt x="1803" y="236"/>
                  <a:pt x="1803" y="280"/>
                </a:cubicBezTo>
                <a:cubicBezTo>
                  <a:pt x="1803" y="307"/>
                  <a:pt x="1772" y="341"/>
                  <a:pt x="1712" y="341"/>
                </a:cubicBezTo>
                <a:cubicBezTo>
                  <a:pt x="1665" y="341"/>
                  <a:pt x="1606" y="315"/>
                  <a:pt x="1572" y="279"/>
                </a:cubicBezTo>
                <a:cubicBezTo>
                  <a:pt x="1561" y="279"/>
                  <a:pt x="1561" y="279"/>
                  <a:pt x="1561" y="279"/>
                </a:cubicBezTo>
                <a:cubicBezTo>
                  <a:pt x="1561" y="331"/>
                  <a:pt x="1561" y="331"/>
                  <a:pt x="1561" y="331"/>
                </a:cubicBezTo>
                <a:cubicBezTo>
                  <a:pt x="1606" y="365"/>
                  <a:pt x="1652" y="380"/>
                  <a:pt x="1712" y="380"/>
                </a:cubicBezTo>
                <a:cubicBezTo>
                  <a:pt x="1797" y="380"/>
                  <a:pt x="1847" y="334"/>
                  <a:pt x="1847" y="281"/>
                </a:cubicBezTo>
                <a:close/>
                <a:moveTo>
                  <a:pt x="1821" y="486"/>
                </a:moveTo>
                <a:cubicBezTo>
                  <a:pt x="1812" y="486"/>
                  <a:pt x="1805" y="489"/>
                  <a:pt x="1800" y="493"/>
                </a:cubicBezTo>
                <a:cubicBezTo>
                  <a:pt x="1800" y="502"/>
                  <a:pt x="1800" y="502"/>
                  <a:pt x="1800" y="502"/>
                </a:cubicBezTo>
                <a:cubicBezTo>
                  <a:pt x="1802" y="502"/>
                  <a:pt x="1802" y="502"/>
                  <a:pt x="1802" y="502"/>
                </a:cubicBezTo>
                <a:cubicBezTo>
                  <a:pt x="1807" y="497"/>
                  <a:pt x="1812" y="494"/>
                  <a:pt x="1821" y="494"/>
                </a:cubicBezTo>
                <a:cubicBezTo>
                  <a:pt x="1829" y="494"/>
                  <a:pt x="1835" y="499"/>
                  <a:pt x="1837" y="505"/>
                </a:cubicBezTo>
                <a:cubicBezTo>
                  <a:pt x="1836" y="507"/>
                  <a:pt x="1836" y="507"/>
                  <a:pt x="1836" y="507"/>
                </a:cubicBezTo>
                <a:cubicBezTo>
                  <a:pt x="1832" y="507"/>
                  <a:pt x="1823" y="509"/>
                  <a:pt x="1819" y="510"/>
                </a:cubicBezTo>
                <a:cubicBezTo>
                  <a:pt x="1805" y="513"/>
                  <a:pt x="1796" y="518"/>
                  <a:pt x="1796" y="530"/>
                </a:cubicBezTo>
                <a:cubicBezTo>
                  <a:pt x="1796" y="540"/>
                  <a:pt x="1804" y="548"/>
                  <a:pt x="1816" y="548"/>
                </a:cubicBezTo>
                <a:cubicBezTo>
                  <a:pt x="1824" y="548"/>
                  <a:pt x="1831" y="545"/>
                  <a:pt x="1836" y="539"/>
                </a:cubicBezTo>
                <a:cubicBezTo>
                  <a:pt x="1837" y="539"/>
                  <a:pt x="1837" y="539"/>
                  <a:pt x="1837" y="539"/>
                </a:cubicBezTo>
                <a:cubicBezTo>
                  <a:pt x="1837" y="546"/>
                  <a:pt x="1837" y="546"/>
                  <a:pt x="1837" y="546"/>
                </a:cubicBezTo>
                <a:cubicBezTo>
                  <a:pt x="1846" y="546"/>
                  <a:pt x="1846" y="546"/>
                  <a:pt x="1846" y="546"/>
                </a:cubicBezTo>
                <a:cubicBezTo>
                  <a:pt x="1846" y="533"/>
                  <a:pt x="1846" y="522"/>
                  <a:pt x="1846" y="509"/>
                </a:cubicBezTo>
                <a:cubicBezTo>
                  <a:pt x="1846" y="495"/>
                  <a:pt x="1837" y="486"/>
                  <a:pt x="1821" y="486"/>
                </a:cubicBezTo>
                <a:close/>
                <a:moveTo>
                  <a:pt x="1837" y="528"/>
                </a:moveTo>
                <a:cubicBezTo>
                  <a:pt x="1837" y="527"/>
                  <a:pt x="1837" y="527"/>
                  <a:pt x="1837" y="527"/>
                </a:cubicBezTo>
                <a:cubicBezTo>
                  <a:pt x="1837" y="536"/>
                  <a:pt x="1826" y="539"/>
                  <a:pt x="1820" y="539"/>
                </a:cubicBezTo>
                <a:cubicBezTo>
                  <a:pt x="1811" y="539"/>
                  <a:pt x="1805" y="536"/>
                  <a:pt x="1805" y="530"/>
                </a:cubicBezTo>
                <a:cubicBezTo>
                  <a:pt x="1805" y="523"/>
                  <a:pt x="1810" y="520"/>
                  <a:pt x="1822" y="518"/>
                </a:cubicBezTo>
                <a:cubicBezTo>
                  <a:pt x="1825" y="517"/>
                  <a:pt x="1832" y="516"/>
                  <a:pt x="1837" y="515"/>
                </a:cubicBezTo>
                <a:lnTo>
                  <a:pt x="1837" y="528"/>
                </a:lnTo>
                <a:close/>
                <a:moveTo>
                  <a:pt x="1775" y="472"/>
                </a:moveTo>
                <a:cubicBezTo>
                  <a:pt x="1784" y="472"/>
                  <a:pt x="1784" y="472"/>
                  <a:pt x="1784" y="472"/>
                </a:cubicBezTo>
                <a:cubicBezTo>
                  <a:pt x="1784" y="460"/>
                  <a:pt x="1784" y="460"/>
                  <a:pt x="1784" y="460"/>
                </a:cubicBezTo>
                <a:cubicBezTo>
                  <a:pt x="1775" y="460"/>
                  <a:pt x="1775" y="460"/>
                  <a:pt x="1775" y="460"/>
                </a:cubicBezTo>
                <a:lnTo>
                  <a:pt x="1775" y="472"/>
                </a:lnTo>
                <a:close/>
                <a:moveTo>
                  <a:pt x="456" y="217"/>
                </a:moveTo>
                <a:cubicBezTo>
                  <a:pt x="457" y="218"/>
                  <a:pt x="459" y="219"/>
                  <a:pt x="460" y="219"/>
                </a:cubicBezTo>
                <a:cubicBezTo>
                  <a:pt x="462" y="219"/>
                  <a:pt x="464" y="218"/>
                  <a:pt x="465" y="217"/>
                </a:cubicBezTo>
                <a:cubicBezTo>
                  <a:pt x="492" y="191"/>
                  <a:pt x="492" y="191"/>
                  <a:pt x="492" y="191"/>
                </a:cubicBezTo>
                <a:cubicBezTo>
                  <a:pt x="494" y="188"/>
                  <a:pt x="494" y="184"/>
                  <a:pt x="492" y="181"/>
                </a:cubicBezTo>
                <a:cubicBezTo>
                  <a:pt x="465" y="155"/>
                  <a:pt x="465" y="155"/>
                  <a:pt x="465" y="155"/>
                </a:cubicBezTo>
                <a:cubicBezTo>
                  <a:pt x="464" y="153"/>
                  <a:pt x="462" y="153"/>
                  <a:pt x="460" y="153"/>
                </a:cubicBezTo>
                <a:cubicBezTo>
                  <a:pt x="459" y="153"/>
                  <a:pt x="457" y="153"/>
                  <a:pt x="456" y="155"/>
                </a:cubicBezTo>
                <a:cubicBezTo>
                  <a:pt x="429" y="181"/>
                  <a:pt x="429" y="181"/>
                  <a:pt x="429" y="181"/>
                </a:cubicBezTo>
                <a:cubicBezTo>
                  <a:pt x="428" y="182"/>
                  <a:pt x="427" y="184"/>
                  <a:pt x="427" y="186"/>
                </a:cubicBezTo>
                <a:cubicBezTo>
                  <a:pt x="427" y="188"/>
                  <a:pt x="428" y="189"/>
                  <a:pt x="429" y="191"/>
                </a:cubicBezTo>
                <a:lnTo>
                  <a:pt x="456" y="217"/>
                </a:lnTo>
                <a:close/>
                <a:moveTo>
                  <a:pt x="1737" y="486"/>
                </a:moveTo>
                <a:cubicBezTo>
                  <a:pt x="1729" y="486"/>
                  <a:pt x="1721" y="489"/>
                  <a:pt x="1717" y="497"/>
                </a:cubicBezTo>
                <a:cubicBezTo>
                  <a:pt x="1715" y="497"/>
                  <a:pt x="1715" y="497"/>
                  <a:pt x="1715" y="497"/>
                </a:cubicBezTo>
                <a:cubicBezTo>
                  <a:pt x="1715" y="487"/>
                  <a:pt x="1715" y="487"/>
                  <a:pt x="1715" y="487"/>
                </a:cubicBezTo>
                <a:cubicBezTo>
                  <a:pt x="1707" y="487"/>
                  <a:pt x="1707" y="487"/>
                  <a:pt x="1707" y="487"/>
                </a:cubicBezTo>
                <a:cubicBezTo>
                  <a:pt x="1707" y="546"/>
                  <a:pt x="1707" y="546"/>
                  <a:pt x="1707" y="546"/>
                </a:cubicBezTo>
                <a:cubicBezTo>
                  <a:pt x="1716" y="546"/>
                  <a:pt x="1716" y="546"/>
                  <a:pt x="1716" y="546"/>
                </a:cubicBezTo>
                <a:cubicBezTo>
                  <a:pt x="1716" y="508"/>
                  <a:pt x="1716" y="508"/>
                  <a:pt x="1716" y="508"/>
                </a:cubicBezTo>
                <a:cubicBezTo>
                  <a:pt x="1716" y="500"/>
                  <a:pt x="1727" y="494"/>
                  <a:pt x="1734" y="494"/>
                </a:cubicBezTo>
                <a:cubicBezTo>
                  <a:pt x="1743" y="494"/>
                  <a:pt x="1750" y="499"/>
                  <a:pt x="1750" y="509"/>
                </a:cubicBezTo>
                <a:cubicBezTo>
                  <a:pt x="1750" y="546"/>
                  <a:pt x="1750" y="546"/>
                  <a:pt x="1750" y="546"/>
                </a:cubicBezTo>
                <a:cubicBezTo>
                  <a:pt x="1759" y="546"/>
                  <a:pt x="1759" y="546"/>
                  <a:pt x="1759" y="546"/>
                </a:cubicBezTo>
                <a:cubicBezTo>
                  <a:pt x="1759" y="508"/>
                  <a:pt x="1759" y="508"/>
                  <a:pt x="1759" y="508"/>
                </a:cubicBezTo>
                <a:cubicBezTo>
                  <a:pt x="1759" y="493"/>
                  <a:pt x="1750" y="486"/>
                  <a:pt x="1737" y="486"/>
                </a:cubicBezTo>
                <a:close/>
                <a:moveTo>
                  <a:pt x="1270" y="497"/>
                </a:moveTo>
                <a:cubicBezTo>
                  <a:pt x="1268" y="497"/>
                  <a:pt x="1268" y="497"/>
                  <a:pt x="1268" y="497"/>
                </a:cubicBezTo>
                <a:cubicBezTo>
                  <a:pt x="1268" y="487"/>
                  <a:pt x="1268" y="487"/>
                  <a:pt x="1268" y="487"/>
                </a:cubicBezTo>
                <a:cubicBezTo>
                  <a:pt x="1259" y="487"/>
                  <a:pt x="1259" y="487"/>
                  <a:pt x="1259" y="487"/>
                </a:cubicBezTo>
                <a:cubicBezTo>
                  <a:pt x="1259" y="546"/>
                  <a:pt x="1259" y="546"/>
                  <a:pt x="1259" y="546"/>
                </a:cubicBezTo>
                <a:cubicBezTo>
                  <a:pt x="1269" y="546"/>
                  <a:pt x="1269" y="546"/>
                  <a:pt x="1269" y="546"/>
                </a:cubicBezTo>
                <a:cubicBezTo>
                  <a:pt x="1269" y="512"/>
                  <a:pt x="1269" y="512"/>
                  <a:pt x="1269" y="512"/>
                </a:cubicBezTo>
                <a:cubicBezTo>
                  <a:pt x="1269" y="502"/>
                  <a:pt x="1276" y="495"/>
                  <a:pt x="1283" y="495"/>
                </a:cubicBezTo>
                <a:cubicBezTo>
                  <a:pt x="1291" y="495"/>
                  <a:pt x="1291" y="495"/>
                  <a:pt x="1291" y="495"/>
                </a:cubicBezTo>
                <a:cubicBezTo>
                  <a:pt x="1291" y="486"/>
                  <a:pt x="1291" y="486"/>
                  <a:pt x="1291" y="486"/>
                </a:cubicBezTo>
                <a:cubicBezTo>
                  <a:pt x="1283" y="486"/>
                  <a:pt x="1283" y="486"/>
                  <a:pt x="1283" y="486"/>
                </a:cubicBezTo>
                <a:cubicBezTo>
                  <a:pt x="1276" y="486"/>
                  <a:pt x="1272" y="490"/>
                  <a:pt x="1270" y="497"/>
                </a:cubicBezTo>
                <a:close/>
                <a:moveTo>
                  <a:pt x="1302" y="546"/>
                </a:moveTo>
                <a:cubicBezTo>
                  <a:pt x="1311" y="546"/>
                  <a:pt x="1311" y="546"/>
                  <a:pt x="1311" y="546"/>
                </a:cubicBezTo>
                <a:cubicBezTo>
                  <a:pt x="1311" y="487"/>
                  <a:pt x="1311" y="487"/>
                  <a:pt x="1311" y="487"/>
                </a:cubicBezTo>
                <a:cubicBezTo>
                  <a:pt x="1302" y="487"/>
                  <a:pt x="1302" y="487"/>
                  <a:pt x="1302" y="487"/>
                </a:cubicBezTo>
                <a:lnTo>
                  <a:pt x="1302" y="546"/>
                </a:lnTo>
                <a:close/>
                <a:moveTo>
                  <a:pt x="1330" y="5"/>
                </a:moveTo>
                <a:cubicBezTo>
                  <a:pt x="1196" y="361"/>
                  <a:pt x="1196" y="361"/>
                  <a:pt x="1196" y="361"/>
                </a:cubicBezTo>
                <a:cubicBezTo>
                  <a:pt x="1196" y="373"/>
                  <a:pt x="1196" y="373"/>
                  <a:pt x="1196" y="373"/>
                </a:cubicBezTo>
                <a:cubicBezTo>
                  <a:pt x="1235" y="373"/>
                  <a:pt x="1235" y="373"/>
                  <a:pt x="1235" y="373"/>
                </a:cubicBezTo>
                <a:cubicBezTo>
                  <a:pt x="1284" y="242"/>
                  <a:pt x="1284" y="242"/>
                  <a:pt x="1284" y="242"/>
                </a:cubicBezTo>
                <a:cubicBezTo>
                  <a:pt x="1442" y="242"/>
                  <a:pt x="1442" y="242"/>
                  <a:pt x="1442" y="242"/>
                </a:cubicBezTo>
                <a:cubicBezTo>
                  <a:pt x="1493" y="373"/>
                  <a:pt x="1493" y="373"/>
                  <a:pt x="1493" y="373"/>
                </a:cubicBezTo>
                <a:cubicBezTo>
                  <a:pt x="1536" y="373"/>
                  <a:pt x="1536" y="373"/>
                  <a:pt x="1536" y="373"/>
                </a:cubicBezTo>
                <a:cubicBezTo>
                  <a:pt x="1536" y="361"/>
                  <a:pt x="1536" y="361"/>
                  <a:pt x="1536" y="361"/>
                </a:cubicBezTo>
                <a:cubicBezTo>
                  <a:pt x="1398" y="5"/>
                  <a:pt x="1398" y="5"/>
                  <a:pt x="1398" y="5"/>
                </a:cubicBezTo>
                <a:lnTo>
                  <a:pt x="1330" y="5"/>
                </a:lnTo>
                <a:close/>
                <a:moveTo>
                  <a:pt x="1298" y="205"/>
                </a:moveTo>
                <a:cubicBezTo>
                  <a:pt x="1353" y="58"/>
                  <a:pt x="1353" y="58"/>
                  <a:pt x="1353" y="58"/>
                </a:cubicBezTo>
                <a:cubicBezTo>
                  <a:pt x="1361" y="35"/>
                  <a:pt x="1361" y="35"/>
                  <a:pt x="1361" y="35"/>
                </a:cubicBezTo>
                <a:cubicBezTo>
                  <a:pt x="1363" y="35"/>
                  <a:pt x="1363" y="35"/>
                  <a:pt x="1363" y="35"/>
                </a:cubicBezTo>
                <a:cubicBezTo>
                  <a:pt x="1371" y="58"/>
                  <a:pt x="1371" y="58"/>
                  <a:pt x="1371" y="58"/>
                </a:cubicBezTo>
                <a:cubicBezTo>
                  <a:pt x="1427" y="205"/>
                  <a:pt x="1427" y="205"/>
                  <a:pt x="1427" y="205"/>
                </a:cubicBezTo>
                <a:lnTo>
                  <a:pt x="1298" y="205"/>
                </a:lnTo>
                <a:close/>
                <a:moveTo>
                  <a:pt x="1217" y="486"/>
                </a:moveTo>
                <a:cubicBezTo>
                  <a:pt x="1210" y="486"/>
                  <a:pt x="1203" y="489"/>
                  <a:pt x="1200" y="494"/>
                </a:cubicBezTo>
                <a:cubicBezTo>
                  <a:pt x="1199" y="494"/>
                  <a:pt x="1199" y="494"/>
                  <a:pt x="1199" y="494"/>
                </a:cubicBezTo>
                <a:cubicBezTo>
                  <a:pt x="1199" y="487"/>
                  <a:pt x="1199" y="487"/>
                  <a:pt x="1199" y="487"/>
                </a:cubicBezTo>
                <a:cubicBezTo>
                  <a:pt x="1189" y="487"/>
                  <a:pt x="1189" y="487"/>
                  <a:pt x="1189" y="487"/>
                </a:cubicBezTo>
                <a:cubicBezTo>
                  <a:pt x="1189" y="571"/>
                  <a:pt x="1189" y="571"/>
                  <a:pt x="1189" y="571"/>
                </a:cubicBezTo>
                <a:cubicBezTo>
                  <a:pt x="1198" y="571"/>
                  <a:pt x="1198" y="571"/>
                  <a:pt x="1198" y="571"/>
                </a:cubicBezTo>
                <a:cubicBezTo>
                  <a:pt x="1198" y="538"/>
                  <a:pt x="1198" y="538"/>
                  <a:pt x="1198" y="538"/>
                </a:cubicBezTo>
                <a:cubicBezTo>
                  <a:pt x="1200" y="538"/>
                  <a:pt x="1200" y="538"/>
                  <a:pt x="1200" y="538"/>
                </a:cubicBezTo>
                <a:cubicBezTo>
                  <a:pt x="1202" y="544"/>
                  <a:pt x="1211" y="547"/>
                  <a:pt x="1217" y="547"/>
                </a:cubicBezTo>
                <a:cubicBezTo>
                  <a:pt x="1233" y="547"/>
                  <a:pt x="1246" y="535"/>
                  <a:pt x="1246" y="515"/>
                </a:cubicBezTo>
                <a:cubicBezTo>
                  <a:pt x="1246" y="497"/>
                  <a:pt x="1235" y="486"/>
                  <a:pt x="1217" y="486"/>
                </a:cubicBezTo>
                <a:close/>
                <a:moveTo>
                  <a:pt x="1216" y="539"/>
                </a:moveTo>
                <a:cubicBezTo>
                  <a:pt x="1207" y="539"/>
                  <a:pt x="1199" y="534"/>
                  <a:pt x="1198" y="527"/>
                </a:cubicBezTo>
                <a:cubicBezTo>
                  <a:pt x="1198" y="510"/>
                  <a:pt x="1198" y="510"/>
                  <a:pt x="1198" y="510"/>
                </a:cubicBezTo>
                <a:cubicBezTo>
                  <a:pt x="1199" y="500"/>
                  <a:pt x="1207" y="494"/>
                  <a:pt x="1216" y="494"/>
                </a:cubicBezTo>
                <a:cubicBezTo>
                  <a:pt x="1228" y="494"/>
                  <a:pt x="1237" y="502"/>
                  <a:pt x="1237" y="516"/>
                </a:cubicBezTo>
                <a:cubicBezTo>
                  <a:pt x="1237" y="531"/>
                  <a:pt x="1227" y="539"/>
                  <a:pt x="1216" y="539"/>
                </a:cubicBezTo>
                <a:close/>
                <a:moveTo>
                  <a:pt x="1302" y="472"/>
                </a:moveTo>
                <a:cubicBezTo>
                  <a:pt x="1311" y="472"/>
                  <a:pt x="1311" y="472"/>
                  <a:pt x="1311" y="472"/>
                </a:cubicBezTo>
                <a:cubicBezTo>
                  <a:pt x="1311" y="460"/>
                  <a:pt x="1311" y="460"/>
                  <a:pt x="1311" y="460"/>
                </a:cubicBezTo>
                <a:cubicBezTo>
                  <a:pt x="1302" y="460"/>
                  <a:pt x="1302" y="460"/>
                  <a:pt x="1302" y="460"/>
                </a:cubicBezTo>
                <a:lnTo>
                  <a:pt x="1302" y="472"/>
                </a:lnTo>
                <a:close/>
                <a:moveTo>
                  <a:pt x="1436" y="517"/>
                </a:moveTo>
                <a:cubicBezTo>
                  <a:pt x="1436" y="499"/>
                  <a:pt x="1428" y="486"/>
                  <a:pt x="1408" y="486"/>
                </a:cubicBezTo>
                <a:cubicBezTo>
                  <a:pt x="1390" y="486"/>
                  <a:pt x="1380" y="499"/>
                  <a:pt x="1380" y="516"/>
                </a:cubicBezTo>
                <a:cubicBezTo>
                  <a:pt x="1380" y="537"/>
                  <a:pt x="1391" y="548"/>
                  <a:pt x="1412" y="548"/>
                </a:cubicBezTo>
                <a:cubicBezTo>
                  <a:pt x="1418" y="548"/>
                  <a:pt x="1427" y="546"/>
                  <a:pt x="1433" y="540"/>
                </a:cubicBezTo>
                <a:cubicBezTo>
                  <a:pt x="1433" y="533"/>
                  <a:pt x="1433" y="533"/>
                  <a:pt x="1433" y="533"/>
                </a:cubicBezTo>
                <a:cubicBezTo>
                  <a:pt x="1431" y="533"/>
                  <a:pt x="1431" y="533"/>
                  <a:pt x="1431" y="533"/>
                </a:cubicBezTo>
                <a:cubicBezTo>
                  <a:pt x="1425" y="537"/>
                  <a:pt x="1418" y="539"/>
                  <a:pt x="1412" y="539"/>
                </a:cubicBezTo>
                <a:cubicBezTo>
                  <a:pt x="1401" y="539"/>
                  <a:pt x="1395" y="535"/>
                  <a:pt x="1391" y="527"/>
                </a:cubicBezTo>
                <a:cubicBezTo>
                  <a:pt x="1390" y="525"/>
                  <a:pt x="1390" y="522"/>
                  <a:pt x="1390" y="518"/>
                </a:cubicBezTo>
                <a:cubicBezTo>
                  <a:pt x="1390" y="517"/>
                  <a:pt x="1390" y="517"/>
                  <a:pt x="1390" y="517"/>
                </a:cubicBezTo>
                <a:lnTo>
                  <a:pt x="1436" y="517"/>
                </a:lnTo>
                <a:close/>
                <a:moveTo>
                  <a:pt x="1408" y="493"/>
                </a:moveTo>
                <a:cubicBezTo>
                  <a:pt x="1419" y="493"/>
                  <a:pt x="1425" y="500"/>
                  <a:pt x="1426" y="510"/>
                </a:cubicBezTo>
                <a:cubicBezTo>
                  <a:pt x="1390" y="510"/>
                  <a:pt x="1390" y="510"/>
                  <a:pt x="1390" y="510"/>
                </a:cubicBezTo>
                <a:cubicBezTo>
                  <a:pt x="1392" y="500"/>
                  <a:pt x="1397" y="493"/>
                  <a:pt x="1408" y="493"/>
                </a:cubicBezTo>
                <a:close/>
                <a:moveTo>
                  <a:pt x="1335" y="501"/>
                </a:moveTo>
                <a:cubicBezTo>
                  <a:pt x="1335" y="496"/>
                  <a:pt x="1340" y="493"/>
                  <a:pt x="1350" y="493"/>
                </a:cubicBezTo>
                <a:cubicBezTo>
                  <a:pt x="1358" y="493"/>
                  <a:pt x="1364" y="498"/>
                  <a:pt x="1366" y="500"/>
                </a:cubicBezTo>
                <a:cubicBezTo>
                  <a:pt x="1368" y="500"/>
                  <a:pt x="1368" y="500"/>
                  <a:pt x="1368" y="500"/>
                </a:cubicBezTo>
                <a:cubicBezTo>
                  <a:pt x="1368" y="491"/>
                  <a:pt x="1368" y="491"/>
                  <a:pt x="1368" y="491"/>
                </a:cubicBezTo>
                <a:cubicBezTo>
                  <a:pt x="1365" y="489"/>
                  <a:pt x="1359" y="486"/>
                  <a:pt x="1350" y="486"/>
                </a:cubicBezTo>
                <a:cubicBezTo>
                  <a:pt x="1334" y="486"/>
                  <a:pt x="1326" y="493"/>
                  <a:pt x="1326" y="503"/>
                </a:cubicBezTo>
                <a:cubicBezTo>
                  <a:pt x="1326" y="523"/>
                  <a:pt x="1362" y="519"/>
                  <a:pt x="1362" y="531"/>
                </a:cubicBezTo>
                <a:cubicBezTo>
                  <a:pt x="1362" y="537"/>
                  <a:pt x="1358" y="540"/>
                  <a:pt x="1348" y="540"/>
                </a:cubicBezTo>
                <a:cubicBezTo>
                  <a:pt x="1341" y="540"/>
                  <a:pt x="1332" y="536"/>
                  <a:pt x="1329" y="532"/>
                </a:cubicBezTo>
                <a:cubicBezTo>
                  <a:pt x="1326" y="532"/>
                  <a:pt x="1326" y="532"/>
                  <a:pt x="1326" y="532"/>
                </a:cubicBezTo>
                <a:cubicBezTo>
                  <a:pt x="1326" y="541"/>
                  <a:pt x="1326" y="541"/>
                  <a:pt x="1326" y="541"/>
                </a:cubicBezTo>
                <a:cubicBezTo>
                  <a:pt x="1331" y="545"/>
                  <a:pt x="1339" y="548"/>
                  <a:pt x="1348" y="548"/>
                </a:cubicBezTo>
                <a:cubicBezTo>
                  <a:pt x="1365" y="548"/>
                  <a:pt x="1372" y="541"/>
                  <a:pt x="1372" y="531"/>
                </a:cubicBezTo>
                <a:cubicBezTo>
                  <a:pt x="1372" y="510"/>
                  <a:pt x="1335" y="516"/>
                  <a:pt x="1335" y="501"/>
                </a:cubicBezTo>
                <a:close/>
                <a:moveTo>
                  <a:pt x="912" y="546"/>
                </a:moveTo>
                <a:cubicBezTo>
                  <a:pt x="969" y="546"/>
                  <a:pt x="969" y="546"/>
                  <a:pt x="969" y="546"/>
                </a:cubicBezTo>
                <a:cubicBezTo>
                  <a:pt x="969" y="537"/>
                  <a:pt x="969" y="537"/>
                  <a:pt x="969" y="537"/>
                </a:cubicBezTo>
                <a:cubicBezTo>
                  <a:pt x="921" y="537"/>
                  <a:pt x="921" y="537"/>
                  <a:pt x="921" y="537"/>
                </a:cubicBezTo>
                <a:cubicBezTo>
                  <a:pt x="921" y="507"/>
                  <a:pt x="921" y="507"/>
                  <a:pt x="921" y="507"/>
                </a:cubicBezTo>
                <a:cubicBezTo>
                  <a:pt x="965" y="507"/>
                  <a:pt x="965" y="507"/>
                  <a:pt x="965" y="507"/>
                </a:cubicBezTo>
                <a:cubicBezTo>
                  <a:pt x="965" y="499"/>
                  <a:pt x="965" y="499"/>
                  <a:pt x="965" y="499"/>
                </a:cubicBezTo>
                <a:cubicBezTo>
                  <a:pt x="921" y="499"/>
                  <a:pt x="921" y="499"/>
                  <a:pt x="921" y="499"/>
                </a:cubicBezTo>
                <a:cubicBezTo>
                  <a:pt x="921" y="471"/>
                  <a:pt x="921" y="471"/>
                  <a:pt x="921" y="471"/>
                </a:cubicBezTo>
                <a:cubicBezTo>
                  <a:pt x="969" y="471"/>
                  <a:pt x="969" y="471"/>
                  <a:pt x="969" y="471"/>
                </a:cubicBezTo>
                <a:cubicBezTo>
                  <a:pt x="969" y="462"/>
                  <a:pt x="969" y="462"/>
                  <a:pt x="969" y="462"/>
                </a:cubicBezTo>
                <a:cubicBezTo>
                  <a:pt x="912" y="462"/>
                  <a:pt x="912" y="462"/>
                  <a:pt x="912" y="462"/>
                </a:cubicBezTo>
                <a:lnTo>
                  <a:pt x="912" y="546"/>
                </a:lnTo>
                <a:close/>
                <a:moveTo>
                  <a:pt x="1159" y="497"/>
                </a:moveTo>
                <a:cubicBezTo>
                  <a:pt x="1158" y="497"/>
                  <a:pt x="1158" y="497"/>
                  <a:pt x="1158" y="497"/>
                </a:cubicBezTo>
                <a:cubicBezTo>
                  <a:pt x="1158" y="487"/>
                  <a:pt x="1158" y="487"/>
                  <a:pt x="1158" y="487"/>
                </a:cubicBezTo>
                <a:cubicBezTo>
                  <a:pt x="1148" y="487"/>
                  <a:pt x="1148" y="487"/>
                  <a:pt x="1148" y="487"/>
                </a:cubicBezTo>
                <a:cubicBezTo>
                  <a:pt x="1148" y="546"/>
                  <a:pt x="1148" y="546"/>
                  <a:pt x="1148" y="546"/>
                </a:cubicBezTo>
                <a:cubicBezTo>
                  <a:pt x="1158" y="546"/>
                  <a:pt x="1158" y="546"/>
                  <a:pt x="1158" y="546"/>
                </a:cubicBezTo>
                <a:cubicBezTo>
                  <a:pt x="1158" y="512"/>
                  <a:pt x="1158" y="512"/>
                  <a:pt x="1158" y="512"/>
                </a:cubicBezTo>
                <a:cubicBezTo>
                  <a:pt x="1159" y="502"/>
                  <a:pt x="1165" y="495"/>
                  <a:pt x="1172" y="495"/>
                </a:cubicBezTo>
                <a:cubicBezTo>
                  <a:pt x="1180" y="495"/>
                  <a:pt x="1180" y="495"/>
                  <a:pt x="1180" y="495"/>
                </a:cubicBezTo>
                <a:cubicBezTo>
                  <a:pt x="1180" y="486"/>
                  <a:pt x="1180" y="486"/>
                  <a:pt x="1180" y="486"/>
                </a:cubicBezTo>
                <a:cubicBezTo>
                  <a:pt x="1172" y="486"/>
                  <a:pt x="1172" y="486"/>
                  <a:pt x="1172" y="486"/>
                </a:cubicBezTo>
                <a:cubicBezTo>
                  <a:pt x="1165" y="486"/>
                  <a:pt x="1161" y="490"/>
                  <a:pt x="1159" y="497"/>
                </a:cubicBezTo>
                <a:close/>
                <a:moveTo>
                  <a:pt x="767" y="20"/>
                </a:moveTo>
                <a:cubicBezTo>
                  <a:pt x="763" y="11"/>
                  <a:pt x="754" y="5"/>
                  <a:pt x="744" y="5"/>
                </a:cubicBezTo>
                <a:cubicBezTo>
                  <a:pt x="416" y="5"/>
                  <a:pt x="416" y="5"/>
                  <a:pt x="416" y="5"/>
                </a:cubicBezTo>
                <a:cubicBezTo>
                  <a:pt x="409" y="5"/>
                  <a:pt x="403" y="8"/>
                  <a:pt x="398" y="12"/>
                </a:cubicBezTo>
                <a:cubicBezTo>
                  <a:pt x="185" y="225"/>
                  <a:pt x="185" y="225"/>
                  <a:pt x="185" y="225"/>
                </a:cubicBezTo>
                <a:cubicBezTo>
                  <a:pt x="176" y="235"/>
                  <a:pt x="176" y="250"/>
                  <a:pt x="185" y="260"/>
                </a:cubicBezTo>
                <a:cubicBezTo>
                  <a:pt x="257" y="332"/>
                  <a:pt x="257" y="332"/>
                  <a:pt x="257" y="332"/>
                </a:cubicBezTo>
                <a:cubicBezTo>
                  <a:pt x="226" y="364"/>
                  <a:pt x="226" y="364"/>
                  <a:pt x="226" y="364"/>
                </a:cubicBezTo>
                <a:cubicBezTo>
                  <a:pt x="216" y="373"/>
                  <a:pt x="216" y="389"/>
                  <a:pt x="226" y="399"/>
                </a:cubicBezTo>
                <a:cubicBezTo>
                  <a:pt x="332" y="505"/>
                  <a:pt x="332" y="505"/>
                  <a:pt x="332" y="505"/>
                </a:cubicBezTo>
                <a:cubicBezTo>
                  <a:pt x="341" y="515"/>
                  <a:pt x="357" y="515"/>
                  <a:pt x="367" y="505"/>
                </a:cubicBezTo>
                <a:cubicBezTo>
                  <a:pt x="401" y="471"/>
                  <a:pt x="401" y="471"/>
                  <a:pt x="401" y="471"/>
                </a:cubicBezTo>
                <a:cubicBezTo>
                  <a:pt x="494" y="564"/>
                  <a:pt x="494" y="564"/>
                  <a:pt x="494" y="564"/>
                </a:cubicBezTo>
                <a:cubicBezTo>
                  <a:pt x="499" y="569"/>
                  <a:pt x="505" y="571"/>
                  <a:pt x="512" y="571"/>
                </a:cubicBezTo>
                <a:cubicBezTo>
                  <a:pt x="518" y="571"/>
                  <a:pt x="525" y="569"/>
                  <a:pt x="530" y="564"/>
                </a:cubicBezTo>
                <a:cubicBezTo>
                  <a:pt x="757" y="337"/>
                  <a:pt x="757" y="337"/>
                  <a:pt x="757" y="337"/>
                </a:cubicBezTo>
                <a:cubicBezTo>
                  <a:pt x="761" y="332"/>
                  <a:pt x="764" y="325"/>
                  <a:pt x="764" y="319"/>
                </a:cubicBezTo>
                <a:cubicBezTo>
                  <a:pt x="764" y="312"/>
                  <a:pt x="761" y="306"/>
                  <a:pt x="757" y="301"/>
                </a:cubicBezTo>
                <a:cubicBezTo>
                  <a:pt x="632" y="176"/>
                  <a:pt x="632" y="176"/>
                  <a:pt x="632" y="176"/>
                </a:cubicBezTo>
                <a:cubicBezTo>
                  <a:pt x="762" y="48"/>
                  <a:pt x="762" y="48"/>
                  <a:pt x="762" y="48"/>
                </a:cubicBezTo>
                <a:cubicBezTo>
                  <a:pt x="769" y="41"/>
                  <a:pt x="771" y="30"/>
                  <a:pt x="767" y="20"/>
                </a:cubicBezTo>
                <a:close/>
                <a:moveTo>
                  <a:pt x="550" y="144"/>
                </a:moveTo>
                <a:cubicBezTo>
                  <a:pt x="577" y="118"/>
                  <a:pt x="577" y="118"/>
                  <a:pt x="577" y="118"/>
                </a:cubicBezTo>
                <a:cubicBezTo>
                  <a:pt x="578" y="116"/>
                  <a:pt x="580" y="116"/>
                  <a:pt x="582" y="116"/>
                </a:cubicBezTo>
                <a:cubicBezTo>
                  <a:pt x="583" y="116"/>
                  <a:pt x="585" y="116"/>
                  <a:pt x="586" y="118"/>
                </a:cubicBezTo>
                <a:cubicBezTo>
                  <a:pt x="613" y="144"/>
                  <a:pt x="613" y="144"/>
                  <a:pt x="613" y="144"/>
                </a:cubicBezTo>
                <a:cubicBezTo>
                  <a:pt x="615" y="147"/>
                  <a:pt x="615" y="151"/>
                  <a:pt x="613" y="154"/>
                </a:cubicBezTo>
                <a:cubicBezTo>
                  <a:pt x="586" y="180"/>
                  <a:pt x="586" y="180"/>
                  <a:pt x="586" y="180"/>
                </a:cubicBezTo>
                <a:cubicBezTo>
                  <a:pt x="585" y="181"/>
                  <a:pt x="583" y="182"/>
                  <a:pt x="582" y="182"/>
                </a:cubicBezTo>
                <a:cubicBezTo>
                  <a:pt x="580" y="182"/>
                  <a:pt x="578" y="181"/>
                  <a:pt x="577" y="180"/>
                </a:cubicBezTo>
                <a:cubicBezTo>
                  <a:pt x="550" y="154"/>
                  <a:pt x="550" y="154"/>
                  <a:pt x="550" y="154"/>
                </a:cubicBezTo>
                <a:cubicBezTo>
                  <a:pt x="549" y="152"/>
                  <a:pt x="548" y="151"/>
                  <a:pt x="548" y="149"/>
                </a:cubicBezTo>
                <a:cubicBezTo>
                  <a:pt x="548" y="147"/>
                  <a:pt x="549" y="145"/>
                  <a:pt x="550" y="144"/>
                </a:cubicBezTo>
                <a:close/>
                <a:moveTo>
                  <a:pt x="400" y="90"/>
                </a:moveTo>
                <a:cubicBezTo>
                  <a:pt x="400" y="87"/>
                  <a:pt x="402" y="84"/>
                  <a:pt x="405" y="83"/>
                </a:cubicBezTo>
                <a:cubicBezTo>
                  <a:pt x="407" y="82"/>
                  <a:pt x="411" y="83"/>
                  <a:pt x="413" y="85"/>
                </a:cubicBezTo>
                <a:cubicBezTo>
                  <a:pt x="460" y="132"/>
                  <a:pt x="460" y="132"/>
                  <a:pt x="460" y="132"/>
                </a:cubicBezTo>
                <a:cubicBezTo>
                  <a:pt x="508" y="85"/>
                  <a:pt x="508" y="85"/>
                  <a:pt x="508" y="85"/>
                </a:cubicBezTo>
                <a:cubicBezTo>
                  <a:pt x="510" y="83"/>
                  <a:pt x="513" y="82"/>
                  <a:pt x="516" y="83"/>
                </a:cubicBezTo>
                <a:cubicBezTo>
                  <a:pt x="519" y="84"/>
                  <a:pt x="521" y="87"/>
                  <a:pt x="521" y="90"/>
                </a:cubicBezTo>
                <a:cubicBezTo>
                  <a:pt x="521" y="196"/>
                  <a:pt x="521" y="196"/>
                  <a:pt x="521" y="196"/>
                </a:cubicBezTo>
                <a:cubicBezTo>
                  <a:pt x="521" y="198"/>
                  <a:pt x="520" y="200"/>
                  <a:pt x="519" y="201"/>
                </a:cubicBezTo>
                <a:cubicBezTo>
                  <a:pt x="466" y="254"/>
                  <a:pt x="466" y="254"/>
                  <a:pt x="466" y="254"/>
                </a:cubicBezTo>
                <a:cubicBezTo>
                  <a:pt x="464" y="256"/>
                  <a:pt x="462" y="256"/>
                  <a:pt x="460" y="256"/>
                </a:cubicBezTo>
                <a:cubicBezTo>
                  <a:pt x="459" y="256"/>
                  <a:pt x="457" y="256"/>
                  <a:pt x="455" y="254"/>
                </a:cubicBezTo>
                <a:cubicBezTo>
                  <a:pt x="402" y="201"/>
                  <a:pt x="402" y="201"/>
                  <a:pt x="402" y="201"/>
                </a:cubicBezTo>
                <a:cubicBezTo>
                  <a:pt x="401" y="200"/>
                  <a:pt x="400" y="198"/>
                  <a:pt x="400" y="196"/>
                </a:cubicBezTo>
                <a:lnTo>
                  <a:pt x="400" y="90"/>
                </a:lnTo>
                <a:close/>
                <a:moveTo>
                  <a:pt x="308" y="144"/>
                </a:moveTo>
                <a:cubicBezTo>
                  <a:pt x="335" y="118"/>
                  <a:pt x="335" y="118"/>
                  <a:pt x="335" y="118"/>
                </a:cubicBezTo>
                <a:cubicBezTo>
                  <a:pt x="336" y="116"/>
                  <a:pt x="338" y="116"/>
                  <a:pt x="339" y="116"/>
                </a:cubicBezTo>
                <a:cubicBezTo>
                  <a:pt x="341" y="116"/>
                  <a:pt x="343" y="116"/>
                  <a:pt x="344" y="118"/>
                </a:cubicBezTo>
                <a:cubicBezTo>
                  <a:pt x="371" y="144"/>
                  <a:pt x="371" y="144"/>
                  <a:pt x="371" y="144"/>
                </a:cubicBezTo>
                <a:cubicBezTo>
                  <a:pt x="373" y="147"/>
                  <a:pt x="373" y="151"/>
                  <a:pt x="371" y="154"/>
                </a:cubicBezTo>
                <a:cubicBezTo>
                  <a:pt x="344" y="180"/>
                  <a:pt x="344" y="180"/>
                  <a:pt x="344" y="180"/>
                </a:cubicBezTo>
                <a:cubicBezTo>
                  <a:pt x="343" y="181"/>
                  <a:pt x="341" y="182"/>
                  <a:pt x="339" y="182"/>
                </a:cubicBezTo>
                <a:cubicBezTo>
                  <a:pt x="338" y="182"/>
                  <a:pt x="336" y="181"/>
                  <a:pt x="335" y="180"/>
                </a:cubicBezTo>
                <a:cubicBezTo>
                  <a:pt x="308" y="154"/>
                  <a:pt x="308" y="154"/>
                  <a:pt x="308" y="154"/>
                </a:cubicBezTo>
                <a:cubicBezTo>
                  <a:pt x="307" y="152"/>
                  <a:pt x="306" y="151"/>
                  <a:pt x="306" y="149"/>
                </a:cubicBezTo>
                <a:cubicBezTo>
                  <a:pt x="306" y="147"/>
                  <a:pt x="307" y="145"/>
                  <a:pt x="308" y="144"/>
                </a:cubicBezTo>
                <a:close/>
                <a:moveTo>
                  <a:pt x="371" y="396"/>
                </a:moveTo>
                <a:cubicBezTo>
                  <a:pt x="344" y="422"/>
                  <a:pt x="344" y="422"/>
                  <a:pt x="344" y="422"/>
                </a:cubicBezTo>
                <a:cubicBezTo>
                  <a:pt x="343" y="424"/>
                  <a:pt x="341" y="424"/>
                  <a:pt x="339" y="424"/>
                </a:cubicBezTo>
                <a:cubicBezTo>
                  <a:pt x="338" y="424"/>
                  <a:pt x="336" y="424"/>
                  <a:pt x="335" y="422"/>
                </a:cubicBezTo>
                <a:cubicBezTo>
                  <a:pt x="308" y="396"/>
                  <a:pt x="308" y="396"/>
                  <a:pt x="308" y="396"/>
                </a:cubicBezTo>
                <a:cubicBezTo>
                  <a:pt x="307" y="395"/>
                  <a:pt x="306" y="393"/>
                  <a:pt x="306" y="391"/>
                </a:cubicBezTo>
                <a:cubicBezTo>
                  <a:pt x="306" y="389"/>
                  <a:pt x="307" y="387"/>
                  <a:pt x="308" y="386"/>
                </a:cubicBezTo>
                <a:cubicBezTo>
                  <a:pt x="335" y="360"/>
                  <a:pt x="335" y="360"/>
                  <a:pt x="335" y="360"/>
                </a:cubicBezTo>
                <a:cubicBezTo>
                  <a:pt x="336" y="358"/>
                  <a:pt x="338" y="358"/>
                  <a:pt x="339" y="358"/>
                </a:cubicBezTo>
                <a:cubicBezTo>
                  <a:pt x="341" y="358"/>
                  <a:pt x="343" y="358"/>
                  <a:pt x="344" y="360"/>
                </a:cubicBezTo>
                <a:cubicBezTo>
                  <a:pt x="371" y="386"/>
                  <a:pt x="371" y="386"/>
                  <a:pt x="371" y="386"/>
                </a:cubicBezTo>
                <a:cubicBezTo>
                  <a:pt x="373" y="389"/>
                  <a:pt x="373" y="393"/>
                  <a:pt x="371" y="396"/>
                </a:cubicBezTo>
                <a:close/>
                <a:moveTo>
                  <a:pt x="385" y="331"/>
                </a:moveTo>
                <a:cubicBezTo>
                  <a:pt x="280" y="331"/>
                  <a:pt x="280" y="331"/>
                  <a:pt x="280" y="331"/>
                </a:cubicBezTo>
                <a:cubicBezTo>
                  <a:pt x="277" y="331"/>
                  <a:pt x="274" y="329"/>
                  <a:pt x="273" y="326"/>
                </a:cubicBezTo>
                <a:cubicBezTo>
                  <a:pt x="271" y="323"/>
                  <a:pt x="272" y="320"/>
                  <a:pt x="274" y="318"/>
                </a:cubicBezTo>
                <a:cubicBezTo>
                  <a:pt x="322" y="270"/>
                  <a:pt x="322" y="270"/>
                  <a:pt x="322" y="270"/>
                </a:cubicBezTo>
                <a:cubicBezTo>
                  <a:pt x="274" y="223"/>
                  <a:pt x="274" y="223"/>
                  <a:pt x="274" y="223"/>
                </a:cubicBezTo>
                <a:cubicBezTo>
                  <a:pt x="272" y="221"/>
                  <a:pt x="271" y="217"/>
                  <a:pt x="273" y="215"/>
                </a:cubicBezTo>
                <a:cubicBezTo>
                  <a:pt x="274" y="212"/>
                  <a:pt x="277" y="210"/>
                  <a:pt x="280" y="210"/>
                </a:cubicBezTo>
                <a:cubicBezTo>
                  <a:pt x="385" y="210"/>
                  <a:pt x="385" y="210"/>
                  <a:pt x="385" y="210"/>
                </a:cubicBezTo>
                <a:cubicBezTo>
                  <a:pt x="387" y="210"/>
                  <a:pt x="389" y="211"/>
                  <a:pt x="391" y="212"/>
                </a:cubicBezTo>
                <a:cubicBezTo>
                  <a:pt x="444" y="265"/>
                  <a:pt x="444" y="265"/>
                  <a:pt x="444" y="265"/>
                </a:cubicBezTo>
                <a:cubicBezTo>
                  <a:pt x="445" y="266"/>
                  <a:pt x="446" y="268"/>
                  <a:pt x="446" y="270"/>
                </a:cubicBezTo>
                <a:cubicBezTo>
                  <a:pt x="446" y="272"/>
                  <a:pt x="445" y="274"/>
                  <a:pt x="444" y="276"/>
                </a:cubicBezTo>
                <a:cubicBezTo>
                  <a:pt x="391" y="329"/>
                  <a:pt x="391" y="329"/>
                  <a:pt x="391" y="329"/>
                </a:cubicBezTo>
                <a:cubicBezTo>
                  <a:pt x="389" y="330"/>
                  <a:pt x="387" y="331"/>
                  <a:pt x="385" y="331"/>
                </a:cubicBezTo>
                <a:close/>
                <a:moveTo>
                  <a:pt x="521" y="452"/>
                </a:moveTo>
                <a:cubicBezTo>
                  <a:pt x="521" y="455"/>
                  <a:pt x="519" y="458"/>
                  <a:pt x="516" y="459"/>
                </a:cubicBezTo>
                <a:cubicBezTo>
                  <a:pt x="515" y="459"/>
                  <a:pt x="514" y="459"/>
                  <a:pt x="513" y="459"/>
                </a:cubicBezTo>
                <a:cubicBezTo>
                  <a:pt x="511" y="459"/>
                  <a:pt x="509" y="459"/>
                  <a:pt x="508" y="457"/>
                </a:cubicBezTo>
                <a:cubicBezTo>
                  <a:pt x="460" y="410"/>
                  <a:pt x="460" y="410"/>
                  <a:pt x="460" y="410"/>
                </a:cubicBezTo>
                <a:cubicBezTo>
                  <a:pt x="413" y="457"/>
                  <a:pt x="413" y="457"/>
                  <a:pt x="413" y="457"/>
                </a:cubicBezTo>
                <a:cubicBezTo>
                  <a:pt x="411" y="459"/>
                  <a:pt x="407" y="460"/>
                  <a:pt x="405" y="459"/>
                </a:cubicBezTo>
                <a:cubicBezTo>
                  <a:pt x="402" y="458"/>
                  <a:pt x="400" y="455"/>
                  <a:pt x="400" y="452"/>
                </a:cubicBezTo>
                <a:cubicBezTo>
                  <a:pt x="400" y="346"/>
                  <a:pt x="400" y="346"/>
                  <a:pt x="400" y="346"/>
                </a:cubicBezTo>
                <a:cubicBezTo>
                  <a:pt x="400" y="344"/>
                  <a:pt x="401" y="342"/>
                  <a:pt x="402" y="341"/>
                </a:cubicBezTo>
                <a:cubicBezTo>
                  <a:pt x="455" y="288"/>
                  <a:pt x="455" y="288"/>
                  <a:pt x="455" y="288"/>
                </a:cubicBezTo>
                <a:cubicBezTo>
                  <a:pt x="458" y="285"/>
                  <a:pt x="463" y="285"/>
                  <a:pt x="466" y="288"/>
                </a:cubicBezTo>
                <a:cubicBezTo>
                  <a:pt x="519" y="341"/>
                  <a:pt x="519" y="341"/>
                  <a:pt x="519" y="341"/>
                </a:cubicBezTo>
                <a:cubicBezTo>
                  <a:pt x="520" y="342"/>
                  <a:pt x="521" y="344"/>
                  <a:pt x="521" y="346"/>
                </a:cubicBezTo>
                <a:lnTo>
                  <a:pt x="521" y="452"/>
                </a:lnTo>
                <a:close/>
                <a:moveTo>
                  <a:pt x="613" y="396"/>
                </a:moveTo>
                <a:cubicBezTo>
                  <a:pt x="586" y="422"/>
                  <a:pt x="586" y="422"/>
                  <a:pt x="586" y="422"/>
                </a:cubicBezTo>
                <a:cubicBezTo>
                  <a:pt x="585" y="424"/>
                  <a:pt x="583" y="424"/>
                  <a:pt x="582" y="424"/>
                </a:cubicBezTo>
                <a:cubicBezTo>
                  <a:pt x="580" y="424"/>
                  <a:pt x="578" y="424"/>
                  <a:pt x="577" y="422"/>
                </a:cubicBezTo>
                <a:cubicBezTo>
                  <a:pt x="550" y="396"/>
                  <a:pt x="550" y="396"/>
                  <a:pt x="550" y="396"/>
                </a:cubicBezTo>
                <a:cubicBezTo>
                  <a:pt x="549" y="395"/>
                  <a:pt x="548" y="393"/>
                  <a:pt x="548" y="391"/>
                </a:cubicBezTo>
                <a:cubicBezTo>
                  <a:pt x="548" y="389"/>
                  <a:pt x="549" y="387"/>
                  <a:pt x="550" y="386"/>
                </a:cubicBezTo>
                <a:cubicBezTo>
                  <a:pt x="577" y="360"/>
                  <a:pt x="577" y="360"/>
                  <a:pt x="577" y="360"/>
                </a:cubicBezTo>
                <a:cubicBezTo>
                  <a:pt x="578" y="358"/>
                  <a:pt x="580" y="358"/>
                  <a:pt x="582" y="358"/>
                </a:cubicBezTo>
                <a:cubicBezTo>
                  <a:pt x="583" y="358"/>
                  <a:pt x="585" y="358"/>
                  <a:pt x="586" y="360"/>
                </a:cubicBezTo>
                <a:cubicBezTo>
                  <a:pt x="613" y="386"/>
                  <a:pt x="613" y="386"/>
                  <a:pt x="613" y="386"/>
                </a:cubicBezTo>
                <a:cubicBezTo>
                  <a:pt x="615" y="389"/>
                  <a:pt x="615" y="393"/>
                  <a:pt x="613" y="396"/>
                </a:cubicBezTo>
                <a:close/>
                <a:moveTo>
                  <a:pt x="641" y="210"/>
                </a:moveTo>
                <a:cubicBezTo>
                  <a:pt x="644" y="210"/>
                  <a:pt x="647" y="212"/>
                  <a:pt x="648" y="215"/>
                </a:cubicBezTo>
                <a:cubicBezTo>
                  <a:pt x="649" y="217"/>
                  <a:pt x="649" y="221"/>
                  <a:pt x="647" y="223"/>
                </a:cubicBezTo>
                <a:cubicBezTo>
                  <a:pt x="599" y="270"/>
                  <a:pt x="599" y="270"/>
                  <a:pt x="599" y="270"/>
                </a:cubicBezTo>
                <a:cubicBezTo>
                  <a:pt x="647" y="318"/>
                  <a:pt x="647" y="318"/>
                  <a:pt x="647" y="318"/>
                </a:cubicBezTo>
                <a:cubicBezTo>
                  <a:pt x="649" y="320"/>
                  <a:pt x="649" y="323"/>
                  <a:pt x="648" y="326"/>
                </a:cubicBezTo>
                <a:cubicBezTo>
                  <a:pt x="647" y="329"/>
                  <a:pt x="644" y="331"/>
                  <a:pt x="641" y="331"/>
                </a:cubicBezTo>
                <a:cubicBezTo>
                  <a:pt x="535" y="331"/>
                  <a:pt x="535" y="331"/>
                  <a:pt x="535" y="331"/>
                </a:cubicBezTo>
                <a:cubicBezTo>
                  <a:pt x="533" y="331"/>
                  <a:pt x="532" y="330"/>
                  <a:pt x="530" y="329"/>
                </a:cubicBezTo>
                <a:cubicBezTo>
                  <a:pt x="477" y="276"/>
                  <a:pt x="477" y="276"/>
                  <a:pt x="477" y="276"/>
                </a:cubicBezTo>
                <a:cubicBezTo>
                  <a:pt x="476" y="274"/>
                  <a:pt x="475" y="272"/>
                  <a:pt x="475" y="270"/>
                </a:cubicBezTo>
                <a:cubicBezTo>
                  <a:pt x="475" y="268"/>
                  <a:pt x="476" y="266"/>
                  <a:pt x="477" y="265"/>
                </a:cubicBezTo>
                <a:cubicBezTo>
                  <a:pt x="530" y="212"/>
                  <a:pt x="530" y="212"/>
                  <a:pt x="530" y="212"/>
                </a:cubicBezTo>
                <a:cubicBezTo>
                  <a:pt x="532" y="211"/>
                  <a:pt x="533" y="210"/>
                  <a:pt x="535" y="210"/>
                </a:cubicBezTo>
                <a:lnTo>
                  <a:pt x="641" y="210"/>
                </a:lnTo>
                <a:close/>
                <a:moveTo>
                  <a:pt x="1162" y="335"/>
                </a:moveTo>
                <a:cubicBezTo>
                  <a:pt x="953" y="335"/>
                  <a:pt x="953" y="335"/>
                  <a:pt x="953" y="335"/>
                </a:cubicBezTo>
                <a:cubicBezTo>
                  <a:pt x="953" y="204"/>
                  <a:pt x="953" y="204"/>
                  <a:pt x="953" y="204"/>
                </a:cubicBezTo>
                <a:cubicBezTo>
                  <a:pt x="1146" y="204"/>
                  <a:pt x="1146" y="204"/>
                  <a:pt x="1146" y="204"/>
                </a:cubicBezTo>
                <a:cubicBezTo>
                  <a:pt x="1146" y="166"/>
                  <a:pt x="1146" y="166"/>
                  <a:pt x="1146" y="166"/>
                </a:cubicBezTo>
                <a:cubicBezTo>
                  <a:pt x="953" y="166"/>
                  <a:pt x="953" y="166"/>
                  <a:pt x="953" y="166"/>
                </a:cubicBezTo>
                <a:cubicBezTo>
                  <a:pt x="953" y="43"/>
                  <a:pt x="953" y="43"/>
                  <a:pt x="953" y="43"/>
                </a:cubicBezTo>
                <a:cubicBezTo>
                  <a:pt x="1163" y="43"/>
                  <a:pt x="1163" y="43"/>
                  <a:pt x="1163" y="43"/>
                </a:cubicBezTo>
                <a:cubicBezTo>
                  <a:pt x="1163" y="5"/>
                  <a:pt x="1163" y="5"/>
                  <a:pt x="1163" y="5"/>
                </a:cubicBezTo>
                <a:cubicBezTo>
                  <a:pt x="911" y="5"/>
                  <a:pt x="911" y="5"/>
                  <a:pt x="911" y="5"/>
                </a:cubicBezTo>
                <a:cubicBezTo>
                  <a:pt x="911" y="373"/>
                  <a:pt x="911" y="373"/>
                  <a:pt x="911" y="373"/>
                </a:cubicBezTo>
                <a:cubicBezTo>
                  <a:pt x="1162" y="373"/>
                  <a:pt x="1162" y="373"/>
                  <a:pt x="1162" y="373"/>
                </a:cubicBezTo>
                <a:lnTo>
                  <a:pt x="1162" y="335"/>
                </a:lnTo>
                <a:close/>
                <a:moveTo>
                  <a:pt x="1011" y="486"/>
                </a:moveTo>
                <a:cubicBezTo>
                  <a:pt x="1003" y="486"/>
                  <a:pt x="995" y="489"/>
                  <a:pt x="991" y="497"/>
                </a:cubicBezTo>
                <a:cubicBezTo>
                  <a:pt x="990" y="497"/>
                  <a:pt x="990" y="497"/>
                  <a:pt x="990" y="497"/>
                </a:cubicBezTo>
                <a:cubicBezTo>
                  <a:pt x="990" y="487"/>
                  <a:pt x="990" y="487"/>
                  <a:pt x="990" y="487"/>
                </a:cubicBezTo>
                <a:cubicBezTo>
                  <a:pt x="981" y="487"/>
                  <a:pt x="981" y="487"/>
                  <a:pt x="981" y="487"/>
                </a:cubicBezTo>
                <a:cubicBezTo>
                  <a:pt x="981" y="546"/>
                  <a:pt x="981" y="546"/>
                  <a:pt x="981" y="546"/>
                </a:cubicBezTo>
                <a:cubicBezTo>
                  <a:pt x="990" y="546"/>
                  <a:pt x="990" y="546"/>
                  <a:pt x="990" y="546"/>
                </a:cubicBezTo>
                <a:cubicBezTo>
                  <a:pt x="990" y="508"/>
                  <a:pt x="990" y="508"/>
                  <a:pt x="990" y="508"/>
                </a:cubicBezTo>
                <a:cubicBezTo>
                  <a:pt x="991" y="500"/>
                  <a:pt x="1001" y="494"/>
                  <a:pt x="1008" y="494"/>
                </a:cubicBezTo>
                <a:cubicBezTo>
                  <a:pt x="1017" y="494"/>
                  <a:pt x="1024" y="499"/>
                  <a:pt x="1024" y="509"/>
                </a:cubicBezTo>
                <a:cubicBezTo>
                  <a:pt x="1024" y="546"/>
                  <a:pt x="1024" y="546"/>
                  <a:pt x="1024" y="546"/>
                </a:cubicBezTo>
                <a:cubicBezTo>
                  <a:pt x="1034" y="546"/>
                  <a:pt x="1034" y="546"/>
                  <a:pt x="1034" y="546"/>
                </a:cubicBezTo>
                <a:cubicBezTo>
                  <a:pt x="1034" y="508"/>
                  <a:pt x="1034" y="508"/>
                  <a:pt x="1034" y="508"/>
                </a:cubicBezTo>
                <a:cubicBezTo>
                  <a:pt x="1034" y="493"/>
                  <a:pt x="1024" y="486"/>
                  <a:pt x="1011" y="486"/>
                </a:cubicBezTo>
                <a:close/>
                <a:moveTo>
                  <a:pt x="1137" y="517"/>
                </a:moveTo>
                <a:cubicBezTo>
                  <a:pt x="1136" y="499"/>
                  <a:pt x="1129" y="486"/>
                  <a:pt x="1109" y="486"/>
                </a:cubicBezTo>
                <a:cubicBezTo>
                  <a:pt x="1091" y="486"/>
                  <a:pt x="1081" y="499"/>
                  <a:pt x="1081" y="516"/>
                </a:cubicBezTo>
                <a:cubicBezTo>
                  <a:pt x="1081" y="537"/>
                  <a:pt x="1092" y="548"/>
                  <a:pt x="1113" y="548"/>
                </a:cubicBezTo>
                <a:cubicBezTo>
                  <a:pt x="1119" y="548"/>
                  <a:pt x="1128" y="546"/>
                  <a:pt x="1134" y="540"/>
                </a:cubicBezTo>
                <a:cubicBezTo>
                  <a:pt x="1134" y="533"/>
                  <a:pt x="1134" y="533"/>
                  <a:pt x="1134" y="533"/>
                </a:cubicBezTo>
                <a:cubicBezTo>
                  <a:pt x="1132" y="533"/>
                  <a:pt x="1132" y="533"/>
                  <a:pt x="1132" y="533"/>
                </a:cubicBezTo>
                <a:cubicBezTo>
                  <a:pt x="1126" y="537"/>
                  <a:pt x="1119" y="539"/>
                  <a:pt x="1113" y="539"/>
                </a:cubicBezTo>
                <a:cubicBezTo>
                  <a:pt x="1102" y="539"/>
                  <a:pt x="1096" y="535"/>
                  <a:pt x="1092" y="527"/>
                </a:cubicBezTo>
                <a:cubicBezTo>
                  <a:pt x="1091" y="525"/>
                  <a:pt x="1090" y="522"/>
                  <a:pt x="1090" y="518"/>
                </a:cubicBezTo>
                <a:cubicBezTo>
                  <a:pt x="1090" y="517"/>
                  <a:pt x="1090" y="517"/>
                  <a:pt x="1090" y="517"/>
                </a:cubicBezTo>
                <a:lnTo>
                  <a:pt x="1137" y="517"/>
                </a:lnTo>
                <a:close/>
                <a:moveTo>
                  <a:pt x="1109" y="493"/>
                </a:moveTo>
                <a:cubicBezTo>
                  <a:pt x="1120" y="493"/>
                  <a:pt x="1126" y="500"/>
                  <a:pt x="1127" y="510"/>
                </a:cubicBezTo>
                <a:cubicBezTo>
                  <a:pt x="1091" y="510"/>
                  <a:pt x="1091" y="510"/>
                  <a:pt x="1091" y="510"/>
                </a:cubicBezTo>
                <a:cubicBezTo>
                  <a:pt x="1093" y="500"/>
                  <a:pt x="1098" y="493"/>
                  <a:pt x="1109" y="493"/>
                </a:cubicBezTo>
                <a:close/>
                <a:moveTo>
                  <a:pt x="1551" y="501"/>
                </a:moveTo>
                <a:cubicBezTo>
                  <a:pt x="1551" y="496"/>
                  <a:pt x="1556" y="493"/>
                  <a:pt x="1566" y="493"/>
                </a:cubicBezTo>
                <a:cubicBezTo>
                  <a:pt x="1574" y="493"/>
                  <a:pt x="1580" y="498"/>
                  <a:pt x="1582" y="500"/>
                </a:cubicBezTo>
                <a:cubicBezTo>
                  <a:pt x="1585" y="500"/>
                  <a:pt x="1585" y="500"/>
                  <a:pt x="1585" y="500"/>
                </a:cubicBezTo>
                <a:cubicBezTo>
                  <a:pt x="1585" y="491"/>
                  <a:pt x="1585" y="491"/>
                  <a:pt x="1585" y="491"/>
                </a:cubicBezTo>
                <a:cubicBezTo>
                  <a:pt x="1581" y="489"/>
                  <a:pt x="1575" y="486"/>
                  <a:pt x="1566" y="486"/>
                </a:cubicBezTo>
                <a:cubicBezTo>
                  <a:pt x="1550" y="486"/>
                  <a:pt x="1542" y="493"/>
                  <a:pt x="1542" y="503"/>
                </a:cubicBezTo>
                <a:cubicBezTo>
                  <a:pt x="1542" y="523"/>
                  <a:pt x="1579" y="519"/>
                  <a:pt x="1579" y="531"/>
                </a:cubicBezTo>
                <a:cubicBezTo>
                  <a:pt x="1579" y="537"/>
                  <a:pt x="1574" y="540"/>
                  <a:pt x="1564" y="540"/>
                </a:cubicBezTo>
                <a:cubicBezTo>
                  <a:pt x="1557" y="540"/>
                  <a:pt x="1548" y="536"/>
                  <a:pt x="1545" y="532"/>
                </a:cubicBezTo>
                <a:cubicBezTo>
                  <a:pt x="1542" y="532"/>
                  <a:pt x="1542" y="532"/>
                  <a:pt x="1542" y="532"/>
                </a:cubicBezTo>
                <a:cubicBezTo>
                  <a:pt x="1542" y="541"/>
                  <a:pt x="1542" y="541"/>
                  <a:pt x="1542" y="541"/>
                </a:cubicBezTo>
                <a:cubicBezTo>
                  <a:pt x="1548" y="545"/>
                  <a:pt x="1555" y="548"/>
                  <a:pt x="1564" y="548"/>
                </a:cubicBezTo>
                <a:cubicBezTo>
                  <a:pt x="1581" y="548"/>
                  <a:pt x="1588" y="541"/>
                  <a:pt x="1588" y="531"/>
                </a:cubicBezTo>
                <a:cubicBezTo>
                  <a:pt x="1588" y="510"/>
                  <a:pt x="1551" y="516"/>
                  <a:pt x="1551" y="501"/>
                </a:cubicBezTo>
                <a:close/>
                <a:moveTo>
                  <a:pt x="1061" y="467"/>
                </a:moveTo>
                <a:cubicBezTo>
                  <a:pt x="1051" y="467"/>
                  <a:pt x="1051" y="467"/>
                  <a:pt x="1051" y="467"/>
                </a:cubicBezTo>
                <a:cubicBezTo>
                  <a:pt x="1051" y="487"/>
                  <a:pt x="1051" y="487"/>
                  <a:pt x="1051" y="487"/>
                </a:cubicBezTo>
                <a:cubicBezTo>
                  <a:pt x="1042" y="487"/>
                  <a:pt x="1042" y="487"/>
                  <a:pt x="1042" y="487"/>
                </a:cubicBezTo>
                <a:cubicBezTo>
                  <a:pt x="1042" y="494"/>
                  <a:pt x="1042" y="494"/>
                  <a:pt x="1042" y="494"/>
                </a:cubicBezTo>
                <a:cubicBezTo>
                  <a:pt x="1051" y="494"/>
                  <a:pt x="1051" y="494"/>
                  <a:pt x="1051" y="494"/>
                </a:cubicBezTo>
                <a:cubicBezTo>
                  <a:pt x="1051" y="529"/>
                  <a:pt x="1051" y="529"/>
                  <a:pt x="1051" y="529"/>
                </a:cubicBezTo>
                <a:cubicBezTo>
                  <a:pt x="1051" y="542"/>
                  <a:pt x="1056" y="546"/>
                  <a:pt x="1066" y="546"/>
                </a:cubicBezTo>
                <a:cubicBezTo>
                  <a:pt x="1074" y="546"/>
                  <a:pt x="1074" y="546"/>
                  <a:pt x="1074" y="546"/>
                </a:cubicBezTo>
                <a:cubicBezTo>
                  <a:pt x="1074" y="539"/>
                  <a:pt x="1074" y="539"/>
                  <a:pt x="1074" y="539"/>
                </a:cubicBezTo>
                <a:cubicBezTo>
                  <a:pt x="1068" y="539"/>
                  <a:pt x="1068" y="539"/>
                  <a:pt x="1068" y="539"/>
                </a:cubicBezTo>
                <a:cubicBezTo>
                  <a:pt x="1063" y="539"/>
                  <a:pt x="1060" y="537"/>
                  <a:pt x="1060" y="530"/>
                </a:cubicBezTo>
                <a:cubicBezTo>
                  <a:pt x="1060" y="494"/>
                  <a:pt x="1060" y="494"/>
                  <a:pt x="1060" y="494"/>
                </a:cubicBezTo>
                <a:cubicBezTo>
                  <a:pt x="1075" y="494"/>
                  <a:pt x="1075" y="494"/>
                  <a:pt x="1075" y="494"/>
                </a:cubicBezTo>
                <a:cubicBezTo>
                  <a:pt x="1075" y="487"/>
                  <a:pt x="1075" y="487"/>
                  <a:pt x="1075" y="487"/>
                </a:cubicBezTo>
                <a:cubicBezTo>
                  <a:pt x="1060" y="487"/>
                  <a:pt x="1060" y="487"/>
                  <a:pt x="1060" y="487"/>
                </a:cubicBezTo>
                <a:lnTo>
                  <a:pt x="1061" y="4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839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8F73E35-744B-44B8-8AF8-6185A19DB445}"/>
              </a:ext>
            </a:extLst>
          </p:cNvPr>
          <p:cNvSpPr>
            <a:spLocks noGrp="1"/>
          </p:cNvSpPr>
          <p:nvPr>
            <p:ph type="pic" sz="quarter" idx="12" hasCustomPrompt="1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solidFill>
            <a:srgbClr val="2B7AA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BE762C6A-BA1D-4B63-B365-B1A46B1DB81D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11568113" y="3429000"/>
            <a:ext cx="360362" cy="2808288"/>
          </a:xfr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5" indent="0">
              <a:buNone/>
              <a:defRPr sz="800">
                <a:solidFill>
                  <a:schemeClr val="bg1"/>
                </a:solidFill>
              </a:defRPr>
            </a:lvl2pPr>
            <a:lvl3pPr marL="361950" indent="0">
              <a:buNone/>
              <a:defRPr sz="800">
                <a:solidFill>
                  <a:schemeClr val="bg1"/>
                </a:solidFill>
              </a:defRPr>
            </a:lvl3pPr>
            <a:lvl4pPr marL="542925" indent="0">
              <a:buNone/>
              <a:defRPr sz="800">
                <a:solidFill>
                  <a:schemeClr val="bg1"/>
                </a:solidFill>
              </a:defRPr>
            </a:lvl4pPr>
            <a:lvl5pPr marL="714375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  <p:custDataLst>
              <p:tags r:id="rId4"/>
            </p:custDataLst>
          </p:nvPr>
        </p:nvSpPr>
        <p:spPr>
          <a:xfrm>
            <a:off x="623887" y="3429001"/>
            <a:ext cx="7559676" cy="2808288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9E23D504-0A2A-4047-8825-F2DF92F82C6A}"/>
              </a:ext>
            </a:extLst>
          </p:cNvPr>
          <p:cNvSpPr>
            <a:spLocks noEditPoints="1"/>
          </p:cNvSpPr>
          <p:nvPr userDrawn="1">
            <p:custDataLst>
              <p:tags r:id="rId5"/>
            </p:custDataLst>
          </p:nvPr>
        </p:nvSpPr>
        <p:spPr bwMode="auto">
          <a:xfrm>
            <a:off x="10446544" y="229462"/>
            <a:ext cx="1427956" cy="441244"/>
          </a:xfrm>
          <a:custGeom>
            <a:avLst/>
            <a:gdLst>
              <a:gd name="T0" fmla="*/ 1618 w 1847"/>
              <a:gd name="T1" fmla="*/ 546 h 571"/>
              <a:gd name="T2" fmla="*/ 1612 w 1847"/>
              <a:gd name="T3" fmla="*/ 487 h 571"/>
              <a:gd name="T4" fmla="*/ 376 w 1847"/>
              <a:gd name="T5" fmla="*/ 304 h 571"/>
              <a:gd name="T6" fmla="*/ 540 w 1847"/>
              <a:gd name="T7" fmla="*/ 302 h 571"/>
              <a:gd name="T8" fmla="*/ 513 w 1847"/>
              <a:gd name="T9" fmla="*/ 266 h 571"/>
              <a:gd name="T10" fmla="*/ 456 w 1847"/>
              <a:gd name="T11" fmla="*/ 323 h 571"/>
              <a:gd name="T12" fmla="*/ 492 w 1847"/>
              <a:gd name="T13" fmla="*/ 349 h 571"/>
              <a:gd name="T14" fmla="*/ 1643 w 1847"/>
              <a:gd name="T15" fmla="*/ 517 h 571"/>
              <a:gd name="T16" fmla="*/ 1481 w 1847"/>
              <a:gd name="T17" fmla="*/ 507 h 571"/>
              <a:gd name="T18" fmla="*/ 1471 w 1847"/>
              <a:gd name="T19" fmla="*/ 546 h 571"/>
              <a:gd name="T20" fmla="*/ 34 w 1847"/>
              <a:gd name="T21" fmla="*/ 469 h 571"/>
              <a:gd name="T22" fmla="*/ 105 w 1847"/>
              <a:gd name="T23" fmla="*/ 275 h 571"/>
              <a:gd name="T24" fmla="*/ 82 w 1847"/>
              <a:gd name="T25" fmla="*/ 322 h 571"/>
              <a:gd name="T26" fmla="*/ 142 w 1847"/>
              <a:gd name="T27" fmla="*/ 184 h 571"/>
              <a:gd name="T28" fmla="*/ 69 w 1847"/>
              <a:gd name="T29" fmla="*/ 232 h 571"/>
              <a:gd name="T30" fmla="*/ 1710 w 1847"/>
              <a:gd name="T31" fmla="*/ 0 h 571"/>
              <a:gd name="T32" fmla="*/ 1712 w 1847"/>
              <a:gd name="T33" fmla="*/ 380 h 571"/>
              <a:gd name="T34" fmla="*/ 1836 w 1847"/>
              <a:gd name="T35" fmla="*/ 507 h 571"/>
              <a:gd name="T36" fmla="*/ 1846 w 1847"/>
              <a:gd name="T37" fmla="*/ 509 h 571"/>
              <a:gd name="T38" fmla="*/ 1837 w 1847"/>
              <a:gd name="T39" fmla="*/ 528 h 571"/>
              <a:gd name="T40" fmla="*/ 465 w 1847"/>
              <a:gd name="T41" fmla="*/ 217 h 571"/>
              <a:gd name="T42" fmla="*/ 429 w 1847"/>
              <a:gd name="T43" fmla="*/ 191 h 571"/>
              <a:gd name="T44" fmla="*/ 1716 w 1847"/>
              <a:gd name="T45" fmla="*/ 546 h 571"/>
              <a:gd name="T46" fmla="*/ 1270 w 1847"/>
              <a:gd name="T47" fmla="*/ 497 h 571"/>
              <a:gd name="T48" fmla="*/ 1291 w 1847"/>
              <a:gd name="T49" fmla="*/ 495 h 571"/>
              <a:gd name="T50" fmla="*/ 1302 w 1847"/>
              <a:gd name="T51" fmla="*/ 546 h 571"/>
              <a:gd name="T52" fmla="*/ 1536 w 1847"/>
              <a:gd name="T53" fmla="*/ 373 h 571"/>
              <a:gd name="T54" fmla="*/ 1371 w 1847"/>
              <a:gd name="T55" fmla="*/ 58 h 571"/>
              <a:gd name="T56" fmla="*/ 1189 w 1847"/>
              <a:gd name="T57" fmla="*/ 571 h 571"/>
              <a:gd name="T58" fmla="*/ 1198 w 1847"/>
              <a:gd name="T59" fmla="*/ 527 h 571"/>
              <a:gd name="T60" fmla="*/ 1302 w 1847"/>
              <a:gd name="T61" fmla="*/ 460 h 571"/>
              <a:gd name="T62" fmla="*/ 1431 w 1847"/>
              <a:gd name="T63" fmla="*/ 533 h 571"/>
              <a:gd name="T64" fmla="*/ 1390 w 1847"/>
              <a:gd name="T65" fmla="*/ 510 h 571"/>
              <a:gd name="T66" fmla="*/ 1326 w 1847"/>
              <a:gd name="T67" fmla="*/ 503 h 571"/>
              <a:gd name="T68" fmla="*/ 1335 w 1847"/>
              <a:gd name="T69" fmla="*/ 501 h 571"/>
              <a:gd name="T70" fmla="*/ 921 w 1847"/>
              <a:gd name="T71" fmla="*/ 499 h 571"/>
              <a:gd name="T72" fmla="*/ 1158 w 1847"/>
              <a:gd name="T73" fmla="*/ 487 h 571"/>
              <a:gd name="T74" fmla="*/ 1172 w 1847"/>
              <a:gd name="T75" fmla="*/ 486 h 571"/>
              <a:gd name="T76" fmla="*/ 257 w 1847"/>
              <a:gd name="T77" fmla="*/ 332 h 571"/>
              <a:gd name="T78" fmla="*/ 530 w 1847"/>
              <a:gd name="T79" fmla="*/ 564 h 571"/>
              <a:gd name="T80" fmla="*/ 577 w 1847"/>
              <a:gd name="T81" fmla="*/ 118 h 571"/>
              <a:gd name="T82" fmla="*/ 550 w 1847"/>
              <a:gd name="T83" fmla="*/ 154 h 571"/>
              <a:gd name="T84" fmla="*/ 516 w 1847"/>
              <a:gd name="T85" fmla="*/ 83 h 571"/>
              <a:gd name="T86" fmla="*/ 400 w 1847"/>
              <a:gd name="T87" fmla="*/ 196 h 571"/>
              <a:gd name="T88" fmla="*/ 344 w 1847"/>
              <a:gd name="T89" fmla="*/ 180 h 571"/>
              <a:gd name="T90" fmla="*/ 339 w 1847"/>
              <a:gd name="T91" fmla="*/ 424 h 571"/>
              <a:gd name="T92" fmla="*/ 371 w 1847"/>
              <a:gd name="T93" fmla="*/ 386 h 571"/>
              <a:gd name="T94" fmla="*/ 273 w 1847"/>
              <a:gd name="T95" fmla="*/ 215 h 571"/>
              <a:gd name="T96" fmla="*/ 385 w 1847"/>
              <a:gd name="T97" fmla="*/ 331 h 571"/>
              <a:gd name="T98" fmla="*/ 400 w 1847"/>
              <a:gd name="T99" fmla="*/ 452 h 571"/>
              <a:gd name="T100" fmla="*/ 613 w 1847"/>
              <a:gd name="T101" fmla="*/ 396 h 571"/>
              <a:gd name="T102" fmla="*/ 582 w 1847"/>
              <a:gd name="T103" fmla="*/ 358 h 571"/>
              <a:gd name="T104" fmla="*/ 647 w 1847"/>
              <a:gd name="T105" fmla="*/ 318 h 571"/>
              <a:gd name="T106" fmla="*/ 530 w 1847"/>
              <a:gd name="T107" fmla="*/ 212 h 571"/>
              <a:gd name="T108" fmla="*/ 953 w 1847"/>
              <a:gd name="T109" fmla="*/ 166 h 571"/>
              <a:gd name="T110" fmla="*/ 1011 w 1847"/>
              <a:gd name="T111" fmla="*/ 486 h 571"/>
              <a:gd name="T112" fmla="*/ 1008 w 1847"/>
              <a:gd name="T113" fmla="*/ 494 h 571"/>
              <a:gd name="T114" fmla="*/ 1081 w 1847"/>
              <a:gd name="T115" fmla="*/ 516 h 571"/>
              <a:gd name="T116" fmla="*/ 1090 w 1847"/>
              <a:gd name="T117" fmla="*/ 517 h 571"/>
              <a:gd name="T118" fmla="*/ 1582 w 1847"/>
              <a:gd name="T119" fmla="*/ 500 h 571"/>
              <a:gd name="T120" fmla="*/ 1542 w 1847"/>
              <a:gd name="T121" fmla="*/ 532 h 571"/>
              <a:gd name="T122" fmla="*/ 1042 w 1847"/>
              <a:gd name="T123" fmla="*/ 487 h 571"/>
              <a:gd name="T124" fmla="*/ 1060 w 1847"/>
              <a:gd name="T125" fmla="*/ 530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847" h="571">
                <a:moveTo>
                  <a:pt x="1612" y="467"/>
                </a:moveTo>
                <a:cubicBezTo>
                  <a:pt x="1603" y="467"/>
                  <a:pt x="1603" y="467"/>
                  <a:pt x="1603" y="467"/>
                </a:cubicBezTo>
                <a:cubicBezTo>
                  <a:pt x="1603" y="487"/>
                  <a:pt x="1603" y="487"/>
                  <a:pt x="1603" y="487"/>
                </a:cubicBezTo>
                <a:cubicBezTo>
                  <a:pt x="1594" y="487"/>
                  <a:pt x="1594" y="487"/>
                  <a:pt x="1594" y="487"/>
                </a:cubicBezTo>
                <a:cubicBezTo>
                  <a:pt x="1594" y="494"/>
                  <a:pt x="1594" y="494"/>
                  <a:pt x="1594" y="494"/>
                </a:cubicBezTo>
                <a:cubicBezTo>
                  <a:pt x="1603" y="494"/>
                  <a:pt x="1603" y="494"/>
                  <a:pt x="1603" y="494"/>
                </a:cubicBezTo>
                <a:cubicBezTo>
                  <a:pt x="1603" y="529"/>
                  <a:pt x="1603" y="529"/>
                  <a:pt x="1603" y="529"/>
                </a:cubicBezTo>
                <a:cubicBezTo>
                  <a:pt x="1603" y="542"/>
                  <a:pt x="1608" y="546"/>
                  <a:pt x="1618" y="546"/>
                </a:cubicBezTo>
                <a:cubicBezTo>
                  <a:pt x="1625" y="546"/>
                  <a:pt x="1625" y="546"/>
                  <a:pt x="1625" y="546"/>
                </a:cubicBezTo>
                <a:cubicBezTo>
                  <a:pt x="1625" y="539"/>
                  <a:pt x="1625" y="539"/>
                  <a:pt x="1625" y="539"/>
                </a:cubicBezTo>
                <a:cubicBezTo>
                  <a:pt x="1619" y="539"/>
                  <a:pt x="1619" y="539"/>
                  <a:pt x="1619" y="539"/>
                </a:cubicBezTo>
                <a:cubicBezTo>
                  <a:pt x="1615" y="539"/>
                  <a:pt x="1612" y="537"/>
                  <a:pt x="1612" y="530"/>
                </a:cubicBezTo>
                <a:cubicBezTo>
                  <a:pt x="1612" y="494"/>
                  <a:pt x="1612" y="494"/>
                  <a:pt x="1612" y="494"/>
                </a:cubicBezTo>
                <a:cubicBezTo>
                  <a:pt x="1626" y="494"/>
                  <a:pt x="1626" y="494"/>
                  <a:pt x="1626" y="494"/>
                </a:cubicBezTo>
                <a:cubicBezTo>
                  <a:pt x="1626" y="487"/>
                  <a:pt x="1626" y="487"/>
                  <a:pt x="1626" y="487"/>
                </a:cubicBezTo>
                <a:cubicBezTo>
                  <a:pt x="1612" y="487"/>
                  <a:pt x="1612" y="487"/>
                  <a:pt x="1612" y="487"/>
                </a:cubicBezTo>
                <a:lnTo>
                  <a:pt x="1612" y="467"/>
                </a:lnTo>
                <a:close/>
                <a:moveTo>
                  <a:pt x="381" y="239"/>
                </a:moveTo>
                <a:cubicBezTo>
                  <a:pt x="379" y="237"/>
                  <a:pt x="374" y="237"/>
                  <a:pt x="372" y="239"/>
                </a:cubicBezTo>
                <a:cubicBezTo>
                  <a:pt x="345" y="266"/>
                  <a:pt x="345" y="266"/>
                  <a:pt x="345" y="266"/>
                </a:cubicBezTo>
                <a:cubicBezTo>
                  <a:pt x="344" y="267"/>
                  <a:pt x="343" y="269"/>
                  <a:pt x="343" y="270"/>
                </a:cubicBezTo>
                <a:cubicBezTo>
                  <a:pt x="343" y="272"/>
                  <a:pt x="344" y="274"/>
                  <a:pt x="345" y="275"/>
                </a:cubicBezTo>
                <a:cubicBezTo>
                  <a:pt x="372" y="302"/>
                  <a:pt x="372" y="302"/>
                  <a:pt x="372" y="302"/>
                </a:cubicBezTo>
                <a:cubicBezTo>
                  <a:pt x="373" y="303"/>
                  <a:pt x="375" y="304"/>
                  <a:pt x="376" y="304"/>
                </a:cubicBezTo>
                <a:cubicBezTo>
                  <a:pt x="378" y="304"/>
                  <a:pt x="380" y="303"/>
                  <a:pt x="381" y="302"/>
                </a:cubicBezTo>
                <a:cubicBezTo>
                  <a:pt x="408" y="275"/>
                  <a:pt x="408" y="275"/>
                  <a:pt x="408" y="275"/>
                </a:cubicBezTo>
                <a:cubicBezTo>
                  <a:pt x="409" y="274"/>
                  <a:pt x="410" y="272"/>
                  <a:pt x="410" y="270"/>
                </a:cubicBezTo>
                <a:cubicBezTo>
                  <a:pt x="410" y="269"/>
                  <a:pt x="409" y="267"/>
                  <a:pt x="408" y="266"/>
                </a:cubicBezTo>
                <a:lnTo>
                  <a:pt x="381" y="239"/>
                </a:lnTo>
                <a:close/>
                <a:moveTo>
                  <a:pt x="511" y="270"/>
                </a:moveTo>
                <a:cubicBezTo>
                  <a:pt x="511" y="272"/>
                  <a:pt x="512" y="274"/>
                  <a:pt x="513" y="275"/>
                </a:cubicBezTo>
                <a:cubicBezTo>
                  <a:pt x="540" y="302"/>
                  <a:pt x="540" y="302"/>
                  <a:pt x="540" y="302"/>
                </a:cubicBezTo>
                <a:cubicBezTo>
                  <a:pt x="541" y="303"/>
                  <a:pt x="543" y="304"/>
                  <a:pt x="545" y="304"/>
                </a:cubicBezTo>
                <a:cubicBezTo>
                  <a:pt x="546" y="304"/>
                  <a:pt x="548" y="303"/>
                  <a:pt x="549" y="302"/>
                </a:cubicBezTo>
                <a:cubicBezTo>
                  <a:pt x="576" y="275"/>
                  <a:pt x="576" y="275"/>
                  <a:pt x="576" y="275"/>
                </a:cubicBezTo>
                <a:cubicBezTo>
                  <a:pt x="579" y="273"/>
                  <a:pt x="579" y="268"/>
                  <a:pt x="576" y="266"/>
                </a:cubicBezTo>
                <a:cubicBezTo>
                  <a:pt x="549" y="239"/>
                  <a:pt x="549" y="239"/>
                  <a:pt x="549" y="239"/>
                </a:cubicBezTo>
                <a:cubicBezTo>
                  <a:pt x="548" y="238"/>
                  <a:pt x="546" y="237"/>
                  <a:pt x="545" y="237"/>
                </a:cubicBezTo>
                <a:cubicBezTo>
                  <a:pt x="543" y="237"/>
                  <a:pt x="541" y="238"/>
                  <a:pt x="540" y="239"/>
                </a:cubicBezTo>
                <a:cubicBezTo>
                  <a:pt x="513" y="266"/>
                  <a:pt x="513" y="266"/>
                  <a:pt x="513" y="266"/>
                </a:cubicBezTo>
                <a:cubicBezTo>
                  <a:pt x="512" y="267"/>
                  <a:pt x="511" y="269"/>
                  <a:pt x="511" y="270"/>
                </a:cubicBezTo>
                <a:close/>
                <a:moveTo>
                  <a:pt x="1775" y="546"/>
                </a:moveTo>
                <a:cubicBezTo>
                  <a:pt x="1784" y="546"/>
                  <a:pt x="1784" y="546"/>
                  <a:pt x="1784" y="546"/>
                </a:cubicBezTo>
                <a:cubicBezTo>
                  <a:pt x="1784" y="487"/>
                  <a:pt x="1784" y="487"/>
                  <a:pt x="1784" y="487"/>
                </a:cubicBezTo>
                <a:cubicBezTo>
                  <a:pt x="1775" y="487"/>
                  <a:pt x="1775" y="487"/>
                  <a:pt x="1775" y="487"/>
                </a:cubicBezTo>
                <a:lnTo>
                  <a:pt x="1775" y="546"/>
                </a:lnTo>
                <a:close/>
                <a:moveTo>
                  <a:pt x="465" y="323"/>
                </a:moveTo>
                <a:cubicBezTo>
                  <a:pt x="463" y="320"/>
                  <a:pt x="458" y="320"/>
                  <a:pt x="456" y="323"/>
                </a:cubicBezTo>
                <a:cubicBezTo>
                  <a:pt x="429" y="349"/>
                  <a:pt x="429" y="349"/>
                  <a:pt x="429" y="349"/>
                </a:cubicBezTo>
                <a:cubicBezTo>
                  <a:pt x="428" y="351"/>
                  <a:pt x="427" y="352"/>
                  <a:pt x="427" y="354"/>
                </a:cubicBezTo>
                <a:cubicBezTo>
                  <a:pt x="427" y="356"/>
                  <a:pt x="428" y="358"/>
                  <a:pt x="429" y="359"/>
                </a:cubicBezTo>
                <a:cubicBezTo>
                  <a:pt x="456" y="385"/>
                  <a:pt x="456" y="385"/>
                  <a:pt x="456" y="385"/>
                </a:cubicBezTo>
                <a:cubicBezTo>
                  <a:pt x="457" y="387"/>
                  <a:pt x="459" y="387"/>
                  <a:pt x="460" y="387"/>
                </a:cubicBezTo>
                <a:cubicBezTo>
                  <a:pt x="462" y="387"/>
                  <a:pt x="464" y="387"/>
                  <a:pt x="465" y="385"/>
                </a:cubicBezTo>
                <a:cubicBezTo>
                  <a:pt x="492" y="359"/>
                  <a:pt x="492" y="359"/>
                  <a:pt x="492" y="359"/>
                </a:cubicBezTo>
                <a:cubicBezTo>
                  <a:pt x="494" y="356"/>
                  <a:pt x="494" y="352"/>
                  <a:pt x="492" y="349"/>
                </a:cubicBezTo>
                <a:lnTo>
                  <a:pt x="465" y="323"/>
                </a:lnTo>
                <a:close/>
                <a:moveTo>
                  <a:pt x="1663" y="486"/>
                </a:moveTo>
                <a:cubicBezTo>
                  <a:pt x="1645" y="486"/>
                  <a:pt x="1633" y="498"/>
                  <a:pt x="1633" y="517"/>
                </a:cubicBezTo>
                <a:cubicBezTo>
                  <a:pt x="1633" y="535"/>
                  <a:pt x="1645" y="548"/>
                  <a:pt x="1663" y="548"/>
                </a:cubicBezTo>
                <a:cubicBezTo>
                  <a:pt x="1681" y="548"/>
                  <a:pt x="1693" y="535"/>
                  <a:pt x="1693" y="516"/>
                </a:cubicBezTo>
                <a:cubicBezTo>
                  <a:pt x="1693" y="498"/>
                  <a:pt x="1681" y="486"/>
                  <a:pt x="1663" y="486"/>
                </a:cubicBezTo>
                <a:close/>
                <a:moveTo>
                  <a:pt x="1663" y="540"/>
                </a:moveTo>
                <a:cubicBezTo>
                  <a:pt x="1652" y="540"/>
                  <a:pt x="1643" y="531"/>
                  <a:pt x="1643" y="517"/>
                </a:cubicBezTo>
                <a:cubicBezTo>
                  <a:pt x="1643" y="501"/>
                  <a:pt x="1652" y="493"/>
                  <a:pt x="1663" y="493"/>
                </a:cubicBezTo>
                <a:cubicBezTo>
                  <a:pt x="1675" y="493"/>
                  <a:pt x="1683" y="501"/>
                  <a:pt x="1683" y="517"/>
                </a:cubicBezTo>
                <a:cubicBezTo>
                  <a:pt x="1683" y="531"/>
                  <a:pt x="1675" y="540"/>
                  <a:pt x="1663" y="540"/>
                </a:cubicBezTo>
                <a:close/>
                <a:moveTo>
                  <a:pt x="1471" y="546"/>
                </a:moveTo>
                <a:cubicBezTo>
                  <a:pt x="1529" y="546"/>
                  <a:pt x="1529" y="546"/>
                  <a:pt x="1529" y="546"/>
                </a:cubicBezTo>
                <a:cubicBezTo>
                  <a:pt x="1529" y="537"/>
                  <a:pt x="1529" y="537"/>
                  <a:pt x="1529" y="537"/>
                </a:cubicBezTo>
                <a:cubicBezTo>
                  <a:pt x="1481" y="537"/>
                  <a:pt x="1481" y="537"/>
                  <a:pt x="1481" y="537"/>
                </a:cubicBezTo>
                <a:cubicBezTo>
                  <a:pt x="1481" y="507"/>
                  <a:pt x="1481" y="507"/>
                  <a:pt x="1481" y="507"/>
                </a:cubicBezTo>
                <a:cubicBezTo>
                  <a:pt x="1525" y="507"/>
                  <a:pt x="1525" y="507"/>
                  <a:pt x="1525" y="507"/>
                </a:cubicBezTo>
                <a:cubicBezTo>
                  <a:pt x="1525" y="499"/>
                  <a:pt x="1525" y="499"/>
                  <a:pt x="1525" y="499"/>
                </a:cubicBezTo>
                <a:cubicBezTo>
                  <a:pt x="1481" y="499"/>
                  <a:pt x="1481" y="499"/>
                  <a:pt x="1481" y="499"/>
                </a:cubicBezTo>
                <a:cubicBezTo>
                  <a:pt x="1481" y="471"/>
                  <a:pt x="1481" y="471"/>
                  <a:pt x="1481" y="471"/>
                </a:cubicBezTo>
                <a:cubicBezTo>
                  <a:pt x="1529" y="471"/>
                  <a:pt x="1529" y="471"/>
                  <a:pt x="1529" y="471"/>
                </a:cubicBezTo>
                <a:cubicBezTo>
                  <a:pt x="1529" y="462"/>
                  <a:pt x="1529" y="462"/>
                  <a:pt x="1529" y="462"/>
                </a:cubicBezTo>
                <a:cubicBezTo>
                  <a:pt x="1471" y="462"/>
                  <a:pt x="1471" y="462"/>
                  <a:pt x="1471" y="462"/>
                </a:cubicBezTo>
                <a:lnTo>
                  <a:pt x="1471" y="546"/>
                </a:lnTo>
                <a:close/>
                <a:moveTo>
                  <a:pt x="105" y="275"/>
                </a:moveTo>
                <a:cubicBezTo>
                  <a:pt x="95" y="265"/>
                  <a:pt x="79" y="265"/>
                  <a:pt x="69" y="275"/>
                </a:cubicBezTo>
                <a:cubicBezTo>
                  <a:pt x="8" y="337"/>
                  <a:pt x="8" y="337"/>
                  <a:pt x="8" y="337"/>
                </a:cubicBezTo>
                <a:cubicBezTo>
                  <a:pt x="3" y="342"/>
                  <a:pt x="0" y="348"/>
                  <a:pt x="0" y="355"/>
                </a:cubicBezTo>
                <a:cubicBezTo>
                  <a:pt x="0" y="361"/>
                  <a:pt x="3" y="368"/>
                  <a:pt x="8" y="372"/>
                </a:cubicBezTo>
                <a:cubicBezTo>
                  <a:pt x="52" y="416"/>
                  <a:pt x="52" y="416"/>
                  <a:pt x="52" y="416"/>
                </a:cubicBezTo>
                <a:cubicBezTo>
                  <a:pt x="34" y="433"/>
                  <a:pt x="34" y="433"/>
                  <a:pt x="34" y="433"/>
                </a:cubicBezTo>
                <a:cubicBezTo>
                  <a:pt x="25" y="443"/>
                  <a:pt x="25" y="459"/>
                  <a:pt x="34" y="469"/>
                </a:cubicBezTo>
                <a:cubicBezTo>
                  <a:pt x="39" y="474"/>
                  <a:pt x="46" y="476"/>
                  <a:pt x="52" y="476"/>
                </a:cubicBezTo>
                <a:cubicBezTo>
                  <a:pt x="59" y="476"/>
                  <a:pt x="65" y="474"/>
                  <a:pt x="70" y="469"/>
                </a:cubicBezTo>
                <a:cubicBezTo>
                  <a:pt x="105" y="434"/>
                  <a:pt x="105" y="434"/>
                  <a:pt x="105" y="434"/>
                </a:cubicBezTo>
                <a:cubicBezTo>
                  <a:pt x="105" y="434"/>
                  <a:pt x="105" y="434"/>
                  <a:pt x="105" y="434"/>
                </a:cubicBezTo>
                <a:cubicBezTo>
                  <a:pt x="166" y="372"/>
                  <a:pt x="166" y="372"/>
                  <a:pt x="166" y="372"/>
                </a:cubicBezTo>
                <a:cubicBezTo>
                  <a:pt x="171" y="368"/>
                  <a:pt x="174" y="361"/>
                  <a:pt x="174" y="355"/>
                </a:cubicBezTo>
                <a:cubicBezTo>
                  <a:pt x="174" y="348"/>
                  <a:pt x="171" y="342"/>
                  <a:pt x="166" y="337"/>
                </a:cubicBezTo>
                <a:lnTo>
                  <a:pt x="105" y="275"/>
                </a:lnTo>
                <a:close/>
                <a:moveTo>
                  <a:pt x="118" y="359"/>
                </a:moveTo>
                <a:cubicBezTo>
                  <a:pt x="92" y="385"/>
                  <a:pt x="92" y="385"/>
                  <a:pt x="92" y="385"/>
                </a:cubicBezTo>
                <a:cubicBezTo>
                  <a:pt x="91" y="386"/>
                  <a:pt x="89" y="387"/>
                  <a:pt x="87" y="387"/>
                </a:cubicBezTo>
                <a:cubicBezTo>
                  <a:pt x="85" y="387"/>
                  <a:pt x="84" y="386"/>
                  <a:pt x="82" y="385"/>
                </a:cubicBezTo>
                <a:cubicBezTo>
                  <a:pt x="56" y="359"/>
                  <a:pt x="56" y="359"/>
                  <a:pt x="56" y="359"/>
                </a:cubicBezTo>
                <a:cubicBezTo>
                  <a:pt x="55" y="357"/>
                  <a:pt x="54" y="356"/>
                  <a:pt x="54" y="354"/>
                </a:cubicBezTo>
                <a:cubicBezTo>
                  <a:pt x="54" y="352"/>
                  <a:pt x="55" y="350"/>
                  <a:pt x="56" y="349"/>
                </a:cubicBezTo>
                <a:cubicBezTo>
                  <a:pt x="82" y="322"/>
                  <a:pt x="82" y="322"/>
                  <a:pt x="82" y="322"/>
                </a:cubicBezTo>
                <a:cubicBezTo>
                  <a:pt x="85" y="320"/>
                  <a:pt x="89" y="320"/>
                  <a:pt x="92" y="322"/>
                </a:cubicBezTo>
                <a:cubicBezTo>
                  <a:pt x="118" y="349"/>
                  <a:pt x="118" y="349"/>
                  <a:pt x="118" y="349"/>
                </a:cubicBezTo>
                <a:cubicBezTo>
                  <a:pt x="121" y="352"/>
                  <a:pt x="121" y="356"/>
                  <a:pt x="118" y="359"/>
                </a:cubicBezTo>
                <a:close/>
                <a:moveTo>
                  <a:pt x="69" y="232"/>
                </a:moveTo>
                <a:cubicBezTo>
                  <a:pt x="74" y="237"/>
                  <a:pt x="81" y="239"/>
                  <a:pt x="87" y="239"/>
                </a:cubicBezTo>
                <a:cubicBezTo>
                  <a:pt x="94" y="239"/>
                  <a:pt x="100" y="237"/>
                  <a:pt x="105" y="232"/>
                </a:cubicBezTo>
                <a:cubicBezTo>
                  <a:pt x="134" y="202"/>
                  <a:pt x="134" y="202"/>
                  <a:pt x="134" y="202"/>
                </a:cubicBezTo>
                <a:cubicBezTo>
                  <a:pt x="139" y="198"/>
                  <a:pt x="142" y="191"/>
                  <a:pt x="142" y="184"/>
                </a:cubicBezTo>
                <a:cubicBezTo>
                  <a:pt x="142" y="178"/>
                  <a:pt x="139" y="171"/>
                  <a:pt x="134" y="167"/>
                </a:cubicBezTo>
                <a:cubicBezTo>
                  <a:pt x="105" y="137"/>
                  <a:pt x="105" y="137"/>
                  <a:pt x="105" y="137"/>
                </a:cubicBezTo>
                <a:cubicBezTo>
                  <a:pt x="100" y="133"/>
                  <a:pt x="94" y="130"/>
                  <a:pt x="87" y="130"/>
                </a:cubicBezTo>
                <a:cubicBezTo>
                  <a:pt x="80" y="130"/>
                  <a:pt x="74" y="133"/>
                  <a:pt x="69" y="13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35" y="171"/>
                  <a:pt x="33" y="178"/>
                  <a:pt x="33" y="184"/>
                </a:cubicBezTo>
                <a:cubicBezTo>
                  <a:pt x="33" y="191"/>
                  <a:pt x="35" y="198"/>
                  <a:pt x="40" y="202"/>
                </a:cubicBezTo>
                <a:lnTo>
                  <a:pt x="69" y="232"/>
                </a:lnTo>
                <a:close/>
                <a:moveTo>
                  <a:pt x="1847" y="281"/>
                </a:moveTo>
                <a:cubicBezTo>
                  <a:pt x="1847" y="200"/>
                  <a:pt x="1771" y="186"/>
                  <a:pt x="1709" y="170"/>
                </a:cubicBezTo>
                <a:cubicBezTo>
                  <a:pt x="1659" y="158"/>
                  <a:pt x="1610" y="147"/>
                  <a:pt x="1610" y="103"/>
                </a:cubicBezTo>
                <a:cubicBezTo>
                  <a:pt x="1610" y="69"/>
                  <a:pt x="1644" y="39"/>
                  <a:pt x="1700" y="39"/>
                </a:cubicBezTo>
                <a:cubicBezTo>
                  <a:pt x="1754" y="39"/>
                  <a:pt x="1796" y="57"/>
                  <a:pt x="1822" y="81"/>
                </a:cubicBezTo>
                <a:cubicBezTo>
                  <a:pt x="1833" y="81"/>
                  <a:pt x="1833" y="81"/>
                  <a:pt x="1833" y="81"/>
                </a:cubicBezTo>
                <a:cubicBezTo>
                  <a:pt x="1833" y="41"/>
                  <a:pt x="1833" y="41"/>
                  <a:pt x="1833" y="41"/>
                </a:cubicBezTo>
                <a:cubicBezTo>
                  <a:pt x="1812" y="21"/>
                  <a:pt x="1764" y="0"/>
                  <a:pt x="1710" y="0"/>
                </a:cubicBezTo>
                <a:cubicBezTo>
                  <a:pt x="1619" y="0"/>
                  <a:pt x="1565" y="46"/>
                  <a:pt x="1565" y="104"/>
                </a:cubicBezTo>
                <a:cubicBezTo>
                  <a:pt x="1565" y="183"/>
                  <a:pt x="1641" y="196"/>
                  <a:pt x="1703" y="211"/>
                </a:cubicBezTo>
                <a:cubicBezTo>
                  <a:pt x="1754" y="223"/>
                  <a:pt x="1803" y="236"/>
                  <a:pt x="1803" y="280"/>
                </a:cubicBezTo>
                <a:cubicBezTo>
                  <a:pt x="1803" y="307"/>
                  <a:pt x="1772" y="341"/>
                  <a:pt x="1712" y="341"/>
                </a:cubicBezTo>
                <a:cubicBezTo>
                  <a:pt x="1665" y="341"/>
                  <a:pt x="1606" y="315"/>
                  <a:pt x="1572" y="279"/>
                </a:cubicBezTo>
                <a:cubicBezTo>
                  <a:pt x="1561" y="279"/>
                  <a:pt x="1561" y="279"/>
                  <a:pt x="1561" y="279"/>
                </a:cubicBezTo>
                <a:cubicBezTo>
                  <a:pt x="1561" y="331"/>
                  <a:pt x="1561" y="331"/>
                  <a:pt x="1561" y="331"/>
                </a:cubicBezTo>
                <a:cubicBezTo>
                  <a:pt x="1606" y="365"/>
                  <a:pt x="1652" y="380"/>
                  <a:pt x="1712" y="380"/>
                </a:cubicBezTo>
                <a:cubicBezTo>
                  <a:pt x="1797" y="380"/>
                  <a:pt x="1847" y="334"/>
                  <a:pt x="1847" y="281"/>
                </a:cubicBezTo>
                <a:close/>
                <a:moveTo>
                  <a:pt x="1821" y="486"/>
                </a:moveTo>
                <a:cubicBezTo>
                  <a:pt x="1812" y="486"/>
                  <a:pt x="1805" y="489"/>
                  <a:pt x="1800" y="493"/>
                </a:cubicBezTo>
                <a:cubicBezTo>
                  <a:pt x="1800" y="502"/>
                  <a:pt x="1800" y="502"/>
                  <a:pt x="1800" y="502"/>
                </a:cubicBezTo>
                <a:cubicBezTo>
                  <a:pt x="1802" y="502"/>
                  <a:pt x="1802" y="502"/>
                  <a:pt x="1802" y="502"/>
                </a:cubicBezTo>
                <a:cubicBezTo>
                  <a:pt x="1807" y="497"/>
                  <a:pt x="1812" y="494"/>
                  <a:pt x="1821" y="494"/>
                </a:cubicBezTo>
                <a:cubicBezTo>
                  <a:pt x="1829" y="494"/>
                  <a:pt x="1835" y="499"/>
                  <a:pt x="1837" y="505"/>
                </a:cubicBezTo>
                <a:cubicBezTo>
                  <a:pt x="1836" y="507"/>
                  <a:pt x="1836" y="507"/>
                  <a:pt x="1836" y="507"/>
                </a:cubicBezTo>
                <a:cubicBezTo>
                  <a:pt x="1832" y="507"/>
                  <a:pt x="1823" y="509"/>
                  <a:pt x="1819" y="510"/>
                </a:cubicBezTo>
                <a:cubicBezTo>
                  <a:pt x="1805" y="513"/>
                  <a:pt x="1796" y="518"/>
                  <a:pt x="1796" y="530"/>
                </a:cubicBezTo>
                <a:cubicBezTo>
                  <a:pt x="1796" y="540"/>
                  <a:pt x="1804" y="548"/>
                  <a:pt x="1816" y="548"/>
                </a:cubicBezTo>
                <a:cubicBezTo>
                  <a:pt x="1824" y="548"/>
                  <a:pt x="1831" y="545"/>
                  <a:pt x="1836" y="539"/>
                </a:cubicBezTo>
                <a:cubicBezTo>
                  <a:pt x="1837" y="539"/>
                  <a:pt x="1837" y="539"/>
                  <a:pt x="1837" y="539"/>
                </a:cubicBezTo>
                <a:cubicBezTo>
                  <a:pt x="1837" y="546"/>
                  <a:pt x="1837" y="546"/>
                  <a:pt x="1837" y="546"/>
                </a:cubicBezTo>
                <a:cubicBezTo>
                  <a:pt x="1846" y="546"/>
                  <a:pt x="1846" y="546"/>
                  <a:pt x="1846" y="546"/>
                </a:cubicBezTo>
                <a:cubicBezTo>
                  <a:pt x="1846" y="533"/>
                  <a:pt x="1846" y="522"/>
                  <a:pt x="1846" y="509"/>
                </a:cubicBezTo>
                <a:cubicBezTo>
                  <a:pt x="1846" y="495"/>
                  <a:pt x="1837" y="486"/>
                  <a:pt x="1821" y="486"/>
                </a:cubicBezTo>
                <a:close/>
                <a:moveTo>
                  <a:pt x="1837" y="528"/>
                </a:moveTo>
                <a:cubicBezTo>
                  <a:pt x="1837" y="527"/>
                  <a:pt x="1837" y="527"/>
                  <a:pt x="1837" y="527"/>
                </a:cubicBezTo>
                <a:cubicBezTo>
                  <a:pt x="1837" y="536"/>
                  <a:pt x="1826" y="539"/>
                  <a:pt x="1820" y="539"/>
                </a:cubicBezTo>
                <a:cubicBezTo>
                  <a:pt x="1811" y="539"/>
                  <a:pt x="1805" y="536"/>
                  <a:pt x="1805" y="530"/>
                </a:cubicBezTo>
                <a:cubicBezTo>
                  <a:pt x="1805" y="523"/>
                  <a:pt x="1810" y="520"/>
                  <a:pt x="1822" y="518"/>
                </a:cubicBezTo>
                <a:cubicBezTo>
                  <a:pt x="1825" y="517"/>
                  <a:pt x="1832" y="516"/>
                  <a:pt x="1837" y="515"/>
                </a:cubicBezTo>
                <a:lnTo>
                  <a:pt x="1837" y="528"/>
                </a:lnTo>
                <a:close/>
                <a:moveTo>
                  <a:pt x="1775" y="472"/>
                </a:moveTo>
                <a:cubicBezTo>
                  <a:pt x="1784" y="472"/>
                  <a:pt x="1784" y="472"/>
                  <a:pt x="1784" y="472"/>
                </a:cubicBezTo>
                <a:cubicBezTo>
                  <a:pt x="1784" y="460"/>
                  <a:pt x="1784" y="460"/>
                  <a:pt x="1784" y="460"/>
                </a:cubicBezTo>
                <a:cubicBezTo>
                  <a:pt x="1775" y="460"/>
                  <a:pt x="1775" y="460"/>
                  <a:pt x="1775" y="460"/>
                </a:cubicBezTo>
                <a:lnTo>
                  <a:pt x="1775" y="472"/>
                </a:lnTo>
                <a:close/>
                <a:moveTo>
                  <a:pt x="456" y="217"/>
                </a:moveTo>
                <a:cubicBezTo>
                  <a:pt x="457" y="218"/>
                  <a:pt x="459" y="219"/>
                  <a:pt x="460" y="219"/>
                </a:cubicBezTo>
                <a:cubicBezTo>
                  <a:pt x="462" y="219"/>
                  <a:pt x="464" y="218"/>
                  <a:pt x="465" y="217"/>
                </a:cubicBezTo>
                <a:cubicBezTo>
                  <a:pt x="492" y="191"/>
                  <a:pt x="492" y="191"/>
                  <a:pt x="492" y="191"/>
                </a:cubicBezTo>
                <a:cubicBezTo>
                  <a:pt x="494" y="188"/>
                  <a:pt x="494" y="184"/>
                  <a:pt x="492" y="181"/>
                </a:cubicBezTo>
                <a:cubicBezTo>
                  <a:pt x="465" y="155"/>
                  <a:pt x="465" y="155"/>
                  <a:pt x="465" y="155"/>
                </a:cubicBezTo>
                <a:cubicBezTo>
                  <a:pt x="464" y="153"/>
                  <a:pt x="462" y="153"/>
                  <a:pt x="460" y="153"/>
                </a:cubicBezTo>
                <a:cubicBezTo>
                  <a:pt x="459" y="153"/>
                  <a:pt x="457" y="153"/>
                  <a:pt x="456" y="155"/>
                </a:cubicBezTo>
                <a:cubicBezTo>
                  <a:pt x="429" y="181"/>
                  <a:pt x="429" y="181"/>
                  <a:pt x="429" y="181"/>
                </a:cubicBezTo>
                <a:cubicBezTo>
                  <a:pt x="428" y="182"/>
                  <a:pt x="427" y="184"/>
                  <a:pt x="427" y="186"/>
                </a:cubicBezTo>
                <a:cubicBezTo>
                  <a:pt x="427" y="188"/>
                  <a:pt x="428" y="189"/>
                  <a:pt x="429" y="191"/>
                </a:cubicBezTo>
                <a:lnTo>
                  <a:pt x="456" y="217"/>
                </a:lnTo>
                <a:close/>
                <a:moveTo>
                  <a:pt x="1737" y="486"/>
                </a:moveTo>
                <a:cubicBezTo>
                  <a:pt x="1729" y="486"/>
                  <a:pt x="1721" y="489"/>
                  <a:pt x="1717" y="497"/>
                </a:cubicBezTo>
                <a:cubicBezTo>
                  <a:pt x="1715" y="497"/>
                  <a:pt x="1715" y="497"/>
                  <a:pt x="1715" y="497"/>
                </a:cubicBezTo>
                <a:cubicBezTo>
                  <a:pt x="1715" y="487"/>
                  <a:pt x="1715" y="487"/>
                  <a:pt x="1715" y="487"/>
                </a:cubicBezTo>
                <a:cubicBezTo>
                  <a:pt x="1707" y="487"/>
                  <a:pt x="1707" y="487"/>
                  <a:pt x="1707" y="487"/>
                </a:cubicBezTo>
                <a:cubicBezTo>
                  <a:pt x="1707" y="546"/>
                  <a:pt x="1707" y="546"/>
                  <a:pt x="1707" y="546"/>
                </a:cubicBezTo>
                <a:cubicBezTo>
                  <a:pt x="1716" y="546"/>
                  <a:pt x="1716" y="546"/>
                  <a:pt x="1716" y="546"/>
                </a:cubicBezTo>
                <a:cubicBezTo>
                  <a:pt x="1716" y="508"/>
                  <a:pt x="1716" y="508"/>
                  <a:pt x="1716" y="508"/>
                </a:cubicBezTo>
                <a:cubicBezTo>
                  <a:pt x="1716" y="500"/>
                  <a:pt x="1727" y="494"/>
                  <a:pt x="1734" y="494"/>
                </a:cubicBezTo>
                <a:cubicBezTo>
                  <a:pt x="1743" y="494"/>
                  <a:pt x="1750" y="499"/>
                  <a:pt x="1750" y="509"/>
                </a:cubicBezTo>
                <a:cubicBezTo>
                  <a:pt x="1750" y="546"/>
                  <a:pt x="1750" y="546"/>
                  <a:pt x="1750" y="546"/>
                </a:cubicBezTo>
                <a:cubicBezTo>
                  <a:pt x="1759" y="546"/>
                  <a:pt x="1759" y="546"/>
                  <a:pt x="1759" y="546"/>
                </a:cubicBezTo>
                <a:cubicBezTo>
                  <a:pt x="1759" y="508"/>
                  <a:pt x="1759" y="508"/>
                  <a:pt x="1759" y="508"/>
                </a:cubicBezTo>
                <a:cubicBezTo>
                  <a:pt x="1759" y="493"/>
                  <a:pt x="1750" y="486"/>
                  <a:pt x="1737" y="486"/>
                </a:cubicBezTo>
                <a:close/>
                <a:moveTo>
                  <a:pt x="1270" y="497"/>
                </a:moveTo>
                <a:cubicBezTo>
                  <a:pt x="1268" y="497"/>
                  <a:pt x="1268" y="497"/>
                  <a:pt x="1268" y="497"/>
                </a:cubicBezTo>
                <a:cubicBezTo>
                  <a:pt x="1268" y="487"/>
                  <a:pt x="1268" y="487"/>
                  <a:pt x="1268" y="487"/>
                </a:cubicBezTo>
                <a:cubicBezTo>
                  <a:pt x="1259" y="487"/>
                  <a:pt x="1259" y="487"/>
                  <a:pt x="1259" y="487"/>
                </a:cubicBezTo>
                <a:cubicBezTo>
                  <a:pt x="1259" y="546"/>
                  <a:pt x="1259" y="546"/>
                  <a:pt x="1259" y="546"/>
                </a:cubicBezTo>
                <a:cubicBezTo>
                  <a:pt x="1269" y="546"/>
                  <a:pt x="1269" y="546"/>
                  <a:pt x="1269" y="546"/>
                </a:cubicBezTo>
                <a:cubicBezTo>
                  <a:pt x="1269" y="512"/>
                  <a:pt x="1269" y="512"/>
                  <a:pt x="1269" y="512"/>
                </a:cubicBezTo>
                <a:cubicBezTo>
                  <a:pt x="1269" y="502"/>
                  <a:pt x="1276" y="495"/>
                  <a:pt x="1283" y="495"/>
                </a:cubicBezTo>
                <a:cubicBezTo>
                  <a:pt x="1291" y="495"/>
                  <a:pt x="1291" y="495"/>
                  <a:pt x="1291" y="495"/>
                </a:cubicBezTo>
                <a:cubicBezTo>
                  <a:pt x="1291" y="486"/>
                  <a:pt x="1291" y="486"/>
                  <a:pt x="1291" y="486"/>
                </a:cubicBezTo>
                <a:cubicBezTo>
                  <a:pt x="1283" y="486"/>
                  <a:pt x="1283" y="486"/>
                  <a:pt x="1283" y="486"/>
                </a:cubicBezTo>
                <a:cubicBezTo>
                  <a:pt x="1276" y="486"/>
                  <a:pt x="1272" y="490"/>
                  <a:pt x="1270" y="497"/>
                </a:cubicBezTo>
                <a:close/>
                <a:moveTo>
                  <a:pt x="1302" y="546"/>
                </a:moveTo>
                <a:cubicBezTo>
                  <a:pt x="1311" y="546"/>
                  <a:pt x="1311" y="546"/>
                  <a:pt x="1311" y="546"/>
                </a:cubicBezTo>
                <a:cubicBezTo>
                  <a:pt x="1311" y="487"/>
                  <a:pt x="1311" y="487"/>
                  <a:pt x="1311" y="487"/>
                </a:cubicBezTo>
                <a:cubicBezTo>
                  <a:pt x="1302" y="487"/>
                  <a:pt x="1302" y="487"/>
                  <a:pt x="1302" y="487"/>
                </a:cubicBezTo>
                <a:lnTo>
                  <a:pt x="1302" y="546"/>
                </a:lnTo>
                <a:close/>
                <a:moveTo>
                  <a:pt x="1330" y="5"/>
                </a:moveTo>
                <a:cubicBezTo>
                  <a:pt x="1196" y="361"/>
                  <a:pt x="1196" y="361"/>
                  <a:pt x="1196" y="361"/>
                </a:cubicBezTo>
                <a:cubicBezTo>
                  <a:pt x="1196" y="373"/>
                  <a:pt x="1196" y="373"/>
                  <a:pt x="1196" y="373"/>
                </a:cubicBezTo>
                <a:cubicBezTo>
                  <a:pt x="1235" y="373"/>
                  <a:pt x="1235" y="373"/>
                  <a:pt x="1235" y="373"/>
                </a:cubicBezTo>
                <a:cubicBezTo>
                  <a:pt x="1284" y="242"/>
                  <a:pt x="1284" y="242"/>
                  <a:pt x="1284" y="242"/>
                </a:cubicBezTo>
                <a:cubicBezTo>
                  <a:pt x="1442" y="242"/>
                  <a:pt x="1442" y="242"/>
                  <a:pt x="1442" y="242"/>
                </a:cubicBezTo>
                <a:cubicBezTo>
                  <a:pt x="1493" y="373"/>
                  <a:pt x="1493" y="373"/>
                  <a:pt x="1493" y="373"/>
                </a:cubicBezTo>
                <a:cubicBezTo>
                  <a:pt x="1536" y="373"/>
                  <a:pt x="1536" y="373"/>
                  <a:pt x="1536" y="373"/>
                </a:cubicBezTo>
                <a:cubicBezTo>
                  <a:pt x="1536" y="361"/>
                  <a:pt x="1536" y="361"/>
                  <a:pt x="1536" y="361"/>
                </a:cubicBezTo>
                <a:cubicBezTo>
                  <a:pt x="1398" y="5"/>
                  <a:pt x="1398" y="5"/>
                  <a:pt x="1398" y="5"/>
                </a:cubicBezTo>
                <a:lnTo>
                  <a:pt x="1330" y="5"/>
                </a:lnTo>
                <a:close/>
                <a:moveTo>
                  <a:pt x="1298" y="205"/>
                </a:moveTo>
                <a:cubicBezTo>
                  <a:pt x="1353" y="58"/>
                  <a:pt x="1353" y="58"/>
                  <a:pt x="1353" y="58"/>
                </a:cubicBezTo>
                <a:cubicBezTo>
                  <a:pt x="1361" y="35"/>
                  <a:pt x="1361" y="35"/>
                  <a:pt x="1361" y="35"/>
                </a:cubicBezTo>
                <a:cubicBezTo>
                  <a:pt x="1363" y="35"/>
                  <a:pt x="1363" y="35"/>
                  <a:pt x="1363" y="35"/>
                </a:cubicBezTo>
                <a:cubicBezTo>
                  <a:pt x="1371" y="58"/>
                  <a:pt x="1371" y="58"/>
                  <a:pt x="1371" y="58"/>
                </a:cubicBezTo>
                <a:cubicBezTo>
                  <a:pt x="1427" y="205"/>
                  <a:pt x="1427" y="205"/>
                  <a:pt x="1427" y="205"/>
                </a:cubicBezTo>
                <a:lnTo>
                  <a:pt x="1298" y="205"/>
                </a:lnTo>
                <a:close/>
                <a:moveTo>
                  <a:pt x="1217" y="486"/>
                </a:moveTo>
                <a:cubicBezTo>
                  <a:pt x="1210" y="486"/>
                  <a:pt x="1203" y="489"/>
                  <a:pt x="1200" y="494"/>
                </a:cubicBezTo>
                <a:cubicBezTo>
                  <a:pt x="1199" y="494"/>
                  <a:pt x="1199" y="494"/>
                  <a:pt x="1199" y="494"/>
                </a:cubicBezTo>
                <a:cubicBezTo>
                  <a:pt x="1199" y="487"/>
                  <a:pt x="1199" y="487"/>
                  <a:pt x="1199" y="487"/>
                </a:cubicBezTo>
                <a:cubicBezTo>
                  <a:pt x="1189" y="487"/>
                  <a:pt x="1189" y="487"/>
                  <a:pt x="1189" y="487"/>
                </a:cubicBezTo>
                <a:cubicBezTo>
                  <a:pt x="1189" y="571"/>
                  <a:pt x="1189" y="571"/>
                  <a:pt x="1189" y="571"/>
                </a:cubicBezTo>
                <a:cubicBezTo>
                  <a:pt x="1198" y="571"/>
                  <a:pt x="1198" y="571"/>
                  <a:pt x="1198" y="571"/>
                </a:cubicBezTo>
                <a:cubicBezTo>
                  <a:pt x="1198" y="538"/>
                  <a:pt x="1198" y="538"/>
                  <a:pt x="1198" y="538"/>
                </a:cubicBezTo>
                <a:cubicBezTo>
                  <a:pt x="1200" y="538"/>
                  <a:pt x="1200" y="538"/>
                  <a:pt x="1200" y="538"/>
                </a:cubicBezTo>
                <a:cubicBezTo>
                  <a:pt x="1202" y="544"/>
                  <a:pt x="1211" y="547"/>
                  <a:pt x="1217" y="547"/>
                </a:cubicBezTo>
                <a:cubicBezTo>
                  <a:pt x="1233" y="547"/>
                  <a:pt x="1246" y="535"/>
                  <a:pt x="1246" y="515"/>
                </a:cubicBezTo>
                <a:cubicBezTo>
                  <a:pt x="1246" y="497"/>
                  <a:pt x="1235" y="486"/>
                  <a:pt x="1217" y="486"/>
                </a:cubicBezTo>
                <a:close/>
                <a:moveTo>
                  <a:pt x="1216" y="539"/>
                </a:moveTo>
                <a:cubicBezTo>
                  <a:pt x="1207" y="539"/>
                  <a:pt x="1199" y="534"/>
                  <a:pt x="1198" y="527"/>
                </a:cubicBezTo>
                <a:cubicBezTo>
                  <a:pt x="1198" y="510"/>
                  <a:pt x="1198" y="510"/>
                  <a:pt x="1198" y="510"/>
                </a:cubicBezTo>
                <a:cubicBezTo>
                  <a:pt x="1199" y="500"/>
                  <a:pt x="1207" y="494"/>
                  <a:pt x="1216" y="494"/>
                </a:cubicBezTo>
                <a:cubicBezTo>
                  <a:pt x="1228" y="494"/>
                  <a:pt x="1237" y="502"/>
                  <a:pt x="1237" y="516"/>
                </a:cubicBezTo>
                <a:cubicBezTo>
                  <a:pt x="1237" y="531"/>
                  <a:pt x="1227" y="539"/>
                  <a:pt x="1216" y="539"/>
                </a:cubicBezTo>
                <a:close/>
                <a:moveTo>
                  <a:pt x="1302" y="472"/>
                </a:moveTo>
                <a:cubicBezTo>
                  <a:pt x="1311" y="472"/>
                  <a:pt x="1311" y="472"/>
                  <a:pt x="1311" y="472"/>
                </a:cubicBezTo>
                <a:cubicBezTo>
                  <a:pt x="1311" y="460"/>
                  <a:pt x="1311" y="460"/>
                  <a:pt x="1311" y="460"/>
                </a:cubicBezTo>
                <a:cubicBezTo>
                  <a:pt x="1302" y="460"/>
                  <a:pt x="1302" y="460"/>
                  <a:pt x="1302" y="460"/>
                </a:cubicBezTo>
                <a:lnTo>
                  <a:pt x="1302" y="472"/>
                </a:lnTo>
                <a:close/>
                <a:moveTo>
                  <a:pt x="1436" y="517"/>
                </a:moveTo>
                <a:cubicBezTo>
                  <a:pt x="1436" y="499"/>
                  <a:pt x="1428" y="486"/>
                  <a:pt x="1408" y="486"/>
                </a:cubicBezTo>
                <a:cubicBezTo>
                  <a:pt x="1390" y="486"/>
                  <a:pt x="1380" y="499"/>
                  <a:pt x="1380" y="516"/>
                </a:cubicBezTo>
                <a:cubicBezTo>
                  <a:pt x="1380" y="537"/>
                  <a:pt x="1391" y="548"/>
                  <a:pt x="1412" y="548"/>
                </a:cubicBezTo>
                <a:cubicBezTo>
                  <a:pt x="1418" y="548"/>
                  <a:pt x="1427" y="546"/>
                  <a:pt x="1433" y="540"/>
                </a:cubicBezTo>
                <a:cubicBezTo>
                  <a:pt x="1433" y="533"/>
                  <a:pt x="1433" y="533"/>
                  <a:pt x="1433" y="533"/>
                </a:cubicBezTo>
                <a:cubicBezTo>
                  <a:pt x="1431" y="533"/>
                  <a:pt x="1431" y="533"/>
                  <a:pt x="1431" y="533"/>
                </a:cubicBezTo>
                <a:cubicBezTo>
                  <a:pt x="1425" y="537"/>
                  <a:pt x="1418" y="539"/>
                  <a:pt x="1412" y="539"/>
                </a:cubicBezTo>
                <a:cubicBezTo>
                  <a:pt x="1401" y="539"/>
                  <a:pt x="1395" y="535"/>
                  <a:pt x="1391" y="527"/>
                </a:cubicBezTo>
                <a:cubicBezTo>
                  <a:pt x="1390" y="525"/>
                  <a:pt x="1390" y="522"/>
                  <a:pt x="1390" y="518"/>
                </a:cubicBezTo>
                <a:cubicBezTo>
                  <a:pt x="1390" y="517"/>
                  <a:pt x="1390" y="517"/>
                  <a:pt x="1390" y="517"/>
                </a:cubicBezTo>
                <a:lnTo>
                  <a:pt x="1436" y="517"/>
                </a:lnTo>
                <a:close/>
                <a:moveTo>
                  <a:pt x="1408" y="493"/>
                </a:moveTo>
                <a:cubicBezTo>
                  <a:pt x="1419" y="493"/>
                  <a:pt x="1425" y="500"/>
                  <a:pt x="1426" y="510"/>
                </a:cubicBezTo>
                <a:cubicBezTo>
                  <a:pt x="1390" y="510"/>
                  <a:pt x="1390" y="510"/>
                  <a:pt x="1390" y="510"/>
                </a:cubicBezTo>
                <a:cubicBezTo>
                  <a:pt x="1392" y="500"/>
                  <a:pt x="1397" y="493"/>
                  <a:pt x="1408" y="493"/>
                </a:cubicBezTo>
                <a:close/>
                <a:moveTo>
                  <a:pt x="1335" y="501"/>
                </a:moveTo>
                <a:cubicBezTo>
                  <a:pt x="1335" y="496"/>
                  <a:pt x="1340" y="493"/>
                  <a:pt x="1350" y="493"/>
                </a:cubicBezTo>
                <a:cubicBezTo>
                  <a:pt x="1358" y="493"/>
                  <a:pt x="1364" y="498"/>
                  <a:pt x="1366" y="500"/>
                </a:cubicBezTo>
                <a:cubicBezTo>
                  <a:pt x="1368" y="500"/>
                  <a:pt x="1368" y="500"/>
                  <a:pt x="1368" y="500"/>
                </a:cubicBezTo>
                <a:cubicBezTo>
                  <a:pt x="1368" y="491"/>
                  <a:pt x="1368" y="491"/>
                  <a:pt x="1368" y="491"/>
                </a:cubicBezTo>
                <a:cubicBezTo>
                  <a:pt x="1365" y="489"/>
                  <a:pt x="1359" y="486"/>
                  <a:pt x="1350" y="486"/>
                </a:cubicBezTo>
                <a:cubicBezTo>
                  <a:pt x="1334" y="486"/>
                  <a:pt x="1326" y="493"/>
                  <a:pt x="1326" y="503"/>
                </a:cubicBezTo>
                <a:cubicBezTo>
                  <a:pt x="1326" y="523"/>
                  <a:pt x="1362" y="519"/>
                  <a:pt x="1362" y="531"/>
                </a:cubicBezTo>
                <a:cubicBezTo>
                  <a:pt x="1362" y="537"/>
                  <a:pt x="1358" y="540"/>
                  <a:pt x="1348" y="540"/>
                </a:cubicBezTo>
                <a:cubicBezTo>
                  <a:pt x="1341" y="540"/>
                  <a:pt x="1332" y="536"/>
                  <a:pt x="1329" y="532"/>
                </a:cubicBezTo>
                <a:cubicBezTo>
                  <a:pt x="1326" y="532"/>
                  <a:pt x="1326" y="532"/>
                  <a:pt x="1326" y="532"/>
                </a:cubicBezTo>
                <a:cubicBezTo>
                  <a:pt x="1326" y="541"/>
                  <a:pt x="1326" y="541"/>
                  <a:pt x="1326" y="541"/>
                </a:cubicBezTo>
                <a:cubicBezTo>
                  <a:pt x="1331" y="545"/>
                  <a:pt x="1339" y="548"/>
                  <a:pt x="1348" y="548"/>
                </a:cubicBezTo>
                <a:cubicBezTo>
                  <a:pt x="1365" y="548"/>
                  <a:pt x="1372" y="541"/>
                  <a:pt x="1372" y="531"/>
                </a:cubicBezTo>
                <a:cubicBezTo>
                  <a:pt x="1372" y="510"/>
                  <a:pt x="1335" y="516"/>
                  <a:pt x="1335" y="501"/>
                </a:cubicBezTo>
                <a:close/>
                <a:moveTo>
                  <a:pt x="912" y="546"/>
                </a:moveTo>
                <a:cubicBezTo>
                  <a:pt x="969" y="546"/>
                  <a:pt x="969" y="546"/>
                  <a:pt x="969" y="546"/>
                </a:cubicBezTo>
                <a:cubicBezTo>
                  <a:pt x="969" y="537"/>
                  <a:pt x="969" y="537"/>
                  <a:pt x="969" y="537"/>
                </a:cubicBezTo>
                <a:cubicBezTo>
                  <a:pt x="921" y="537"/>
                  <a:pt x="921" y="537"/>
                  <a:pt x="921" y="537"/>
                </a:cubicBezTo>
                <a:cubicBezTo>
                  <a:pt x="921" y="507"/>
                  <a:pt x="921" y="507"/>
                  <a:pt x="921" y="507"/>
                </a:cubicBezTo>
                <a:cubicBezTo>
                  <a:pt x="965" y="507"/>
                  <a:pt x="965" y="507"/>
                  <a:pt x="965" y="507"/>
                </a:cubicBezTo>
                <a:cubicBezTo>
                  <a:pt x="965" y="499"/>
                  <a:pt x="965" y="499"/>
                  <a:pt x="965" y="499"/>
                </a:cubicBezTo>
                <a:cubicBezTo>
                  <a:pt x="921" y="499"/>
                  <a:pt x="921" y="499"/>
                  <a:pt x="921" y="499"/>
                </a:cubicBezTo>
                <a:cubicBezTo>
                  <a:pt x="921" y="471"/>
                  <a:pt x="921" y="471"/>
                  <a:pt x="921" y="471"/>
                </a:cubicBezTo>
                <a:cubicBezTo>
                  <a:pt x="969" y="471"/>
                  <a:pt x="969" y="471"/>
                  <a:pt x="969" y="471"/>
                </a:cubicBezTo>
                <a:cubicBezTo>
                  <a:pt x="969" y="462"/>
                  <a:pt x="969" y="462"/>
                  <a:pt x="969" y="462"/>
                </a:cubicBezTo>
                <a:cubicBezTo>
                  <a:pt x="912" y="462"/>
                  <a:pt x="912" y="462"/>
                  <a:pt x="912" y="462"/>
                </a:cubicBezTo>
                <a:lnTo>
                  <a:pt x="912" y="546"/>
                </a:lnTo>
                <a:close/>
                <a:moveTo>
                  <a:pt x="1159" y="497"/>
                </a:moveTo>
                <a:cubicBezTo>
                  <a:pt x="1158" y="497"/>
                  <a:pt x="1158" y="497"/>
                  <a:pt x="1158" y="497"/>
                </a:cubicBezTo>
                <a:cubicBezTo>
                  <a:pt x="1158" y="487"/>
                  <a:pt x="1158" y="487"/>
                  <a:pt x="1158" y="487"/>
                </a:cubicBezTo>
                <a:cubicBezTo>
                  <a:pt x="1148" y="487"/>
                  <a:pt x="1148" y="487"/>
                  <a:pt x="1148" y="487"/>
                </a:cubicBezTo>
                <a:cubicBezTo>
                  <a:pt x="1148" y="546"/>
                  <a:pt x="1148" y="546"/>
                  <a:pt x="1148" y="546"/>
                </a:cubicBezTo>
                <a:cubicBezTo>
                  <a:pt x="1158" y="546"/>
                  <a:pt x="1158" y="546"/>
                  <a:pt x="1158" y="546"/>
                </a:cubicBezTo>
                <a:cubicBezTo>
                  <a:pt x="1158" y="512"/>
                  <a:pt x="1158" y="512"/>
                  <a:pt x="1158" y="512"/>
                </a:cubicBezTo>
                <a:cubicBezTo>
                  <a:pt x="1159" y="502"/>
                  <a:pt x="1165" y="495"/>
                  <a:pt x="1172" y="495"/>
                </a:cubicBezTo>
                <a:cubicBezTo>
                  <a:pt x="1180" y="495"/>
                  <a:pt x="1180" y="495"/>
                  <a:pt x="1180" y="495"/>
                </a:cubicBezTo>
                <a:cubicBezTo>
                  <a:pt x="1180" y="486"/>
                  <a:pt x="1180" y="486"/>
                  <a:pt x="1180" y="486"/>
                </a:cubicBezTo>
                <a:cubicBezTo>
                  <a:pt x="1172" y="486"/>
                  <a:pt x="1172" y="486"/>
                  <a:pt x="1172" y="486"/>
                </a:cubicBezTo>
                <a:cubicBezTo>
                  <a:pt x="1165" y="486"/>
                  <a:pt x="1161" y="490"/>
                  <a:pt x="1159" y="497"/>
                </a:cubicBezTo>
                <a:close/>
                <a:moveTo>
                  <a:pt x="767" y="20"/>
                </a:moveTo>
                <a:cubicBezTo>
                  <a:pt x="763" y="11"/>
                  <a:pt x="754" y="5"/>
                  <a:pt x="744" y="5"/>
                </a:cubicBezTo>
                <a:cubicBezTo>
                  <a:pt x="416" y="5"/>
                  <a:pt x="416" y="5"/>
                  <a:pt x="416" y="5"/>
                </a:cubicBezTo>
                <a:cubicBezTo>
                  <a:pt x="409" y="5"/>
                  <a:pt x="403" y="8"/>
                  <a:pt x="398" y="12"/>
                </a:cubicBezTo>
                <a:cubicBezTo>
                  <a:pt x="185" y="225"/>
                  <a:pt x="185" y="225"/>
                  <a:pt x="185" y="225"/>
                </a:cubicBezTo>
                <a:cubicBezTo>
                  <a:pt x="176" y="235"/>
                  <a:pt x="176" y="250"/>
                  <a:pt x="185" y="260"/>
                </a:cubicBezTo>
                <a:cubicBezTo>
                  <a:pt x="257" y="332"/>
                  <a:pt x="257" y="332"/>
                  <a:pt x="257" y="332"/>
                </a:cubicBezTo>
                <a:cubicBezTo>
                  <a:pt x="226" y="364"/>
                  <a:pt x="226" y="364"/>
                  <a:pt x="226" y="364"/>
                </a:cubicBezTo>
                <a:cubicBezTo>
                  <a:pt x="216" y="373"/>
                  <a:pt x="216" y="389"/>
                  <a:pt x="226" y="399"/>
                </a:cubicBezTo>
                <a:cubicBezTo>
                  <a:pt x="332" y="505"/>
                  <a:pt x="332" y="505"/>
                  <a:pt x="332" y="505"/>
                </a:cubicBezTo>
                <a:cubicBezTo>
                  <a:pt x="341" y="515"/>
                  <a:pt x="357" y="515"/>
                  <a:pt x="367" y="505"/>
                </a:cubicBezTo>
                <a:cubicBezTo>
                  <a:pt x="401" y="471"/>
                  <a:pt x="401" y="471"/>
                  <a:pt x="401" y="471"/>
                </a:cubicBezTo>
                <a:cubicBezTo>
                  <a:pt x="494" y="564"/>
                  <a:pt x="494" y="564"/>
                  <a:pt x="494" y="564"/>
                </a:cubicBezTo>
                <a:cubicBezTo>
                  <a:pt x="499" y="569"/>
                  <a:pt x="505" y="571"/>
                  <a:pt x="512" y="571"/>
                </a:cubicBezTo>
                <a:cubicBezTo>
                  <a:pt x="518" y="571"/>
                  <a:pt x="525" y="569"/>
                  <a:pt x="530" y="564"/>
                </a:cubicBezTo>
                <a:cubicBezTo>
                  <a:pt x="757" y="337"/>
                  <a:pt x="757" y="337"/>
                  <a:pt x="757" y="337"/>
                </a:cubicBezTo>
                <a:cubicBezTo>
                  <a:pt x="761" y="332"/>
                  <a:pt x="764" y="325"/>
                  <a:pt x="764" y="319"/>
                </a:cubicBezTo>
                <a:cubicBezTo>
                  <a:pt x="764" y="312"/>
                  <a:pt x="761" y="306"/>
                  <a:pt x="757" y="301"/>
                </a:cubicBezTo>
                <a:cubicBezTo>
                  <a:pt x="632" y="176"/>
                  <a:pt x="632" y="176"/>
                  <a:pt x="632" y="176"/>
                </a:cubicBezTo>
                <a:cubicBezTo>
                  <a:pt x="762" y="48"/>
                  <a:pt x="762" y="48"/>
                  <a:pt x="762" y="48"/>
                </a:cubicBezTo>
                <a:cubicBezTo>
                  <a:pt x="769" y="41"/>
                  <a:pt x="771" y="30"/>
                  <a:pt x="767" y="20"/>
                </a:cubicBezTo>
                <a:close/>
                <a:moveTo>
                  <a:pt x="550" y="144"/>
                </a:moveTo>
                <a:cubicBezTo>
                  <a:pt x="577" y="118"/>
                  <a:pt x="577" y="118"/>
                  <a:pt x="577" y="118"/>
                </a:cubicBezTo>
                <a:cubicBezTo>
                  <a:pt x="578" y="116"/>
                  <a:pt x="580" y="116"/>
                  <a:pt x="582" y="116"/>
                </a:cubicBezTo>
                <a:cubicBezTo>
                  <a:pt x="583" y="116"/>
                  <a:pt x="585" y="116"/>
                  <a:pt x="586" y="118"/>
                </a:cubicBezTo>
                <a:cubicBezTo>
                  <a:pt x="613" y="144"/>
                  <a:pt x="613" y="144"/>
                  <a:pt x="613" y="144"/>
                </a:cubicBezTo>
                <a:cubicBezTo>
                  <a:pt x="615" y="147"/>
                  <a:pt x="615" y="151"/>
                  <a:pt x="613" y="154"/>
                </a:cubicBezTo>
                <a:cubicBezTo>
                  <a:pt x="586" y="180"/>
                  <a:pt x="586" y="180"/>
                  <a:pt x="586" y="180"/>
                </a:cubicBezTo>
                <a:cubicBezTo>
                  <a:pt x="585" y="181"/>
                  <a:pt x="583" y="182"/>
                  <a:pt x="582" y="182"/>
                </a:cubicBezTo>
                <a:cubicBezTo>
                  <a:pt x="580" y="182"/>
                  <a:pt x="578" y="181"/>
                  <a:pt x="577" y="180"/>
                </a:cubicBezTo>
                <a:cubicBezTo>
                  <a:pt x="550" y="154"/>
                  <a:pt x="550" y="154"/>
                  <a:pt x="550" y="154"/>
                </a:cubicBezTo>
                <a:cubicBezTo>
                  <a:pt x="549" y="152"/>
                  <a:pt x="548" y="151"/>
                  <a:pt x="548" y="149"/>
                </a:cubicBezTo>
                <a:cubicBezTo>
                  <a:pt x="548" y="147"/>
                  <a:pt x="549" y="145"/>
                  <a:pt x="550" y="144"/>
                </a:cubicBezTo>
                <a:close/>
                <a:moveTo>
                  <a:pt x="400" y="90"/>
                </a:moveTo>
                <a:cubicBezTo>
                  <a:pt x="400" y="87"/>
                  <a:pt x="402" y="84"/>
                  <a:pt x="405" y="83"/>
                </a:cubicBezTo>
                <a:cubicBezTo>
                  <a:pt x="407" y="82"/>
                  <a:pt x="411" y="83"/>
                  <a:pt x="413" y="85"/>
                </a:cubicBezTo>
                <a:cubicBezTo>
                  <a:pt x="460" y="132"/>
                  <a:pt x="460" y="132"/>
                  <a:pt x="460" y="132"/>
                </a:cubicBezTo>
                <a:cubicBezTo>
                  <a:pt x="508" y="85"/>
                  <a:pt x="508" y="85"/>
                  <a:pt x="508" y="85"/>
                </a:cubicBezTo>
                <a:cubicBezTo>
                  <a:pt x="510" y="83"/>
                  <a:pt x="513" y="82"/>
                  <a:pt x="516" y="83"/>
                </a:cubicBezTo>
                <a:cubicBezTo>
                  <a:pt x="519" y="84"/>
                  <a:pt x="521" y="87"/>
                  <a:pt x="521" y="90"/>
                </a:cubicBezTo>
                <a:cubicBezTo>
                  <a:pt x="521" y="196"/>
                  <a:pt x="521" y="196"/>
                  <a:pt x="521" y="196"/>
                </a:cubicBezTo>
                <a:cubicBezTo>
                  <a:pt x="521" y="198"/>
                  <a:pt x="520" y="200"/>
                  <a:pt x="519" y="201"/>
                </a:cubicBezTo>
                <a:cubicBezTo>
                  <a:pt x="466" y="254"/>
                  <a:pt x="466" y="254"/>
                  <a:pt x="466" y="254"/>
                </a:cubicBezTo>
                <a:cubicBezTo>
                  <a:pt x="464" y="256"/>
                  <a:pt x="462" y="256"/>
                  <a:pt x="460" y="256"/>
                </a:cubicBezTo>
                <a:cubicBezTo>
                  <a:pt x="459" y="256"/>
                  <a:pt x="457" y="256"/>
                  <a:pt x="455" y="254"/>
                </a:cubicBezTo>
                <a:cubicBezTo>
                  <a:pt x="402" y="201"/>
                  <a:pt x="402" y="201"/>
                  <a:pt x="402" y="201"/>
                </a:cubicBezTo>
                <a:cubicBezTo>
                  <a:pt x="401" y="200"/>
                  <a:pt x="400" y="198"/>
                  <a:pt x="400" y="196"/>
                </a:cubicBezTo>
                <a:lnTo>
                  <a:pt x="400" y="90"/>
                </a:lnTo>
                <a:close/>
                <a:moveTo>
                  <a:pt x="308" y="144"/>
                </a:moveTo>
                <a:cubicBezTo>
                  <a:pt x="335" y="118"/>
                  <a:pt x="335" y="118"/>
                  <a:pt x="335" y="118"/>
                </a:cubicBezTo>
                <a:cubicBezTo>
                  <a:pt x="336" y="116"/>
                  <a:pt x="338" y="116"/>
                  <a:pt x="339" y="116"/>
                </a:cubicBezTo>
                <a:cubicBezTo>
                  <a:pt x="341" y="116"/>
                  <a:pt x="343" y="116"/>
                  <a:pt x="344" y="118"/>
                </a:cubicBezTo>
                <a:cubicBezTo>
                  <a:pt x="371" y="144"/>
                  <a:pt x="371" y="144"/>
                  <a:pt x="371" y="144"/>
                </a:cubicBezTo>
                <a:cubicBezTo>
                  <a:pt x="373" y="147"/>
                  <a:pt x="373" y="151"/>
                  <a:pt x="371" y="154"/>
                </a:cubicBezTo>
                <a:cubicBezTo>
                  <a:pt x="344" y="180"/>
                  <a:pt x="344" y="180"/>
                  <a:pt x="344" y="180"/>
                </a:cubicBezTo>
                <a:cubicBezTo>
                  <a:pt x="343" y="181"/>
                  <a:pt x="341" y="182"/>
                  <a:pt x="339" y="182"/>
                </a:cubicBezTo>
                <a:cubicBezTo>
                  <a:pt x="338" y="182"/>
                  <a:pt x="336" y="181"/>
                  <a:pt x="335" y="180"/>
                </a:cubicBezTo>
                <a:cubicBezTo>
                  <a:pt x="308" y="154"/>
                  <a:pt x="308" y="154"/>
                  <a:pt x="308" y="154"/>
                </a:cubicBezTo>
                <a:cubicBezTo>
                  <a:pt x="307" y="152"/>
                  <a:pt x="306" y="151"/>
                  <a:pt x="306" y="149"/>
                </a:cubicBezTo>
                <a:cubicBezTo>
                  <a:pt x="306" y="147"/>
                  <a:pt x="307" y="145"/>
                  <a:pt x="308" y="144"/>
                </a:cubicBezTo>
                <a:close/>
                <a:moveTo>
                  <a:pt x="371" y="396"/>
                </a:moveTo>
                <a:cubicBezTo>
                  <a:pt x="344" y="422"/>
                  <a:pt x="344" y="422"/>
                  <a:pt x="344" y="422"/>
                </a:cubicBezTo>
                <a:cubicBezTo>
                  <a:pt x="343" y="424"/>
                  <a:pt x="341" y="424"/>
                  <a:pt x="339" y="424"/>
                </a:cubicBezTo>
                <a:cubicBezTo>
                  <a:pt x="338" y="424"/>
                  <a:pt x="336" y="424"/>
                  <a:pt x="335" y="422"/>
                </a:cubicBezTo>
                <a:cubicBezTo>
                  <a:pt x="308" y="396"/>
                  <a:pt x="308" y="396"/>
                  <a:pt x="308" y="396"/>
                </a:cubicBezTo>
                <a:cubicBezTo>
                  <a:pt x="307" y="395"/>
                  <a:pt x="306" y="393"/>
                  <a:pt x="306" y="391"/>
                </a:cubicBezTo>
                <a:cubicBezTo>
                  <a:pt x="306" y="389"/>
                  <a:pt x="307" y="387"/>
                  <a:pt x="308" y="386"/>
                </a:cubicBezTo>
                <a:cubicBezTo>
                  <a:pt x="335" y="360"/>
                  <a:pt x="335" y="360"/>
                  <a:pt x="335" y="360"/>
                </a:cubicBezTo>
                <a:cubicBezTo>
                  <a:pt x="336" y="358"/>
                  <a:pt x="338" y="358"/>
                  <a:pt x="339" y="358"/>
                </a:cubicBezTo>
                <a:cubicBezTo>
                  <a:pt x="341" y="358"/>
                  <a:pt x="343" y="358"/>
                  <a:pt x="344" y="360"/>
                </a:cubicBezTo>
                <a:cubicBezTo>
                  <a:pt x="371" y="386"/>
                  <a:pt x="371" y="386"/>
                  <a:pt x="371" y="386"/>
                </a:cubicBezTo>
                <a:cubicBezTo>
                  <a:pt x="373" y="389"/>
                  <a:pt x="373" y="393"/>
                  <a:pt x="371" y="396"/>
                </a:cubicBezTo>
                <a:close/>
                <a:moveTo>
                  <a:pt x="385" y="331"/>
                </a:moveTo>
                <a:cubicBezTo>
                  <a:pt x="280" y="331"/>
                  <a:pt x="280" y="331"/>
                  <a:pt x="280" y="331"/>
                </a:cubicBezTo>
                <a:cubicBezTo>
                  <a:pt x="277" y="331"/>
                  <a:pt x="274" y="329"/>
                  <a:pt x="273" y="326"/>
                </a:cubicBezTo>
                <a:cubicBezTo>
                  <a:pt x="271" y="323"/>
                  <a:pt x="272" y="320"/>
                  <a:pt x="274" y="318"/>
                </a:cubicBezTo>
                <a:cubicBezTo>
                  <a:pt x="322" y="270"/>
                  <a:pt x="322" y="270"/>
                  <a:pt x="322" y="270"/>
                </a:cubicBezTo>
                <a:cubicBezTo>
                  <a:pt x="274" y="223"/>
                  <a:pt x="274" y="223"/>
                  <a:pt x="274" y="223"/>
                </a:cubicBezTo>
                <a:cubicBezTo>
                  <a:pt x="272" y="221"/>
                  <a:pt x="271" y="217"/>
                  <a:pt x="273" y="215"/>
                </a:cubicBezTo>
                <a:cubicBezTo>
                  <a:pt x="274" y="212"/>
                  <a:pt x="277" y="210"/>
                  <a:pt x="280" y="210"/>
                </a:cubicBezTo>
                <a:cubicBezTo>
                  <a:pt x="385" y="210"/>
                  <a:pt x="385" y="210"/>
                  <a:pt x="385" y="210"/>
                </a:cubicBezTo>
                <a:cubicBezTo>
                  <a:pt x="387" y="210"/>
                  <a:pt x="389" y="211"/>
                  <a:pt x="391" y="212"/>
                </a:cubicBezTo>
                <a:cubicBezTo>
                  <a:pt x="444" y="265"/>
                  <a:pt x="444" y="265"/>
                  <a:pt x="444" y="265"/>
                </a:cubicBezTo>
                <a:cubicBezTo>
                  <a:pt x="445" y="266"/>
                  <a:pt x="446" y="268"/>
                  <a:pt x="446" y="270"/>
                </a:cubicBezTo>
                <a:cubicBezTo>
                  <a:pt x="446" y="272"/>
                  <a:pt x="445" y="274"/>
                  <a:pt x="444" y="276"/>
                </a:cubicBezTo>
                <a:cubicBezTo>
                  <a:pt x="391" y="329"/>
                  <a:pt x="391" y="329"/>
                  <a:pt x="391" y="329"/>
                </a:cubicBezTo>
                <a:cubicBezTo>
                  <a:pt x="389" y="330"/>
                  <a:pt x="387" y="331"/>
                  <a:pt x="385" y="331"/>
                </a:cubicBezTo>
                <a:close/>
                <a:moveTo>
                  <a:pt x="521" y="452"/>
                </a:moveTo>
                <a:cubicBezTo>
                  <a:pt x="521" y="455"/>
                  <a:pt x="519" y="458"/>
                  <a:pt x="516" y="459"/>
                </a:cubicBezTo>
                <a:cubicBezTo>
                  <a:pt x="515" y="459"/>
                  <a:pt x="514" y="459"/>
                  <a:pt x="513" y="459"/>
                </a:cubicBezTo>
                <a:cubicBezTo>
                  <a:pt x="511" y="459"/>
                  <a:pt x="509" y="459"/>
                  <a:pt x="508" y="457"/>
                </a:cubicBezTo>
                <a:cubicBezTo>
                  <a:pt x="460" y="410"/>
                  <a:pt x="460" y="410"/>
                  <a:pt x="460" y="410"/>
                </a:cubicBezTo>
                <a:cubicBezTo>
                  <a:pt x="413" y="457"/>
                  <a:pt x="413" y="457"/>
                  <a:pt x="413" y="457"/>
                </a:cubicBezTo>
                <a:cubicBezTo>
                  <a:pt x="411" y="459"/>
                  <a:pt x="407" y="460"/>
                  <a:pt x="405" y="459"/>
                </a:cubicBezTo>
                <a:cubicBezTo>
                  <a:pt x="402" y="458"/>
                  <a:pt x="400" y="455"/>
                  <a:pt x="400" y="452"/>
                </a:cubicBezTo>
                <a:cubicBezTo>
                  <a:pt x="400" y="346"/>
                  <a:pt x="400" y="346"/>
                  <a:pt x="400" y="346"/>
                </a:cubicBezTo>
                <a:cubicBezTo>
                  <a:pt x="400" y="344"/>
                  <a:pt x="401" y="342"/>
                  <a:pt x="402" y="341"/>
                </a:cubicBezTo>
                <a:cubicBezTo>
                  <a:pt x="455" y="288"/>
                  <a:pt x="455" y="288"/>
                  <a:pt x="455" y="288"/>
                </a:cubicBezTo>
                <a:cubicBezTo>
                  <a:pt x="458" y="285"/>
                  <a:pt x="463" y="285"/>
                  <a:pt x="466" y="288"/>
                </a:cubicBezTo>
                <a:cubicBezTo>
                  <a:pt x="519" y="341"/>
                  <a:pt x="519" y="341"/>
                  <a:pt x="519" y="341"/>
                </a:cubicBezTo>
                <a:cubicBezTo>
                  <a:pt x="520" y="342"/>
                  <a:pt x="521" y="344"/>
                  <a:pt x="521" y="346"/>
                </a:cubicBezTo>
                <a:lnTo>
                  <a:pt x="521" y="452"/>
                </a:lnTo>
                <a:close/>
                <a:moveTo>
                  <a:pt x="613" y="396"/>
                </a:moveTo>
                <a:cubicBezTo>
                  <a:pt x="586" y="422"/>
                  <a:pt x="586" y="422"/>
                  <a:pt x="586" y="422"/>
                </a:cubicBezTo>
                <a:cubicBezTo>
                  <a:pt x="585" y="424"/>
                  <a:pt x="583" y="424"/>
                  <a:pt x="582" y="424"/>
                </a:cubicBezTo>
                <a:cubicBezTo>
                  <a:pt x="580" y="424"/>
                  <a:pt x="578" y="424"/>
                  <a:pt x="577" y="422"/>
                </a:cubicBezTo>
                <a:cubicBezTo>
                  <a:pt x="550" y="396"/>
                  <a:pt x="550" y="396"/>
                  <a:pt x="550" y="396"/>
                </a:cubicBezTo>
                <a:cubicBezTo>
                  <a:pt x="549" y="395"/>
                  <a:pt x="548" y="393"/>
                  <a:pt x="548" y="391"/>
                </a:cubicBezTo>
                <a:cubicBezTo>
                  <a:pt x="548" y="389"/>
                  <a:pt x="549" y="387"/>
                  <a:pt x="550" y="386"/>
                </a:cubicBezTo>
                <a:cubicBezTo>
                  <a:pt x="577" y="360"/>
                  <a:pt x="577" y="360"/>
                  <a:pt x="577" y="360"/>
                </a:cubicBezTo>
                <a:cubicBezTo>
                  <a:pt x="578" y="358"/>
                  <a:pt x="580" y="358"/>
                  <a:pt x="582" y="358"/>
                </a:cubicBezTo>
                <a:cubicBezTo>
                  <a:pt x="583" y="358"/>
                  <a:pt x="585" y="358"/>
                  <a:pt x="586" y="360"/>
                </a:cubicBezTo>
                <a:cubicBezTo>
                  <a:pt x="613" y="386"/>
                  <a:pt x="613" y="386"/>
                  <a:pt x="613" y="386"/>
                </a:cubicBezTo>
                <a:cubicBezTo>
                  <a:pt x="615" y="389"/>
                  <a:pt x="615" y="393"/>
                  <a:pt x="613" y="396"/>
                </a:cubicBezTo>
                <a:close/>
                <a:moveTo>
                  <a:pt x="641" y="210"/>
                </a:moveTo>
                <a:cubicBezTo>
                  <a:pt x="644" y="210"/>
                  <a:pt x="647" y="212"/>
                  <a:pt x="648" y="215"/>
                </a:cubicBezTo>
                <a:cubicBezTo>
                  <a:pt x="649" y="217"/>
                  <a:pt x="649" y="221"/>
                  <a:pt x="647" y="223"/>
                </a:cubicBezTo>
                <a:cubicBezTo>
                  <a:pt x="599" y="270"/>
                  <a:pt x="599" y="270"/>
                  <a:pt x="599" y="270"/>
                </a:cubicBezTo>
                <a:cubicBezTo>
                  <a:pt x="647" y="318"/>
                  <a:pt x="647" y="318"/>
                  <a:pt x="647" y="318"/>
                </a:cubicBezTo>
                <a:cubicBezTo>
                  <a:pt x="649" y="320"/>
                  <a:pt x="649" y="323"/>
                  <a:pt x="648" y="326"/>
                </a:cubicBezTo>
                <a:cubicBezTo>
                  <a:pt x="647" y="329"/>
                  <a:pt x="644" y="331"/>
                  <a:pt x="641" y="331"/>
                </a:cubicBezTo>
                <a:cubicBezTo>
                  <a:pt x="535" y="331"/>
                  <a:pt x="535" y="331"/>
                  <a:pt x="535" y="331"/>
                </a:cubicBezTo>
                <a:cubicBezTo>
                  <a:pt x="533" y="331"/>
                  <a:pt x="532" y="330"/>
                  <a:pt x="530" y="329"/>
                </a:cubicBezTo>
                <a:cubicBezTo>
                  <a:pt x="477" y="276"/>
                  <a:pt x="477" y="276"/>
                  <a:pt x="477" y="276"/>
                </a:cubicBezTo>
                <a:cubicBezTo>
                  <a:pt x="476" y="274"/>
                  <a:pt x="475" y="272"/>
                  <a:pt x="475" y="270"/>
                </a:cubicBezTo>
                <a:cubicBezTo>
                  <a:pt x="475" y="268"/>
                  <a:pt x="476" y="266"/>
                  <a:pt x="477" y="265"/>
                </a:cubicBezTo>
                <a:cubicBezTo>
                  <a:pt x="530" y="212"/>
                  <a:pt x="530" y="212"/>
                  <a:pt x="530" y="212"/>
                </a:cubicBezTo>
                <a:cubicBezTo>
                  <a:pt x="532" y="211"/>
                  <a:pt x="533" y="210"/>
                  <a:pt x="535" y="210"/>
                </a:cubicBezTo>
                <a:lnTo>
                  <a:pt x="641" y="210"/>
                </a:lnTo>
                <a:close/>
                <a:moveTo>
                  <a:pt x="1162" y="335"/>
                </a:moveTo>
                <a:cubicBezTo>
                  <a:pt x="953" y="335"/>
                  <a:pt x="953" y="335"/>
                  <a:pt x="953" y="335"/>
                </a:cubicBezTo>
                <a:cubicBezTo>
                  <a:pt x="953" y="204"/>
                  <a:pt x="953" y="204"/>
                  <a:pt x="953" y="204"/>
                </a:cubicBezTo>
                <a:cubicBezTo>
                  <a:pt x="1146" y="204"/>
                  <a:pt x="1146" y="204"/>
                  <a:pt x="1146" y="204"/>
                </a:cubicBezTo>
                <a:cubicBezTo>
                  <a:pt x="1146" y="166"/>
                  <a:pt x="1146" y="166"/>
                  <a:pt x="1146" y="166"/>
                </a:cubicBezTo>
                <a:cubicBezTo>
                  <a:pt x="953" y="166"/>
                  <a:pt x="953" y="166"/>
                  <a:pt x="953" y="166"/>
                </a:cubicBezTo>
                <a:cubicBezTo>
                  <a:pt x="953" y="43"/>
                  <a:pt x="953" y="43"/>
                  <a:pt x="953" y="43"/>
                </a:cubicBezTo>
                <a:cubicBezTo>
                  <a:pt x="1163" y="43"/>
                  <a:pt x="1163" y="43"/>
                  <a:pt x="1163" y="43"/>
                </a:cubicBezTo>
                <a:cubicBezTo>
                  <a:pt x="1163" y="5"/>
                  <a:pt x="1163" y="5"/>
                  <a:pt x="1163" y="5"/>
                </a:cubicBezTo>
                <a:cubicBezTo>
                  <a:pt x="911" y="5"/>
                  <a:pt x="911" y="5"/>
                  <a:pt x="911" y="5"/>
                </a:cubicBezTo>
                <a:cubicBezTo>
                  <a:pt x="911" y="373"/>
                  <a:pt x="911" y="373"/>
                  <a:pt x="911" y="373"/>
                </a:cubicBezTo>
                <a:cubicBezTo>
                  <a:pt x="1162" y="373"/>
                  <a:pt x="1162" y="373"/>
                  <a:pt x="1162" y="373"/>
                </a:cubicBezTo>
                <a:lnTo>
                  <a:pt x="1162" y="335"/>
                </a:lnTo>
                <a:close/>
                <a:moveTo>
                  <a:pt x="1011" y="486"/>
                </a:moveTo>
                <a:cubicBezTo>
                  <a:pt x="1003" y="486"/>
                  <a:pt x="995" y="489"/>
                  <a:pt x="991" y="497"/>
                </a:cubicBezTo>
                <a:cubicBezTo>
                  <a:pt x="990" y="497"/>
                  <a:pt x="990" y="497"/>
                  <a:pt x="990" y="497"/>
                </a:cubicBezTo>
                <a:cubicBezTo>
                  <a:pt x="990" y="487"/>
                  <a:pt x="990" y="487"/>
                  <a:pt x="990" y="487"/>
                </a:cubicBezTo>
                <a:cubicBezTo>
                  <a:pt x="981" y="487"/>
                  <a:pt x="981" y="487"/>
                  <a:pt x="981" y="487"/>
                </a:cubicBezTo>
                <a:cubicBezTo>
                  <a:pt x="981" y="546"/>
                  <a:pt x="981" y="546"/>
                  <a:pt x="981" y="546"/>
                </a:cubicBezTo>
                <a:cubicBezTo>
                  <a:pt x="990" y="546"/>
                  <a:pt x="990" y="546"/>
                  <a:pt x="990" y="546"/>
                </a:cubicBezTo>
                <a:cubicBezTo>
                  <a:pt x="990" y="508"/>
                  <a:pt x="990" y="508"/>
                  <a:pt x="990" y="508"/>
                </a:cubicBezTo>
                <a:cubicBezTo>
                  <a:pt x="991" y="500"/>
                  <a:pt x="1001" y="494"/>
                  <a:pt x="1008" y="494"/>
                </a:cubicBezTo>
                <a:cubicBezTo>
                  <a:pt x="1017" y="494"/>
                  <a:pt x="1024" y="499"/>
                  <a:pt x="1024" y="509"/>
                </a:cubicBezTo>
                <a:cubicBezTo>
                  <a:pt x="1024" y="546"/>
                  <a:pt x="1024" y="546"/>
                  <a:pt x="1024" y="546"/>
                </a:cubicBezTo>
                <a:cubicBezTo>
                  <a:pt x="1034" y="546"/>
                  <a:pt x="1034" y="546"/>
                  <a:pt x="1034" y="546"/>
                </a:cubicBezTo>
                <a:cubicBezTo>
                  <a:pt x="1034" y="508"/>
                  <a:pt x="1034" y="508"/>
                  <a:pt x="1034" y="508"/>
                </a:cubicBezTo>
                <a:cubicBezTo>
                  <a:pt x="1034" y="493"/>
                  <a:pt x="1024" y="486"/>
                  <a:pt x="1011" y="486"/>
                </a:cubicBezTo>
                <a:close/>
                <a:moveTo>
                  <a:pt x="1137" y="517"/>
                </a:moveTo>
                <a:cubicBezTo>
                  <a:pt x="1136" y="499"/>
                  <a:pt x="1129" y="486"/>
                  <a:pt x="1109" y="486"/>
                </a:cubicBezTo>
                <a:cubicBezTo>
                  <a:pt x="1091" y="486"/>
                  <a:pt x="1081" y="499"/>
                  <a:pt x="1081" y="516"/>
                </a:cubicBezTo>
                <a:cubicBezTo>
                  <a:pt x="1081" y="537"/>
                  <a:pt x="1092" y="548"/>
                  <a:pt x="1113" y="548"/>
                </a:cubicBezTo>
                <a:cubicBezTo>
                  <a:pt x="1119" y="548"/>
                  <a:pt x="1128" y="546"/>
                  <a:pt x="1134" y="540"/>
                </a:cubicBezTo>
                <a:cubicBezTo>
                  <a:pt x="1134" y="533"/>
                  <a:pt x="1134" y="533"/>
                  <a:pt x="1134" y="533"/>
                </a:cubicBezTo>
                <a:cubicBezTo>
                  <a:pt x="1132" y="533"/>
                  <a:pt x="1132" y="533"/>
                  <a:pt x="1132" y="533"/>
                </a:cubicBezTo>
                <a:cubicBezTo>
                  <a:pt x="1126" y="537"/>
                  <a:pt x="1119" y="539"/>
                  <a:pt x="1113" y="539"/>
                </a:cubicBezTo>
                <a:cubicBezTo>
                  <a:pt x="1102" y="539"/>
                  <a:pt x="1096" y="535"/>
                  <a:pt x="1092" y="527"/>
                </a:cubicBezTo>
                <a:cubicBezTo>
                  <a:pt x="1091" y="525"/>
                  <a:pt x="1090" y="522"/>
                  <a:pt x="1090" y="518"/>
                </a:cubicBezTo>
                <a:cubicBezTo>
                  <a:pt x="1090" y="517"/>
                  <a:pt x="1090" y="517"/>
                  <a:pt x="1090" y="517"/>
                </a:cubicBezTo>
                <a:lnTo>
                  <a:pt x="1137" y="517"/>
                </a:lnTo>
                <a:close/>
                <a:moveTo>
                  <a:pt x="1109" y="493"/>
                </a:moveTo>
                <a:cubicBezTo>
                  <a:pt x="1120" y="493"/>
                  <a:pt x="1126" y="500"/>
                  <a:pt x="1127" y="510"/>
                </a:cubicBezTo>
                <a:cubicBezTo>
                  <a:pt x="1091" y="510"/>
                  <a:pt x="1091" y="510"/>
                  <a:pt x="1091" y="510"/>
                </a:cubicBezTo>
                <a:cubicBezTo>
                  <a:pt x="1093" y="500"/>
                  <a:pt x="1098" y="493"/>
                  <a:pt x="1109" y="493"/>
                </a:cubicBezTo>
                <a:close/>
                <a:moveTo>
                  <a:pt x="1551" y="501"/>
                </a:moveTo>
                <a:cubicBezTo>
                  <a:pt x="1551" y="496"/>
                  <a:pt x="1556" y="493"/>
                  <a:pt x="1566" y="493"/>
                </a:cubicBezTo>
                <a:cubicBezTo>
                  <a:pt x="1574" y="493"/>
                  <a:pt x="1580" y="498"/>
                  <a:pt x="1582" y="500"/>
                </a:cubicBezTo>
                <a:cubicBezTo>
                  <a:pt x="1585" y="500"/>
                  <a:pt x="1585" y="500"/>
                  <a:pt x="1585" y="500"/>
                </a:cubicBezTo>
                <a:cubicBezTo>
                  <a:pt x="1585" y="491"/>
                  <a:pt x="1585" y="491"/>
                  <a:pt x="1585" y="491"/>
                </a:cubicBezTo>
                <a:cubicBezTo>
                  <a:pt x="1581" y="489"/>
                  <a:pt x="1575" y="486"/>
                  <a:pt x="1566" y="486"/>
                </a:cubicBezTo>
                <a:cubicBezTo>
                  <a:pt x="1550" y="486"/>
                  <a:pt x="1542" y="493"/>
                  <a:pt x="1542" y="503"/>
                </a:cubicBezTo>
                <a:cubicBezTo>
                  <a:pt x="1542" y="523"/>
                  <a:pt x="1579" y="519"/>
                  <a:pt x="1579" y="531"/>
                </a:cubicBezTo>
                <a:cubicBezTo>
                  <a:pt x="1579" y="537"/>
                  <a:pt x="1574" y="540"/>
                  <a:pt x="1564" y="540"/>
                </a:cubicBezTo>
                <a:cubicBezTo>
                  <a:pt x="1557" y="540"/>
                  <a:pt x="1548" y="536"/>
                  <a:pt x="1545" y="532"/>
                </a:cubicBezTo>
                <a:cubicBezTo>
                  <a:pt x="1542" y="532"/>
                  <a:pt x="1542" y="532"/>
                  <a:pt x="1542" y="532"/>
                </a:cubicBezTo>
                <a:cubicBezTo>
                  <a:pt x="1542" y="541"/>
                  <a:pt x="1542" y="541"/>
                  <a:pt x="1542" y="541"/>
                </a:cubicBezTo>
                <a:cubicBezTo>
                  <a:pt x="1548" y="545"/>
                  <a:pt x="1555" y="548"/>
                  <a:pt x="1564" y="548"/>
                </a:cubicBezTo>
                <a:cubicBezTo>
                  <a:pt x="1581" y="548"/>
                  <a:pt x="1588" y="541"/>
                  <a:pt x="1588" y="531"/>
                </a:cubicBezTo>
                <a:cubicBezTo>
                  <a:pt x="1588" y="510"/>
                  <a:pt x="1551" y="516"/>
                  <a:pt x="1551" y="501"/>
                </a:cubicBezTo>
                <a:close/>
                <a:moveTo>
                  <a:pt x="1061" y="467"/>
                </a:moveTo>
                <a:cubicBezTo>
                  <a:pt x="1051" y="467"/>
                  <a:pt x="1051" y="467"/>
                  <a:pt x="1051" y="467"/>
                </a:cubicBezTo>
                <a:cubicBezTo>
                  <a:pt x="1051" y="487"/>
                  <a:pt x="1051" y="487"/>
                  <a:pt x="1051" y="487"/>
                </a:cubicBezTo>
                <a:cubicBezTo>
                  <a:pt x="1042" y="487"/>
                  <a:pt x="1042" y="487"/>
                  <a:pt x="1042" y="487"/>
                </a:cubicBezTo>
                <a:cubicBezTo>
                  <a:pt x="1042" y="494"/>
                  <a:pt x="1042" y="494"/>
                  <a:pt x="1042" y="494"/>
                </a:cubicBezTo>
                <a:cubicBezTo>
                  <a:pt x="1051" y="494"/>
                  <a:pt x="1051" y="494"/>
                  <a:pt x="1051" y="494"/>
                </a:cubicBezTo>
                <a:cubicBezTo>
                  <a:pt x="1051" y="529"/>
                  <a:pt x="1051" y="529"/>
                  <a:pt x="1051" y="529"/>
                </a:cubicBezTo>
                <a:cubicBezTo>
                  <a:pt x="1051" y="542"/>
                  <a:pt x="1056" y="546"/>
                  <a:pt x="1066" y="546"/>
                </a:cubicBezTo>
                <a:cubicBezTo>
                  <a:pt x="1074" y="546"/>
                  <a:pt x="1074" y="546"/>
                  <a:pt x="1074" y="546"/>
                </a:cubicBezTo>
                <a:cubicBezTo>
                  <a:pt x="1074" y="539"/>
                  <a:pt x="1074" y="539"/>
                  <a:pt x="1074" y="539"/>
                </a:cubicBezTo>
                <a:cubicBezTo>
                  <a:pt x="1068" y="539"/>
                  <a:pt x="1068" y="539"/>
                  <a:pt x="1068" y="539"/>
                </a:cubicBezTo>
                <a:cubicBezTo>
                  <a:pt x="1063" y="539"/>
                  <a:pt x="1060" y="537"/>
                  <a:pt x="1060" y="530"/>
                </a:cubicBezTo>
                <a:cubicBezTo>
                  <a:pt x="1060" y="494"/>
                  <a:pt x="1060" y="494"/>
                  <a:pt x="1060" y="494"/>
                </a:cubicBezTo>
                <a:cubicBezTo>
                  <a:pt x="1075" y="494"/>
                  <a:pt x="1075" y="494"/>
                  <a:pt x="1075" y="494"/>
                </a:cubicBezTo>
                <a:cubicBezTo>
                  <a:pt x="1075" y="487"/>
                  <a:pt x="1075" y="487"/>
                  <a:pt x="1075" y="487"/>
                </a:cubicBezTo>
                <a:cubicBezTo>
                  <a:pt x="1060" y="487"/>
                  <a:pt x="1060" y="487"/>
                  <a:pt x="1060" y="487"/>
                </a:cubicBezTo>
                <a:lnTo>
                  <a:pt x="1061" y="4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311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 sz="6000">
                <a:solidFill>
                  <a:srgbClr val="0000F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  <p:custDataLst>
              <p:tags r:id="rId2"/>
            </p:custDataLst>
          </p:nvPr>
        </p:nvSpPr>
        <p:spPr>
          <a:xfrm>
            <a:off x="623887" y="3429001"/>
            <a:ext cx="7559676" cy="2808288"/>
          </a:xfrm>
        </p:spPr>
        <p:txBody>
          <a:bodyPr bIns="0"/>
          <a:lstStyle>
            <a:lvl1pPr marL="0" indent="0">
              <a:spcBef>
                <a:spcPts val="200"/>
              </a:spcBef>
              <a:buNone/>
              <a:defRPr sz="2200">
                <a:solidFill>
                  <a:srgbClr val="0000F0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pic>
        <p:nvPicPr>
          <p:cNvPr id="4" name="Pilt 3">
            <a:extLst>
              <a:ext uri="{FF2B5EF4-FFF2-40B4-BE49-F238E27FC236}">
                <a16:creationId xmlns:a16="http://schemas.microsoft.com/office/drawing/2014/main" id="{F7557E13-7323-43CB-8697-929E891FB7CA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101" y="5410200"/>
            <a:ext cx="1489011" cy="827089"/>
          </a:xfrm>
          <a:prstGeom prst="rect">
            <a:avLst/>
          </a:prstGeom>
        </p:spPr>
      </p:pic>
      <p:sp>
        <p:nvSpPr>
          <p:cNvPr id="5" name="Freeform 5">
            <a:extLst>
              <a:ext uri="{FF2B5EF4-FFF2-40B4-BE49-F238E27FC236}">
                <a16:creationId xmlns:a16="http://schemas.microsoft.com/office/drawing/2014/main" id="{B3A554A6-B683-4538-9C31-2FE63ACC7883}"/>
              </a:ext>
            </a:extLst>
          </p:cNvPr>
          <p:cNvSpPr>
            <a:spLocks noEditPoints="1"/>
          </p:cNvSpPr>
          <p:nvPr userDrawn="1">
            <p:custDataLst>
              <p:tags r:id="rId4"/>
            </p:custDataLst>
          </p:nvPr>
        </p:nvSpPr>
        <p:spPr bwMode="auto">
          <a:xfrm>
            <a:off x="10446544" y="229462"/>
            <a:ext cx="1427956" cy="441244"/>
          </a:xfrm>
          <a:custGeom>
            <a:avLst/>
            <a:gdLst>
              <a:gd name="T0" fmla="*/ 1618 w 1847"/>
              <a:gd name="T1" fmla="*/ 546 h 571"/>
              <a:gd name="T2" fmla="*/ 1612 w 1847"/>
              <a:gd name="T3" fmla="*/ 487 h 571"/>
              <a:gd name="T4" fmla="*/ 376 w 1847"/>
              <a:gd name="T5" fmla="*/ 304 h 571"/>
              <a:gd name="T6" fmla="*/ 540 w 1847"/>
              <a:gd name="T7" fmla="*/ 302 h 571"/>
              <a:gd name="T8" fmla="*/ 513 w 1847"/>
              <a:gd name="T9" fmla="*/ 266 h 571"/>
              <a:gd name="T10" fmla="*/ 456 w 1847"/>
              <a:gd name="T11" fmla="*/ 323 h 571"/>
              <a:gd name="T12" fmla="*/ 492 w 1847"/>
              <a:gd name="T13" fmla="*/ 349 h 571"/>
              <a:gd name="T14" fmla="*/ 1643 w 1847"/>
              <a:gd name="T15" fmla="*/ 517 h 571"/>
              <a:gd name="T16" fmla="*/ 1481 w 1847"/>
              <a:gd name="T17" fmla="*/ 507 h 571"/>
              <a:gd name="T18" fmla="*/ 1471 w 1847"/>
              <a:gd name="T19" fmla="*/ 546 h 571"/>
              <a:gd name="T20" fmla="*/ 34 w 1847"/>
              <a:gd name="T21" fmla="*/ 469 h 571"/>
              <a:gd name="T22" fmla="*/ 105 w 1847"/>
              <a:gd name="T23" fmla="*/ 275 h 571"/>
              <a:gd name="T24" fmla="*/ 82 w 1847"/>
              <a:gd name="T25" fmla="*/ 322 h 571"/>
              <a:gd name="T26" fmla="*/ 142 w 1847"/>
              <a:gd name="T27" fmla="*/ 184 h 571"/>
              <a:gd name="T28" fmla="*/ 69 w 1847"/>
              <a:gd name="T29" fmla="*/ 232 h 571"/>
              <a:gd name="T30" fmla="*/ 1710 w 1847"/>
              <a:gd name="T31" fmla="*/ 0 h 571"/>
              <a:gd name="T32" fmla="*/ 1712 w 1847"/>
              <a:gd name="T33" fmla="*/ 380 h 571"/>
              <a:gd name="T34" fmla="*/ 1836 w 1847"/>
              <a:gd name="T35" fmla="*/ 507 h 571"/>
              <a:gd name="T36" fmla="*/ 1846 w 1847"/>
              <a:gd name="T37" fmla="*/ 509 h 571"/>
              <a:gd name="T38" fmla="*/ 1837 w 1847"/>
              <a:gd name="T39" fmla="*/ 528 h 571"/>
              <a:gd name="T40" fmla="*/ 465 w 1847"/>
              <a:gd name="T41" fmla="*/ 217 h 571"/>
              <a:gd name="T42" fmla="*/ 429 w 1847"/>
              <a:gd name="T43" fmla="*/ 191 h 571"/>
              <a:gd name="T44" fmla="*/ 1716 w 1847"/>
              <a:gd name="T45" fmla="*/ 546 h 571"/>
              <a:gd name="T46" fmla="*/ 1270 w 1847"/>
              <a:gd name="T47" fmla="*/ 497 h 571"/>
              <a:gd name="T48" fmla="*/ 1291 w 1847"/>
              <a:gd name="T49" fmla="*/ 495 h 571"/>
              <a:gd name="T50" fmla="*/ 1302 w 1847"/>
              <a:gd name="T51" fmla="*/ 546 h 571"/>
              <a:gd name="T52" fmla="*/ 1536 w 1847"/>
              <a:gd name="T53" fmla="*/ 373 h 571"/>
              <a:gd name="T54" fmla="*/ 1371 w 1847"/>
              <a:gd name="T55" fmla="*/ 58 h 571"/>
              <a:gd name="T56" fmla="*/ 1189 w 1847"/>
              <a:gd name="T57" fmla="*/ 571 h 571"/>
              <a:gd name="T58" fmla="*/ 1198 w 1847"/>
              <a:gd name="T59" fmla="*/ 527 h 571"/>
              <a:gd name="T60" fmla="*/ 1302 w 1847"/>
              <a:gd name="T61" fmla="*/ 460 h 571"/>
              <a:gd name="T62" fmla="*/ 1431 w 1847"/>
              <a:gd name="T63" fmla="*/ 533 h 571"/>
              <a:gd name="T64" fmla="*/ 1390 w 1847"/>
              <a:gd name="T65" fmla="*/ 510 h 571"/>
              <a:gd name="T66" fmla="*/ 1326 w 1847"/>
              <a:gd name="T67" fmla="*/ 503 h 571"/>
              <a:gd name="T68" fmla="*/ 1335 w 1847"/>
              <a:gd name="T69" fmla="*/ 501 h 571"/>
              <a:gd name="T70" fmla="*/ 921 w 1847"/>
              <a:gd name="T71" fmla="*/ 499 h 571"/>
              <a:gd name="T72" fmla="*/ 1158 w 1847"/>
              <a:gd name="T73" fmla="*/ 487 h 571"/>
              <a:gd name="T74" fmla="*/ 1172 w 1847"/>
              <a:gd name="T75" fmla="*/ 486 h 571"/>
              <a:gd name="T76" fmla="*/ 257 w 1847"/>
              <a:gd name="T77" fmla="*/ 332 h 571"/>
              <a:gd name="T78" fmla="*/ 530 w 1847"/>
              <a:gd name="T79" fmla="*/ 564 h 571"/>
              <a:gd name="T80" fmla="*/ 577 w 1847"/>
              <a:gd name="T81" fmla="*/ 118 h 571"/>
              <a:gd name="T82" fmla="*/ 550 w 1847"/>
              <a:gd name="T83" fmla="*/ 154 h 571"/>
              <a:gd name="T84" fmla="*/ 516 w 1847"/>
              <a:gd name="T85" fmla="*/ 83 h 571"/>
              <a:gd name="T86" fmla="*/ 400 w 1847"/>
              <a:gd name="T87" fmla="*/ 196 h 571"/>
              <a:gd name="T88" fmla="*/ 344 w 1847"/>
              <a:gd name="T89" fmla="*/ 180 h 571"/>
              <a:gd name="T90" fmla="*/ 339 w 1847"/>
              <a:gd name="T91" fmla="*/ 424 h 571"/>
              <a:gd name="T92" fmla="*/ 371 w 1847"/>
              <a:gd name="T93" fmla="*/ 386 h 571"/>
              <a:gd name="T94" fmla="*/ 273 w 1847"/>
              <a:gd name="T95" fmla="*/ 215 h 571"/>
              <a:gd name="T96" fmla="*/ 385 w 1847"/>
              <a:gd name="T97" fmla="*/ 331 h 571"/>
              <a:gd name="T98" fmla="*/ 400 w 1847"/>
              <a:gd name="T99" fmla="*/ 452 h 571"/>
              <a:gd name="T100" fmla="*/ 613 w 1847"/>
              <a:gd name="T101" fmla="*/ 396 h 571"/>
              <a:gd name="T102" fmla="*/ 582 w 1847"/>
              <a:gd name="T103" fmla="*/ 358 h 571"/>
              <a:gd name="T104" fmla="*/ 647 w 1847"/>
              <a:gd name="T105" fmla="*/ 318 h 571"/>
              <a:gd name="T106" fmla="*/ 530 w 1847"/>
              <a:gd name="T107" fmla="*/ 212 h 571"/>
              <a:gd name="T108" fmla="*/ 953 w 1847"/>
              <a:gd name="T109" fmla="*/ 166 h 571"/>
              <a:gd name="T110" fmla="*/ 1011 w 1847"/>
              <a:gd name="T111" fmla="*/ 486 h 571"/>
              <a:gd name="T112" fmla="*/ 1008 w 1847"/>
              <a:gd name="T113" fmla="*/ 494 h 571"/>
              <a:gd name="T114" fmla="*/ 1081 w 1847"/>
              <a:gd name="T115" fmla="*/ 516 h 571"/>
              <a:gd name="T116" fmla="*/ 1090 w 1847"/>
              <a:gd name="T117" fmla="*/ 517 h 571"/>
              <a:gd name="T118" fmla="*/ 1582 w 1847"/>
              <a:gd name="T119" fmla="*/ 500 h 571"/>
              <a:gd name="T120" fmla="*/ 1542 w 1847"/>
              <a:gd name="T121" fmla="*/ 532 h 571"/>
              <a:gd name="T122" fmla="*/ 1042 w 1847"/>
              <a:gd name="T123" fmla="*/ 487 h 571"/>
              <a:gd name="T124" fmla="*/ 1060 w 1847"/>
              <a:gd name="T125" fmla="*/ 530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847" h="571">
                <a:moveTo>
                  <a:pt x="1612" y="467"/>
                </a:moveTo>
                <a:cubicBezTo>
                  <a:pt x="1603" y="467"/>
                  <a:pt x="1603" y="467"/>
                  <a:pt x="1603" y="467"/>
                </a:cubicBezTo>
                <a:cubicBezTo>
                  <a:pt x="1603" y="487"/>
                  <a:pt x="1603" y="487"/>
                  <a:pt x="1603" y="487"/>
                </a:cubicBezTo>
                <a:cubicBezTo>
                  <a:pt x="1594" y="487"/>
                  <a:pt x="1594" y="487"/>
                  <a:pt x="1594" y="487"/>
                </a:cubicBezTo>
                <a:cubicBezTo>
                  <a:pt x="1594" y="494"/>
                  <a:pt x="1594" y="494"/>
                  <a:pt x="1594" y="494"/>
                </a:cubicBezTo>
                <a:cubicBezTo>
                  <a:pt x="1603" y="494"/>
                  <a:pt x="1603" y="494"/>
                  <a:pt x="1603" y="494"/>
                </a:cubicBezTo>
                <a:cubicBezTo>
                  <a:pt x="1603" y="529"/>
                  <a:pt x="1603" y="529"/>
                  <a:pt x="1603" y="529"/>
                </a:cubicBezTo>
                <a:cubicBezTo>
                  <a:pt x="1603" y="542"/>
                  <a:pt x="1608" y="546"/>
                  <a:pt x="1618" y="546"/>
                </a:cubicBezTo>
                <a:cubicBezTo>
                  <a:pt x="1625" y="546"/>
                  <a:pt x="1625" y="546"/>
                  <a:pt x="1625" y="546"/>
                </a:cubicBezTo>
                <a:cubicBezTo>
                  <a:pt x="1625" y="539"/>
                  <a:pt x="1625" y="539"/>
                  <a:pt x="1625" y="539"/>
                </a:cubicBezTo>
                <a:cubicBezTo>
                  <a:pt x="1619" y="539"/>
                  <a:pt x="1619" y="539"/>
                  <a:pt x="1619" y="539"/>
                </a:cubicBezTo>
                <a:cubicBezTo>
                  <a:pt x="1615" y="539"/>
                  <a:pt x="1612" y="537"/>
                  <a:pt x="1612" y="530"/>
                </a:cubicBezTo>
                <a:cubicBezTo>
                  <a:pt x="1612" y="494"/>
                  <a:pt x="1612" y="494"/>
                  <a:pt x="1612" y="494"/>
                </a:cubicBezTo>
                <a:cubicBezTo>
                  <a:pt x="1626" y="494"/>
                  <a:pt x="1626" y="494"/>
                  <a:pt x="1626" y="494"/>
                </a:cubicBezTo>
                <a:cubicBezTo>
                  <a:pt x="1626" y="487"/>
                  <a:pt x="1626" y="487"/>
                  <a:pt x="1626" y="487"/>
                </a:cubicBezTo>
                <a:cubicBezTo>
                  <a:pt x="1612" y="487"/>
                  <a:pt x="1612" y="487"/>
                  <a:pt x="1612" y="487"/>
                </a:cubicBezTo>
                <a:lnTo>
                  <a:pt x="1612" y="467"/>
                </a:lnTo>
                <a:close/>
                <a:moveTo>
                  <a:pt x="381" y="239"/>
                </a:moveTo>
                <a:cubicBezTo>
                  <a:pt x="379" y="237"/>
                  <a:pt x="374" y="237"/>
                  <a:pt x="372" y="239"/>
                </a:cubicBezTo>
                <a:cubicBezTo>
                  <a:pt x="345" y="266"/>
                  <a:pt x="345" y="266"/>
                  <a:pt x="345" y="266"/>
                </a:cubicBezTo>
                <a:cubicBezTo>
                  <a:pt x="344" y="267"/>
                  <a:pt x="343" y="269"/>
                  <a:pt x="343" y="270"/>
                </a:cubicBezTo>
                <a:cubicBezTo>
                  <a:pt x="343" y="272"/>
                  <a:pt x="344" y="274"/>
                  <a:pt x="345" y="275"/>
                </a:cubicBezTo>
                <a:cubicBezTo>
                  <a:pt x="372" y="302"/>
                  <a:pt x="372" y="302"/>
                  <a:pt x="372" y="302"/>
                </a:cubicBezTo>
                <a:cubicBezTo>
                  <a:pt x="373" y="303"/>
                  <a:pt x="375" y="304"/>
                  <a:pt x="376" y="304"/>
                </a:cubicBezTo>
                <a:cubicBezTo>
                  <a:pt x="378" y="304"/>
                  <a:pt x="380" y="303"/>
                  <a:pt x="381" y="302"/>
                </a:cubicBezTo>
                <a:cubicBezTo>
                  <a:pt x="408" y="275"/>
                  <a:pt x="408" y="275"/>
                  <a:pt x="408" y="275"/>
                </a:cubicBezTo>
                <a:cubicBezTo>
                  <a:pt x="409" y="274"/>
                  <a:pt x="410" y="272"/>
                  <a:pt x="410" y="270"/>
                </a:cubicBezTo>
                <a:cubicBezTo>
                  <a:pt x="410" y="269"/>
                  <a:pt x="409" y="267"/>
                  <a:pt x="408" y="266"/>
                </a:cubicBezTo>
                <a:lnTo>
                  <a:pt x="381" y="239"/>
                </a:lnTo>
                <a:close/>
                <a:moveTo>
                  <a:pt x="511" y="270"/>
                </a:moveTo>
                <a:cubicBezTo>
                  <a:pt x="511" y="272"/>
                  <a:pt x="512" y="274"/>
                  <a:pt x="513" y="275"/>
                </a:cubicBezTo>
                <a:cubicBezTo>
                  <a:pt x="540" y="302"/>
                  <a:pt x="540" y="302"/>
                  <a:pt x="540" y="302"/>
                </a:cubicBezTo>
                <a:cubicBezTo>
                  <a:pt x="541" y="303"/>
                  <a:pt x="543" y="304"/>
                  <a:pt x="545" y="304"/>
                </a:cubicBezTo>
                <a:cubicBezTo>
                  <a:pt x="546" y="304"/>
                  <a:pt x="548" y="303"/>
                  <a:pt x="549" y="302"/>
                </a:cubicBezTo>
                <a:cubicBezTo>
                  <a:pt x="576" y="275"/>
                  <a:pt x="576" y="275"/>
                  <a:pt x="576" y="275"/>
                </a:cubicBezTo>
                <a:cubicBezTo>
                  <a:pt x="579" y="273"/>
                  <a:pt x="579" y="268"/>
                  <a:pt x="576" y="266"/>
                </a:cubicBezTo>
                <a:cubicBezTo>
                  <a:pt x="549" y="239"/>
                  <a:pt x="549" y="239"/>
                  <a:pt x="549" y="239"/>
                </a:cubicBezTo>
                <a:cubicBezTo>
                  <a:pt x="548" y="238"/>
                  <a:pt x="546" y="237"/>
                  <a:pt x="545" y="237"/>
                </a:cubicBezTo>
                <a:cubicBezTo>
                  <a:pt x="543" y="237"/>
                  <a:pt x="541" y="238"/>
                  <a:pt x="540" y="239"/>
                </a:cubicBezTo>
                <a:cubicBezTo>
                  <a:pt x="513" y="266"/>
                  <a:pt x="513" y="266"/>
                  <a:pt x="513" y="266"/>
                </a:cubicBezTo>
                <a:cubicBezTo>
                  <a:pt x="512" y="267"/>
                  <a:pt x="511" y="269"/>
                  <a:pt x="511" y="270"/>
                </a:cubicBezTo>
                <a:close/>
                <a:moveTo>
                  <a:pt x="1775" y="546"/>
                </a:moveTo>
                <a:cubicBezTo>
                  <a:pt x="1784" y="546"/>
                  <a:pt x="1784" y="546"/>
                  <a:pt x="1784" y="546"/>
                </a:cubicBezTo>
                <a:cubicBezTo>
                  <a:pt x="1784" y="487"/>
                  <a:pt x="1784" y="487"/>
                  <a:pt x="1784" y="487"/>
                </a:cubicBezTo>
                <a:cubicBezTo>
                  <a:pt x="1775" y="487"/>
                  <a:pt x="1775" y="487"/>
                  <a:pt x="1775" y="487"/>
                </a:cubicBezTo>
                <a:lnTo>
                  <a:pt x="1775" y="546"/>
                </a:lnTo>
                <a:close/>
                <a:moveTo>
                  <a:pt x="465" y="323"/>
                </a:moveTo>
                <a:cubicBezTo>
                  <a:pt x="463" y="320"/>
                  <a:pt x="458" y="320"/>
                  <a:pt x="456" y="323"/>
                </a:cubicBezTo>
                <a:cubicBezTo>
                  <a:pt x="429" y="349"/>
                  <a:pt x="429" y="349"/>
                  <a:pt x="429" y="349"/>
                </a:cubicBezTo>
                <a:cubicBezTo>
                  <a:pt x="428" y="351"/>
                  <a:pt x="427" y="352"/>
                  <a:pt x="427" y="354"/>
                </a:cubicBezTo>
                <a:cubicBezTo>
                  <a:pt x="427" y="356"/>
                  <a:pt x="428" y="358"/>
                  <a:pt x="429" y="359"/>
                </a:cubicBezTo>
                <a:cubicBezTo>
                  <a:pt x="456" y="385"/>
                  <a:pt x="456" y="385"/>
                  <a:pt x="456" y="385"/>
                </a:cubicBezTo>
                <a:cubicBezTo>
                  <a:pt x="457" y="387"/>
                  <a:pt x="459" y="387"/>
                  <a:pt x="460" y="387"/>
                </a:cubicBezTo>
                <a:cubicBezTo>
                  <a:pt x="462" y="387"/>
                  <a:pt x="464" y="387"/>
                  <a:pt x="465" y="385"/>
                </a:cubicBezTo>
                <a:cubicBezTo>
                  <a:pt x="492" y="359"/>
                  <a:pt x="492" y="359"/>
                  <a:pt x="492" y="359"/>
                </a:cubicBezTo>
                <a:cubicBezTo>
                  <a:pt x="494" y="356"/>
                  <a:pt x="494" y="352"/>
                  <a:pt x="492" y="349"/>
                </a:cubicBezTo>
                <a:lnTo>
                  <a:pt x="465" y="323"/>
                </a:lnTo>
                <a:close/>
                <a:moveTo>
                  <a:pt x="1663" y="486"/>
                </a:moveTo>
                <a:cubicBezTo>
                  <a:pt x="1645" y="486"/>
                  <a:pt x="1633" y="498"/>
                  <a:pt x="1633" y="517"/>
                </a:cubicBezTo>
                <a:cubicBezTo>
                  <a:pt x="1633" y="535"/>
                  <a:pt x="1645" y="548"/>
                  <a:pt x="1663" y="548"/>
                </a:cubicBezTo>
                <a:cubicBezTo>
                  <a:pt x="1681" y="548"/>
                  <a:pt x="1693" y="535"/>
                  <a:pt x="1693" y="516"/>
                </a:cubicBezTo>
                <a:cubicBezTo>
                  <a:pt x="1693" y="498"/>
                  <a:pt x="1681" y="486"/>
                  <a:pt x="1663" y="486"/>
                </a:cubicBezTo>
                <a:close/>
                <a:moveTo>
                  <a:pt x="1663" y="540"/>
                </a:moveTo>
                <a:cubicBezTo>
                  <a:pt x="1652" y="540"/>
                  <a:pt x="1643" y="531"/>
                  <a:pt x="1643" y="517"/>
                </a:cubicBezTo>
                <a:cubicBezTo>
                  <a:pt x="1643" y="501"/>
                  <a:pt x="1652" y="493"/>
                  <a:pt x="1663" y="493"/>
                </a:cubicBezTo>
                <a:cubicBezTo>
                  <a:pt x="1675" y="493"/>
                  <a:pt x="1683" y="501"/>
                  <a:pt x="1683" y="517"/>
                </a:cubicBezTo>
                <a:cubicBezTo>
                  <a:pt x="1683" y="531"/>
                  <a:pt x="1675" y="540"/>
                  <a:pt x="1663" y="540"/>
                </a:cubicBezTo>
                <a:close/>
                <a:moveTo>
                  <a:pt x="1471" y="546"/>
                </a:moveTo>
                <a:cubicBezTo>
                  <a:pt x="1529" y="546"/>
                  <a:pt x="1529" y="546"/>
                  <a:pt x="1529" y="546"/>
                </a:cubicBezTo>
                <a:cubicBezTo>
                  <a:pt x="1529" y="537"/>
                  <a:pt x="1529" y="537"/>
                  <a:pt x="1529" y="537"/>
                </a:cubicBezTo>
                <a:cubicBezTo>
                  <a:pt x="1481" y="537"/>
                  <a:pt x="1481" y="537"/>
                  <a:pt x="1481" y="537"/>
                </a:cubicBezTo>
                <a:cubicBezTo>
                  <a:pt x="1481" y="507"/>
                  <a:pt x="1481" y="507"/>
                  <a:pt x="1481" y="507"/>
                </a:cubicBezTo>
                <a:cubicBezTo>
                  <a:pt x="1525" y="507"/>
                  <a:pt x="1525" y="507"/>
                  <a:pt x="1525" y="507"/>
                </a:cubicBezTo>
                <a:cubicBezTo>
                  <a:pt x="1525" y="499"/>
                  <a:pt x="1525" y="499"/>
                  <a:pt x="1525" y="499"/>
                </a:cubicBezTo>
                <a:cubicBezTo>
                  <a:pt x="1481" y="499"/>
                  <a:pt x="1481" y="499"/>
                  <a:pt x="1481" y="499"/>
                </a:cubicBezTo>
                <a:cubicBezTo>
                  <a:pt x="1481" y="471"/>
                  <a:pt x="1481" y="471"/>
                  <a:pt x="1481" y="471"/>
                </a:cubicBezTo>
                <a:cubicBezTo>
                  <a:pt x="1529" y="471"/>
                  <a:pt x="1529" y="471"/>
                  <a:pt x="1529" y="471"/>
                </a:cubicBezTo>
                <a:cubicBezTo>
                  <a:pt x="1529" y="462"/>
                  <a:pt x="1529" y="462"/>
                  <a:pt x="1529" y="462"/>
                </a:cubicBezTo>
                <a:cubicBezTo>
                  <a:pt x="1471" y="462"/>
                  <a:pt x="1471" y="462"/>
                  <a:pt x="1471" y="462"/>
                </a:cubicBezTo>
                <a:lnTo>
                  <a:pt x="1471" y="546"/>
                </a:lnTo>
                <a:close/>
                <a:moveTo>
                  <a:pt x="105" y="275"/>
                </a:moveTo>
                <a:cubicBezTo>
                  <a:pt x="95" y="265"/>
                  <a:pt x="79" y="265"/>
                  <a:pt x="69" y="275"/>
                </a:cubicBezTo>
                <a:cubicBezTo>
                  <a:pt x="8" y="337"/>
                  <a:pt x="8" y="337"/>
                  <a:pt x="8" y="337"/>
                </a:cubicBezTo>
                <a:cubicBezTo>
                  <a:pt x="3" y="342"/>
                  <a:pt x="0" y="348"/>
                  <a:pt x="0" y="355"/>
                </a:cubicBezTo>
                <a:cubicBezTo>
                  <a:pt x="0" y="361"/>
                  <a:pt x="3" y="368"/>
                  <a:pt x="8" y="372"/>
                </a:cubicBezTo>
                <a:cubicBezTo>
                  <a:pt x="52" y="416"/>
                  <a:pt x="52" y="416"/>
                  <a:pt x="52" y="416"/>
                </a:cubicBezTo>
                <a:cubicBezTo>
                  <a:pt x="34" y="433"/>
                  <a:pt x="34" y="433"/>
                  <a:pt x="34" y="433"/>
                </a:cubicBezTo>
                <a:cubicBezTo>
                  <a:pt x="25" y="443"/>
                  <a:pt x="25" y="459"/>
                  <a:pt x="34" y="469"/>
                </a:cubicBezTo>
                <a:cubicBezTo>
                  <a:pt x="39" y="474"/>
                  <a:pt x="46" y="476"/>
                  <a:pt x="52" y="476"/>
                </a:cubicBezTo>
                <a:cubicBezTo>
                  <a:pt x="59" y="476"/>
                  <a:pt x="65" y="474"/>
                  <a:pt x="70" y="469"/>
                </a:cubicBezTo>
                <a:cubicBezTo>
                  <a:pt x="105" y="434"/>
                  <a:pt x="105" y="434"/>
                  <a:pt x="105" y="434"/>
                </a:cubicBezTo>
                <a:cubicBezTo>
                  <a:pt x="105" y="434"/>
                  <a:pt x="105" y="434"/>
                  <a:pt x="105" y="434"/>
                </a:cubicBezTo>
                <a:cubicBezTo>
                  <a:pt x="166" y="372"/>
                  <a:pt x="166" y="372"/>
                  <a:pt x="166" y="372"/>
                </a:cubicBezTo>
                <a:cubicBezTo>
                  <a:pt x="171" y="368"/>
                  <a:pt x="174" y="361"/>
                  <a:pt x="174" y="355"/>
                </a:cubicBezTo>
                <a:cubicBezTo>
                  <a:pt x="174" y="348"/>
                  <a:pt x="171" y="342"/>
                  <a:pt x="166" y="337"/>
                </a:cubicBezTo>
                <a:lnTo>
                  <a:pt x="105" y="275"/>
                </a:lnTo>
                <a:close/>
                <a:moveTo>
                  <a:pt x="118" y="359"/>
                </a:moveTo>
                <a:cubicBezTo>
                  <a:pt x="92" y="385"/>
                  <a:pt x="92" y="385"/>
                  <a:pt x="92" y="385"/>
                </a:cubicBezTo>
                <a:cubicBezTo>
                  <a:pt x="91" y="386"/>
                  <a:pt x="89" y="387"/>
                  <a:pt x="87" y="387"/>
                </a:cubicBezTo>
                <a:cubicBezTo>
                  <a:pt x="85" y="387"/>
                  <a:pt x="84" y="386"/>
                  <a:pt x="82" y="385"/>
                </a:cubicBezTo>
                <a:cubicBezTo>
                  <a:pt x="56" y="359"/>
                  <a:pt x="56" y="359"/>
                  <a:pt x="56" y="359"/>
                </a:cubicBezTo>
                <a:cubicBezTo>
                  <a:pt x="55" y="357"/>
                  <a:pt x="54" y="356"/>
                  <a:pt x="54" y="354"/>
                </a:cubicBezTo>
                <a:cubicBezTo>
                  <a:pt x="54" y="352"/>
                  <a:pt x="55" y="350"/>
                  <a:pt x="56" y="349"/>
                </a:cubicBezTo>
                <a:cubicBezTo>
                  <a:pt x="82" y="322"/>
                  <a:pt x="82" y="322"/>
                  <a:pt x="82" y="322"/>
                </a:cubicBezTo>
                <a:cubicBezTo>
                  <a:pt x="85" y="320"/>
                  <a:pt x="89" y="320"/>
                  <a:pt x="92" y="322"/>
                </a:cubicBezTo>
                <a:cubicBezTo>
                  <a:pt x="118" y="349"/>
                  <a:pt x="118" y="349"/>
                  <a:pt x="118" y="349"/>
                </a:cubicBezTo>
                <a:cubicBezTo>
                  <a:pt x="121" y="352"/>
                  <a:pt x="121" y="356"/>
                  <a:pt x="118" y="359"/>
                </a:cubicBezTo>
                <a:close/>
                <a:moveTo>
                  <a:pt x="69" y="232"/>
                </a:moveTo>
                <a:cubicBezTo>
                  <a:pt x="74" y="237"/>
                  <a:pt x="81" y="239"/>
                  <a:pt x="87" y="239"/>
                </a:cubicBezTo>
                <a:cubicBezTo>
                  <a:pt x="94" y="239"/>
                  <a:pt x="100" y="237"/>
                  <a:pt x="105" y="232"/>
                </a:cubicBezTo>
                <a:cubicBezTo>
                  <a:pt x="134" y="202"/>
                  <a:pt x="134" y="202"/>
                  <a:pt x="134" y="202"/>
                </a:cubicBezTo>
                <a:cubicBezTo>
                  <a:pt x="139" y="198"/>
                  <a:pt x="142" y="191"/>
                  <a:pt x="142" y="184"/>
                </a:cubicBezTo>
                <a:cubicBezTo>
                  <a:pt x="142" y="178"/>
                  <a:pt x="139" y="171"/>
                  <a:pt x="134" y="167"/>
                </a:cubicBezTo>
                <a:cubicBezTo>
                  <a:pt x="105" y="137"/>
                  <a:pt x="105" y="137"/>
                  <a:pt x="105" y="137"/>
                </a:cubicBezTo>
                <a:cubicBezTo>
                  <a:pt x="100" y="133"/>
                  <a:pt x="94" y="130"/>
                  <a:pt x="87" y="130"/>
                </a:cubicBezTo>
                <a:cubicBezTo>
                  <a:pt x="80" y="130"/>
                  <a:pt x="74" y="133"/>
                  <a:pt x="69" y="13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35" y="171"/>
                  <a:pt x="33" y="178"/>
                  <a:pt x="33" y="184"/>
                </a:cubicBezTo>
                <a:cubicBezTo>
                  <a:pt x="33" y="191"/>
                  <a:pt x="35" y="198"/>
                  <a:pt x="40" y="202"/>
                </a:cubicBezTo>
                <a:lnTo>
                  <a:pt x="69" y="232"/>
                </a:lnTo>
                <a:close/>
                <a:moveTo>
                  <a:pt x="1847" y="281"/>
                </a:moveTo>
                <a:cubicBezTo>
                  <a:pt x="1847" y="200"/>
                  <a:pt x="1771" y="186"/>
                  <a:pt x="1709" y="170"/>
                </a:cubicBezTo>
                <a:cubicBezTo>
                  <a:pt x="1659" y="158"/>
                  <a:pt x="1610" y="147"/>
                  <a:pt x="1610" y="103"/>
                </a:cubicBezTo>
                <a:cubicBezTo>
                  <a:pt x="1610" y="69"/>
                  <a:pt x="1644" y="39"/>
                  <a:pt x="1700" y="39"/>
                </a:cubicBezTo>
                <a:cubicBezTo>
                  <a:pt x="1754" y="39"/>
                  <a:pt x="1796" y="57"/>
                  <a:pt x="1822" y="81"/>
                </a:cubicBezTo>
                <a:cubicBezTo>
                  <a:pt x="1833" y="81"/>
                  <a:pt x="1833" y="81"/>
                  <a:pt x="1833" y="81"/>
                </a:cubicBezTo>
                <a:cubicBezTo>
                  <a:pt x="1833" y="41"/>
                  <a:pt x="1833" y="41"/>
                  <a:pt x="1833" y="41"/>
                </a:cubicBezTo>
                <a:cubicBezTo>
                  <a:pt x="1812" y="21"/>
                  <a:pt x="1764" y="0"/>
                  <a:pt x="1710" y="0"/>
                </a:cubicBezTo>
                <a:cubicBezTo>
                  <a:pt x="1619" y="0"/>
                  <a:pt x="1565" y="46"/>
                  <a:pt x="1565" y="104"/>
                </a:cubicBezTo>
                <a:cubicBezTo>
                  <a:pt x="1565" y="183"/>
                  <a:pt x="1641" y="196"/>
                  <a:pt x="1703" y="211"/>
                </a:cubicBezTo>
                <a:cubicBezTo>
                  <a:pt x="1754" y="223"/>
                  <a:pt x="1803" y="236"/>
                  <a:pt x="1803" y="280"/>
                </a:cubicBezTo>
                <a:cubicBezTo>
                  <a:pt x="1803" y="307"/>
                  <a:pt x="1772" y="341"/>
                  <a:pt x="1712" y="341"/>
                </a:cubicBezTo>
                <a:cubicBezTo>
                  <a:pt x="1665" y="341"/>
                  <a:pt x="1606" y="315"/>
                  <a:pt x="1572" y="279"/>
                </a:cubicBezTo>
                <a:cubicBezTo>
                  <a:pt x="1561" y="279"/>
                  <a:pt x="1561" y="279"/>
                  <a:pt x="1561" y="279"/>
                </a:cubicBezTo>
                <a:cubicBezTo>
                  <a:pt x="1561" y="331"/>
                  <a:pt x="1561" y="331"/>
                  <a:pt x="1561" y="331"/>
                </a:cubicBezTo>
                <a:cubicBezTo>
                  <a:pt x="1606" y="365"/>
                  <a:pt x="1652" y="380"/>
                  <a:pt x="1712" y="380"/>
                </a:cubicBezTo>
                <a:cubicBezTo>
                  <a:pt x="1797" y="380"/>
                  <a:pt x="1847" y="334"/>
                  <a:pt x="1847" y="281"/>
                </a:cubicBezTo>
                <a:close/>
                <a:moveTo>
                  <a:pt x="1821" y="486"/>
                </a:moveTo>
                <a:cubicBezTo>
                  <a:pt x="1812" y="486"/>
                  <a:pt x="1805" y="489"/>
                  <a:pt x="1800" y="493"/>
                </a:cubicBezTo>
                <a:cubicBezTo>
                  <a:pt x="1800" y="502"/>
                  <a:pt x="1800" y="502"/>
                  <a:pt x="1800" y="502"/>
                </a:cubicBezTo>
                <a:cubicBezTo>
                  <a:pt x="1802" y="502"/>
                  <a:pt x="1802" y="502"/>
                  <a:pt x="1802" y="502"/>
                </a:cubicBezTo>
                <a:cubicBezTo>
                  <a:pt x="1807" y="497"/>
                  <a:pt x="1812" y="494"/>
                  <a:pt x="1821" y="494"/>
                </a:cubicBezTo>
                <a:cubicBezTo>
                  <a:pt x="1829" y="494"/>
                  <a:pt x="1835" y="499"/>
                  <a:pt x="1837" y="505"/>
                </a:cubicBezTo>
                <a:cubicBezTo>
                  <a:pt x="1836" y="507"/>
                  <a:pt x="1836" y="507"/>
                  <a:pt x="1836" y="507"/>
                </a:cubicBezTo>
                <a:cubicBezTo>
                  <a:pt x="1832" y="507"/>
                  <a:pt x="1823" y="509"/>
                  <a:pt x="1819" y="510"/>
                </a:cubicBezTo>
                <a:cubicBezTo>
                  <a:pt x="1805" y="513"/>
                  <a:pt x="1796" y="518"/>
                  <a:pt x="1796" y="530"/>
                </a:cubicBezTo>
                <a:cubicBezTo>
                  <a:pt x="1796" y="540"/>
                  <a:pt x="1804" y="548"/>
                  <a:pt x="1816" y="548"/>
                </a:cubicBezTo>
                <a:cubicBezTo>
                  <a:pt x="1824" y="548"/>
                  <a:pt x="1831" y="545"/>
                  <a:pt x="1836" y="539"/>
                </a:cubicBezTo>
                <a:cubicBezTo>
                  <a:pt x="1837" y="539"/>
                  <a:pt x="1837" y="539"/>
                  <a:pt x="1837" y="539"/>
                </a:cubicBezTo>
                <a:cubicBezTo>
                  <a:pt x="1837" y="546"/>
                  <a:pt x="1837" y="546"/>
                  <a:pt x="1837" y="546"/>
                </a:cubicBezTo>
                <a:cubicBezTo>
                  <a:pt x="1846" y="546"/>
                  <a:pt x="1846" y="546"/>
                  <a:pt x="1846" y="546"/>
                </a:cubicBezTo>
                <a:cubicBezTo>
                  <a:pt x="1846" y="533"/>
                  <a:pt x="1846" y="522"/>
                  <a:pt x="1846" y="509"/>
                </a:cubicBezTo>
                <a:cubicBezTo>
                  <a:pt x="1846" y="495"/>
                  <a:pt x="1837" y="486"/>
                  <a:pt x="1821" y="486"/>
                </a:cubicBezTo>
                <a:close/>
                <a:moveTo>
                  <a:pt x="1837" y="528"/>
                </a:moveTo>
                <a:cubicBezTo>
                  <a:pt x="1837" y="527"/>
                  <a:pt x="1837" y="527"/>
                  <a:pt x="1837" y="527"/>
                </a:cubicBezTo>
                <a:cubicBezTo>
                  <a:pt x="1837" y="536"/>
                  <a:pt x="1826" y="539"/>
                  <a:pt x="1820" y="539"/>
                </a:cubicBezTo>
                <a:cubicBezTo>
                  <a:pt x="1811" y="539"/>
                  <a:pt x="1805" y="536"/>
                  <a:pt x="1805" y="530"/>
                </a:cubicBezTo>
                <a:cubicBezTo>
                  <a:pt x="1805" y="523"/>
                  <a:pt x="1810" y="520"/>
                  <a:pt x="1822" y="518"/>
                </a:cubicBezTo>
                <a:cubicBezTo>
                  <a:pt x="1825" y="517"/>
                  <a:pt x="1832" y="516"/>
                  <a:pt x="1837" y="515"/>
                </a:cubicBezTo>
                <a:lnTo>
                  <a:pt x="1837" y="528"/>
                </a:lnTo>
                <a:close/>
                <a:moveTo>
                  <a:pt x="1775" y="472"/>
                </a:moveTo>
                <a:cubicBezTo>
                  <a:pt x="1784" y="472"/>
                  <a:pt x="1784" y="472"/>
                  <a:pt x="1784" y="472"/>
                </a:cubicBezTo>
                <a:cubicBezTo>
                  <a:pt x="1784" y="460"/>
                  <a:pt x="1784" y="460"/>
                  <a:pt x="1784" y="460"/>
                </a:cubicBezTo>
                <a:cubicBezTo>
                  <a:pt x="1775" y="460"/>
                  <a:pt x="1775" y="460"/>
                  <a:pt x="1775" y="460"/>
                </a:cubicBezTo>
                <a:lnTo>
                  <a:pt x="1775" y="472"/>
                </a:lnTo>
                <a:close/>
                <a:moveTo>
                  <a:pt x="456" y="217"/>
                </a:moveTo>
                <a:cubicBezTo>
                  <a:pt x="457" y="218"/>
                  <a:pt x="459" y="219"/>
                  <a:pt x="460" y="219"/>
                </a:cubicBezTo>
                <a:cubicBezTo>
                  <a:pt x="462" y="219"/>
                  <a:pt x="464" y="218"/>
                  <a:pt x="465" y="217"/>
                </a:cubicBezTo>
                <a:cubicBezTo>
                  <a:pt x="492" y="191"/>
                  <a:pt x="492" y="191"/>
                  <a:pt x="492" y="191"/>
                </a:cubicBezTo>
                <a:cubicBezTo>
                  <a:pt x="494" y="188"/>
                  <a:pt x="494" y="184"/>
                  <a:pt x="492" y="181"/>
                </a:cubicBezTo>
                <a:cubicBezTo>
                  <a:pt x="465" y="155"/>
                  <a:pt x="465" y="155"/>
                  <a:pt x="465" y="155"/>
                </a:cubicBezTo>
                <a:cubicBezTo>
                  <a:pt x="464" y="153"/>
                  <a:pt x="462" y="153"/>
                  <a:pt x="460" y="153"/>
                </a:cubicBezTo>
                <a:cubicBezTo>
                  <a:pt x="459" y="153"/>
                  <a:pt x="457" y="153"/>
                  <a:pt x="456" y="155"/>
                </a:cubicBezTo>
                <a:cubicBezTo>
                  <a:pt x="429" y="181"/>
                  <a:pt x="429" y="181"/>
                  <a:pt x="429" y="181"/>
                </a:cubicBezTo>
                <a:cubicBezTo>
                  <a:pt x="428" y="182"/>
                  <a:pt x="427" y="184"/>
                  <a:pt x="427" y="186"/>
                </a:cubicBezTo>
                <a:cubicBezTo>
                  <a:pt x="427" y="188"/>
                  <a:pt x="428" y="189"/>
                  <a:pt x="429" y="191"/>
                </a:cubicBezTo>
                <a:lnTo>
                  <a:pt x="456" y="217"/>
                </a:lnTo>
                <a:close/>
                <a:moveTo>
                  <a:pt x="1737" y="486"/>
                </a:moveTo>
                <a:cubicBezTo>
                  <a:pt x="1729" y="486"/>
                  <a:pt x="1721" y="489"/>
                  <a:pt x="1717" y="497"/>
                </a:cubicBezTo>
                <a:cubicBezTo>
                  <a:pt x="1715" y="497"/>
                  <a:pt x="1715" y="497"/>
                  <a:pt x="1715" y="497"/>
                </a:cubicBezTo>
                <a:cubicBezTo>
                  <a:pt x="1715" y="487"/>
                  <a:pt x="1715" y="487"/>
                  <a:pt x="1715" y="487"/>
                </a:cubicBezTo>
                <a:cubicBezTo>
                  <a:pt x="1707" y="487"/>
                  <a:pt x="1707" y="487"/>
                  <a:pt x="1707" y="487"/>
                </a:cubicBezTo>
                <a:cubicBezTo>
                  <a:pt x="1707" y="546"/>
                  <a:pt x="1707" y="546"/>
                  <a:pt x="1707" y="546"/>
                </a:cubicBezTo>
                <a:cubicBezTo>
                  <a:pt x="1716" y="546"/>
                  <a:pt x="1716" y="546"/>
                  <a:pt x="1716" y="546"/>
                </a:cubicBezTo>
                <a:cubicBezTo>
                  <a:pt x="1716" y="508"/>
                  <a:pt x="1716" y="508"/>
                  <a:pt x="1716" y="508"/>
                </a:cubicBezTo>
                <a:cubicBezTo>
                  <a:pt x="1716" y="500"/>
                  <a:pt x="1727" y="494"/>
                  <a:pt x="1734" y="494"/>
                </a:cubicBezTo>
                <a:cubicBezTo>
                  <a:pt x="1743" y="494"/>
                  <a:pt x="1750" y="499"/>
                  <a:pt x="1750" y="509"/>
                </a:cubicBezTo>
                <a:cubicBezTo>
                  <a:pt x="1750" y="546"/>
                  <a:pt x="1750" y="546"/>
                  <a:pt x="1750" y="546"/>
                </a:cubicBezTo>
                <a:cubicBezTo>
                  <a:pt x="1759" y="546"/>
                  <a:pt x="1759" y="546"/>
                  <a:pt x="1759" y="546"/>
                </a:cubicBezTo>
                <a:cubicBezTo>
                  <a:pt x="1759" y="508"/>
                  <a:pt x="1759" y="508"/>
                  <a:pt x="1759" y="508"/>
                </a:cubicBezTo>
                <a:cubicBezTo>
                  <a:pt x="1759" y="493"/>
                  <a:pt x="1750" y="486"/>
                  <a:pt x="1737" y="486"/>
                </a:cubicBezTo>
                <a:close/>
                <a:moveTo>
                  <a:pt x="1270" y="497"/>
                </a:moveTo>
                <a:cubicBezTo>
                  <a:pt x="1268" y="497"/>
                  <a:pt x="1268" y="497"/>
                  <a:pt x="1268" y="497"/>
                </a:cubicBezTo>
                <a:cubicBezTo>
                  <a:pt x="1268" y="487"/>
                  <a:pt x="1268" y="487"/>
                  <a:pt x="1268" y="487"/>
                </a:cubicBezTo>
                <a:cubicBezTo>
                  <a:pt x="1259" y="487"/>
                  <a:pt x="1259" y="487"/>
                  <a:pt x="1259" y="487"/>
                </a:cubicBezTo>
                <a:cubicBezTo>
                  <a:pt x="1259" y="546"/>
                  <a:pt x="1259" y="546"/>
                  <a:pt x="1259" y="546"/>
                </a:cubicBezTo>
                <a:cubicBezTo>
                  <a:pt x="1269" y="546"/>
                  <a:pt x="1269" y="546"/>
                  <a:pt x="1269" y="546"/>
                </a:cubicBezTo>
                <a:cubicBezTo>
                  <a:pt x="1269" y="512"/>
                  <a:pt x="1269" y="512"/>
                  <a:pt x="1269" y="512"/>
                </a:cubicBezTo>
                <a:cubicBezTo>
                  <a:pt x="1269" y="502"/>
                  <a:pt x="1276" y="495"/>
                  <a:pt x="1283" y="495"/>
                </a:cubicBezTo>
                <a:cubicBezTo>
                  <a:pt x="1291" y="495"/>
                  <a:pt x="1291" y="495"/>
                  <a:pt x="1291" y="495"/>
                </a:cubicBezTo>
                <a:cubicBezTo>
                  <a:pt x="1291" y="486"/>
                  <a:pt x="1291" y="486"/>
                  <a:pt x="1291" y="486"/>
                </a:cubicBezTo>
                <a:cubicBezTo>
                  <a:pt x="1283" y="486"/>
                  <a:pt x="1283" y="486"/>
                  <a:pt x="1283" y="486"/>
                </a:cubicBezTo>
                <a:cubicBezTo>
                  <a:pt x="1276" y="486"/>
                  <a:pt x="1272" y="490"/>
                  <a:pt x="1270" y="497"/>
                </a:cubicBezTo>
                <a:close/>
                <a:moveTo>
                  <a:pt x="1302" y="546"/>
                </a:moveTo>
                <a:cubicBezTo>
                  <a:pt x="1311" y="546"/>
                  <a:pt x="1311" y="546"/>
                  <a:pt x="1311" y="546"/>
                </a:cubicBezTo>
                <a:cubicBezTo>
                  <a:pt x="1311" y="487"/>
                  <a:pt x="1311" y="487"/>
                  <a:pt x="1311" y="487"/>
                </a:cubicBezTo>
                <a:cubicBezTo>
                  <a:pt x="1302" y="487"/>
                  <a:pt x="1302" y="487"/>
                  <a:pt x="1302" y="487"/>
                </a:cubicBezTo>
                <a:lnTo>
                  <a:pt x="1302" y="546"/>
                </a:lnTo>
                <a:close/>
                <a:moveTo>
                  <a:pt x="1330" y="5"/>
                </a:moveTo>
                <a:cubicBezTo>
                  <a:pt x="1196" y="361"/>
                  <a:pt x="1196" y="361"/>
                  <a:pt x="1196" y="361"/>
                </a:cubicBezTo>
                <a:cubicBezTo>
                  <a:pt x="1196" y="373"/>
                  <a:pt x="1196" y="373"/>
                  <a:pt x="1196" y="373"/>
                </a:cubicBezTo>
                <a:cubicBezTo>
                  <a:pt x="1235" y="373"/>
                  <a:pt x="1235" y="373"/>
                  <a:pt x="1235" y="373"/>
                </a:cubicBezTo>
                <a:cubicBezTo>
                  <a:pt x="1284" y="242"/>
                  <a:pt x="1284" y="242"/>
                  <a:pt x="1284" y="242"/>
                </a:cubicBezTo>
                <a:cubicBezTo>
                  <a:pt x="1442" y="242"/>
                  <a:pt x="1442" y="242"/>
                  <a:pt x="1442" y="242"/>
                </a:cubicBezTo>
                <a:cubicBezTo>
                  <a:pt x="1493" y="373"/>
                  <a:pt x="1493" y="373"/>
                  <a:pt x="1493" y="373"/>
                </a:cubicBezTo>
                <a:cubicBezTo>
                  <a:pt x="1536" y="373"/>
                  <a:pt x="1536" y="373"/>
                  <a:pt x="1536" y="373"/>
                </a:cubicBezTo>
                <a:cubicBezTo>
                  <a:pt x="1536" y="361"/>
                  <a:pt x="1536" y="361"/>
                  <a:pt x="1536" y="361"/>
                </a:cubicBezTo>
                <a:cubicBezTo>
                  <a:pt x="1398" y="5"/>
                  <a:pt x="1398" y="5"/>
                  <a:pt x="1398" y="5"/>
                </a:cubicBezTo>
                <a:lnTo>
                  <a:pt x="1330" y="5"/>
                </a:lnTo>
                <a:close/>
                <a:moveTo>
                  <a:pt x="1298" y="205"/>
                </a:moveTo>
                <a:cubicBezTo>
                  <a:pt x="1353" y="58"/>
                  <a:pt x="1353" y="58"/>
                  <a:pt x="1353" y="58"/>
                </a:cubicBezTo>
                <a:cubicBezTo>
                  <a:pt x="1361" y="35"/>
                  <a:pt x="1361" y="35"/>
                  <a:pt x="1361" y="35"/>
                </a:cubicBezTo>
                <a:cubicBezTo>
                  <a:pt x="1363" y="35"/>
                  <a:pt x="1363" y="35"/>
                  <a:pt x="1363" y="35"/>
                </a:cubicBezTo>
                <a:cubicBezTo>
                  <a:pt x="1371" y="58"/>
                  <a:pt x="1371" y="58"/>
                  <a:pt x="1371" y="58"/>
                </a:cubicBezTo>
                <a:cubicBezTo>
                  <a:pt x="1427" y="205"/>
                  <a:pt x="1427" y="205"/>
                  <a:pt x="1427" y="205"/>
                </a:cubicBezTo>
                <a:lnTo>
                  <a:pt x="1298" y="205"/>
                </a:lnTo>
                <a:close/>
                <a:moveTo>
                  <a:pt x="1217" y="486"/>
                </a:moveTo>
                <a:cubicBezTo>
                  <a:pt x="1210" y="486"/>
                  <a:pt x="1203" y="489"/>
                  <a:pt x="1200" y="494"/>
                </a:cubicBezTo>
                <a:cubicBezTo>
                  <a:pt x="1199" y="494"/>
                  <a:pt x="1199" y="494"/>
                  <a:pt x="1199" y="494"/>
                </a:cubicBezTo>
                <a:cubicBezTo>
                  <a:pt x="1199" y="487"/>
                  <a:pt x="1199" y="487"/>
                  <a:pt x="1199" y="487"/>
                </a:cubicBezTo>
                <a:cubicBezTo>
                  <a:pt x="1189" y="487"/>
                  <a:pt x="1189" y="487"/>
                  <a:pt x="1189" y="487"/>
                </a:cubicBezTo>
                <a:cubicBezTo>
                  <a:pt x="1189" y="571"/>
                  <a:pt x="1189" y="571"/>
                  <a:pt x="1189" y="571"/>
                </a:cubicBezTo>
                <a:cubicBezTo>
                  <a:pt x="1198" y="571"/>
                  <a:pt x="1198" y="571"/>
                  <a:pt x="1198" y="571"/>
                </a:cubicBezTo>
                <a:cubicBezTo>
                  <a:pt x="1198" y="538"/>
                  <a:pt x="1198" y="538"/>
                  <a:pt x="1198" y="538"/>
                </a:cubicBezTo>
                <a:cubicBezTo>
                  <a:pt x="1200" y="538"/>
                  <a:pt x="1200" y="538"/>
                  <a:pt x="1200" y="538"/>
                </a:cubicBezTo>
                <a:cubicBezTo>
                  <a:pt x="1202" y="544"/>
                  <a:pt x="1211" y="547"/>
                  <a:pt x="1217" y="547"/>
                </a:cubicBezTo>
                <a:cubicBezTo>
                  <a:pt x="1233" y="547"/>
                  <a:pt x="1246" y="535"/>
                  <a:pt x="1246" y="515"/>
                </a:cubicBezTo>
                <a:cubicBezTo>
                  <a:pt x="1246" y="497"/>
                  <a:pt x="1235" y="486"/>
                  <a:pt x="1217" y="486"/>
                </a:cubicBezTo>
                <a:close/>
                <a:moveTo>
                  <a:pt x="1216" y="539"/>
                </a:moveTo>
                <a:cubicBezTo>
                  <a:pt x="1207" y="539"/>
                  <a:pt x="1199" y="534"/>
                  <a:pt x="1198" y="527"/>
                </a:cubicBezTo>
                <a:cubicBezTo>
                  <a:pt x="1198" y="510"/>
                  <a:pt x="1198" y="510"/>
                  <a:pt x="1198" y="510"/>
                </a:cubicBezTo>
                <a:cubicBezTo>
                  <a:pt x="1199" y="500"/>
                  <a:pt x="1207" y="494"/>
                  <a:pt x="1216" y="494"/>
                </a:cubicBezTo>
                <a:cubicBezTo>
                  <a:pt x="1228" y="494"/>
                  <a:pt x="1237" y="502"/>
                  <a:pt x="1237" y="516"/>
                </a:cubicBezTo>
                <a:cubicBezTo>
                  <a:pt x="1237" y="531"/>
                  <a:pt x="1227" y="539"/>
                  <a:pt x="1216" y="539"/>
                </a:cubicBezTo>
                <a:close/>
                <a:moveTo>
                  <a:pt x="1302" y="472"/>
                </a:moveTo>
                <a:cubicBezTo>
                  <a:pt x="1311" y="472"/>
                  <a:pt x="1311" y="472"/>
                  <a:pt x="1311" y="472"/>
                </a:cubicBezTo>
                <a:cubicBezTo>
                  <a:pt x="1311" y="460"/>
                  <a:pt x="1311" y="460"/>
                  <a:pt x="1311" y="460"/>
                </a:cubicBezTo>
                <a:cubicBezTo>
                  <a:pt x="1302" y="460"/>
                  <a:pt x="1302" y="460"/>
                  <a:pt x="1302" y="460"/>
                </a:cubicBezTo>
                <a:lnTo>
                  <a:pt x="1302" y="472"/>
                </a:lnTo>
                <a:close/>
                <a:moveTo>
                  <a:pt x="1436" y="517"/>
                </a:moveTo>
                <a:cubicBezTo>
                  <a:pt x="1436" y="499"/>
                  <a:pt x="1428" y="486"/>
                  <a:pt x="1408" y="486"/>
                </a:cubicBezTo>
                <a:cubicBezTo>
                  <a:pt x="1390" y="486"/>
                  <a:pt x="1380" y="499"/>
                  <a:pt x="1380" y="516"/>
                </a:cubicBezTo>
                <a:cubicBezTo>
                  <a:pt x="1380" y="537"/>
                  <a:pt x="1391" y="548"/>
                  <a:pt x="1412" y="548"/>
                </a:cubicBezTo>
                <a:cubicBezTo>
                  <a:pt x="1418" y="548"/>
                  <a:pt x="1427" y="546"/>
                  <a:pt x="1433" y="540"/>
                </a:cubicBezTo>
                <a:cubicBezTo>
                  <a:pt x="1433" y="533"/>
                  <a:pt x="1433" y="533"/>
                  <a:pt x="1433" y="533"/>
                </a:cubicBezTo>
                <a:cubicBezTo>
                  <a:pt x="1431" y="533"/>
                  <a:pt x="1431" y="533"/>
                  <a:pt x="1431" y="533"/>
                </a:cubicBezTo>
                <a:cubicBezTo>
                  <a:pt x="1425" y="537"/>
                  <a:pt x="1418" y="539"/>
                  <a:pt x="1412" y="539"/>
                </a:cubicBezTo>
                <a:cubicBezTo>
                  <a:pt x="1401" y="539"/>
                  <a:pt x="1395" y="535"/>
                  <a:pt x="1391" y="527"/>
                </a:cubicBezTo>
                <a:cubicBezTo>
                  <a:pt x="1390" y="525"/>
                  <a:pt x="1390" y="522"/>
                  <a:pt x="1390" y="518"/>
                </a:cubicBezTo>
                <a:cubicBezTo>
                  <a:pt x="1390" y="517"/>
                  <a:pt x="1390" y="517"/>
                  <a:pt x="1390" y="517"/>
                </a:cubicBezTo>
                <a:lnTo>
                  <a:pt x="1436" y="517"/>
                </a:lnTo>
                <a:close/>
                <a:moveTo>
                  <a:pt x="1408" y="493"/>
                </a:moveTo>
                <a:cubicBezTo>
                  <a:pt x="1419" y="493"/>
                  <a:pt x="1425" y="500"/>
                  <a:pt x="1426" y="510"/>
                </a:cubicBezTo>
                <a:cubicBezTo>
                  <a:pt x="1390" y="510"/>
                  <a:pt x="1390" y="510"/>
                  <a:pt x="1390" y="510"/>
                </a:cubicBezTo>
                <a:cubicBezTo>
                  <a:pt x="1392" y="500"/>
                  <a:pt x="1397" y="493"/>
                  <a:pt x="1408" y="493"/>
                </a:cubicBezTo>
                <a:close/>
                <a:moveTo>
                  <a:pt x="1335" y="501"/>
                </a:moveTo>
                <a:cubicBezTo>
                  <a:pt x="1335" y="496"/>
                  <a:pt x="1340" y="493"/>
                  <a:pt x="1350" y="493"/>
                </a:cubicBezTo>
                <a:cubicBezTo>
                  <a:pt x="1358" y="493"/>
                  <a:pt x="1364" y="498"/>
                  <a:pt x="1366" y="500"/>
                </a:cubicBezTo>
                <a:cubicBezTo>
                  <a:pt x="1368" y="500"/>
                  <a:pt x="1368" y="500"/>
                  <a:pt x="1368" y="500"/>
                </a:cubicBezTo>
                <a:cubicBezTo>
                  <a:pt x="1368" y="491"/>
                  <a:pt x="1368" y="491"/>
                  <a:pt x="1368" y="491"/>
                </a:cubicBezTo>
                <a:cubicBezTo>
                  <a:pt x="1365" y="489"/>
                  <a:pt x="1359" y="486"/>
                  <a:pt x="1350" y="486"/>
                </a:cubicBezTo>
                <a:cubicBezTo>
                  <a:pt x="1334" y="486"/>
                  <a:pt x="1326" y="493"/>
                  <a:pt x="1326" y="503"/>
                </a:cubicBezTo>
                <a:cubicBezTo>
                  <a:pt x="1326" y="523"/>
                  <a:pt x="1362" y="519"/>
                  <a:pt x="1362" y="531"/>
                </a:cubicBezTo>
                <a:cubicBezTo>
                  <a:pt x="1362" y="537"/>
                  <a:pt x="1358" y="540"/>
                  <a:pt x="1348" y="540"/>
                </a:cubicBezTo>
                <a:cubicBezTo>
                  <a:pt x="1341" y="540"/>
                  <a:pt x="1332" y="536"/>
                  <a:pt x="1329" y="532"/>
                </a:cubicBezTo>
                <a:cubicBezTo>
                  <a:pt x="1326" y="532"/>
                  <a:pt x="1326" y="532"/>
                  <a:pt x="1326" y="532"/>
                </a:cubicBezTo>
                <a:cubicBezTo>
                  <a:pt x="1326" y="541"/>
                  <a:pt x="1326" y="541"/>
                  <a:pt x="1326" y="541"/>
                </a:cubicBezTo>
                <a:cubicBezTo>
                  <a:pt x="1331" y="545"/>
                  <a:pt x="1339" y="548"/>
                  <a:pt x="1348" y="548"/>
                </a:cubicBezTo>
                <a:cubicBezTo>
                  <a:pt x="1365" y="548"/>
                  <a:pt x="1372" y="541"/>
                  <a:pt x="1372" y="531"/>
                </a:cubicBezTo>
                <a:cubicBezTo>
                  <a:pt x="1372" y="510"/>
                  <a:pt x="1335" y="516"/>
                  <a:pt x="1335" y="501"/>
                </a:cubicBezTo>
                <a:close/>
                <a:moveTo>
                  <a:pt x="912" y="546"/>
                </a:moveTo>
                <a:cubicBezTo>
                  <a:pt x="969" y="546"/>
                  <a:pt x="969" y="546"/>
                  <a:pt x="969" y="546"/>
                </a:cubicBezTo>
                <a:cubicBezTo>
                  <a:pt x="969" y="537"/>
                  <a:pt x="969" y="537"/>
                  <a:pt x="969" y="537"/>
                </a:cubicBezTo>
                <a:cubicBezTo>
                  <a:pt x="921" y="537"/>
                  <a:pt x="921" y="537"/>
                  <a:pt x="921" y="537"/>
                </a:cubicBezTo>
                <a:cubicBezTo>
                  <a:pt x="921" y="507"/>
                  <a:pt x="921" y="507"/>
                  <a:pt x="921" y="507"/>
                </a:cubicBezTo>
                <a:cubicBezTo>
                  <a:pt x="965" y="507"/>
                  <a:pt x="965" y="507"/>
                  <a:pt x="965" y="507"/>
                </a:cubicBezTo>
                <a:cubicBezTo>
                  <a:pt x="965" y="499"/>
                  <a:pt x="965" y="499"/>
                  <a:pt x="965" y="499"/>
                </a:cubicBezTo>
                <a:cubicBezTo>
                  <a:pt x="921" y="499"/>
                  <a:pt x="921" y="499"/>
                  <a:pt x="921" y="499"/>
                </a:cubicBezTo>
                <a:cubicBezTo>
                  <a:pt x="921" y="471"/>
                  <a:pt x="921" y="471"/>
                  <a:pt x="921" y="471"/>
                </a:cubicBezTo>
                <a:cubicBezTo>
                  <a:pt x="969" y="471"/>
                  <a:pt x="969" y="471"/>
                  <a:pt x="969" y="471"/>
                </a:cubicBezTo>
                <a:cubicBezTo>
                  <a:pt x="969" y="462"/>
                  <a:pt x="969" y="462"/>
                  <a:pt x="969" y="462"/>
                </a:cubicBezTo>
                <a:cubicBezTo>
                  <a:pt x="912" y="462"/>
                  <a:pt x="912" y="462"/>
                  <a:pt x="912" y="462"/>
                </a:cubicBezTo>
                <a:lnTo>
                  <a:pt x="912" y="546"/>
                </a:lnTo>
                <a:close/>
                <a:moveTo>
                  <a:pt x="1159" y="497"/>
                </a:moveTo>
                <a:cubicBezTo>
                  <a:pt x="1158" y="497"/>
                  <a:pt x="1158" y="497"/>
                  <a:pt x="1158" y="497"/>
                </a:cubicBezTo>
                <a:cubicBezTo>
                  <a:pt x="1158" y="487"/>
                  <a:pt x="1158" y="487"/>
                  <a:pt x="1158" y="487"/>
                </a:cubicBezTo>
                <a:cubicBezTo>
                  <a:pt x="1148" y="487"/>
                  <a:pt x="1148" y="487"/>
                  <a:pt x="1148" y="487"/>
                </a:cubicBezTo>
                <a:cubicBezTo>
                  <a:pt x="1148" y="546"/>
                  <a:pt x="1148" y="546"/>
                  <a:pt x="1148" y="546"/>
                </a:cubicBezTo>
                <a:cubicBezTo>
                  <a:pt x="1158" y="546"/>
                  <a:pt x="1158" y="546"/>
                  <a:pt x="1158" y="546"/>
                </a:cubicBezTo>
                <a:cubicBezTo>
                  <a:pt x="1158" y="512"/>
                  <a:pt x="1158" y="512"/>
                  <a:pt x="1158" y="512"/>
                </a:cubicBezTo>
                <a:cubicBezTo>
                  <a:pt x="1159" y="502"/>
                  <a:pt x="1165" y="495"/>
                  <a:pt x="1172" y="495"/>
                </a:cubicBezTo>
                <a:cubicBezTo>
                  <a:pt x="1180" y="495"/>
                  <a:pt x="1180" y="495"/>
                  <a:pt x="1180" y="495"/>
                </a:cubicBezTo>
                <a:cubicBezTo>
                  <a:pt x="1180" y="486"/>
                  <a:pt x="1180" y="486"/>
                  <a:pt x="1180" y="486"/>
                </a:cubicBezTo>
                <a:cubicBezTo>
                  <a:pt x="1172" y="486"/>
                  <a:pt x="1172" y="486"/>
                  <a:pt x="1172" y="486"/>
                </a:cubicBezTo>
                <a:cubicBezTo>
                  <a:pt x="1165" y="486"/>
                  <a:pt x="1161" y="490"/>
                  <a:pt x="1159" y="497"/>
                </a:cubicBezTo>
                <a:close/>
                <a:moveTo>
                  <a:pt x="767" y="20"/>
                </a:moveTo>
                <a:cubicBezTo>
                  <a:pt x="763" y="11"/>
                  <a:pt x="754" y="5"/>
                  <a:pt x="744" y="5"/>
                </a:cubicBezTo>
                <a:cubicBezTo>
                  <a:pt x="416" y="5"/>
                  <a:pt x="416" y="5"/>
                  <a:pt x="416" y="5"/>
                </a:cubicBezTo>
                <a:cubicBezTo>
                  <a:pt x="409" y="5"/>
                  <a:pt x="403" y="8"/>
                  <a:pt x="398" y="12"/>
                </a:cubicBezTo>
                <a:cubicBezTo>
                  <a:pt x="185" y="225"/>
                  <a:pt x="185" y="225"/>
                  <a:pt x="185" y="225"/>
                </a:cubicBezTo>
                <a:cubicBezTo>
                  <a:pt x="176" y="235"/>
                  <a:pt x="176" y="250"/>
                  <a:pt x="185" y="260"/>
                </a:cubicBezTo>
                <a:cubicBezTo>
                  <a:pt x="257" y="332"/>
                  <a:pt x="257" y="332"/>
                  <a:pt x="257" y="332"/>
                </a:cubicBezTo>
                <a:cubicBezTo>
                  <a:pt x="226" y="364"/>
                  <a:pt x="226" y="364"/>
                  <a:pt x="226" y="364"/>
                </a:cubicBezTo>
                <a:cubicBezTo>
                  <a:pt x="216" y="373"/>
                  <a:pt x="216" y="389"/>
                  <a:pt x="226" y="399"/>
                </a:cubicBezTo>
                <a:cubicBezTo>
                  <a:pt x="332" y="505"/>
                  <a:pt x="332" y="505"/>
                  <a:pt x="332" y="505"/>
                </a:cubicBezTo>
                <a:cubicBezTo>
                  <a:pt x="341" y="515"/>
                  <a:pt x="357" y="515"/>
                  <a:pt x="367" y="505"/>
                </a:cubicBezTo>
                <a:cubicBezTo>
                  <a:pt x="401" y="471"/>
                  <a:pt x="401" y="471"/>
                  <a:pt x="401" y="471"/>
                </a:cubicBezTo>
                <a:cubicBezTo>
                  <a:pt x="494" y="564"/>
                  <a:pt x="494" y="564"/>
                  <a:pt x="494" y="564"/>
                </a:cubicBezTo>
                <a:cubicBezTo>
                  <a:pt x="499" y="569"/>
                  <a:pt x="505" y="571"/>
                  <a:pt x="512" y="571"/>
                </a:cubicBezTo>
                <a:cubicBezTo>
                  <a:pt x="518" y="571"/>
                  <a:pt x="525" y="569"/>
                  <a:pt x="530" y="564"/>
                </a:cubicBezTo>
                <a:cubicBezTo>
                  <a:pt x="757" y="337"/>
                  <a:pt x="757" y="337"/>
                  <a:pt x="757" y="337"/>
                </a:cubicBezTo>
                <a:cubicBezTo>
                  <a:pt x="761" y="332"/>
                  <a:pt x="764" y="325"/>
                  <a:pt x="764" y="319"/>
                </a:cubicBezTo>
                <a:cubicBezTo>
                  <a:pt x="764" y="312"/>
                  <a:pt x="761" y="306"/>
                  <a:pt x="757" y="301"/>
                </a:cubicBezTo>
                <a:cubicBezTo>
                  <a:pt x="632" y="176"/>
                  <a:pt x="632" y="176"/>
                  <a:pt x="632" y="176"/>
                </a:cubicBezTo>
                <a:cubicBezTo>
                  <a:pt x="762" y="48"/>
                  <a:pt x="762" y="48"/>
                  <a:pt x="762" y="48"/>
                </a:cubicBezTo>
                <a:cubicBezTo>
                  <a:pt x="769" y="41"/>
                  <a:pt x="771" y="30"/>
                  <a:pt x="767" y="20"/>
                </a:cubicBezTo>
                <a:close/>
                <a:moveTo>
                  <a:pt x="550" y="144"/>
                </a:moveTo>
                <a:cubicBezTo>
                  <a:pt x="577" y="118"/>
                  <a:pt x="577" y="118"/>
                  <a:pt x="577" y="118"/>
                </a:cubicBezTo>
                <a:cubicBezTo>
                  <a:pt x="578" y="116"/>
                  <a:pt x="580" y="116"/>
                  <a:pt x="582" y="116"/>
                </a:cubicBezTo>
                <a:cubicBezTo>
                  <a:pt x="583" y="116"/>
                  <a:pt x="585" y="116"/>
                  <a:pt x="586" y="118"/>
                </a:cubicBezTo>
                <a:cubicBezTo>
                  <a:pt x="613" y="144"/>
                  <a:pt x="613" y="144"/>
                  <a:pt x="613" y="144"/>
                </a:cubicBezTo>
                <a:cubicBezTo>
                  <a:pt x="615" y="147"/>
                  <a:pt x="615" y="151"/>
                  <a:pt x="613" y="154"/>
                </a:cubicBezTo>
                <a:cubicBezTo>
                  <a:pt x="586" y="180"/>
                  <a:pt x="586" y="180"/>
                  <a:pt x="586" y="180"/>
                </a:cubicBezTo>
                <a:cubicBezTo>
                  <a:pt x="585" y="181"/>
                  <a:pt x="583" y="182"/>
                  <a:pt x="582" y="182"/>
                </a:cubicBezTo>
                <a:cubicBezTo>
                  <a:pt x="580" y="182"/>
                  <a:pt x="578" y="181"/>
                  <a:pt x="577" y="180"/>
                </a:cubicBezTo>
                <a:cubicBezTo>
                  <a:pt x="550" y="154"/>
                  <a:pt x="550" y="154"/>
                  <a:pt x="550" y="154"/>
                </a:cubicBezTo>
                <a:cubicBezTo>
                  <a:pt x="549" y="152"/>
                  <a:pt x="548" y="151"/>
                  <a:pt x="548" y="149"/>
                </a:cubicBezTo>
                <a:cubicBezTo>
                  <a:pt x="548" y="147"/>
                  <a:pt x="549" y="145"/>
                  <a:pt x="550" y="144"/>
                </a:cubicBezTo>
                <a:close/>
                <a:moveTo>
                  <a:pt x="400" y="90"/>
                </a:moveTo>
                <a:cubicBezTo>
                  <a:pt x="400" y="87"/>
                  <a:pt x="402" y="84"/>
                  <a:pt x="405" y="83"/>
                </a:cubicBezTo>
                <a:cubicBezTo>
                  <a:pt x="407" y="82"/>
                  <a:pt x="411" y="83"/>
                  <a:pt x="413" y="85"/>
                </a:cubicBezTo>
                <a:cubicBezTo>
                  <a:pt x="460" y="132"/>
                  <a:pt x="460" y="132"/>
                  <a:pt x="460" y="132"/>
                </a:cubicBezTo>
                <a:cubicBezTo>
                  <a:pt x="508" y="85"/>
                  <a:pt x="508" y="85"/>
                  <a:pt x="508" y="85"/>
                </a:cubicBezTo>
                <a:cubicBezTo>
                  <a:pt x="510" y="83"/>
                  <a:pt x="513" y="82"/>
                  <a:pt x="516" y="83"/>
                </a:cubicBezTo>
                <a:cubicBezTo>
                  <a:pt x="519" y="84"/>
                  <a:pt x="521" y="87"/>
                  <a:pt x="521" y="90"/>
                </a:cubicBezTo>
                <a:cubicBezTo>
                  <a:pt x="521" y="196"/>
                  <a:pt x="521" y="196"/>
                  <a:pt x="521" y="196"/>
                </a:cubicBezTo>
                <a:cubicBezTo>
                  <a:pt x="521" y="198"/>
                  <a:pt x="520" y="200"/>
                  <a:pt x="519" y="201"/>
                </a:cubicBezTo>
                <a:cubicBezTo>
                  <a:pt x="466" y="254"/>
                  <a:pt x="466" y="254"/>
                  <a:pt x="466" y="254"/>
                </a:cubicBezTo>
                <a:cubicBezTo>
                  <a:pt x="464" y="256"/>
                  <a:pt x="462" y="256"/>
                  <a:pt x="460" y="256"/>
                </a:cubicBezTo>
                <a:cubicBezTo>
                  <a:pt x="459" y="256"/>
                  <a:pt x="457" y="256"/>
                  <a:pt x="455" y="254"/>
                </a:cubicBezTo>
                <a:cubicBezTo>
                  <a:pt x="402" y="201"/>
                  <a:pt x="402" y="201"/>
                  <a:pt x="402" y="201"/>
                </a:cubicBezTo>
                <a:cubicBezTo>
                  <a:pt x="401" y="200"/>
                  <a:pt x="400" y="198"/>
                  <a:pt x="400" y="196"/>
                </a:cubicBezTo>
                <a:lnTo>
                  <a:pt x="400" y="90"/>
                </a:lnTo>
                <a:close/>
                <a:moveTo>
                  <a:pt x="308" y="144"/>
                </a:moveTo>
                <a:cubicBezTo>
                  <a:pt x="335" y="118"/>
                  <a:pt x="335" y="118"/>
                  <a:pt x="335" y="118"/>
                </a:cubicBezTo>
                <a:cubicBezTo>
                  <a:pt x="336" y="116"/>
                  <a:pt x="338" y="116"/>
                  <a:pt x="339" y="116"/>
                </a:cubicBezTo>
                <a:cubicBezTo>
                  <a:pt x="341" y="116"/>
                  <a:pt x="343" y="116"/>
                  <a:pt x="344" y="118"/>
                </a:cubicBezTo>
                <a:cubicBezTo>
                  <a:pt x="371" y="144"/>
                  <a:pt x="371" y="144"/>
                  <a:pt x="371" y="144"/>
                </a:cubicBezTo>
                <a:cubicBezTo>
                  <a:pt x="373" y="147"/>
                  <a:pt x="373" y="151"/>
                  <a:pt x="371" y="154"/>
                </a:cubicBezTo>
                <a:cubicBezTo>
                  <a:pt x="344" y="180"/>
                  <a:pt x="344" y="180"/>
                  <a:pt x="344" y="180"/>
                </a:cubicBezTo>
                <a:cubicBezTo>
                  <a:pt x="343" y="181"/>
                  <a:pt x="341" y="182"/>
                  <a:pt x="339" y="182"/>
                </a:cubicBezTo>
                <a:cubicBezTo>
                  <a:pt x="338" y="182"/>
                  <a:pt x="336" y="181"/>
                  <a:pt x="335" y="180"/>
                </a:cubicBezTo>
                <a:cubicBezTo>
                  <a:pt x="308" y="154"/>
                  <a:pt x="308" y="154"/>
                  <a:pt x="308" y="154"/>
                </a:cubicBezTo>
                <a:cubicBezTo>
                  <a:pt x="307" y="152"/>
                  <a:pt x="306" y="151"/>
                  <a:pt x="306" y="149"/>
                </a:cubicBezTo>
                <a:cubicBezTo>
                  <a:pt x="306" y="147"/>
                  <a:pt x="307" y="145"/>
                  <a:pt x="308" y="144"/>
                </a:cubicBezTo>
                <a:close/>
                <a:moveTo>
                  <a:pt x="371" y="396"/>
                </a:moveTo>
                <a:cubicBezTo>
                  <a:pt x="344" y="422"/>
                  <a:pt x="344" y="422"/>
                  <a:pt x="344" y="422"/>
                </a:cubicBezTo>
                <a:cubicBezTo>
                  <a:pt x="343" y="424"/>
                  <a:pt x="341" y="424"/>
                  <a:pt x="339" y="424"/>
                </a:cubicBezTo>
                <a:cubicBezTo>
                  <a:pt x="338" y="424"/>
                  <a:pt x="336" y="424"/>
                  <a:pt x="335" y="422"/>
                </a:cubicBezTo>
                <a:cubicBezTo>
                  <a:pt x="308" y="396"/>
                  <a:pt x="308" y="396"/>
                  <a:pt x="308" y="396"/>
                </a:cubicBezTo>
                <a:cubicBezTo>
                  <a:pt x="307" y="395"/>
                  <a:pt x="306" y="393"/>
                  <a:pt x="306" y="391"/>
                </a:cubicBezTo>
                <a:cubicBezTo>
                  <a:pt x="306" y="389"/>
                  <a:pt x="307" y="387"/>
                  <a:pt x="308" y="386"/>
                </a:cubicBezTo>
                <a:cubicBezTo>
                  <a:pt x="335" y="360"/>
                  <a:pt x="335" y="360"/>
                  <a:pt x="335" y="360"/>
                </a:cubicBezTo>
                <a:cubicBezTo>
                  <a:pt x="336" y="358"/>
                  <a:pt x="338" y="358"/>
                  <a:pt x="339" y="358"/>
                </a:cubicBezTo>
                <a:cubicBezTo>
                  <a:pt x="341" y="358"/>
                  <a:pt x="343" y="358"/>
                  <a:pt x="344" y="360"/>
                </a:cubicBezTo>
                <a:cubicBezTo>
                  <a:pt x="371" y="386"/>
                  <a:pt x="371" y="386"/>
                  <a:pt x="371" y="386"/>
                </a:cubicBezTo>
                <a:cubicBezTo>
                  <a:pt x="373" y="389"/>
                  <a:pt x="373" y="393"/>
                  <a:pt x="371" y="396"/>
                </a:cubicBezTo>
                <a:close/>
                <a:moveTo>
                  <a:pt x="385" y="331"/>
                </a:moveTo>
                <a:cubicBezTo>
                  <a:pt x="280" y="331"/>
                  <a:pt x="280" y="331"/>
                  <a:pt x="280" y="331"/>
                </a:cubicBezTo>
                <a:cubicBezTo>
                  <a:pt x="277" y="331"/>
                  <a:pt x="274" y="329"/>
                  <a:pt x="273" y="326"/>
                </a:cubicBezTo>
                <a:cubicBezTo>
                  <a:pt x="271" y="323"/>
                  <a:pt x="272" y="320"/>
                  <a:pt x="274" y="318"/>
                </a:cubicBezTo>
                <a:cubicBezTo>
                  <a:pt x="322" y="270"/>
                  <a:pt x="322" y="270"/>
                  <a:pt x="322" y="270"/>
                </a:cubicBezTo>
                <a:cubicBezTo>
                  <a:pt x="274" y="223"/>
                  <a:pt x="274" y="223"/>
                  <a:pt x="274" y="223"/>
                </a:cubicBezTo>
                <a:cubicBezTo>
                  <a:pt x="272" y="221"/>
                  <a:pt x="271" y="217"/>
                  <a:pt x="273" y="215"/>
                </a:cubicBezTo>
                <a:cubicBezTo>
                  <a:pt x="274" y="212"/>
                  <a:pt x="277" y="210"/>
                  <a:pt x="280" y="210"/>
                </a:cubicBezTo>
                <a:cubicBezTo>
                  <a:pt x="385" y="210"/>
                  <a:pt x="385" y="210"/>
                  <a:pt x="385" y="210"/>
                </a:cubicBezTo>
                <a:cubicBezTo>
                  <a:pt x="387" y="210"/>
                  <a:pt x="389" y="211"/>
                  <a:pt x="391" y="212"/>
                </a:cubicBezTo>
                <a:cubicBezTo>
                  <a:pt x="444" y="265"/>
                  <a:pt x="444" y="265"/>
                  <a:pt x="444" y="265"/>
                </a:cubicBezTo>
                <a:cubicBezTo>
                  <a:pt x="445" y="266"/>
                  <a:pt x="446" y="268"/>
                  <a:pt x="446" y="270"/>
                </a:cubicBezTo>
                <a:cubicBezTo>
                  <a:pt x="446" y="272"/>
                  <a:pt x="445" y="274"/>
                  <a:pt x="444" y="276"/>
                </a:cubicBezTo>
                <a:cubicBezTo>
                  <a:pt x="391" y="329"/>
                  <a:pt x="391" y="329"/>
                  <a:pt x="391" y="329"/>
                </a:cubicBezTo>
                <a:cubicBezTo>
                  <a:pt x="389" y="330"/>
                  <a:pt x="387" y="331"/>
                  <a:pt x="385" y="331"/>
                </a:cubicBezTo>
                <a:close/>
                <a:moveTo>
                  <a:pt x="521" y="452"/>
                </a:moveTo>
                <a:cubicBezTo>
                  <a:pt x="521" y="455"/>
                  <a:pt x="519" y="458"/>
                  <a:pt x="516" y="459"/>
                </a:cubicBezTo>
                <a:cubicBezTo>
                  <a:pt x="515" y="459"/>
                  <a:pt x="514" y="459"/>
                  <a:pt x="513" y="459"/>
                </a:cubicBezTo>
                <a:cubicBezTo>
                  <a:pt x="511" y="459"/>
                  <a:pt x="509" y="459"/>
                  <a:pt x="508" y="457"/>
                </a:cubicBezTo>
                <a:cubicBezTo>
                  <a:pt x="460" y="410"/>
                  <a:pt x="460" y="410"/>
                  <a:pt x="460" y="410"/>
                </a:cubicBezTo>
                <a:cubicBezTo>
                  <a:pt x="413" y="457"/>
                  <a:pt x="413" y="457"/>
                  <a:pt x="413" y="457"/>
                </a:cubicBezTo>
                <a:cubicBezTo>
                  <a:pt x="411" y="459"/>
                  <a:pt x="407" y="460"/>
                  <a:pt x="405" y="459"/>
                </a:cubicBezTo>
                <a:cubicBezTo>
                  <a:pt x="402" y="458"/>
                  <a:pt x="400" y="455"/>
                  <a:pt x="400" y="452"/>
                </a:cubicBezTo>
                <a:cubicBezTo>
                  <a:pt x="400" y="346"/>
                  <a:pt x="400" y="346"/>
                  <a:pt x="400" y="346"/>
                </a:cubicBezTo>
                <a:cubicBezTo>
                  <a:pt x="400" y="344"/>
                  <a:pt x="401" y="342"/>
                  <a:pt x="402" y="341"/>
                </a:cubicBezTo>
                <a:cubicBezTo>
                  <a:pt x="455" y="288"/>
                  <a:pt x="455" y="288"/>
                  <a:pt x="455" y="288"/>
                </a:cubicBezTo>
                <a:cubicBezTo>
                  <a:pt x="458" y="285"/>
                  <a:pt x="463" y="285"/>
                  <a:pt x="466" y="288"/>
                </a:cubicBezTo>
                <a:cubicBezTo>
                  <a:pt x="519" y="341"/>
                  <a:pt x="519" y="341"/>
                  <a:pt x="519" y="341"/>
                </a:cubicBezTo>
                <a:cubicBezTo>
                  <a:pt x="520" y="342"/>
                  <a:pt x="521" y="344"/>
                  <a:pt x="521" y="346"/>
                </a:cubicBezTo>
                <a:lnTo>
                  <a:pt x="521" y="452"/>
                </a:lnTo>
                <a:close/>
                <a:moveTo>
                  <a:pt x="613" y="396"/>
                </a:moveTo>
                <a:cubicBezTo>
                  <a:pt x="586" y="422"/>
                  <a:pt x="586" y="422"/>
                  <a:pt x="586" y="422"/>
                </a:cubicBezTo>
                <a:cubicBezTo>
                  <a:pt x="585" y="424"/>
                  <a:pt x="583" y="424"/>
                  <a:pt x="582" y="424"/>
                </a:cubicBezTo>
                <a:cubicBezTo>
                  <a:pt x="580" y="424"/>
                  <a:pt x="578" y="424"/>
                  <a:pt x="577" y="422"/>
                </a:cubicBezTo>
                <a:cubicBezTo>
                  <a:pt x="550" y="396"/>
                  <a:pt x="550" y="396"/>
                  <a:pt x="550" y="396"/>
                </a:cubicBezTo>
                <a:cubicBezTo>
                  <a:pt x="549" y="395"/>
                  <a:pt x="548" y="393"/>
                  <a:pt x="548" y="391"/>
                </a:cubicBezTo>
                <a:cubicBezTo>
                  <a:pt x="548" y="389"/>
                  <a:pt x="549" y="387"/>
                  <a:pt x="550" y="386"/>
                </a:cubicBezTo>
                <a:cubicBezTo>
                  <a:pt x="577" y="360"/>
                  <a:pt x="577" y="360"/>
                  <a:pt x="577" y="360"/>
                </a:cubicBezTo>
                <a:cubicBezTo>
                  <a:pt x="578" y="358"/>
                  <a:pt x="580" y="358"/>
                  <a:pt x="582" y="358"/>
                </a:cubicBezTo>
                <a:cubicBezTo>
                  <a:pt x="583" y="358"/>
                  <a:pt x="585" y="358"/>
                  <a:pt x="586" y="360"/>
                </a:cubicBezTo>
                <a:cubicBezTo>
                  <a:pt x="613" y="386"/>
                  <a:pt x="613" y="386"/>
                  <a:pt x="613" y="386"/>
                </a:cubicBezTo>
                <a:cubicBezTo>
                  <a:pt x="615" y="389"/>
                  <a:pt x="615" y="393"/>
                  <a:pt x="613" y="396"/>
                </a:cubicBezTo>
                <a:close/>
                <a:moveTo>
                  <a:pt x="641" y="210"/>
                </a:moveTo>
                <a:cubicBezTo>
                  <a:pt x="644" y="210"/>
                  <a:pt x="647" y="212"/>
                  <a:pt x="648" y="215"/>
                </a:cubicBezTo>
                <a:cubicBezTo>
                  <a:pt x="649" y="217"/>
                  <a:pt x="649" y="221"/>
                  <a:pt x="647" y="223"/>
                </a:cubicBezTo>
                <a:cubicBezTo>
                  <a:pt x="599" y="270"/>
                  <a:pt x="599" y="270"/>
                  <a:pt x="599" y="270"/>
                </a:cubicBezTo>
                <a:cubicBezTo>
                  <a:pt x="647" y="318"/>
                  <a:pt x="647" y="318"/>
                  <a:pt x="647" y="318"/>
                </a:cubicBezTo>
                <a:cubicBezTo>
                  <a:pt x="649" y="320"/>
                  <a:pt x="649" y="323"/>
                  <a:pt x="648" y="326"/>
                </a:cubicBezTo>
                <a:cubicBezTo>
                  <a:pt x="647" y="329"/>
                  <a:pt x="644" y="331"/>
                  <a:pt x="641" y="331"/>
                </a:cubicBezTo>
                <a:cubicBezTo>
                  <a:pt x="535" y="331"/>
                  <a:pt x="535" y="331"/>
                  <a:pt x="535" y="331"/>
                </a:cubicBezTo>
                <a:cubicBezTo>
                  <a:pt x="533" y="331"/>
                  <a:pt x="532" y="330"/>
                  <a:pt x="530" y="329"/>
                </a:cubicBezTo>
                <a:cubicBezTo>
                  <a:pt x="477" y="276"/>
                  <a:pt x="477" y="276"/>
                  <a:pt x="477" y="276"/>
                </a:cubicBezTo>
                <a:cubicBezTo>
                  <a:pt x="476" y="274"/>
                  <a:pt x="475" y="272"/>
                  <a:pt x="475" y="270"/>
                </a:cubicBezTo>
                <a:cubicBezTo>
                  <a:pt x="475" y="268"/>
                  <a:pt x="476" y="266"/>
                  <a:pt x="477" y="265"/>
                </a:cubicBezTo>
                <a:cubicBezTo>
                  <a:pt x="530" y="212"/>
                  <a:pt x="530" y="212"/>
                  <a:pt x="530" y="212"/>
                </a:cubicBezTo>
                <a:cubicBezTo>
                  <a:pt x="532" y="211"/>
                  <a:pt x="533" y="210"/>
                  <a:pt x="535" y="210"/>
                </a:cubicBezTo>
                <a:lnTo>
                  <a:pt x="641" y="210"/>
                </a:lnTo>
                <a:close/>
                <a:moveTo>
                  <a:pt x="1162" y="335"/>
                </a:moveTo>
                <a:cubicBezTo>
                  <a:pt x="953" y="335"/>
                  <a:pt x="953" y="335"/>
                  <a:pt x="953" y="335"/>
                </a:cubicBezTo>
                <a:cubicBezTo>
                  <a:pt x="953" y="204"/>
                  <a:pt x="953" y="204"/>
                  <a:pt x="953" y="204"/>
                </a:cubicBezTo>
                <a:cubicBezTo>
                  <a:pt x="1146" y="204"/>
                  <a:pt x="1146" y="204"/>
                  <a:pt x="1146" y="204"/>
                </a:cubicBezTo>
                <a:cubicBezTo>
                  <a:pt x="1146" y="166"/>
                  <a:pt x="1146" y="166"/>
                  <a:pt x="1146" y="166"/>
                </a:cubicBezTo>
                <a:cubicBezTo>
                  <a:pt x="953" y="166"/>
                  <a:pt x="953" y="166"/>
                  <a:pt x="953" y="166"/>
                </a:cubicBezTo>
                <a:cubicBezTo>
                  <a:pt x="953" y="43"/>
                  <a:pt x="953" y="43"/>
                  <a:pt x="953" y="43"/>
                </a:cubicBezTo>
                <a:cubicBezTo>
                  <a:pt x="1163" y="43"/>
                  <a:pt x="1163" y="43"/>
                  <a:pt x="1163" y="43"/>
                </a:cubicBezTo>
                <a:cubicBezTo>
                  <a:pt x="1163" y="5"/>
                  <a:pt x="1163" y="5"/>
                  <a:pt x="1163" y="5"/>
                </a:cubicBezTo>
                <a:cubicBezTo>
                  <a:pt x="911" y="5"/>
                  <a:pt x="911" y="5"/>
                  <a:pt x="911" y="5"/>
                </a:cubicBezTo>
                <a:cubicBezTo>
                  <a:pt x="911" y="373"/>
                  <a:pt x="911" y="373"/>
                  <a:pt x="911" y="373"/>
                </a:cubicBezTo>
                <a:cubicBezTo>
                  <a:pt x="1162" y="373"/>
                  <a:pt x="1162" y="373"/>
                  <a:pt x="1162" y="373"/>
                </a:cubicBezTo>
                <a:lnTo>
                  <a:pt x="1162" y="335"/>
                </a:lnTo>
                <a:close/>
                <a:moveTo>
                  <a:pt x="1011" y="486"/>
                </a:moveTo>
                <a:cubicBezTo>
                  <a:pt x="1003" y="486"/>
                  <a:pt x="995" y="489"/>
                  <a:pt x="991" y="497"/>
                </a:cubicBezTo>
                <a:cubicBezTo>
                  <a:pt x="990" y="497"/>
                  <a:pt x="990" y="497"/>
                  <a:pt x="990" y="497"/>
                </a:cubicBezTo>
                <a:cubicBezTo>
                  <a:pt x="990" y="487"/>
                  <a:pt x="990" y="487"/>
                  <a:pt x="990" y="487"/>
                </a:cubicBezTo>
                <a:cubicBezTo>
                  <a:pt x="981" y="487"/>
                  <a:pt x="981" y="487"/>
                  <a:pt x="981" y="487"/>
                </a:cubicBezTo>
                <a:cubicBezTo>
                  <a:pt x="981" y="546"/>
                  <a:pt x="981" y="546"/>
                  <a:pt x="981" y="546"/>
                </a:cubicBezTo>
                <a:cubicBezTo>
                  <a:pt x="990" y="546"/>
                  <a:pt x="990" y="546"/>
                  <a:pt x="990" y="546"/>
                </a:cubicBezTo>
                <a:cubicBezTo>
                  <a:pt x="990" y="508"/>
                  <a:pt x="990" y="508"/>
                  <a:pt x="990" y="508"/>
                </a:cubicBezTo>
                <a:cubicBezTo>
                  <a:pt x="991" y="500"/>
                  <a:pt x="1001" y="494"/>
                  <a:pt x="1008" y="494"/>
                </a:cubicBezTo>
                <a:cubicBezTo>
                  <a:pt x="1017" y="494"/>
                  <a:pt x="1024" y="499"/>
                  <a:pt x="1024" y="509"/>
                </a:cubicBezTo>
                <a:cubicBezTo>
                  <a:pt x="1024" y="546"/>
                  <a:pt x="1024" y="546"/>
                  <a:pt x="1024" y="546"/>
                </a:cubicBezTo>
                <a:cubicBezTo>
                  <a:pt x="1034" y="546"/>
                  <a:pt x="1034" y="546"/>
                  <a:pt x="1034" y="546"/>
                </a:cubicBezTo>
                <a:cubicBezTo>
                  <a:pt x="1034" y="508"/>
                  <a:pt x="1034" y="508"/>
                  <a:pt x="1034" y="508"/>
                </a:cubicBezTo>
                <a:cubicBezTo>
                  <a:pt x="1034" y="493"/>
                  <a:pt x="1024" y="486"/>
                  <a:pt x="1011" y="486"/>
                </a:cubicBezTo>
                <a:close/>
                <a:moveTo>
                  <a:pt x="1137" y="517"/>
                </a:moveTo>
                <a:cubicBezTo>
                  <a:pt x="1136" y="499"/>
                  <a:pt x="1129" y="486"/>
                  <a:pt x="1109" y="486"/>
                </a:cubicBezTo>
                <a:cubicBezTo>
                  <a:pt x="1091" y="486"/>
                  <a:pt x="1081" y="499"/>
                  <a:pt x="1081" y="516"/>
                </a:cubicBezTo>
                <a:cubicBezTo>
                  <a:pt x="1081" y="537"/>
                  <a:pt x="1092" y="548"/>
                  <a:pt x="1113" y="548"/>
                </a:cubicBezTo>
                <a:cubicBezTo>
                  <a:pt x="1119" y="548"/>
                  <a:pt x="1128" y="546"/>
                  <a:pt x="1134" y="540"/>
                </a:cubicBezTo>
                <a:cubicBezTo>
                  <a:pt x="1134" y="533"/>
                  <a:pt x="1134" y="533"/>
                  <a:pt x="1134" y="533"/>
                </a:cubicBezTo>
                <a:cubicBezTo>
                  <a:pt x="1132" y="533"/>
                  <a:pt x="1132" y="533"/>
                  <a:pt x="1132" y="533"/>
                </a:cubicBezTo>
                <a:cubicBezTo>
                  <a:pt x="1126" y="537"/>
                  <a:pt x="1119" y="539"/>
                  <a:pt x="1113" y="539"/>
                </a:cubicBezTo>
                <a:cubicBezTo>
                  <a:pt x="1102" y="539"/>
                  <a:pt x="1096" y="535"/>
                  <a:pt x="1092" y="527"/>
                </a:cubicBezTo>
                <a:cubicBezTo>
                  <a:pt x="1091" y="525"/>
                  <a:pt x="1090" y="522"/>
                  <a:pt x="1090" y="518"/>
                </a:cubicBezTo>
                <a:cubicBezTo>
                  <a:pt x="1090" y="517"/>
                  <a:pt x="1090" y="517"/>
                  <a:pt x="1090" y="517"/>
                </a:cubicBezTo>
                <a:lnTo>
                  <a:pt x="1137" y="517"/>
                </a:lnTo>
                <a:close/>
                <a:moveTo>
                  <a:pt x="1109" y="493"/>
                </a:moveTo>
                <a:cubicBezTo>
                  <a:pt x="1120" y="493"/>
                  <a:pt x="1126" y="500"/>
                  <a:pt x="1127" y="510"/>
                </a:cubicBezTo>
                <a:cubicBezTo>
                  <a:pt x="1091" y="510"/>
                  <a:pt x="1091" y="510"/>
                  <a:pt x="1091" y="510"/>
                </a:cubicBezTo>
                <a:cubicBezTo>
                  <a:pt x="1093" y="500"/>
                  <a:pt x="1098" y="493"/>
                  <a:pt x="1109" y="493"/>
                </a:cubicBezTo>
                <a:close/>
                <a:moveTo>
                  <a:pt x="1551" y="501"/>
                </a:moveTo>
                <a:cubicBezTo>
                  <a:pt x="1551" y="496"/>
                  <a:pt x="1556" y="493"/>
                  <a:pt x="1566" y="493"/>
                </a:cubicBezTo>
                <a:cubicBezTo>
                  <a:pt x="1574" y="493"/>
                  <a:pt x="1580" y="498"/>
                  <a:pt x="1582" y="500"/>
                </a:cubicBezTo>
                <a:cubicBezTo>
                  <a:pt x="1585" y="500"/>
                  <a:pt x="1585" y="500"/>
                  <a:pt x="1585" y="500"/>
                </a:cubicBezTo>
                <a:cubicBezTo>
                  <a:pt x="1585" y="491"/>
                  <a:pt x="1585" y="491"/>
                  <a:pt x="1585" y="491"/>
                </a:cubicBezTo>
                <a:cubicBezTo>
                  <a:pt x="1581" y="489"/>
                  <a:pt x="1575" y="486"/>
                  <a:pt x="1566" y="486"/>
                </a:cubicBezTo>
                <a:cubicBezTo>
                  <a:pt x="1550" y="486"/>
                  <a:pt x="1542" y="493"/>
                  <a:pt x="1542" y="503"/>
                </a:cubicBezTo>
                <a:cubicBezTo>
                  <a:pt x="1542" y="523"/>
                  <a:pt x="1579" y="519"/>
                  <a:pt x="1579" y="531"/>
                </a:cubicBezTo>
                <a:cubicBezTo>
                  <a:pt x="1579" y="537"/>
                  <a:pt x="1574" y="540"/>
                  <a:pt x="1564" y="540"/>
                </a:cubicBezTo>
                <a:cubicBezTo>
                  <a:pt x="1557" y="540"/>
                  <a:pt x="1548" y="536"/>
                  <a:pt x="1545" y="532"/>
                </a:cubicBezTo>
                <a:cubicBezTo>
                  <a:pt x="1542" y="532"/>
                  <a:pt x="1542" y="532"/>
                  <a:pt x="1542" y="532"/>
                </a:cubicBezTo>
                <a:cubicBezTo>
                  <a:pt x="1542" y="541"/>
                  <a:pt x="1542" y="541"/>
                  <a:pt x="1542" y="541"/>
                </a:cubicBezTo>
                <a:cubicBezTo>
                  <a:pt x="1548" y="545"/>
                  <a:pt x="1555" y="548"/>
                  <a:pt x="1564" y="548"/>
                </a:cubicBezTo>
                <a:cubicBezTo>
                  <a:pt x="1581" y="548"/>
                  <a:pt x="1588" y="541"/>
                  <a:pt x="1588" y="531"/>
                </a:cubicBezTo>
                <a:cubicBezTo>
                  <a:pt x="1588" y="510"/>
                  <a:pt x="1551" y="516"/>
                  <a:pt x="1551" y="501"/>
                </a:cubicBezTo>
                <a:close/>
                <a:moveTo>
                  <a:pt x="1061" y="467"/>
                </a:moveTo>
                <a:cubicBezTo>
                  <a:pt x="1051" y="467"/>
                  <a:pt x="1051" y="467"/>
                  <a:pt x="1051" y="467"/>
                </a:cubicBezTo>
                <a:cubicBezTo>
                  <a:pt x="1051" y="487"/>
                  <a:pt x="1051" y="487"/>
                  <a:pt x="1051" y="487"/>
                </a:cubicBezTo>
                <a:cubicBezTo>
                  <a:pt x="1042" y="487"/>
                  <a:pt x="1042" y="487"/>
                  <a:pt x="1042" y="487"/>
                </a:cubicBezTo>
                <a:cubicBezTo>
                  <a:pt x="1042" y="494"/>
                  <a:pt x="1042" y="494"/>
                  <a:pt x="1042" y="494"/>
                </a:cubicBezTo>
                <a:cubicBezTo>
                  <a:pt x="1051" y="494"/>
                  <a:pt x="1051" y="494"/>
                  <a:pt x="1051" y="494"/>
                </a:cubicBezTo>
                <a:cubicBezTo>
                  <a:pt x="1051" y="529"/>
                  <a:pt x="1051" y="529"/>
                  <a:pt x="1051" y="529"/>
                </a:cubicBezTo>
                <a:cubicBezTo>
                  <a:pt x="1051" y="542"/>
                  <a:pt x="1056" y="546"/>
                  <a:pt x="1066" y="546"/>
                </a:cubicBezTo>
                <a:cubicBezTo>
                  <a:pt x="1074" y="546"/>
                  <a:pt x="1074" y="546"/>
                  <a:pt x="1074" y="546"/>
                </a:cubicBezTo>
                <a:cubicBezTo>
                  <a:pt x="1074" y="539"/>
                  <a:pt x="1074" y="539"/>
                  <a:pt x="1074" y="539"/>
                </a:cubicBezTo>
                <a:cubicBezTo>
                  <a:pt x="1068" y="539"/>
                  <a:pt x="1068" y="539"/>
                  <a:pt x="1068" y="539"/>
                </a:cubicBezTo>
                <a:cubicBezTo>
                  <a:pt x="1063" y="539"/>
                  <a:pt x="1060" y="537"/>
                  <a:pt x="1060" y="530"/>
                </a:cubicBezTo>
                <a:cubicBezTo>
                  <a:pt x="1060" y="494"/>
                  <a:pt x="1060" y="494"/>
                  <a:pt x="1060" y="494"/>
                </a:cubicBezTo>
                <a:cubicBezTo>
                  <a:pt x="1075" y="494"/>
                  <a:pt x="1075" y="494"/>
                  <a:pt x="1075" y="494"/>
                </a:cubicBezTo>
                <a:cubicBezTo>
                  <a:pt x="1075" y="487"/>
                  <a:pt x="1075" y="487"/>
                  <a:pt x="1075" y="487"/>
                </a:cubicBezTo>
                <a:cubicBezTo>
                  <a:pt x="1060" y="487"/>
                  <a:pt x="1060" y="487"/>
                  <a:pt x="1060" y="487"/>
                </a:cubicBezTo>
                <a:lnTo>
                  <a:pt x="1061" y="467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306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ual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26E22F4-7000-4904-A79C-A24ACA08C0E4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623889" y="658801"/>
            <a:ext cx="4243386" cy="88424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sz="6000">
                <a:solidFill>
                  <a:schemeClr val="bg1"/>
                </a:solidFill>
                <a:latin typeface="+mj-lt"/>
              </a:rPr>
              <a:t>Hello!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ED321AF2-2354-45D7-A71C-6ABF961BCFE0}"/>
              </a:ext>
            </a:extLst>
          </p:cNvPr>
          <p:cNvSpPr>
            <a:spLocks noGrp="1"/>
          </p:cNvSpPr>
          <p:nvPr>
            <p:ph type="body" sz="quarter" idx="12" hasCustomPrompt="1"/>
            <p:custDataLst>
              <p:tags r:id="rId2"/>
            </p:custDataLst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 level</a:t>
            </a:r>
            <a:endParaRPr lang="en-GB"/>
          </a:p>
        </p:txBody>
      </p:sp>
      <p:sp>
        <p:nvSpPr>
          <p:cNvPr id="12" name="Teksti kohatäide 3">
            <a:extLst>
              <a:ext uri="{FF2B5EF4-FFF2-40B4-BE49-F238E27FC236}">
                <a16:creationId xmlns:a16="http://schemas.microsoft.com/office/drawing/2014/main" id="{EDDBAD18-C3DD-4E53-BC6C-0BC0923EC9D7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6096001" y="3429000"/>
            <a:ext cx="4964112" cy="2808288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 level</a:t>
            </a:r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6B1F16-A6F5-4DCC-A452-D5018E125DDF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6096000" y="0"/>
            <a:ext cx="5832475" cy="6572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sz="800">
                <a:solidFill>
                  <a:schemeClr val="bg1"/>
                </a:solidFill>
              </a:rPr>
              <a:t>THIS IS AN INSTRUCTION SLIDE – DELETE BEFORE FINALISING YOUR PRESENTATION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15F31B2E-7FF5-403E-9CB3-3F9CDDBAC21E}"/>
              </a:ext>
            </a:extLst>
          </p:cNvPr>
          <p:cNvSpPr>
            <a:spLocks noGrp="1"/>
          </p:cNvSpPr>
          <p:nvPr>
            <p:ph type="body" sz="quarter" idx="11" hasCustomPrompt="1"/>
            <p:custDataLst>
              <p:tags r:id="rId5"/>
            </p:custDataLst>
          </p:nvPr>
        </p:nvSpPr>
        <p:spPr>
          <a:xfrm>
            <a:off x="623887" y="1633439"/>
            <a:ext cx="9446704" cy="1795561"/>
          </a:xfrm>
        </p:spPr>
        <p:txBody>
          <a:bodyPr bIns="0" anchor="t" anchorCtr="0"/>
          <a:lstStyle>
            <a:lvl1pPr marL="0" indent="0">
              <a:spcBef>
                <a:spcPts val="2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1137598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_2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429000"/>
            <a:ext cx="4964112" cy="2808288"/>
          </a:xfrm>
        </p:spPr>
        <p:txBody>
          <a:bodyPr wrap="square" bIns="0"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</a:t>
            </a:r>
            <a:r>
              <a:rPr lang="en-US"/>
              <a:t> level</a:t>
            </a:r>
            <a:endParaRPr lang="en-GB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394016EB-E113-4661-883A-31E1AAE31B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1" y="3429000"/>
            <a:ext cx="4964112" cy="2808288"/>
          </a:xfrm>
        </p:spPr>
        <p:txBody>
          <a:bodyPr anchor="t" anchorCtr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</a:t>
            </a:r>
            <a:r>
              <a:rPr lang="en-US"/>
              <a:t>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403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95473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</a:t>
            </a:r>
            <a:r>
              <a:rPr lang="et-EE" dirty="0"/>
              <a:t> </a:t>
            </a:r>
            <a:r>
              <a:rPr lang="et-EE" dirty="0" err="1"/>
              <a:t>edit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2276475"/>
            <a:ext cx="9495473" cy="3960813"/>
          </a:xfrm>
        </p:spPr>
        <p:txBody>
          <a:bodyPr wrap="square" bIns="0"/>
          <a:lstStyle>
            <a:lvl1pPr>
              <a:buClr>
                <a:schemeClr val="bg1"/>
              </a:buClr>
              <a:defRPr sz="22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8613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apealkirjaga SISU. sin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10944225" cy="96997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466851"/>
            <a:ext cx="9648825" cy="647700"/>
          </a:xfrm>
        </p:spPr>
        <p:txBody>
          <a:bodyPr bIns="0" anchor="t"/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  <a:lvl2pPr marL="180975" indent="0">
              <a:buNone/>
              <a:defRPr>
                <a:solidFill>
                  <a:srgbClr val="C4BEC5"/>
                </a:solidFill>
              </a:defRPr>
            </a:lvl2pPr>
            <a:lvl3pPr marL="361950" indent="0">
              <a:buNone/>
              <a:defRPr>
                <a:solidFill>
                  <a:srgbClr val="C4BEC5"/>
                </a:solidFill>
              </a:defRPr>
            </a:lvl3pPr>
            <a:lvl4pPr marL="542925" indent="0">
              <a:buNone/>
              <a:defRPr>
                <a:solidFill>
                  <a:srgbClr val="C4BEC5"/>
                </a:solidFill>
              </a:defRPr>
            </a:lvl4pPr>
            <a:lvl5pPr marL="714375" indent="0">
              <a:buNone/>
              <a:defRPr>
                <a:solidFill>
                  <a:srgbClr val="C4BEC5"/>
                </a:solidFill>
              </a:defRPr>
            </a:lvl5pPr>
          </a:lstStyle>
          <a:p>
            <a:pPr lvl="0"/>
            <a:r>
              <a:rPr lang="en-GB"/>
              <a:t>Click to edit Master subtitle style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CBB58941-81E5-4953-941F-6E307D9AC4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2276475"/>
            <a:ext cx="9495473" cy="3960813"/>
          </a:xfrm>
        </p:spPr>
        <p:txBody>
          <a:bodyPr wrap="square" bIns="0"/>
          <a:lstStyle>
            <a:lvl1pPr marL="342900" indent="-342900">
              <a:buClr>
                <a:schemeClr val="bg1"/>
              </a:buClr>
              <a:buFont typeface="Aino" panose="02000603040504020204" pitchFamily="50" charset="-70"/>
              <a:buChar char="+"/>
              <a:defRPr sz="2200">
                <a:solidFill>
                  <a:schemeClr val="bg1"/>
                </a:solidFill>
              </a:defRPr>
            </a:lvl1pPr>
            <a:lvl2pPr marL="612900" indent="-342900">
              <a:buClr>
                <a:schemeClr val="bg1"/>
              </a:buClr>
              <a:buFont typeface="Aino" panose="02000603040504020204" pitchFamily="50" charset="-70"/>
              <a:buChar char="+"/>
              <a:defRPr sz="2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001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0408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95473" cy="16176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</a:t>
            </a:r>
            <a:r>
              <a:rPr lang="et-EE"/>
              <a:t> </a:t>
            </a:r>
            <a:r>
              <a:rPr lang="et-EE" err="1"/>
              <a:t>edit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2276475"/>
            <a:ext cx="9495473" cy="3960813"/>
          </a:xfrm>
        </p:spPr>
        <p:txBody>
          <a:bodyPr wrap="square" bIns="0"/>
          <a:lstStyle>
            <a:lvl1pPr>
              <a:buClr>
                <a:schemeClr val="bg1"/>
              </a:buClr>
              <a:defRPr sz="22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8613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ldi kohatäide 5">
            <a:extLst>
              <a:ext uri="{FF2B5EF4-FFF2-40B4-BE49-F238E27FC236}">
                <a16:creationId xmlns:a16="http://schemas.microsoft.com/office/drawing/2014/main" id="{126F0A89-86A5-4090-9178-9BFAD23325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t-E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658801"/>
            <a:ext cx="7559676" cy="969974"/>
          </a:xfrm>
        </p:spPr>
        <p:txBody>
          <a:bodyPr/>
          <a:lstStyle>
            <a:lvl1pPr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t-EE" dirty="0" err="1"/>
              <a:t>Thank</a:t>
            </a:r>
            <a:r>
              <a:rPr lang="et-EE" dirty="0"/>
              <a:t> </a:t>
            </a:r>
            <a:r>
              <a:rPr lang="et-EE" dirty="0" err="1"/>
              <a:t>you</a:t>
            </a:r>
            <a:r>
              <a:rPr lang="et-EE" dirty="0"/>
              <a:t>!</a:t>
            </a:r>
            <a:endParaRPr lang="en-GB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CBB58941-81E5-4953-941F-6E307D9AC4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888" y="1594347"/>
            <a:ext cx="7559676" cy="668216"/>
          </a:xfrm>
        </p:spPr>
        <p:txBody>
          <a:bodyPr wrap="square" bIns="0"/>
          <a:lstStyle>
            <a:lvl1pPr>
              <a:buClr>
                <a:schemeClr val="bg1"/>
              </a:buClr>
              <a:buNone/>
              <a:defRPr sz="22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buNone/>
              <a:defRPr sz="2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t-EE" dirty="0" err="1"/>
              <a:t>Author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CC6AD63-665D-ADB9-3D8A-8529EDFD55B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3888" y="2262563"/>
            <a:ext cx="7559676" cy="351692"/>
          </a:xfrm>
        </p:spPr>
        <p:txBody>
          <a:bodyPr wrap="square" bIns="0"/>
          <a:lstStyle>
            <a:lvl1pPr>
              <a:buClr>
                <a:schemeClr val="bg1"/>
              </a:buClr>
              <a:buNone/>
              <a:defRPr sz="1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buNone/>
              <a:defRPr sz="2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endParaRPr lang="et-EE" dirty="0"/>
          </a:p>
          <a:p>
            <a:pPr lvl="0"/>
            <a:r>
              <a:rPr lang="et-EE" dirty="0"/>
              <a:t>email</a:t>
            </a:r>
            <a:endParaRPr lang="en-GB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EF66D70-7EF5-EFFA-126A-6B13B4A8C86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8834783" y="3111236"/>
            <a:ext cx="5583888" cy="668216"/>
          </a:xfrm>
        </p:spPr>
        <p:txBody>
          <a:bodyPr wrap="square" bIns="0"/>
          <a:lstStyle>
            <a:lvl1pPr>
              <a:spcBef>
                <a:spcPts val="0"/>
              </a:spcBef>
              <a:buClr>
                <a:schemeClr val="bg1"/>
              </a:buClr>
              <a:buNone/>
              <a:defRPr sz="1000">
                <a:solidFill>
                  <a:schemeClr val="tx1">
                    <a:lumMod val="75000"/>
                  </a:schemeClr>
                </a:solidFill>
              </a:defRPr>
            </a:lvl1pPr>
            <a:lvl2pPr>
              <a:buClr>
                <a:schemeClr val="bg1"/>
              </a:buClr>
              <a:buNone/>
              <a:defRPr sz="2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t-EE" dirty="0" err="1"/>
              <a:t>Copyright</a:t>
            </a:r>
            <a:endParaRPr lang="en-GB" dirty="0"/>
          </a:p>
        </p:txBody>
      </p:sp>
      <p:grpSp>
        <p:nvGrpSpPr>
          <p:cNvPr id="11" name="Group 5">
            <a:extLst>
              <a:ext uri="{FF2B5EF4-FFF2-40B4-BE49-F238E27FC236}">
                <a16:creationId xmlns:a16="http://schemas.microsoft.com/office/drawing/2014/main" id="{FB377AFB-24E6-379F-A6C9-CBE639CDB942}"/>
              </a:ext>
            </a:extLst>
          </p:cNvPr>
          <p:cNvGrpSpPr/>
          <p:nvPr userDrawn="1"/>
        </p:nvGrpSpPr>
        <p:grpSpPr>
          <a:xfrm>
            <a:off x="9949320" y="0"/>
            <a:ext cx="1618200" cy="1215360"/>
            <a:chOff x="9949320" y="0"/>
            <a:chExt cx="1618200" cy="1215360"/>
          </a:xfrm>
        </p:grpSpPr>
        <p:sp>
          <p:nvSpPr>
            <p:cNvPr id="12" name="CustomShape 6">
              <a:extLst>
                <a:ext uri="{FF2B5EF4-FFF2-40B4-BE49-F238E27FC236}">
                  <a16:creationId xmlns:a16="http://schemas.microsoft.com/office/drawing/2014/main" id="{DAD43082-20AB-9431-68A5-10AB9F6F7C97}"/>
                </a:ext>
              </a:extLst>
            </p:cNvPr>
            <p:cNvSpPr/>
            <p:nvPr/>
          </p:nvSpPr>
          <p:spPr>
            <a:xfrm>
              <a:off x="9949320" y="0"/>
              <a:ext cx="1618200" cy="1215360"/>
            </a:xfrm>
            <a:custGeom>
              <a:avLst/>
              <a:gdLst/>
              <a:ahLst/>
              <a:cxnLst/>
              <a:rect l="l" t="t" r="r" b="b"/>
              <a:pathLst>
                <a:path w="3593877" h="2699956">
                  <a:moveTo>
                    <a:pt x="0" y="0"/>
                  </a:moveTo>
                  <a:lnTo>
                    <a:pt x="3593878" y="0"/>
                  </a:lnTo>
                  <a:lnTo>
                    <a:pt x="3593878" y="2699957"/>
                  </a:lnTo>
                  <a:lnTo>
                    <a:pt x="0" y="2699957"/>
                  </a:lnTo>
                  <a:close/>
                </a:path>
              </a:pathLst>
            </a:custGeom>
            <a:solidFill>
              <a:srgbClr val="FFFFFF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" name="CustomShape 7">
              <a:extLst>
                <a:ext uri="{FF2B5EF4-FFF2-40B4-BE49-F238E27FC236}">
                  <a16:creationId xmlns:a16="http://schemas.microsoft.com/office/drawing/2014/main" id="{BCD89C7F-ED6C-6205-464B-1C2969EB0786}"/>
                </a:ext>
              </a:extLst>
            </p:cNvPr>
            <p:cNvSpPr/>
            <p:nvPr/>
          </p:nvSpPr>
          <p:spPr>
            <a:xfrm>
              <a:off x="10822320" y="914760"/>
              <a:ext cx="39240" cy="131040"/>
            </a:xfrm>
            <a:custGeom>
              <a:avLst/>
              <a:gdLst/>
              <a:ahLst/>
              <a:cxnLst/>
              <a:rect l="l" t="t" r="r" b="b"/>
              <a:pathLst>
                <a:path w="88677" h="292427">
                  <a:moveTo>
                    <a:pt x="17621" y="34300"/>
                  </a:moveTo>
                  <a:lnTo>
                    <a:pt x="52864" y="34300"/>
                  </a:lnTo>
                  <a:lnTo>
                    <a:pt x="52864" y="274521"/>
                  </a:lnTo>
                  <a:cubicBezTo>
                    <a:pt x="52864" y="284408"/>
                    <a:pt x="60884" y="292428"/>
                    <a:pt x="70771" y="292428"/>
                  </a:cubicBezTo>
                  <a:cubicBezTo>
                    <a:pt x="80658" y="292428"/>
                    <a:pt x="88678" y="284408"/>
                    <a:pt x="88678" y="274521"/>
                  </a:cubicBezTo>
                  <a:lnTo>
                    <a:pt x="88678" y="17346"/>
                  </a:lnTo>
                  <a:cubicBezTo>
                    <a:pt x="88573" y="7668"/>
                    <a:pt x="80648" y="-94"/>
                    <a:pt x="70971" y="1"/>
                  </a:cubicBezTo>
                  <a:cubicBezTo>
                    <a:pt x="70876" y="10"/>
                    <a:pt x="70771" y="10"/>
                    <a:pt x="70675" y="10"/>
                  </a:cubicBezTo>
                  <a:lnTo>
                    <a:pt x="17336" y="10"/>
                  </a:lnTo>
                  <a:cubicBezTo>
                    <a:pt x="7763" y="10"/>
                    <a:pt x="0" y="7773"/>
                    <a:pt x="0" y="17346"/>
                  </a:cubicBezTo>
                  <a:cubicBezTo>
                    <a:pt x="0" y="26919"/>
                    <a:pt x="7763" y="34681"/>
                    <a:pt x="17336" y="34681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" name="CustomShape 8">
              <a:extLst>
                <a:ext uri="{FF2B5EF4-FFF2-40B4-BE49-F238E27FC236}">
                  <a16:creationId xmlns:a16="http://schemas.microsoft.com/office/drawing/2014/main" id="{C6198014-AD44-DAE8-7C9A-FF4493802E2F}"/>
                </a:ext>
              </a:extLst>
            </p:cNvPr>
            <p:cNvSpPr/>
            <p:nvPr/>
          </p:nvSpPr>
          <p:spPr>
            <a:xfrm>
              <a:off x="10846080" y="854280"/>
              <a:ext cx="15480" cy="38160"/>
            </a:xfrm>
            <a:custGeom>
              <a:avLst/>
              <a:gdLst/>
              <a:ahLst/>
              <a:cxnLst/>
              <a:rect l="l" t="t" r="r" b="b"/>
              <a:pathLst>
                <a:path w="35813" h="86391">
                  <a:moveTo>
                    <a:pt x="17812" y="86392"/>
                  </a:moveTo>
                  <a:cubicBezTo>
                    <a:pt x="27422" y="86306"/>
                    <a:pt x="35309" y="78753"/>
                    <a:pt x="35814" y="69152"/>
                  </a:cubicBezTo>
                  <a:lnTo>
                    <a:pt x="35814" y="17907"/>
                  </a:lnTo>
                  <a:cubicBezTo>
                    <a:pt x="35814" y="8020"/>
                    <a:pt x="27794" y="0"/>
                    <a:pt x="17907" y="0"/>
                  </a:cubicBezTo>
                  <a:cubicBezTo>
                    <a:pt x="8020" y="0"/>
                    <a:pt x="0" y="8020"/>
                    <a:pt x="0" y="17907"/>
                  </a:cubicBezTo>
                  <a:lnTo>
                    <a:pt x="0" y="69437"/>
                  </a:lnTo>
                  <a:cubicBezTo>
                    <a:pt x="686" y="78829"/>
                    <a:pt x="8391" y="86173"/>
                    <a:pt x="17812" y="86392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" name="CustomShape 9">
              <a:extLst>
                <a:ext uri="{FF2B5EF4-FFF2-40B4-BE49-F238E27FC236}">
                  <a16:creationId xmlns:a16="http://schemas.microsoft.com/office/drawing/2014/main" id="{039D1C67-27E9-B17F-9178-35DBB4F8672B}"/>
                </a:ext>
              </a:extLst>
            </p:cNvPr>
            <p:cNvSpPr/>
            <p:nvPr/>
          </p:nvSpPr>
          <p:spPr>
            <a:xfrm>
              <a:off x="10911960" y="911520"/>
              <a:ext cx="114840" cy="42120"/>
            </a:xfrm>
            <a:custGeom>
              <a:avLst/>
              <a:gdLst/>
              <a:ahLst/>
              <a:cxnLst/>
              <a:rect l="l" t="t" r="r" b="b"/>
              <a:pathLst>
                <a:path w="256598" h="95453">
                  <a:moveTo>
                    <a:pt x="29917" y="69545"/>
                  </a:moveTo>
                  <a:cubicBezTo>
                    <a:pt x="56930" y="46580"/>
                    <a:pt x="91325" y="34131"/>
                    <a:pt x="126786" y="34493"/>
                  </a:cubicBezTo>
                  <a:cubicBezTo>
                    <a:pt x="172982" y="34493"/>
                    <a:pt x="207844" y="52781"/>
                    <a:pt x="222512" y="84690"/>
                  </a:cubicBezTo>
                  <a:cubicBezTo>
                    <a:pt x="225379" y="91281"/>
                    <a:pt x="231904" y="95510"/>
                    <a:pt x="239086" y="95453"/>
                  </a:cubicBezTo>
                  <a:cubicBezTo>
                    <a:pt x="241667" y="95481"/>
                    <a:pt x="244210" y="94900"/>
                    <a:pt x="246515" y="93738"/>
                  </a:cubicBezTo>
                  <a:cubicBezTo>
                    <a:pt x="250821" y="91824"/>
                    <a:pt x="254088" y="88147"/>
                    <a:pt x="255469" y="83642"/>
                  </a:cubicBezTo>
                  <a:cubicBezTo>
                    <a:pt x="257126" y="79118"/>
                    <a:pt x="256955" y="74136"/>
                    <a:pt x="254993" y="69735"/>
                  </a:cubicBezTo>
                  <a:cubicBezTo>
                    <a:pt x="234038" y="25349"/>
                    <a:pt x="187365" y="12"/>
                    <a:pt x="126786" y="12"/>
                  </a:cubicBezTo>
                  <a:cubicBezTo>
                    <a:pt x="82647" y="-502"/>
                    <a:pt x="39794" y="14919"/>
                    <a:pt x="6104" y="43446"/>
                  </a:cubicBezTo>
                  <a:cubicBezTo>
                    <a:pt x="-1116" y="49495"/>
                    <a:pt x="-2068" y="60248"/>
                    <a:pt x="3980" y="67469"/>
                  </a:cubicBezTo>
                  <a:cubicBezTo>
                    <a:pt x="4085" y="67592"/>
                    <a:pt x="4190" y="67707"/>
                    <a:pt x="4295" y="67830"/>
                  </a:cubicBezTo>
                  <a:cubicBezTo>
                    <a:pt x="11105" y="74936"/>
                    <a:pt x="22221" y="75679"/>
                    <a:pt x="29917" y="69545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" name="CustomShape 10">
              <a:extLst>
                <a:ext uri="{FF2B5EF4-FFF2-40B4-BE49-F238E27FC236}">
                  <a16:creationId xmlns:a16="http://schemas.microsoft.com/office/drawing/2014/main" id="{A1328454-6F06-BE03-EFDE-E3CA0EBEC058}"/>
                </a:ext>
              </a:extLst>
            </p:cNvPr>
            <p:cNvSpPr/>
            <p:nvPr/>
          </p:nvSpPr>
          <p:spPr>
            <a:xfrm>
              <a:off x="10118880" y="911520"/>
              <a:ext cx="109080" cy="62640"/>
            </a:xfrm>
            <a:custGeom>
              <a:avLst/>
              <a:gdLst/>
              <a:ahLst/>
              <a:cxnLst/>
              <a:rect l="l" t="t" r="r" b="b"/>
              <a:pathLst>
                <a:path w="243607" h="140735">
                  <a:moveTo>
                    <a:pt x="27579" y="62435"/>
                  </a:moveTo>
                  <a:cubicBezTo>
                    <a:pt x="52439" y="43385"/>
                    <a:pt x="70060" y="34622"/>
                    <a:pt x="103017" y="34622"/>
                  </a:cubicBezTo>
                  <a:cubicBezTo>
                    <a:pt x="152547" y="34622"/>
                    <a:pt x="203505" y="69579"/>
                    <a:pt x="207792" y="122824"/>
                  </a:cubicBezTo>
                  <a:cubicBezTo>
                    <a:pt x="208087" y="132549"/>
                    <a:pt x="215876" y="140388"/>
                    <a:pt x="225603" y="140731"/>
                  </a:cubicBezTo>
                  <a:cubicBezTo>
                    <a:pt x="235333" y="140940"/>
                    <a:pt x="243392" y="133225"/>
                    <a:pt x="243604" y="123500"/>
                  </a:cubicBezTo>
                  <a:cubicBezTo>
                    <a:pt x="243608" y="123272"/>
                    <a:pt x="243609" y="123052"/>
                    <a:pt x="243606" y="122824"/>
                  </a:cubicBezTo>
                  <a:cubicBezTo>
                    <a:pt x="239605" y="54434"/>
                    <a:pt x="176169" y="47"/>
                    <a:pt x="102636" y="47"/>
                  </a:cubicBezTo>
                  <a:cubicBezTo>
                    <a:pt x="67423" y="-849"/>
                    <a:pt x="33101" y="11181"/>
                    <a:pt x="6147" y="33860"/>
                  </a:cubicBezTo>
                  <a:cubicBezTo>
                    <a:pt x="-1311" y="40357"/>
                    <a:pt x="-2092" y="51663"/>
                    <a:pt x="4402" y="59121"/>
                  </a:cubicBezTo>
                  <a:cubicBezTo>
                    <a:pt x="10237" y="65826"/>
                    <a:pt x="20102" y="67236"/>
                    <a:pt x="27579" y="62435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" name="CustomShape 11">
              <a:extLst>
                <a:ext uri="{FF2B5EF4-FFF2-40B4-BE49-F238E27FC236}">
                  <a16:creationId xmlns:a16="http://schemas.microsoft.com/office/drawing/2014/main" id="{18ED1FA0-6440-D7E6-2C7C-9A018297F959}"/>
                </a:ext>
              </a:extLst>
            </p:cNvPr>
            <p:cNvSpPr/>
            <p:nvPr/>
          </p:nvSpPr>
          <p:spPr>
            <a:xfrm>
              <a:off x="10410120" y="854640"/>
              <a:ext cx="15480" cy="54000"/>
            </a:xfrm>
            <a:custGeom>
              <a:avLst/>
              <a:gdLst/>
              <a:ahLst/>
              <a:cxnLst/>
              <a:rect l="l" t="t" r="r" b="b"/>
              <a:pathLst>
                <a:path w="35814" h="121538">
                  <a:moveTo>
                    <a:pt x="17812" y="121539"/>
                  </a:moveTo>
                  <a:cubicBezTo>
                    <a:pt x="27718" y="121539"/>
                    <a:pt x="35757" y="113538"/>
                    <a:pt x="35814" y="103632"/>
                  </a:cubicBezTo>
                  <a:lnTo>
                    <a:pt x="35814" y="17907"/>
                  </a:lnTo>
                  <a:cubicBezTo>
                    <a:pt x="35814" y="8020"/>
                    <a:pt x="27794" y="0"/>
                    <a:pt x="17907" y="0"/>
                  </a:cubicBezTo>
                  <a:cubicBezTo>
                    <a:pt x="8020" y="0"/>
                    <a:pt x="0" y="8020"/>
                    <a:pt x="0" y="17907"/>
                  </a:cubicBezTo>
                  <a:lnTo>
                    <a:pt x="0" y="103632"/>
                  </a:lnTo>
                  <a:cubicBezTo>
                    <a:pt x="0" y="113481"/>
                    <a:pt x="7963" y="121482"/>
                    <a:pt x="17812" y="121539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" name="CustomShape 12">
              <a:extLst>
                <a:ext uri="{FF2B5EF4-FFF2-40B4-BE49-F238E27FC236}">
                  <a16:creationId xmlns:a16="http://schemas.microsoft.com/office/drawing/2014/main" id="{435F7EB6-3414-0217-82BE-46D1A8A927E8}"/>
                </a:ext>
              </a:extLst>
            </p:cNvPr>
            <p:cNvSpPr/>
            <p:nvPr/>
          </p:nvSpPr>
          <p:spPr>
            <a:xfrm>
              <a:off x="10490400" y="911520"/>
              <a:ext cx="146520" cy="156960"/>
            </a:xfrm>
            <a:custGeom>
              <a:avLst/>
              <a:gdLst/>
              <a:ahLst/>
              <a:cxnLst/>
              <a:rect l="l" t="t" r="r" b="b"/>
              <a:pathLst>
                <a:path w="326722" h="349853">
                  <a:moveTo>
                    <a:pt x="163083" y="0"/>
                  </a:moveTo>
                  <a:cubicBezTo>
                    <a:pt x="71739" y="0"/>
                    <a:pt x="7731" y="60865"/>
                    <a:pt x="587" y="148590"/>
                  </a:cubicBezTo>
                  <a:cubicBezTo>
                    <a:pt x="111" y="153019"/>
                    <a:pt x="1454" y="157448"/>
                    <a:pt x="4302" y="160877"/>
                  </a:cubicBezTo>
                  <a:cubicBezTo>
                    <a:pt x="7512" y="164773"/>
                    <a:pt x="12131" y="167240"/>
                    <a:pt x="17160" y="167735"/>
                  </a:cubicBezTo>
                  <a:lnTo>
                    <a:pt x="18684" y="167735"/>
                  </a:lnTo>
                  <a:cubicBezTo>
                    <a:pt x="27886" y="167097"/>
                    <a:pt x="35315" y="159953"/>
                    <a:pt x="36306" y="150781"/>
                  </a:cubicBezTo>
                  <a:cubicBezTo>
                    <a:pt x="43259" y="81343"/>
                    <a:pt x="91551" y="34385"/>
                    <a:pt x="163083" y="34385"/>
                  </a:cubicBezTo>
                  <a:cubicBezTo>
                    <a:pt x="240712" y="34385"/>
                    <a:pt x="290814" y="88106"/>
                    <a:pt x="290814" y="171069"/>
                  </a:cubicBezTo>
                  <a:cubicBezTo>
                    <a:pt x="290814" y="257365"/>
                    <a:pt x="239474" y="315373"/>
                    <a:pt x="163083" y="315373"/>
                  </a:cubicBezTo>
                  <a:cubicBezTo>
                    <a:pt x="91074" y="315373"/>
                    <a:pt x="42497" y="267748"/>
                    <a:pt x="35734" y="194691"/>
                  </a:cubicBezTo>
                  <a:cubicBezTo>
                    <a:pt x="35144" y="185414"/>
                    <a:pt x="27590" y="178108"/>
                    <a:pt x="18303" y="177832"/>
                  </a:cubicBezTo>
                  <a:lnTo>
                    <a:pt x="16684" y="177832"/>
                  </a:lnTo>
                  <a:cubicBezTo>
                    <a:pt x="11674" y="178298"/>
                    <a:pt x="7054" y="180727"/>
                    <a:pt x="3825" y="184594"/>
                  </a:cubicBezTo>
                  <a:cubicBezTo>
                    <a:pt x="939" y="187890"/>
                    <a:pt x="-413" y="192253"/>
                    <a:pt x="111" y="196596"/>
                  </a:cubicBezTo>
                  <a:cubicBezTo>
                    <a:pt x="6207" y="286321"/>
                    <a:pt x="70596" y="349853"/>
                    <a:pt x="163083" y="349853"/>
                  </a:cubicBezTo>
                  <a:cubicBezTo>
                    <a:pt x="260810" y="349853"/>
                    <a:pt x="326723" y="277939"/>
                    <a:pt x="326723" y="170974"/>
                  </a:cubicBezTo>
                  <a:cubicBezTo>
                    <a:pt x="326723" y="67151"/>
                    <a:pt x="262429" y="0"/>
                    <a:pt x="163083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" name="CustomShape 13">
              <a:extLst>
                <a:ext uri="{FF2B5EF4-FFF2-40B4-BE49-F238E27FC236}">
                  <a16:creationId xmlns:a16="http://schemas.microsoft.com/office/drawing/2014/main" id="{0C18A2C9-B03F-5A4E-714E-1FCEB118F0C7}"/>
                </a:ext>
              </a:extLst>
            </p:cNvPr>
            <p:cNvSpPr/>
            <p:nvPr/>
          </p:nvSpPr>
          <p:spPr>
            <a:xfrm>
              <a:off x="10379160" y="914400"/>
              <a:ext cx="95400" cy="151200"/>
            </a:xfrm>
            <a:custGeom>
              <a:avLst/>
              <a:gdLst/>
              <a:ahLst/>
              <a:cxnLst/>
              <a:rect l="l" t="t" r="r" b="b"/>
              <a:pathLst>
                <a:path w="213693" h="337613">
                  <a:moveTo>
                    <a:pt x="194881" y="303752"/>
                  </a:moveTo>
                  <a:lnTo>
                    <a:pt x="156781" y="303752"/>
                  </a:lnTo>
                  <a:cubicBezTo>
                    <a:pt x="120777" y="303752"/>
                    <a:pt x="104870" y="297942"/>
                    <a:pt x="104870" y="263176"/>
                  </a:cubicBezTo>
                  <a:lnTo>
                    <a:pt x="104870" y="18002"/>
                  </a:lnTo>
                  <a:cubicBezTo>
                    <a:pt x="104870" y="8058"/>
                    <a:pt x="96812" y="0"/>
                    <a:pt x="86868" y="0"/>
                  </a:cubicBezTo>
                  <a:lnTo>
                    <a:pt x="17335" y="0"/>
                  </a:lnTo>
                  <a:cubicBezTo>
                    <a:pt x="7763" y="0"/>
                    <a:pt x="0" y="7763"/>
                    <a:pt x="0" y="17335"/>
                  </a:cubicBezTo>
                  <a:cubicBezTo>
                    <a:pt x="0" y="26908"/>
                    <a:pt x="7763" y="34671"/>
                    <a:pt x="17335" y="34671"/>
                  </a:cubicBezTo>
                  <a:lnTo>
                    <a:pt x="69247" y="34671"/>
                  </a:lnTo>
                  <a:lnTo>
                    <a:pt x="69247" y="262414"/>
                  </a:lnTo>
                  <a:cubicBezTo>
                    <a:pt x="69247" y="324803"/>
                    <a:pt x="104299" y="337566"/>
                    <a:pt x="156972" y="337566"/>
                  </a:cubicBezTo>
                  <a:lnTo>
                    <a:pt x="195072" y="337566"/>
                  </a:lnTo>
                  <a:cubicBezTo>
                    <a:pt x="204616" y="338271"/>
                    <a:pt x="212931" y="331108"/>
                    <a:pt x="213646" y="321564"/>
                  </a:cubicBezTo>
                  <a:cubicBezTo>
                    <a:pt x="214351" y="312010"/>
                    <a:pt x="207188" y="303695"/>
                    <a:pt x="197644" y="302990"/>
                  </a:cubicBezTo>
                  <a:cubicBezTo>
                    <a:pt x="196786" y="302924"/>
                    <a:pt x="195929" y="302924"/>
                    <a:pt x="195072" y="30299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" name="CustomShape 14">
              <a:extLst>
                <a:ext uri="{FF2B5EF4-FFF2-40B4-BE49-F238E27FC236}">
                  <a16:creationId xmlns:a16="http://schemas.microsoft.com/office/drawing/2014/main" id="{B16A7688-7340-7871-CD40-C6775C21A3A1}"/>
                </a:ext>
              </a:extLst>
            </p:cNvPr>
            <p:cNvSpPr/>
            <p:nvPr/>
          </p:nvSpPr>
          <p:spPr>
            <a:xfrm>
              <a:off x="10431360" y="914400"/>
              <a:ext cx="45000" cy="14760"/>
            </a:xfrm>
            <a:custGeom>
              <a:avLst/>
              <a:gdLst/>
              <a:ahLst/>
              <a:cxnLst/>
              <a:rect l="l" t="t" r="r" b="b"/>
              <a:pathLst>
                <a:path w="101108" h="34673">
                  <a:moveTo>
                    <a:pt x="82487" y="50"/>
                  </a:moveTo>
                  <a:lnTo>
                    <a:pt x="17812" y="50"/>
                  </a:lnTo>
                  <a:cubicBezTo>
                    <a:pt x="7963" y="107"/>
                    <a:pt x="0" y="8108"/>
                    <a:pt x="0" y="17957"/>
                  </a:cubicBezTo>
                  <a:cubicBezTo>
                    <a:pt x="362" y="27453"/>
                    <a:pt x="8306" y="34892"/>
                    <a:pt x="17812" y="34626"/>
                  </a:cubicBezTo>
                  <a:lnTo>
                    <a:pt x="82487" y="34626"/>
                  </a:lnTo>
                  <a:cubicBezTo>
                    <a:pt x="92031" y="35331"/>
                    <a:pt x="100346" y="28168"/>
                    <a:pt x="101060" y="18624"/>
                  </a:cubicBezTo>
                  <a:cubicBezTo>
                    <a:pt x="101765" y="9070"/>
                    <a:pt x="94602" y="755"/>
                    <a:pt x="85058" y="50"/>
                  </a:cubicBezTo>
                  <a:cubicBezTo>
                    <a:pt x="84201" y="-17"/>
                    <a:pt x="83344" y="-17"/>
                    <a:pt x="82487" y="5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" name="CustomShape 15">
              <a:extLst>
                <a:ext uri="{FF2B5EF4-FFF2-40B4-BE49-F238E27FC236}">
                  <a16:creationId xmlns:a16="http://schemas.microsoft.com/office/drawing/2014/main" id="{E315A3F5-5871-F801-F6DA-44F61C6453A2}"/>
                </a:ext>
              </a:extLst>
            </p:cNvPr>
            <p:cNvSpPr/>
            <p:nvPr/>
          </p:nvSpPr>
          <p:spPr>
            <a:xfrm>
              <a:off x="10778040" y="979200"/>
              <a:ext cx="15480" cy="88200"/>
            </a:xfrm>
            <a:custGeom>
              <a:avLst/>
              <a:gdLst/>
              <a:ahLst/>
              <a:cxnLst/>
              <a:rect l="l" t="t" r="r" b="b"/>
              <a:pathLst>
                <a:path w="35814" h="197643">
                  <a:moveTo>
                    <a:pt x="17907" y="0"/>
                  </a:moveTo>
                  <a:cubicBezTo>
                    <a:pt x="8058" y="0"/>
                    <a:pt x="57" y="7963"/>
                    <a:pt x="0" y="17812"/>
                  </a:cubicBezTo>
                  <a:lnTo>
                    <a:pt x="0" y="179737"/>
                  </a:lnTo>
                  <a:cubicBezTo>
                    <a:pt x="0" y="189624"/>
                    <a:pt x="8020" y="197644"/>
                    <a:pt x="17907" y="197644"/>
                  </a:cubicBezTo>
                  <a:cubicBezTo>
                    <a:pt x="27794" y="197644"/>
                    <a:pt x="35814" y="189624"/>
                    <a:pt x="35814" y="179737"/>
                  </a:cubicBezTo>
                  <a:lnTo>
                    <a:pt x="35814" y="17812"/>
                  </a:lnTo>
                  <a:cubicBezTo>
                    <a:pt x="35757" y="7963"/>
                    <a:pt x="27756" y="0"/>
                    <a:pt x="17907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" name="CustomShape 16">
              <a:extLst>
                <a:ext uri="{FF2B5EF4-FFF2-40B4-BE49-F238E27FC236}">
                  <a16:creationId xmlns:a16="http://schemas.microsoft.com/office/drawing/2014/main" id="{B5831DD0-7D0C-F904-FA68-6F60BD1B8C9E}"/>
                </a:ext>
              </a:extLst>
            </p:cNvPr>
            <p:cNvSpPr/>
            <p:nvPr/>
          </p:nvSpPr>
          <p:spPr>
            <a:xfrm>
              <a:off x="10669320" y="912960"/>
              <a:ext cx="15480" cy="154080"/>
            </a:xfrm>
            <a:custGeom>
              <a:avLst/>
              <a:gdLst/>
              <a:ahLst/>
              <a:cxnLst/>
              <a:rect l="l" t="t" r="r" b="b"/>
              <a:pathLst>
                <a:path w="35813" h="343757">
                  <a:moveTo>
                    <a:pt x="17907" y="0"/>
                  </a:moveTo>
                  <a:cubicBezTo>
                    <a:pt x="8020" y="0"/>
                    <a:pt x="0" y="8020"/>
                    <a:pt x="0" y="17907"/>
                  </a:cubicBezTo>
                  <a:lnTo>
                    <a:pt x="0" y="325850"/>
                  </a:lnTo>
                  <a:cubicBezTo>
                    <a:pt x="0" y="335737"/>
                    <a:pt x="8020" y="343757"/>
                    <a:pt x="17907" y="343757"/>
                  </a:cubicBezTo>
                  <a:cubicBezTo>
                    <a:pt x="27794" y="343757"/>
                    <a:pt x="35814" y="335737"/>
                    <a:pt x="35814" y="325850"/>
                  </a:cubicBezTo>
                  <a:lnTo>
                    <a:pt x="35814" y="17907"/>
                  </a:lnTo>
                  <a:cubicBezTo>
                    <a:pt x="35814" y="8020"/>
                    <a:pt x="27794" y="0"/>
                    <a:pt x="17907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" name="CustomShape 17">
              <a:extLst>
                <a:ext uri="{FF2B5EF4-FFF2-40B4-BE49-F238E27FC236}">
                  <a16:creationId xmlns:a16="http://schemas.microsoft.com/office/drawing/2014/main" id="{8BA8AA51-7FCA-DC04-EE29-47E1A7A3CC29}"/>
                </a:ext>
              </a:extLst>
            </p:cNvPr>
            <p:cNvSpPr/>
            <p:nvPr/>
          </p:nvSpPr>
          <p:spPr>
            <a:xfrm>
              <a:off x="10911240" y="959760"/>
              <a:ext cx="116640" cy="107280"/>
            </a:xfrm>
            <a:custGeom>
              <a:avLst/>
              <a:gdLst/>
              <a:ahLst/>
              <a:cxnLst/>
              <a:rect l="l" t="t" r="r" b="b"/>
              <a:pathLst>
                <a:path w="260699" h="239744">
                  <a:moveTo>
                    <a:pt x="243078" y="0"/>
                  </a:moveTo>
                  <a:cubicBezTo>
                    <a:pt x="233191" y="0"/>
                    <a:pt x="225171" y="8020"/>
                    <a:pt x="225171" y="17907"/>
                  </a:cubicBezTo>
                  <a:lnTo>
                    <a:pt x="225171" y="113824"/>
                  </a:lnTo>
                  <a:cubicBezTo>
                    <a:pt x="221742" y="203454"/>
                    <a:pt x="109061" y="204121"/>
                    <a:pt x="109061" y="204121"/>
                  </a:cubicBezTo>
                  <a:cubicBezTo>
                    <a:pt x="61436" y="204121"/>
                    <a:pt x="35814" y="177165"/>
                    <a:pt x="35814" y="150495"/>
                  </a:cubicBezTo>
                  <a:cubicBezTo>
                    <a:pt x="35814" y="110395"/>
                    <a:pt x="55626" y="91154"/>
                    <a:pt x="94583" y="82772"/>
                  </a:cubicBezTo>
                  <a:lnTo>
                    <a:pt x="202216" y="60293"/>
                  </a:lnTo>
                  <a:cubicBezTo>
                    <a:pt x="206921" y="59446"/>
                    <a:pt x="211055" y="56683"/>
                    <a:pt x="213646" y="52673"/>
                  </a:cubicBezTo>
                  <a:cubicBezTo>
                    <a:pt x="216265" y="48720"/>
                    <a:pt x="217256" y="43910"/>
                    <a:pt x="216408" y="39243"/>
                  </a:cubicBezTo>
                  <a:cubicBezTo>
                    <a:pt x="214227" y="30956"/>
                    <a:pt x="206778" y="25155"/>
                    <a:pt x="198215" y="25051"/>
                  </a:cubicBezTo>
                  <a:lnTo>
                    <a:pt x="194977" y="25051"/>
                  </a:lnTo>
                  <a:lnTo>
                    <a:pt x="84677" y="48863"/>
                  </a:lnTo>
                  <a:cubicBezTo>
                    <a:pt x="29337" y="61246"/>
                    <a:pt x="0" y="96488"/>
                    <a:pt x="0" y="150209"/>
                  </a:cubicBezTo>
                  <a:cubicBezTo>
                    <a:pt x="0" y="192691"/>
                    <a:pt x="34195" y="238506"/>
                    <a:pt x="109061" y="238506"/>
                  </a:cubicBezTo>
                  <a:cubicBezTo>
                    <a:pt x="139017" y="238735"/>
                    <a:pt x="168526" y="231295"/>
                    <a:pt x="194786" y="216884"/>
                  </a:cubicBezTo>
                  <a:cubicBezTo>
                    <a:pt x="201520" y="213369"/>
                    <a:pt x="207893" y="209226"/>
                    <a:pt x="213836" y="204502"/>
                  </a:cubicBezTo>
                  <a:lnTo>
                    <a:pt x="219932" y="199549"/>
                  </a:lnTo>
                  <a:lnTo>
                    <a:pt x="226314" y="188023"/>
                  </a:lnTo>
                  <a:lnTo>
                    <a:pt x="224885" y="199168"/>
                  </a:lnTo>
                  <a:lnTo>
                    <a:pt x="224885" y="221837"/>
                  </a:lnTo>
                  <a:cubicBezTo>
                    <a:pt x="224885" y="231724"/>
                    <a:pt x="232905" y="239744"/>
                    <a:pt x="242792" y="239744"/>
                  </a:cubicBezTo>
                  <a:cubicBezTo>
                    <a:pt x="252679" y="239744"/>
                    <a:pt x="260699" y="231724"/>
                    <a:pt x="260699" y="221837"/>
                  </a:cubicBezTo>
                  <a:lnTo>
                    <a:pt x="260699" y="17907"/>
                  </a:lnTo>
                  <a:cubicBezTo>
                    <a:pt x="260699" y="8125"/>
                    <a:pt x="252860" y="152"/>
                    <a:pt x="243078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" name="CustomShape 18">
              <a:extLst>
                <a:ext uri="{FF2B5EF4-FFF2-40B4-BE49-F238E27FC236}">
                  <a16:creationId xmlns:a16="http://schemas.microsoft.com/office/drawing/2014/main" id="{1D042588-EE74-F253-2726-AC33633E8521}"/>
                </a:ext>
              </a:extLst>
            </p:cNvPr>
            <p:cNvSpPr/>
            <p:nvPr/>
          </p:nvSpPr>
          <p:spPr>
            <a:xfrm>
              <a:off x="10821240" y="1051200"/>
              <a:ext cx="64080" cy="14760"/>
            </a:xfrm>
            <a:custGeom>
              <a:avLst/>
              <a:gdLst/>
              <a:ahLst/>
              <a:cxnLst/>
              <a:rect l="l" t="t" r="r" b="b"/>
              <a:pathLst>
                <a:path w="144114" h="34673">
                  <a:moveTo>
                    <a:pt x="128064" y="48"/>
                  </a:moveTo>
                  <a:lnTo>
                    <a:pt x="18622" y="48"/>
                  </a:lnTo>
                  <a:cubicBezTo>
                    <a:pt x="9078" y="-657"/>
                    <a:pt x="762" y="6506"/>
                    <a:pt x="48" y="16050"/>
                  </a:cubicBezTo>
                  <a:cubicBezTo>
                    <a:pt x="-657" y="25603"/>
                    <a:pt x="6506" y="33919"/>
                    <a:pt x="16050" y="34624"/>
                  </a:cubicBezTo>
                  <a:cubicBezTo>
                    <a:pt x="16907" y="34690"/>
                    <a:pt x="17764" y="34690"/>
                    <a:pt x="18622" y="34624"/>
                  </a:cubicBezTo>
                  <a:lnTo>
                    <a:pt x="128064" y="34624"/>
                  </a:lnTo>
                  <a:cubicBezTo>
                    <a:pt x="137608" y="33919"/>
                    <a:pt x="144780" y="25603"/>
                    <a:pt x="144066" y="16050"/>
                  </a:cubicBezTo>
                  <a:cubicBezTo>
                    <a:pt x="143428" y="7487"/>
                    <a:pt x="136627" y="686"/>
                    <a:pt x="128064" y="48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" name="CustomShape 19">
              <a:extLst>
                <a:ext uri="{FF2B5EF4-FFF2-40B4-BE49-F238E27FC236}">
                  <a16:creationId xmlns:a16="http://schemas.microsoft.com/office/drawing/2014/main" id="{133B3D80-F8CC-700D-B324-7871A96BC681}"/>
                </a:ext>
              </a:extLst>
            </p:cNvPr>
            <p:cNvSpPr/>
            <p:nvPr/>
          </p:nvSpPr>
          <p:spPr>
            <a:xfrm>
              <a:off x="10689120" y="914400"/>
              <a:ext cx="104040" cy="58680"/>
            </a:xfrm>
            <a:custGeom>
              <a:avLst/>
              <a:gdLst/>
              <a:ahLst/>
              <a:cxnLst/>
              <a:rect l="l" t="t" r="r" b="b"/>
              <a:pathLst>
                <a:path w="232668" h="131921">
                  <a:moveTo>
                    <a:pt x="101984" y="0"/>
                  </a:moveTo>
                  <a:lnTo>
                    <a:pt x="86173" y="0"/>
                  </a:lnTo>
                  <a:cubicBezTo>
                    <a:pt x="83334" y="48"/>
                    <a:pt x="80543" y="695"/>
                    <a:pt x="77981" y="1905"/>
                  </a:cubicBezTo>
                  <a:lnTo>
                    <a:pt x="10449" y="38005"/>
                  </a:lnTo>
                  <a:cubicBezTo>
                    <a:pt x="5858" y="40081"/>
                    <a:pt x="2381" y="44034"/>
                    <a:pt x="924" y="48863"/>
                  </a:cubicBezTo>
                  <a:cubicBezTo>
                    <a:pt x="-629" y="53302"/>
                    <a:pt x="-210" y="58188"/>
                    <a:pt x="2067" y="62294"/>
                  </a:cubicBezTo>
                  <a:cubicBezTo>
                    <a:pt x="6877" y="70752"/>
                    <a:pt x="17631" y="73714"/>
                    <a:pt x="26089" y="68904"/>
                  </a:cubicBezTo>
                  <a:cubicBezTo>
                    <a:pt x="26118" y="68894"/>
                    <a:pt x="26137" y="68875"/>
                    <a:pt x="26165" y="68866"/>
                  </a:cubicBezTo>
                  <a:lnTo>
                    <a:pt x="90269" y="34576"/>
                  </a:lnTo>
                  <a:lnTo>
                    <a:pt x="101603" y="34576"/>
                  </a:lnTo>
                  <a:cubicBezTo>
                    <a:pt x="161230" y="34576"/>
                    <a:pt x="196853" y="64294"/>
                    <a:pt x="196853" y="114014"/>
                  </a:cubicBezTo>
                  <a:cubicBezTo>
                    <a:pt x="196853" y="123901"/>
                    <a:pt x="204873" y="131921"/>
                    <a:pt x="214760" y="131921"/>
                  </a:cubicBezTo>
                  <a:cubicBezTo>
                    <a:pt x="224647" y="131921"/>
                    <a:pt x="232667" y="123901"/>
                    <a:pt x="232667" y="114014"/>
                  </a:cubicBezTo>
                  <a:cubicBezTo>
                    <a:pt x="232953" y="43720"/>
                    <a:pt x="182756" y="0"/>
                    <a:pt x="101984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" name="CustomShape 20">
              <a:extLst>
                <a:ext uri="{FF2B5EF4-FFF2-40B4-BE49-F238E27FC236}">
                  <a16:creationId xmlns:a16="http://schemas.microsoft.com/office/drawing/2014/main" id="{6C02E3B5-5310-8343-DF74-0F5C97FC7AC4}"/>
                </a:ext>
              </a:extLst>
            </p:cNvPr>
            <p:cNvSpPr/>
            <p:nvPr/>
          </p:nvSpPr>
          <p:spPr>
            <a:xfrm>
              <a:off x="10250280" y="1028880"/>
              <a:ext cx="112680" cy="39600"/>
            </a:xfrm>
            <a:custGeom>
              <a:avLst/>
              <a:gdLst/>
              <a:ahLst/>
              <a:cxnLst/>
              <a:rect l="l" t="t" r="r" b="b"/>
              <a:pathLst>
                <a:path w="251517" h="89820">
                  <a:moveTo>
                    <a:pt x="247763" y="7334"/>
                  </a:moveTo>
                  <a:cubicBezTo>
                    <a:pt x="245432" y="4648"/>
                    <a:pt x="242398" y="2667"/>
                    <a:pt x="239000" y="1619"/>
                  </a:cubicBezTo>
                  <a:cubicBezTo>
                    <a:pt x="229892" y="-1172"/>
                    <a:pt x="220196" y="3696"/>
                    <a:pt x="216998" y="12668"/>
                  </a:cubicBezTo>
                  <a:cubicBezTo>
                    <a:pt x="216998" y="12668"/>
                    <a:pt x="216998" y="13145"/>
                    <a:pt x="216998" y="13335"/>
                  </a:cubicBezTo>
                  <a:cubicBezTo>
                    <a:pt x="206255" y="32595"/>
                    <a:pt x="187892" y="46425"/>
                    <a:pt x="166420" y="51435"/>
                  </a:cubicBezTo>
                  <a:cubicBezTo>
                    <a:pt x="154895" y="54083"/>
                    <a:pt x="143098" y="55359"/>
                    <a:pt x="131273" y="55245"/>
                  </a:cubicBezTo>
                  <a:cubicBezTo>
                    <a:pt x="88410" y="55245"/>
                    <a:pt x="44786" y="35242"/>
                    <a:pt x="33927" y="10858"/>
                  </a:cubicBezTo>
                  <a:cubicBezTo>
                    <a:pt x="31206" y="4315"/>
                    <a:pt x="24825" y="29"/>
                    <a:pt x="17735" y="0"/>
                  </a:cubicBezTo>
                  <a:cubicBezTo>
                    <a:pt x="15232" y="10"/>
                    <a:pt x="12762" y="562"/>
                    <a:pt x="10496" y="1619"/>
                  </a:cubicBezTo>
                  <a:cubicBezTo>
                    <a:pt x="9414" y="2029"/>
                    <a:pt x="8390" y="2572"/>
                    <a:pt x="7448" y="3238"/>
                  </a:cubicBezTo>
                  <a:cubicBezTo>
                    <a:pt x="594" y="7820"/>
                    <a:pt x="-1910" y="16707"/>
                    <a:pt x="1542" y="24194"/>
                  </a:cubicBezTo>
                  <a:cubicBezTo>
                    <a:pt x="17830" y="60388"/>
                    <a:pt x="75742" y="89821"/>
                    <a:pt x="131273" y="89821"/>
                  </a:cubicBezTo>
                  <a:cubicBezTo>
                    <a:pt x="206901" y="89821"/>
                    <a:pt x="241763" y="54578"/>
                    <a:pt x="250716" y="23813"/>
                  </a:cubicBezTo>
                  <a:cubicBezTo>
                    <a:pt x="251785" y="20145"/>
                    <a:pt x="251785" y="16240"/>
                    <a:pt x="250716" y="12573"/>
                  </a:cubicBezTo>
                  <a:cubicBezTo>
                    <a:pt x="250065" y="10659"/>
                    <a:pt x="249064" y="8887"/>
                    <a:pt x="247763" y="7334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" name="CustomShape 21">
              <a:extLst>
                <a:ext uri="{FF2B5EF4-FFF2-40B4-BE49-F238E27FC236}">
                  <a16:creationId xmlns:a16="http://schemas.microsoft.com/office/drawing/2014/main" id="{EEACD986-9C27-2B49-9BB8-03D4D97027AF}"/>
                </a:ext>
              </a:extLst>
            </p:cNvPr>
            <p:cNvSpPr/>
            <p:nvPr/>
          </p:nvSpPr>
          <p:spPr>
            <a:xfrm>
              <a:off x="10256400" y="911520"/>
              <a:ext cx="108000" cy="39960"/>
            </a:xfrm>
            <a:custGeom>
              <a:avLst/>
              <a:gdLst/>
              <a:ahLst/>
              <a:cxnLst/>
              <a:rect l="l" t="t" r="r" b="b"/>
              <a:pathLst>
                <a:path w="241676" h="90487">
                  <a:moveTo>
                    <a:pt x="122998" y="0"/>
                  </a:moveTo>
                  <a:cubicBezTo>
                    <a:pt x="62228" y="0"/>
                    <a:pt x="3935" y="34100"/>
                    <a:pt x="220" y="72200"/>
                  </a:cubicBezTo>
                  <a:cubicBezTo>
                    <a:pt x="-518" y="76733"/>
                    <a:pt x="617" y="81372"/>
                    <a:pt x="3364" y="85058"/>
                  </a:cubicBezTo>
                  <a:cubicBezTo>
                    <a:pt x="6332" y="88383"/>
                    <a:pt x="10531" y="90345"/>
                    <a:pt x="14984" y="90488"/>
                  </a:cubicBezTo>
                  <a:lnTo>
                    <a:pt x="17937" y="90488"/>
                  </a:lnTo>
                  <a:cubicBezTo>
                    <a:pt x="27462" y="90488"/>
                    <a:pt x="31653" y="83153"/>
                    <a:pt x="35939" y="75057"/>
                  </a:cubicBezTo>
                  <a:cubicBezTo>
                    <a:pt x="44797" y="58388"/>
                    <a:pt x="72610" y="34576"/>
                    <a:pt x="122998" y="34576"/>
                  </a:cubicBezTo>
                  <a:cubicBezTo>
                    <a:pt x="160240" y="34576"/>
                    <a:pt x="193864" y="48387"/>
                    <a:pt x="208723" y="70009"/>
                  </a:cubicBezTo>
                  <a:cubicBezTo>
                    <a:pt x="214160" y="78305"/>
                    <a:pt x="225173" y="80820"/>
                    <a:pt x="233678" y="75724"/>
                  </a:cubicBezTo>
                  <a:cubicBezTo>
                    <a:pt x="241772" y="70380"/>
                    <a:pt x="244102" y="59541"/>
                    <a:pt x="238917" y="51340"/>
                  </a:cubicBezTo>
                  <a:cubicBezTo>
                    <a:pt x="217676" y="19717"/>
                    <a:pt x="173290" y="0"/>
                    <a:pt x="122998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8" name="CustomShape 22">
              <a:extLst>
                <a:ext uri="{FF2B5EF4-FFF2-40B4-BE49-F238E27FC236}">
                  <a16:creationId xmlns:a16="http://schemas.microsoft.com/office/drawing/2014/main" id="{2A911081-B14F-6398-FCAB-A97B942E9BB9}"/>
                </a:ext>
              </a:extLst>
            </p:cNvPr>
            <p:cNvSpPr/>
            <p:nvPr/>
          </p:nvSpPr>
          <p:spPr>
            <a:xfrm>
              <a:off x="10090080" y="938880"/>
              <a:ext cx="134280" cy="129960"/>
            </a:xfrm>
            <a:custGeom>
              <a:avLst/>
              <a:gdLst/>
              <a:ahLst/>
              <a:cxnLst/>
              <a:rect l="l" t="t" r="r" b="b"/>
              <a:pathLst>
                <a:path w="299811" h="290060">
                  <a:moveTo>
                    <a:pt x="268510" y="212239"/>
                  </a:moveTo>
                  <a:cubicBezTo>
                    <a:pt x="242449" y="239804"/>
                    <a:pt x="206144" y="255349"/>
                    <a:pt x="168212" y="255196"/>
                  </a:cubicBezTo>
                  <a:cubicBezTo>
                    <a:pt x="104394" y="255196"/>
                    <a:pt x="35814" y="211095"/>
                    <a:pt x="35814" y="114036"/>
                  </a:cubicBezTo>
                  <a:cubicBezTo>
                    <a:pt x="35814" y="85461"/>
                    <a:pt x="44005" y="47837"/>
                    <a:pt x="62293" y="30311"/>
                  </a:cubicBezTo>
                  <a:cubicBezTo>
                    <a:pt x="65763" y="27273"/>
                    <a:pt x="67802" y="22920"/>
                    <a:pt x="67913" y="18310"/>
                  </a:cubicBezTo>
                  <a:cubicBezTo>
                    <a:pt x="68016" y="13414"/>
                    <a:pt x="66165" y="8689"/>
                    <a:pt x="62770" y="5165"/>
                  </a:cubicBezTo>
                  <a:cubicBezTo>
                    <a:pt x="55765" y="-1722"/>
                    <a:pt x="44533" y="-1722"/>
                    <a:pt x="37528" y="5165"/>
                  </a:cubicBezTo>
                  <a:cubicBezTo>
                    <a:pt x="12001" y="29835"/>
                    <a:pt x="0" y="78222"/>
                    <a:pt x="0" y="114322"/>
                  </a:cubicBezTo>
                  <a:cubicBezTo>
                    <a:pt x="0" y="235003"/>
                    <a:pt x="87154" y="290058"/>
                    <a:pt x="168212" y="290058"/>
                  </a:cubicBezTo>
                  <a:cubicBezTo>
                    <a:pt x="215952" y="290334"/>
                    <a:pt x="261777" y="271303"/>
                    <a:pt x="295275" y="237289"/>
                  </a:cubicBezTo>
                  <a:cubicBezTo>
                    <a:pt x="301671" y="229765"/>
                    <a:pt x="301258" y="218601"/>
                    <a:pt x="294322" y="211572"/>
                  </a:cubicBezTo>
                  <a:cubicBezTo>
                    <a:pt x="286749" y="205342"/>
                    <a:pt x="275752" y="205628"/>
                    <a:pt x="268510" y="212239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9" name="CustomShape 23">
              <a:extLst>
                <a:ext uri="{FF2B5EF4-FFF2-40B4-BE49-F238E27FC236}">
                  <a16:creationId xmlns:a16="http://schemas.microsoft.com/office/drawing/2014/main" id="{4AF9B1D3-D26C-34C4-E40E-4956031B23A6}"/>
                </a:ext>
              </a:extLst>
            </p:cNvPr>
            <p:cNvSpPr/>
            <p:nvPr/>
          </p:nvSpPr>
          <p:spPr>
            <a:xfrm>
              <a:off x="10256760" y="956520"/>
              <a:ext cx="107280" cy="68400"/>
            </a:xfrm>
            <a:custGeom>
              <a:avLst/>
              <a:gdLst/>
              <a:ahLst/>
              <a:cxnLst/>
              <a:rect l="l" t="t" r="r" b="b"/>
              <a:pathLst>
                <a:path w="239647" h="153076">
                  <a:moveTo>
                    <a:pt x="136329" y="66108"/>
                  </a:moveTo>
                  <a:lnTo>
                    <a:pt x="98229" y="52392"/>
                  </a:lnTo>
                  <a:cubicBezTo>
                    <a:pt x="83751" y="47058"/>
                    <a:pt x="41745" y="30675"/>
                    <a:pt x="34697" y="13149"/>
                  </a:cubicBezTo>
                  <a:cubicBezTo>
                    <a:pt x="32310" y="5757"/>
                    <a:pt x="25678" y="557"/>
                    <a:pt x="17933" y="4"/>
                  </a:cubicBezTo>
                  <a:cubicBezTo>
                    <a:pt x="16351" y="-34"/>
                    <a:pt x="14773" y="195"/>
                    <a:pt x="13266" y="671"/>
                  </a:cubicBezTo>
                  <a:cubicBezTo>
                    <a:pt x="8579" y="1823"/>
                    <a:pt x="4599" y="4900"/>
                    <a:pt x="2312" y="9148"/>
                  </a:cubicBezTo>
                  <a:cubicBezTo>
                    <a:pt x="-43" y="13111"/>
                    <a:pt x="-629" y="17873"/>
                    <a:pt x="693" y="22293"/>
                  </a:cubicBezTo>
                  <a:cubicBezTo>
                    <a:pt x="7932" y="49439"/>
                    <a:pt x="51080" y="73632"/>
                    <a:pt x="85846" y="86301"/>
                  </a:cubicBezTo>
                  <a:lnTo>
                    <a:pt x="123946" y="100017"/>
                  </a:lnTo>
                  <a:cubicBezTo>
                    <a:pt x="130899" y="102684"/>
                    <a:pt x="138043" y="104970"/>
                    <a:pt x="144711" y="107351"/>
                  </a:cubicBezTo>
                  <a:cubicBezTo>
                    <a:pt x="174429" y="117447"/>
                    <a:pt x="197193" y="125829"/>
                    <a:pt x="204623" y="142689"/>
                  </a:cubicBezTo>
                  <a:cubicBezTo>
                    <a:pt x="207954" y="149213"/>
                    <a:pt x="214731" y="153252"/>
                    <a:pt x="222054" y="153071"/>
                  </a:cubicBezTo>
                  <a:cubicBezTo>
                    <a:pt x="224415" y="153081"/>
                    <a:pt x="226751" y="152595"/>
                    <a:pt x="228912" y="151642"/>
                  </a:cubicBezTo>
                  <a:cubicBezTo>
                    <a:pt x="237755" y="147346"/>
                    <a:pt x="241880" y="137040"/>
                    <a:pt x="238437" y="127830"/>
                  </a:cubicBezTo>
                  <a:cubicBezTo>
                    <a:pt x="226149" y="99159"/>
                    <a:pt x="186716" y="84586"/>
                    <a:pt x="136329" y="66108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0" name="CustomShape 24">
              <a:extLst>
                <a:ext uri="{FF2B5EF4-FFF2-40B4-BE49-F238E27FC236}">
                  <a16:creationId xmlns:a16="http://schemas.microsoft.com/office/drawing/2014/main" id="{E7882D1E-27B5-0BA4-6D90-2A0BFA1B4167}"/>
                </a:ext>
              </a:extLst>
            </p:cNvPr>
            <p:cNvSpPr/>
            <p:nvPr/>
          </p:nvSpPr>
          <p:spPr>
            <a:xfrm>
              <a:off x="10110960" y="978480"/>
              <a:ext cx="117720" cy="14760"/>
            </a:xfrm>
            <a:custGeom>
              <a:avLst/>
              <a:gdLst/>
              <a:ahLst/>
              <a:cxnLst/>
              <a:rect l="l" t="t" r="r" b="b"/>
              <a:pathLst>
                <a:path w="262887" h="34675">
                  <a:moveTo>
                    <a:pt x="244268" y="50"/>
                  </a:moveTo>
                  <a:lnTo>
                    <a:pt x="18620" y="50"/>
                  </a:lnTo>
                  <a:cubicBezTo>
                    <a:pt x="9072" y="-655"/>
                    <a:pt x="757" y="6508"/>
                    <a:pt x="48" y="16052"/>
                  </a:cubicBezTo>
                  <a:cubicBezTo>
                    <a:pt x="-661" y="25606"/>
                    <a:pt x="6505" y="33921"/>
                    <a:pt x="16052" y="34626"/>
                  </a:cubicBezTo>
                  <a:cubicBezTo>
                    <a:pt x="16907" y="34693"/>
                    <a:pt x="17765" y="34693"/>
                    <a:pt x="18620" y="34626"/>
                  </a:cubicBezTo>
                  <a:lnTo>
                    <a:pt x="244268" y="34626"/>
                  </a:lnTo>
                  <a:cubicBezTo>
                    <a:pt x="253815" y="35331"/>
                    <a:pt x="262131" y="28168"/>
                    <a:pt x="262839" y="18624"/>
                  </a:cubicBezTo>
                  <a:cubicBezTo>
                    <a:pt x="263549" y="9070"/>
                    <a:pt x="256383" y="755"/>
                    <a:pt x="246836" y="50"/>
                  </a:cubicBezTo>
                  <a:cubicBezTo>
                    <a:pt x="245981" y="-17"/>
                    <a:pt x="245123" y="-17"/>
                    <a:pt x="244268" y="5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" name="CustomShape 25">
              <a:extLst>
                <a:ext uri="{FF2B5EF4-FFF2-40B4-BE49-F238E27FC236}">
                  <a16:creationId xmlns:a16="http://schemas.microsoft.com/office/drawing/2014/main" id="{BA90D201-48F0-31CE-DE84-4E221313AA15}"/>
                </a:ext>
              </a:extLst>
            </p:cNvPr>
            <p:cNvSpPr/>
            <p:nvPr/>
          </p:nvSpPr>
          <p:spPr>
            <a:xfrm>
              <a:off x="11034720" y="631800"/>
              <a:ext cx="38520" cy="128520"/>
            </a:xfrm>
            <a:custGeom>
              <a:avLst/>
              <a:gdLst/>
              <a:ahLst/>
              <a:cxnLst/>
              <a:rect l="l" t="t" r="r" b="b"/>
              <a:pathLst>
                <a:path w="87058" h="287029">
                  <a:moveTo>
                    <a:pt x="17050" y="34007"/>
                  </a:moveTo>
                  <a:lnTo>
                    <a:pt x="51911" y="34007"/>
                  </a:lnTo>
                  <a:lnTo>
                    <a:pt x="51911" y="270703"/>
                  </a:lnTo>
                  <a:cubicBezTo>
                    <a:pt x="52626" y="280409"/>
                    <a:pt x="61074" y="287696"/>
                    <a:pt x="70780" y="286981"/>
                  </a:cubicBezTo>
                  <a:cubicBezTo>
                    <a:pt x="79486" y="286343"/>
                    <a:pt x="86420" y="279418"/>
                    <a:pt x="87058" y="270703"/>
                  </a:cubicBezTo>
                  <a:lnTo>
                    <a:pt x="87058" y="16957"/>
                  </a:lnTo>
                  <a:cubicBezTo>
                    <a:pt x="86906" y="7432"/>
                    <a:pt x="79058" y="-159"/>
                    <a:pt x="69542" y="3"/>
                  </a:cubicBezTo>
                  <a:cubicBezTo>
                    <a:pt x="69475" y="3"/>
                    <a:pt x="69409" y="3"/>
                    <a:pt x="69342" y="3"/>
                  </a:cubicBezTo>
                  <a:lnTo>
                    <a:pt x="17050" y="3"/>
                  </a:lnTo>
                  <a:cubicBezTo>
                    <a:pt x="7630" y="3"/>
                    <a:pt x="0" y="7632"/>
                    <a:pt x="0" y="17052"/>
                  </a:cubicBezTo>
                  <a:cubicBezTo>
                    <a:pt x="0" y="26472"/>
                    <a:pt x="7630" y="34102"/>
                    <a:pt x="17050" y="34102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2" name="CustomShape 26">
              <a:extLst>
                <a:ext uri="{FF2B5EF4-FFF2-40B4-BE49-F238E27FC236}">
                  <a16:creationId xmlns:a16="http://schemas.microsoft.com/office/drawing/2014/main" id="{736D9E86-F5A4-2FFA-38CC-A6B4101E08D9}"/>
                </a:ext>
              </a:extLst>
            </p:cNvPr>
            <p:cNvSpPr/>
            <p:nvPr/>
          </p:nvSpPr>
          <p:spPr>
            <a:xfrm>
              <a:off x="11058120" y="572760"/>
              <a:ext cx="15120" cy="37080"/>
            </a:xfrm>
            <a:custGeom>
              <a:avLst/>
              <a:gdLst/>
              <a:ahLst/>
              <a:cxnLst/>
              <a:rect l="l" t="t" r="r" b="b"/>
              <a:pathLst>
                <a:path w="35147" h="84049">
                  <a:moveTo>
                    <a:pt x="17431" y="84049"/>
                  </a:moveTo>
                  <a:cubicBezTo>
                    <a:pt x="26899" y="83916"/>
                    <a:pt x="34652" y="76458"/>
                    <a:pt x="35147" y="66999"/>
                  </a:cubicBezTo>
                  <a:lnTo>
                    <a:pt x="35147" y="16327"/>
                  </a:lnTo>
                  <a:cubicBezTo>
                    <a:pt x="34433" y="6621"/>
                    <a:pt x="25984" y="-666"/>
                    <a:pt x="16278" y="48"/>
                  </a:cubicBezTo>
                  <a:cubicBezTo>
                    <a:pt x="7573" y="687"/>
                    <a:pt x="638" y="7611"/>
                    <a:pt x="0" y="16327"/>
                  </a:cubicBezTo>
                  <a:lnTo>
                    <a:pt x="0" y="66999"/>
                  </a:lnTo>
                  <a:cubicBezTo>
                    <a:pt x="495" y="76353"/>
                    <a:pt x="8068" y="83764"/>
                    <a:pt x="17431" y="84049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3" name="CustomShape 27">
              <a:extLst>
                <a:ext uri="{FF2B5EF4-FFF2-40B4-BE49-F238E27FC236}">
                  <a16:creationId xmlns:a16="http://schemas.microsoft.com/office/drawing/2014/main" id="{380B0FA7-FA8C-D694-9FCC-D7F47946525A}"/>
                </a:ext>
              </a:extLst>
            </p:cNvPr>
            <p:cNvSpPr/>
            <p:nvPr/>
          </p:nvSpPr>
          <p:spPr>
            <a:xfrm>
              <a:off x="11118960" y="628920"/>
              <a:ext cx="143640" cy="154800"/>
            </a:xfrm>
            <a:custGeom>
              <a:avLst/>
              <a:gdLst/>
              <a:ahLst/>
              <a:cxnLst/>
              <a:rect l="l" t="t" r="r" b="b"/>
              <a:pathLst>
                <a:path w="320404" h="344995">
                  <a:moveTo>
                    <a:pt x="159908" y="0"/>
                  </a:moveTo>
                  <a:cubicBezTo>
                    <a:pt x="70373" y="0"/>
                    <a:pt x="7508" y="60008"/>
                    <a:pt x="650" y="146399"/>
                  </a:cubicBezTo>
                  <a:cubicBezTo>
                    <a:pt x="145" y="150762"/>
                    <a:pt x="1460" y="155134"/>
                    <a:pt x="4269" y="158496"/>
                  </a:cubicBezTo>
                  <a:cubicBezTo>
                    <a:pt x="7451" y="162316"/>
                    <a:pt x="11994" y="164744"/>
                    <a:pt x="16938" y="165259"/>
                  </a:cubicBezTo>
                  <a:lnTo>
                    <a:pt x="18366" y="165259"/>
                  </a:lnTo>
                  <a:cubicBezTo>
                    <a:pt x="27463" y="164773"/>
                    <a:pt x="34816" y="157667"/>
                    <a:pt x="35607" y="148590"/>
                  </a:cubicBezTo>
                  <a:cubicBezTo>
                    <a:pt x="42465" y="80200"/>
                    <a:pt x="89804" y="34290"/>
                    <a:pt x="159908" y="34290"/>
                  </a:cubicBezTo>
                  <a:cubicBezTo>
                    <a:pt x="236108" y="34290"/>
                    <a:pt x="285257" y="87154"/>
                    <a:pt x="285257" y="168974"/>
                  </a:cubicBezTo>
                  <a:cubicBezTo>
                    <a:pt x="285257" y="253937"/>
                    <a:pt x="234870" y="310991"/>
                    <a:pt x="159908" y="310991"/>
                  </a:cubicBezTo>
                  <a:cubicBezTo>
                    <a:pt x="89328" y="310991"/>
                    <a:pt x="41798" y="264509"/>
                    <a:pt x="35131" y="192119"/>
                  </a:cubicBezTo>
                  <a:cubicBezTo>
                    <a:pt x="34502" y="183023"/>
                    <a:pt x="27101" y="175870"/>
                    <a:pt x="17985" y="175546"/>
                  </a:cubicBezTo>
                  <a:lnTo>
                    <a:pt x="16461" y="175546"/>
                  </a:lnTo>
                  <a:cubicBezTo>
                    <a:pt x="11528" y="176041"/>
                    <a:pt x="6984" y="178432"/>
                    <a:pt x="3793" y="182213"/>
                  </a:cubicBezTo>
                  <a:cubicBezTo>
                    <a:pt x="993" y="185480"/>
                    <a:pt x="-350" y="189748"/>
                    <a:pt x="78" y="194024"/>
                  </a:cubicBezTo>
                  <a:cubicBezTo>
                    <a:pt x="6079" y="282416"/>
                    <a:pt x="69230" y="344996"/>
                    <a:pt x="159908" y="344996"/>
                  </a:cubicBezTo>
                  <a:cubicBezTo>
                    <a:pt x="255825" y="344996"/>
                    <a:pt x="320404" y="274130"/>
                    <a:pt x="320404" y="168878"/>
                  </a:cubicBezTo>
                  <a:cubicBezTo>
                    <a:pt x="320404" y="66199"/>
                    <a:pt x="257349" y="0"/>
                    <a:pt x="159908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4" name="CustomShape 28">
              <a:extLst>
                <a:ext uri="{FF2B5EF4-FFF2-40B4-BE49-F238E27FC236}">
                  <a16:creationId xmlns:a16="http://schemas.microsoft.com/office/drawing/2014/main" id="{54662DD7-5DD2-E952-E6C9-9C96BC019A79}"/>
                </a:ext>
              </a:extLst>
            </p:cNvPr>
            <p:cNvSpPr/>
            <p:nvPr/>
          </p:nvSpPr>
          <p:spPr>
            <a:xfrm>
              <a:off x="11034000" y="766080"/>
              <a:ext cx="63000" cy="14760"/>
            </a:xfrm>
            <a:custGeom>
              <a:avLst/>
              <a:gdLst/>
              <a:ahLst/>
              <a:cxnLst/>
              <a:rect l="l" t="t" r="r" b="b"/>
              <a:pathLst>
                <a:path w="141446" h="34099">
                  <a:moveTo>
                    <a:pt x="124396" y="0"/>
                  </a:moveTo>
                  <a:lnTo>
                    <a:pt x="17050" y="0"/>
                  </a:lnTo>
                  <a:cubicBezTo>
                    <a:pt x="7629" y="0"/>
                    <a:pt x="0" y="7629"/>
                    <a:pt x="0" y="17050"/>
                  </a:cubicBezTo>
                  <a:cubicBezTo>
                    <a:pt x="0" y="26470"/>
                    <a:pt x="7629" y="34100"/>
                    <a:pt x="17050" y="34100"/>
                  </a:cubicBezTo>
                  <a:lnTo>
                    <a:pt x="124396" y="34100"/>
                  </a:lnTo>
                  <a:cubicBezTo>
                    <a:pt x="133817" y="34100"/>
                    <a:pt x="141446" y="26470"/>
                    <a:pt x="141446" y="17050"/>
                  </a:cubicBezTo>
                  <a:cubicBezTo>
                    <a:pt x="141446" y="7629"/>
                    <a:pt x="133817" y="0"/>
                    <a:pt x="124396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5" name="CustomShape 29">
              <a:extLst>
                <a:ext uri="{FF2B5EF4-FFF2-40B4-BE49-F238E27FC236}">
                  <a16:creationId xmlns:a16="http://schemas.microsoft.com/office/drawing/2014/main" id="{12BDA28F-9165-0822-BC1F-96EB17D30800}"/>
                </a:ext>
              </a:extLst>
            </p:cNvPr>
            <p:cNvSpPr/>
            <p:nvPr/>
          </p:nvSpPr>
          <p:spPr>
            <a:xfrm>
              <a:off x="10778760" y="628920"/>
              <a:ext cx="112320" cy="41400"/>
            </a:xfrm>
            <a:custGeom>
              <a:avLst/>
              <a:gdLst/>
              <a:ahLst/>
              <a:cxnLst/>
              <a:rect l="l" t="t" r="r" b="b"/>
              <a:pathLst>
                <a:path w="251290" h="93637">
                  <a:moveTo>
                    <a:pt x="28799" y="68110"/>
                  </a:moveTo>
                  <a:cubicBezTo>
                    <a:pt x="55364" y="45526"/>
                    <a:pt x="89188" y="33277"/>
                    <a:pt x="124049" y="33630"/>
                  </a:cubicBezTo>
                  <a:cubicBezTo>
                    <a:pt x="169198" y="33630"/>
                    <a:pt x="203488" y="51632"/>
                    <a:pt x="217775" y="83064"/>
                  </a:cubicBezTo>
                  <a:cubicBezTo>
                    <a:pt x="220595" y="89532"/>
                    <a:pt x="227005" y="93694"/>
                    <a:pt x="234063" y="93637"/>
                  </a:cubicBezTo>
                  <a:cubicBezTo>
                    <a:pt x="236606" y="93666"/>
                    <a:pt x="239130" y="93085"/>
                    <a:pt x="241397" y="91923"/>
                  </a:cubicBezTo>
                  <a:cubicBezTo>
                    <a:pt x="245531" y="90122"/>
                    <a:pt x="248712" y="86665"/>
                    <a:pt x="250160" y="82398"/>
                  </a:cubicBezTo>
                  <a:cubicBezTo>
                    <a:pt x="251818" y="77940"/>
                    <a:pt x="251646" y="73015"/>
                    <a:pt x="249684" y="68682"/>
                  </a:cubicBezTo>
                  <a:cubicBezTo>
                    <a:pt x="229110" y="25057"/>
                    <a:pt x="183009" y="6"/>
                    <a:pt x="124049" y="6"/>
                  </a:cubicBezTo>
                  <a:cubicBezTo>
                    <a:pt x="80825" y="-356"/>
                    <a:pt x="38915" y="14818"/>
                    <a:pt x="5939" y="42773"/>
                  </a:cubicBezTo>
                  <a:cubicBezTo>
                    <a:pt x="-1157" y="48803"/>
                    <a:pt x="-2014" y="59442"/>
                    <a:pt x="4015" y="66538"/>
                  </a:cubicBezTo>
                  <a:cubicBezTo>
                    <a:pt x="4091" y="66615"/>
                    <a:pt x="4158" y="66700"/>
                    <a:pt x="4225" y="66777"/>
                  </a:cubicBezTo>
                  <a:cubicBezTo>
                    <a:pt x="10768" y="73673"/>
                    <a:pt x="21551" y="74254"/>
                    <a:pt x="28799" y="6811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6" name="CustomShape 30">
              <a:extLst>
                <a:ext uri="{FF2B5EF4-FFF2-40B4-BE49-F238E27FC236}">
                  <a16:creationId xmlns:a16="http://schemas.microsoft.com/office/drawing/2014/main" id="{EA4A95B3-1CE7-BF1D-B8F9-A4FFB8A7639D}"/>
                </a:ext>
              </a:extLst>
            </p:cNvPr>
            <p:cNvSpPr/>
            <p:nvPr/>
          </p:nvSpPr>
          <p:spPr>
            <a:xfrm>
              <a:off x="10778040" y="676080"/>
              <a:ext cx="114480" cy="106200"/>
            </a:xfrm>
            <a:custGeom>
              <a:avLst/>
              <a:gdLst/>
              <a:ahLst/>
              <a:cxnLst/>
              <a:rect l="l" t="t" r="r" b="b"/>
              <a:pathLst>
                <a:path w="255891" h="237420">
                  <a:moveTo>
                    <a:pt x="237935" y="0"/>
                  </a:moveTo>
                  <a:cubicBezTo>
                    <a:pt x="228190" y="57"/>
                    <a:pt x="220313" y="7972"/>
                    <a:pt x="220313" y="17717"/>
                  </a:cubicBezTo>
                  <a:lnTo>
                    <a:pt x="220313" y="112109"/>
                  </a:lnTo>
                  <a:cubicBezTo>
                    <a:pt x="216980" y="200406"/>
                    <a:pt x="106490" y="201073"/>
                    <a:pt x="106490" y="201073"/>
                  </a:cubicBezTo>
                  <a:cubicBezTo>
                    <a:pt x="59436" y="201073"/>
                    <a:pt x="34671" y="174498"/>
                    <a:pt x="34671" y="148209"/>
                  </a:cubicBezTo>
                  <a:cubicBezTo>
                    <a:pt x="34671" y="108775"/>
                    <a:pt x="53721" y="89821"/>
                    <a:pt x="91821" y="81534"/>
                  </a:cubicBezTo>
                  <a:lnTo>
                    <a:pt x="198311" y="59436"/>
                  </a:lnTo>
                  <a:cubicBezTo>
                    <a:pt x="202940" y="58598"/>
                    <a:pt x="207007" y="55874"/>
                    <a:pt x="209550" y="51911"/>
                  </a:cubicBezTo>
                  <a:cubicBezTo>
                    <a:pt x="212131" y="48016"/>
                    <a:pt x="213093" y="43262"/>
                    <a:pt x="212217" y="38671"/>
                  </a:cubicBezTo>
                  <a:cubicBezTo>
                    <a:pt x="209998" y="30594"/>
                    <a:pt x="202778" y="24917"/>
                    <a:pt x="194405" y="24670"/>
                  </a:cubicBezTo>
                  <a:lnTo>
                    <a:pt x="191167" y="24670"/>
                  </a:lnTo>
                  <a:lnTo>
                    <a:pt x="83058" y="48196"/>
                  </a:lnTo>
                  <a:cubicBezTo>
                    <a:pt x="28861" y="60293"/>
                    <a:pt x="0" y="94869"/>
                    <a:pt x="0" y="147923"/>
                  </a:cubicBezTo>
                  <a:cubicBezTo>
                    <a:pt x="0" y="189833"/>
                    <a:pt x="33528" y="234887"/>
                    <a:pt x="106966" y="234887"/>
                  </a:cubicBezTo>
                  <a:cubicBezTo>
                    <a:pt x="136484" y="235201"/>
                    <a:pt x="165592" y="227886"/>
                    <a:pt x="191453" y="213646"/>
                  </a:cubicBezTo>
                  <a:cubicBezTo>
                    <a:pt x="197968" y="210207"/>
                    <a:pt x="204130" y="206121"/>
                    <a:pt x="209836" y="201454"/>
                  </a:cubicBezTo>
                  <a:cubicBezTo>
                    <a:pt x="211836" y="199834"/>
                    <a:pt x="213932" y="198310"/>
                    <a:pt x="215837" y="196596"/>
                  </a:cubicBezTo>
                  <a:lnTo>
                    <a:pt x="222123" y="185261"/>
                  </a:lnTo>
                  <a:lnTo>
                    <a:pt x="220694" y="196215"/>
                  </a:lnTo>
                  <a:lnTo>
                    <a:pt x="220694" y="218504"/>
                  </a:lnTo>
                  <a:cubicBezTo>
                    <a:pt x="219980" y="228209"/>
                    <a:pt x="227267" y="236658"/>
                    <a:pt x="236973" y="237373"/>
                  </a:cubicBezTo>
                  <a:cubicBezTo>
                    <a:pt x="246679" y="238087"/>
                    <a:pt x="255127" y="230800"/>
                    <a:pt x="255842" y="221094"/>
                  </a:cubicBezTo>
                  <a:cubicBezTo>
                    <a:pt x="255908" y="220228"/>
                    <a:pt x="255908" y="219370"/>
                    <a:pt x="255842" y="218504"/>
                  </a:cubicBezTo>
                  <a:lnTo>
                    <a:pt x="255842" y="17717"/>
                  </a:lnTo>
                  <a:cubicBezTo>
                    <a:pt x="255899" y="7982"/>
                    <a:pt x="248050" y="48"/>
                    <a:pt x="238316" y="0"/>
                  </a:cubicBezTo>
                  <a:cubicBezTo>
                    <a:pt x="238192" y="0"/>
                    <a:pt x="238058" y="0"/>
                    <a:pt x="237935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7" name="CustomShape 31">
              <a:extLst>
                <a:ext uri="{FF2B5EF4-FFF2-40B4-BE49-F238E27FC236}">
                  <a16:creationId xmlns:a16="http://schemas.microsoft.com/office/drawing/2014/main" id="{3C67736C-BDD8-CEDA-6F22-8D5811D4AACD}"/>
                </a:ext>
              </a:extLst>
            </p:cNvPr>
            <p:cNvSpPr/>
            <p:nvPr/>
          </p:nvSpPr>
          <p:spPr>
            <a:xfrm>
              <a:off x="10119600" y="693720"/>
              <a:ext cx="117000" cy="14760"/>
            </a:xfrm>
            <a:custGeom>
              <a:avLst/>
              <a:gdLst/>
              <a:ahLst/>
              <a:cxnLst/>
              <a:rect l="l" t="t" r="r" b="b"/>
              <a:pathLst>
                <a:path w="261270" h="34670">
                  <a:moveTo>
                    <a:pt x="243935" y="0"/>
                  </a:moveTo>
                  <a:lnTo>
                    <a:pt x="17335" y="0"/>
                  </a:lnTo>
                  <a:cubicBezTo>
                    <a:pt x="7761" y="0"/>
                    <a:pt x="0" y="7763"/>
                    <a:pt x="0" y="17335"/>
                  </a:cubicBezTo>
                  <a:cubicBezTo>
                    <a:pt x="0" y="26908"/>
                    <a:pt x="7761" y="34671"/>
                    <a:pt x="17335" y="34671"/>
                  </a:cubicBezTo>
                  <a:lnTo>
                    <a:pt x="243935" y="34671"/>
                  </a:lnTo>
                  <a:cubicBezTo>
                    <a:pt x="253510" y="34671"/>
                    <a:pt x="261271" y="26908"/>
                    <a:pt x="261271" y="17335"/>
                  </a:cubicBezTo>
                  <a:cubicBezTo>
                    <a:pt x="261271" y="7763"/>
                    <a:pt x="253510" y="0"/>
                    <a:pt x="243935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8" name="CustomShape 32">
              <a:extLst>
                <a:ext uri="{FF2B5EF4-FFF2-40B4-BE49-F238E27FC236}">
                  <a16:creationId xmlns:a16="http://schemas.microsoft.com/office/drawing/2014/main" id="{82B27430-9407-95C5-DB74-9D40A2BB6803}"/>
                </a:ext>
              </a:extLst>
            </p:cNvPr>
            <p:cNvSpPr/>
            <p:nvPr/>
          </p:nvSpPr>
          <p:spPr>
            <a:xfrm>
              <a:off x="10097280" y="653400"/>
              <a:ext cx="133560" cy="129600"/>
            </a:xfrm>
            <a:custGeom>
              <a:avLst/>
              <a:gdLst/>
              <a:ahLst/>
              <a:cxnLst/>
              <a:rect l="l" t="t" r="r" b="b"/>
              <a:pathLst>
                <a:path w="298447" h="289706">
                  <a:moveTo>
                    <a:pt x="268224" y="213397"/>
                  </a:moveTo>
                  <a:cubicBezTo>
                    <a:pt x="242772" y="240819"/>
                    <a:pt x="206758" y="255983"/>
                    <a:pt x="169355" y="255021"/>
                  </a:cubicBezTo>
                  <a:cubicBezTo>
                    <a:pt x="100394" y="255021"/>
                    <a:pt x="36005" y="214064"/>
                    <a:pt x="36005" y="115956"/>
                  </a:cubicBezTo>
                  <a:cubicBezTo>
                    <a:pt x="36005" y="85190"/>
                    <a:pt x="47435" y="48710"/>
                    <a:pt x="67247" y="29469"/>
                  </a:cubicBezTo>
                  <a:cubicBezTo>
                    <a:pt x="73980" y="22706"/>
                    <a:pt x="73959" y="11772"/>
                    <a:pt x="67199" y="5038"/>
                  </a:cubicBezTo>
                  <a:cubicBezTo>
                    <a:pt x="60439" y="-1697"/>
                    <a:pt x="49501" y="-1678"/>
                    <a:pt x="42767" y="5085"/>
                  </a:cubicBezTo>
                  <a:cubicBezTo>
                    <a:pt x="17907" y="29469"/>
                    <a:pt x="0" y="76237"/>
                    <a:pt x="0" y="115956"/>
                  </a:cubicBezTo>
                  <a:cubicBezTo>
                    <a:pt x="0" y="239781"/>
                    <a:pt x="83630" y="289692"/>
                    <a:pt x="169164" y="289692"/>
                  </a:cubicBezTo>
                  <a:cubicBezTo>
                    <a:pt x="216019" y="290311"/>
                    <a:pt x="261044" y="271518"/>
                    <a:pt x="293561" y="237781"/>
                  </a:cubicBezTo>
                  <a:cubicBezTo>
                    <a:pt x="300294" y="230732"/>
                    <a:pt x="300038" y="219560"/>
                    <a:pt x="292989" y="212825"/>
                  </a:cubicBezTo>
                  <a:cubicBezTo>
                    <a:pt x="285940" y="206091"/>
                    <a:pt x="274767" y="206348"/>
                    <a:pt x="268034" y="213397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9" name="CustomShape 33">
              <a:extLst>
                <a:ext uri="{FF2B5EF4-FFF2-40B4-BE49-F238E27FC236}">
                  <a16:creationId xmlns:a16="http://schemas.microsoft.com/office/drawing/2014/main" id="{B43CE8E5-8A19-B791-03FD-2748653D3C81}"/>
                </a:ext>
              </a:extLst>
            </p:cNvPr>
            <p:cNvSpPr/>
            <p:nvPr/>
          </p:nvSpPr>
          <p:spPr>
            <a:xfrm>
              <a:off x="10128240" y="628200"/>
              <a:ext cx="107280" cy="60120"/>
            </a:xfrm>
            <a:custGeom>
              <a:avLst/>
              <a:gdLst/>
              <a:ahLst/>
              <a:cxnLst/>
              <a:rect l="l" t="t" r="r" b="b"/>
              <a:pathLst>
                <a:path w="239891" h="135339">
                  <a:moveTo>
                    <a:pt x="26997" y="53270"/>
                  </a:moveTo>
                  <a:cubicBezTo>
                    <a:pt x="45476" y="39173"/>
                    <a:pt x="66526" y="34697"/>
                    <a:pt x="93672" y="34697"/>
                  </a:cubicBezTo>
                  <a:cubicBezTo>
                    <a:pt x="158156" y="34697"/>
                    <a:pt x="202829" y="70606"/>
                    <a:pt x="204067" y="118040"/>
                  </a:cubicBezTo>
                  <a:cubicBezTo>
                    <a:pt x="204409" y="127927"/>
                    <a:pt x="212703" y="135671"/>
                    <a:pt x="222593" y="135328"/>
                  </a:cubicBezTo>
                  <a:cubicBezTo>
                    <a:pt x="232483" y="134985"/>
                    <a:pt x="240223" y="126689"/>
                    <a:pt x="239881" y="116802"/>
                  </a:cubicBezTo>
                  <a:cubicBezTo>
                    <a:pt x="238547" y="53937"/>
                    <a:pt x="184922" y="121"/>
                    <a:pt x="93672" y="121"/>
                  </a:cubicBezTo>
                  <a:cubicBezTo>
                    <a:pt x="62710" y="-1165"/>
                    <a:pt x="32194" y="7846"/>
                    <a:pt x="6899" y="25743"/>
                  </a:cubicBezTo>
                  <a:cubicBezTo>
                    <a:pt x="-530" y="31344"/>
                    <a:pt x="-2211" y="41812"/>
                    <a:pt x="3089" y="49460"/>
                  </a:cubicBezTo>
                  <a:cubicBezTo>
                    <a:pt x="8647" y="57099"/>
                    <a:pt x="19339" y="58804"/>
                    <a:pt x="26997" y="5327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0" name="CustomShape 34">
              <a:extLst>
                <a:ext uri="{FF2B5EF4-FFF2-40B4-BE49-F238E27FC236}">
                  <a16:creationId xmlns:a16="http://schemas.microsoft.com/office/drawing/2014/main" id="{DD1FD5A2-B688-18C9-FFEE-E19B2B6A1505}"/>
                </a:ext>
              </a:extLst>
            </p:cNvPr>
            <p:cNvSpPr/>
            <p:nvPr/>
          </p:nvSpPr>
          <p:spPr>
            <a:xfrm>
              <a:off x="10635840" y="627840"/>
              <a:ext cx="105480" cy="35640"/>
            </a:xfrm>
            <a:custGeom>
              <a:avLst/>
              <a:gdLst/>
              <a:ahLst/>
              <a:cxnLst/>
              <a:rect l="l" t="t" r="r" b="b"/>
              <a:pathLst>
                <a:path w="235686" h="80535">
                  <a:moveTo>
                    <a:pt x="26644" y="61541"/>
                  </a:moveTo>
                  <a:cubicBezTo>
                    <a:pt x="49475" y="45529"/>
                    <a:pt x="76412" y="36376"/>
                    <a:pt x="104272" y="35156"/>
                  </a:cubicBezTo>
                  <a:cubicBezTo>
                    <a:pt x="112597" y="35223"/>
                    <a:pt x="120903" y="35861"/>
                    <a:pt x="129132" y="37061"/>
                  </a:cubicBezTo>
                  <a:lnTo>
                    <a:pt x="210857" y="78686"/>
                  </a:lnTo>
                  <a:cubicBezTo>
                    <a:pt x="219201" y="82934"/>
                    <a:pt x="229412" y="79619"/>
                    <a:pt x="233660" y="71275"/>
                  </a:cubicBezTo>
                  <a:cubicBezTo>
                    <a:pt x="233708" y="71171"/>
                    <a:pt x="233765" y="71075"/>
                    <a:pt x="233812" y="70970"/>
                  </a:cubicBezTo>
                  <a:cubicBezTo>
                    <a:pt x="238099" y="62589"/>
                    <a:pt x="234784" y="52311"/>
                    <a:pt x="226402" y="48025"/>
                  </a:cubicBezTo>
                  <a:cubicBezTo>
                    <a:pt x="226335" y="47987"/>
                    <a:pt x="226259" y="47958"/>
                    <a:pt x="226192" y="47920"/>
                  </a:cubicBezTo>
                  <a:lnTo>
                    <a:pt x="142372" y="5153"/>
                  </a:lnTo>
                  <a:cubicBezTo>
                    <a:pt x="140982" y="4438"/>
                    <a:pt x="139458" y="4010"/>
                    <a:pt x="137895" y="3914"/>
                  </a:cubicBezTo>
                  <a:cubicBezTo>
                    <a:pt x="126837" y="1190"/>
                    <a:pt x="115474" y="-124"/>
                    <a:pt x="104082" y="9"/>
                  </a:cubicBezTo>
                  <a:cubicBezTo>
                    <a:pt x="69554" y="1343"/>
                    <a:pt x="36121" y="12477"/>
                    <a:pt x="7689" y="32108"/>
                  </a:cubicBezTo>
                  <a:cubicBezTo>
                    <a:pt x="-112" y="37623"/>
                    <a:pt x="-2313" y="48234"/>
                    <a:pt x="2641" y="56397"/>
                  </a:cubicBezTo>
                  <a:cubicBezTo>
                    <a:pt x="8051" y="64151"/>
                    <a:pt x="18528" y="66389"/>
                    <a:pt x="26644" y="61541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1" name="CustomShape 35">
              <a:extLst>
                <a:ext uri="{FF2B5EF4-FFF2-40B4-BE49-F238E27FC236}">
                  <a16:creationId xmlns:a16="http://schemas.microsoft.com/office/drawing/2014/main" id="{78DC9332-8556-7BE0-BA88-D88AA1F40E23}"/>
                </a:ext>
              </a:extLst>
            </p:cNvPr>
            <p:cNvSpPr/>
            <p:nvPr/>
          </p:nvSpPr>
          <p:spPr>
            <a:xfrm>
              <a:off x="10603800" y="655560"/>
              <a:ext cx="138600" cy="127080"/>
            </a:xfrm>
            <a:custGeom>
              <a:avLst/>
              <a:gdLst/>
              <a:ahLst/>
              <a:cxnLst/>
              <a:rect l="l" t="t" r="r" b="b"/>
              <a:pathLst>
                <a:path w="309212" h="283751">
                  <a:moveTo>
                    <a:pt x="279654" y="205552"/>
                  </a:moveTo>
                  <a:cubicBezTo>
                    <a:pt x="251774" y="233231"/>
                    <a:pt x="214170" y="248900"/>
                    <a:pt x="174879" y="249176"/>
                  </a:cubicBezTo>
                  <a:cubicBezTo>
                    <a:pt x="93154" y="249176"/>
                    <a:pt x="35719" y="194026"/>
                    <a:pt x="35719" y="117160"/>
                  </a:cubicBezTo>
                  <a:cubicBezTo>
                    <a:pt x="35719" y="79917"/>
                    <a:pt x="47149" y="48580"/>
                    <a:pt x="66961" y="30006"/>
                  </a:cubicBezTo>
                  <a:cubicBezTo>
                    <a:pt x="73419" y="22995"/>
                    <a:pt x="73704" y="12299"/>
                    <a:pt x="67627" y="4955"/>
                  </a:cubicBezTo>
                  <a:cubicBezTo>
                    <a:pt x="60646" y="-1389"/>
                    <a:pt x="50073" y="-1674"/>
                    <a:pt x="42767" y="4288"/>
                  </a:cubicBezTo>
                  <a:cubicBezTo>
                    <a:pt x="17812" y="28006"/>
                    <a:pt x="0" y="68392"/>
                    <a:pt x="0" y="117160"/>
                  </a:cubicBezTo>
                  <a:cubicBezTo>
                    <a:pt x="0" y="213267"/>
                    <a:pt x="71438" y="283752"/>
                    <a:pt x="174879" y="283752"/>
                  </a:cubicBezTo>
                  <a:cubicBezTo>
                    <a:pt x="223437" y="283476"/>
                    <a:pt x="269958" y="264150"/>
                    <a:pt x="304419" y="229936"/>
                  </a:cubicBezTo>
                  <a:cubicBezTo>
                    <a:pt x="310810" y="223059"/>
                    <a:pt x="310810" y="212429"/>
                    <a:pt x="304419" y="205552"/>
                  </a:cubicBezTo>
                  <a:cubicBezTo>
                    <a:pt x="297866" y="198713"/>
                    <a:pt x="287017" y="198475"/>
                    <a:pt x="280178" y="205028"/>
                  </a:cubicBezTo>
                  <a:cubicBezTo>
                    <a:pt x="279997" y="205199"/>
                    <a:pt x="279825" y="205371"/>
                    <a:pt x="279654" y="205552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2" name="CustomShape 36">
              <a:extLst>
                <a:ext uri="{FF2B5EF4-FFF2-40B4-BE49-F238E27FC236}">
                  <a16:creationId xmlns:a16="http://schemas.microsoft.com/office/drawing/2014/main" id="{C5FD13ED-A5AC-8B41-C6ED-083674E92393}"/>
                </a:ext>
              </a:extLst>
            </p:cNvPr>
            <p:cNvSpPr/>
            <p:nvPr/>
          </p:nvSpPr>
          <p:spPr>
            <a:xfrm>
              <a:off x="10944360" y="570600"/>
              <a:ext cx="15120" cy="54000"/>
            </a:xfrm>
            <a:custGeom>
              <a:avLst/>
              <a:gdLst/>
              <a:ahLst/>
              <a:cxnLst/>
              <a:rect l="l" t="t" r="r" b="b"/>
              <a:pathLst>
                <a:path w="35435" h="121502">
                  <a:moveTo>
                    <a:pt x="17671" y="121503"/>
                  </a:moveTo>
                  <a:cubicBezTo>
                    <a:pt x="27396" y="121455"/>
                    <a:pt x="35283" y="113606"/>
                    <a:pt x="35388" y="103881"/>
                  </a:cubicBezTo>
                  <a:lnTo>
                    <a:pt x="35388" y="19014"/>
                  </a:lnTo>
                  <a:cubicBezTo>
                    <a:pt x="36102" y="9260"/>
                    <a:pt x="28777" y="764"/>
                    <a:pt x="19014" y="49"/>
                  </a:cubicBezTo>
                  <a:cubicBezTo>
                    <a:pt x="9261" y="-675"/>
                    <a:pt x="764" y="6660"/>
                    <a:pt x="50" y="16413"/>
                  </a:cubicBezTo>
                  <a:cubicBezTo>
                    <a:pt x="-17" y="17280"/>
                    <a:pt x="-17" y="18147"/>
                    <a:pt x="50" y="19014"/>
                  </a:cubicBezTo>
                  <a:lnTo>
                    <a:pt x="50" y="103977"/>
                  </a:lnTo>
                  <a:cubicBezTo>
                    <a:pt x="155" y="113654"/>
                    <a:pt x="7994" y="121455"/>
                    <a:pt x="17671" y="121503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3" name="CustomShape 37">
              <a:extLst>
                <a:ext uri="{FF2B5EF4-FFF2-40B4-BE49-F238E27FC236}">
                  <a16:creationId xmlns:a16="http://schemas.microsoft.com/office/drawing/2014/main" id="{924A2AB5-920F-2C14-FBED-9743A2D40E8E}"/>
                </a:ext>
              </a:extLst>
            </p:cNvPr>
            <p:cNvSpPr/>
            <p:nvPr/>
          </p:nvSpPr>
          <p:spPr>
            <a:xfrm>
              <a:off x="11404080" y="694080"/>
              <a:ext cx="15120" cy="88920"/>
            </a:xfrm>
            <a:custGeom>
              <a:avLst/>
              <a:gdLst/>
              <a:ahLst/>
              <a:cxnLst/>
              <a:rect l="l" t="t" r="r" b="b"/>
              <a:pathLst>
                <a:path w="35435" h="198655">
                  <a:moveTo>
                    <a:pt x="17669" y="0"/>
                  </a:moveTo>
                  <a:cubicBezTo>
                    <a:pt x="7925" y="57"/>
                    <a:pt x="48" y="7972"/>
                    <a:pt x="48" y="17717"/>
                  </a:cubicBezTo>
                  <a:lnTo>
                    <a:pt x="48" y="179642"/>
                  </a:lnTo>
                  <a:cubicBezTo>
                    <a:pt x="-666" y="189395"/>
                    <a:pt x="6658" y="197891"/>
                    <a:pt x="16422" y="198606"/>
                  </a:cubicBezTo>
                  <a:cubicBezTo>
                    <a:pt x="26175" y="199330"/>
                    <a:pt x="34671" y="191995"/>
                    <a:pt x="35386" y="182242"/>
                  </a:cubicBezTo>
                  <a:cubicBezTo>
                    <a:pt x="35452" y="181375"/>
                    <a:pt x="35452" y="180508"/>
                    <a:pt x="35386" y="179642"/>
                  </a:cubicBezTo>
                  <a:lnTo>
                    <a:pt x="35386" y="17717"/>
                  </a:lnTo>
                  <a:cubicBezTo>
                    <a:pt x="35386" y="7934"/>
                    <a:pt x="27451" y="0"/>
                    <a:pt x="17669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4" name="CustomShape 38">
              <a:extLst>
                <a:ext uri="{FF2B5EF4-FFF2-40B4-BE49-F238E27FC236}">
                  <a16:creationId xmlns:a16="http://schemas.microsoft.com/office/drawing/2014/main" id="{A338F58D-17AF-1317-DB2B-EB548A884C47}"/>
                </a:ext>
              </a:extLst>
            </p:cNvPr>
            <p:cNvSpPr/>
            <p:nvPr/>
          </p:nvSpPr>
          <p:spPr>
            <a:xfrm>
              <a:off x="11297160" y="630360"/>
              <a:ext cx="15120" cy="152640"/>
            </a:xfrm>
            <a:custGeom>
              <a:avLst/>
              <a:gdLst/>
              <a:ahLst/>
              <a:cxnLst/>
              <a:rect l="l" t="t" r="r" b="b"/>
              <a:pathLst>
                <a:path w="35245" h="340290">
                  <a:moveTo>
                    <a:pt x="17670" y="0"/>
                  </a:moveTo>
                  <a:cubicBezTo>
                    <a:pt x="7964" y="48"/>
                    <a:pt x="96" y="7915"/>
                    <a:pt x="48" y="17621"/>
                  </a:cubicBezTo>
                  <a:lnTo>
                    <a:pt x="48" y="321374"/>
                  </a:lnTo>
                  <a:cubicBezTo>
                    <a:pt x="-666" y="331080"/>
                    <a:pt x="6621" y="339528"/>
                    <a:pt x="16327" y="340243"/>
                  </a:cubicBezTo>
                  <a:cubicBezTo>
                    <a:pt x="26032" y="340957"/>
                    <a:pt x="34481" y="333670"/>
                    <a:pt x="35196" y="323964"/>
                  </a:cubicBezTo>
                  <a:cubicBezTo>
                    <a:pt x="35262" y="323098"/>
                    <a:pt x="35262" y="322231"/>
                    <a:pt x="35196" y="321374"/>
                  </a:cubicBezTo>
                  <a:lnTo>
                    <a:pt x="35196" y="17621"/>
                  </a:lnTo>
                  <a:cubicBezTo>
                    <a:pt x="35148" y="7944"/>
                    <a:pt x="27347" y="105"/>
                    <a:pt x="17670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5" name="CustomShape 39">
              <a:extLst>
                <a:ext uri="{FF2B5EF4-FFF2-40B4-BE49-F238E27FC236}">
                  <a16:creationId xmlns:a16="http://schemas.microsoft.com/office/drawing/2014/main" id="{C4640963-3762-8FDE-BC6E-31C10DB3D940}"/>
                </a:ext>
              </a:extLst>
            </p:cNvPr>
            <p:cNvSpPr/>
            <p:nvPr/>
          </p:nvSpPr>
          <p:spPr>
            <a:xfrm>
              <a:off x="11316600" y="630360"/>
              <a:ext cx="102600" cy="58680"/>
            </a:xfrm>
            <a:custGeom>
              <a:avLst/>
              <a:gdLst/>
              <a:ahLst/>
              <a:cxnLst/>
              <a:rect l="l" t="t" r="r" b="b"/>
              <a:pathLst>
                <a:path w="229481" h="131503">
                  <a:moveTo>
                    <a:pt x="100177" y="0"/>
                  </a:moveTo>
                  <a:lnTo>
                    <a:pt x="84556" y="0"/>
                  </a:lnTo>
                  <a:cubicBezTo>
                    <a:pt x="81794" y="67"/>
                    <a:pt x="79079" y="686"/>
                    <a:pt x="76555" y="1810"/>
                  </a:cubicBezTo>
                  <a:lnTo>
                    <a:pt x="9880" y="37529"/>
                  </a:lnTo>
                  <a:cubicBezTo>
                    <a:pt x="5499" y="39681"/>
                    <a:pt x="2241" y="43596"/>
                    <a:pt x="927" y="48292"/>
                  </a:cubicBezTo>
                  <a:cubicBezTo>
                    <a:pt x="-626" y="52664"/>
                    <a:pt x="-216" y="57493"/>
                    <a:pt x="2070" y="61532"/>
                  </a:cubicBezTo>
                  <a:cubicBezTo>
                    <a:pt x="6851" y="69847"/>
                    <a:pt x="17443" y="72743"/>
                    <a:pt x="25787" y="68009"/>
                  </a:cubicBezTo>
                  <a:lnTo>
                    <a:pt x="89033" y="34100"/>
                  </a:lnTo>
                  <a:lnTo>
                    <a:pt x="100177" y="34100"/>
                  </a:lnTo>
                  <a:cubicBezTo>
                    <a:pt x="158946" y="34100"/>
                    <a:pt x="194094" y="63341"/>
                    <a:pt x="194094" y="112490"/>
                  </a:cubicBezTo>
                  <a:cubicBezTo>
                    <a:pt x="193379" y="122244"/>
                    <a:pt x="200704" y="130740"/>
                    <a:pt x="210467" y="131455"/>
                  </a:cubicBezTo>
                  <a:cubicBezTo>
                    <a:pt x="220221" y="132179"/>
                    <a:pt x="228717" y="124844"/>
                    <a:pt x="229431" y="115091"/>
                  </a:cubicBezTo>
                  <a:cubicBezTo>
                    <a:pt x="229498" y="114224"/>
                    <a:pt x="229498" y="113357"/>
                    <a:pt x="229431" y="112490"/>
                  </a:cubicBezTo>
                  <a:cubicBezTo>
                    <a:pt x="229431" y="43148"/>
                    <a:pt x="179901" y="0"/>
                    <a:pt x="100177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6" name="CustomShape 40">
              <a:extLst>
                <a:ext uri="{FF2B5EF4-FFF2-40B4-BE49-F238E27FC236}">
                  <a16:creationId xmlns:a16="http://schemas.microsoft.com/office/drawing/2014/main" id="{B4929BC7-AA2D-AF06-6237-D293820FFD0B}"/>
                </a:ext>
              </a:extLst>
            </p:cNvPr>
            <p:cNvSpPr/>
            <p:nvPr/>
          </p:nvSpPr>
          <p:spPr>
            <a:xfrm>
              <a:off x="10965240" y="630360"/>
              <a:ext cx="43560" cy="14760"/>
            </a:xfrm>
            <a:custGeom>
              <a:avLst/>
              <a:gdLst/>
              <a:ahLst/>
              <a:cxnLst/>
              <a:rect l="l" t="t" r="r" b="b"/>
              <a:pathLst>
                <a:path w="98583" h="34106">
                  <a:moveTo>
                    <a:pt x="81534" y="0"/>
                  </a:moveTo>
                  <a:lnTo>
                    <a:pt x="17621" y="0"/>
                  </a:lnTo>
                  <a:cubicBezTo>
                    <a:pt x="7915" y="48"/>
                    <a:pt x="48" y="7915"/>
                    <a:pt x="0" y="17621"/>
                  </a:cubicBezTo>
                  <a:cubicBezTo>
                    <a:pt x="362" y="27013"/>
                    <a:pt x="8220" y="34366"/>
                    <a:pt x="17621" y="34100"/>
                  </a:cubicBezTo>
                  <a:lnTo>
                    <a:pt x="81534" y="34100"/>
                  </a:lnTo>
                  <a:cubicBezTo>
                    <a:pt x="90954" y="34100"/>
                    <a:pt x="98584" y="26470"/>
                    <a:pt x="98584" y="17050"/>
                  </a:cubicBezTo>
                  <a:cubicBezTo>
                    <a:pt x="98584" y="7630"/>
                    <a:pt x="90954" y="0"/>
                    <a:pt x="81534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7" name="CustomShape 41">
              <a:extLst>
                <a:ext uri="{FF2B5EF4-FFF2-40B4-BE49-F238E27FC236}">
                  <a16:creationId xmlns:a16="http://schemas.microsoft.com/office/drawing/2014/main" id="{BCC5617B-E069-E2B3-F07A-CACB2C0946D8}"/>
                </a:ext>
              </a:extLst>
            </p:cNvPr>
            <p:cNvSpPr/>
            <p:nvPr/>
          </p:nvSpPr>
          <p:spPr>
            <a:xfrm>
              <a:off x="10913760" y="630360"/>
              <a:ext cx="94320" cy="151920"/>
            </a:xfrm>
            <a:custGeom>
              <a:avLst/>
              <a:gdLst/>
              <a:ahLst/>
              <a:cxnLst/>
              <a:rect l="l" t="t" r="r" b="b"/>
              <a:pathLst>
                <a:path w="211112" h="339138">
                  <a:moveTo>
                    <a:pt x="192691" y="305181"/>
                  </a:moveTo>
                  <a:lnTo>
                    <a:pt x="154591" y="305181"/>
                  </a:lnTo>
                  <a:cubicBezTo>
                    <a:pt x="119253" y="305181"/>
                    <a:pt x="103537" y="299561"/>
                    <a:pt x="103537" y="265271"/>
                  </a:cubicBezTo>
                  <a:lnTo>
                    <a:pt x="103537" y="17621"/>
                  </a:lnTo>
                  <a:cubicBezTo>
                    <a:pt x="103432" y="7896"/>
                    <a:pt x="95545" y="48"/>
                    <a:pt x="85820" y="0"/>
                  </a:cubicBezTo>
                  <a:lnTo>
                    <a:pt x="17050" y="0"/>
                  </a:lnTo>
                  <a:cubicBezTo>
                    <a:pt x="7629" y="0"/>
                    <a:pt x="0" y="7630"/>
                    <a:pt x="0" y="17050"/>
                  </a:cubicBezTo>
                  <a:cubicBezTo>
                    <a:pt x="0" y="26470"/>
                    <a:pt x="7629" y="34100"/>
                    <a:pt x="17050" y="34100"/>
                  </a:cubicBezTo>
                  <a:lnTo>
                    <a:pt x="68199" y="34100"/>
                  </a:lnTo>
                  <a:lnTo>
                    <a:pt x="68199" y="264986"/>
                  </a:lnTo>
                  <a:cubicBezTo>
                    <a:pt x="68199" y="326422"/>
                    <a:pt x="102775" y="339090"/>
                    <a:pt x="154591" y="339090"/>
                  </a:cubicBezTo>
                  <a:lnTo>
                    <a:pt x="192691" y="339090"/>
                  </a:lnTo>
                  <a:cubicBezTo>
                    <a:pt x="202130" y="339795"/>
                    <a:pt x="210360" y="332708"/>
                    <a:pt x="211064" y="323269"/>
                  </a:cubicBezTo>
                  <a:cubicBezTo>
                    <a:pt x="211769" y="313830"/>
                    <a:pt x="204692" y="305600"/>
                    <a:pt x="195243" y="304895"/>
                  </a:cubicBezTo>
                  <a:cubicBezTo>
                    <a:pt x="194396" y="304829"/>
                    <a:pt x="193538" y="304829"/>
                    <a:pt x="192691" y="304895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8" name="CustomShape 42">
              <a:extLst>
                <a:ext uri="{FF2B5EF4-FFF2-40B4-BE49-F238E27FC236}">
                  <a16:creationId xmlns:a16="http://schemas.microsoft.com/office/drawing/2014/main" id="{DA14344E-FE88-B0BD-68DE-8DE57F7BF122}"/>
                </a:ext>
              </a:extLst>
            </p:cNvPr>
            <p:cNvSpPr/>
            <p:nvPr/>
          </p:nvSpPr>
          <p:spPr>
            <a:xfrm>
              <a:off x="10269000" y="628200"/>
              <a:ext cx="136440" cy="154800"/>
            </a:xfrm>
            <a:custGeom>
              <a:avLst/>
              <a:gdLst/>
              <a:ahLst/>
              <a:cxnLst/>
              <a:rect l="l" t="t" r="r" b="b"/>
              <a:pathLst>
                <a:path w="304574" h="345379">
                  <a:moveTo>
                    <a:pt x="169259" y="0"/>
                  </a:moveTo>
                  <a:cubicBezTo>
                    <a:pt x="69628" y="0"/>
                    <a:pt x="0" y="72961"/>
                    <a:pt x="0" y="177355"/>
                  </a:cubicBezTo>
                  <a:cubicBezTo>
                    <a:pt x="0" y="276320"/>
                    <a:pt x="67818" y="345376"/>
                    <a:pt x="164973" y="345376"/>
                  </a:cubicBezTo>
                  <a:cubicBezTo>
                    <a:pt x="196420" y="345595"/>
                    <a:pt x="227082" y="335566"/>
                    <a:pt x="252317" y="316801"/>
                  </a:cubicBezTo>
                  <a:cubicBezTo>
                    <a:pt x="255851" y="314363"/>
                    <a:pt x="258147" y="310496"/>
                    <a:pt x="258604" y="306229"/>
                  </a:cubicBezTo>
                  <a:cubicBezTo>
                    <a:pt x="259318" y="300457"/>
                    <a:pt x="257432" y="294665"/>
                    <a:pt x="253460" y="290417"/>
                  </a:cubicBezTo>
                  <a:cubicBezTo>
                    <a:pt x="246412" y="284674"/>
                    <a:pt x="236437" y="284207"/>
                    <a:pt x="228886" y="289274"/>
                  </a:cubicBezTo>
                  <a:cubicBezTo>
                    <a:pt x="210723" y="303619"/>
                    <a:pt x="188106" y="311134"/>
                    <a:pt x="164973" y="310515"/>
                  </a:cubicBezTo>
                  <a:cubicBezTo>
                    <a:pt x="88773" y="310515"/>
                    <a:pt x="35814" y="255556"/>
                    <a:pt x="35814" y="177165"/>
                  </a:cubicBezTo>
                  <a:cubicBezTo>
                    <a:pt x="35814" y="91440"/>
                    <a:pt x="89440" y="34290"/>
                    <a:pt x="169164" y="34290"/>
                  </a:cubicBezTo>
                  <a:cubicBezTo>
                    <a:pt x="204597" y="34290"/>
                    <a:pt x="249745" y="51530"/>
                    <a:pt x="270891" y="90488"/>
                  </a:cubicBezTo>
                  <a:cubicBezTo>
                    <a:pt x="276263" y="98803"/>
                    <a:pt x="287112" y="101622"/>
                    <a:pt x="295846" y="96964"/>
                  </a:cubicBezTo>
                  <a:cubicBezTo>
                    <a:pt x="303962" y="91954"/>
                    <a:pt x="306895" y="81572"/>
                    <a:pt x="302609" y="73057"/>
                  </a:cubicBezTo>
                  <a:cubicBezTo>
                    <a:pt x="272986" y="19240"/>
                    <a:pt x="212312" y="0"/>
                    <a:pt x="169259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9" name="CustomShape 43">
              <a:extLst>
                <a:ext uri="{FF2B5EF4-FFF2-40B4-BE49-F238E27FC236}">
                  <a16:creationId xmlns:a16="http://schemas.microsoft.com/office/drawing/2014/main" id="{F7E87312-E420-52F2-4C20-2CD2D952FC05}"/>
                </a:ext>
              </a:extLst>
            </p:cNvPr>
            <p:cNvSpPr/>
            <p:nvPr/>
          </p:nvSpPr>
          <p:spPr>
            <a:xfrm>
              <a:off x="10390320" y="572760"/>
              <a:ext cx="15480" cy="68760"/>
            </a:xfrm>
            <a:custGeom>
              <a:avLst/>
              <a:gdLst/>
              <a:ahLst/>
              <a:cxnLst/>
              <a:rect l="l" t="t" r="r" b="b"/>
              <a:pathLst>
                <a:path w="35814" h="153924">
                  <a:moveTo>
                    <a:pt x="17907" y="153924"/>
                  </a:moveTo>
                  <a:cubicBezTo>
                    <a:pt x="27756" y="153924"/>
                    <a:pt x="35757" y="145961"/>
                    <a:pt x="35814" y="136112"/>
                  </a:cubicBezTo>
                  <a:lnTo>
                    <a:pt x="35814" y="17907"/>
                  </a:lnTo>
                  <a:cubicBezTo>
                    <a:pt x="35814" y="8020"/>
                    <a:pt x="27794" y="0"/>
                    <a:pt x="17907" y="0"/>
                  </a:cubicBezTo>
                  <a:cubicBezTo>
                    <a:pt x="8020" y="0"/>
                    <a:pt x="0" y="8020"/>
                    <a:pt x="0" y="17907"/>
                  </a:cubicBezTo>
                  <a:lnTo>
                    <a:pt x="0" y="136112"/>
                  </a:lnTo>
                  <a:cubicBezTo>
                    <a:pt x="48" y="145961"/>
                    <a:pt x="8058" y="153924"/>
                    <a:pt x="17907" y="153924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" name="CustomShape 44">
              <a:extLst>
                <a:ext uri="{FF2B5EF4-FFF2-40B4-BE49-F238E27FC236}">
                  <a16:creationId xmlns:a16="http://schemas.microsoft.com/office/drawing/2014/main" id="{62E80F1F-C003-63D3-5885-AD962275ED33}"/>
                </a:ext>
              </a:extLst>
            </p:cNvPr>
            <p:cNvSpPr/>
            <p:nvPr/>
          </p:nvSpPr>
          <p:spPr>
            <a:xfrm>
              <a:off x="10390320" y="677520"/>
              <a:ext cx="15480" cy="104400"/>
            </a:xfrm>
            <a:custGeom>
              <a:avLst/>
              <a:gdLst/>
              <a:ahLst/>
              <a:cxnLst/>
              <a:rect l="l" t="t" r="r" b="b"/>
              <a:pathLst>
                <a:path w="35814" h="233171">
                  <a:moveTo>
                    <a:pt x="17907" y="0"/>
                  </a:moveTo>
                  <a:cubicBezTo>
                    <a:pt x="8058" y="0"/>
                    <a:pt x="57" y="7963"/>
                    <a:pt x="0" y="17812"/>
                  </a:cubicBezTo>
                  <a:lnTo>
                    <a:pt x="0" y="215265"/>
                  </a:lnTo>
                  <a:cubicBezTo>
                    <a:pt x="0" y="225152"/>
                    <a:pt x="8020" y="233172"/>
                    <a:pt x="17907" y="233172"/>
                  </a:cubicBezTo>
                  <a:cubicBezTo>
                    <a:pt x="27794" y="233172"/>
                    <a:pt x="35814" y="225152"/>
                    <a:pt x="35814" y="215265"/>
                  </a:cubicBezTo>
                  <a:lnTo>
                    <a:pt x="35814" y="17812"/>
                  </a:lnTo>
                  <a:cubicBezTo>
                    <a:pt x="35757" y="7963"/>
                    <a:pt x="27756" y="0"/>
                    <a:pt x="17907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1" name="CustomShape 45">
              <a:extLst>
                <a:ext uri="{FF2B5EF4-FFF2-40B4-BE49-F238E27FC236}">
                  <a16:creationId xmlns:a16="http://schemas.microsoft.com/office/drawing/2014/main" id="{105F7DB2-D28A-B1B9-10FB-33D38DEADA75}"/>
                </a:ext>
              </a:extLst>
            </p:cNvPr>
            <p:cNvSpPr/>
            <p:nvPr/>
          </p:nvSpPr>
          <p:spPr>
            <a:xfrm>
              <a:off x="10446480" y="630000"/>
              <a:ext cx="15480" cy="85680"/>
            </a:xfrm>
            <a:custGeom>
              <a:avLst/>
              <a:gdLst/>
              <a:ahLst/>
              <a:cxnLst/>
              <a:rect l="l" t="t" r="r" b="b"/>
              <a:pathLst>
                <a:path w="35816" h="192119">
                  <a:moveTo>
                    <a:pt x="17909" y="192119"/>
                  </a:moveTo>
                  <a:cubicBezTo>
                    <a:pt x="27796" y="192119"/>
                    <a:pt x="35816" y="184099"/>
                    <a:pt x="35816" y="174212"/>
                  </a:cubicBezTo>
                  <a:lnTo>
                    <a:pt x="35816" y="17907"/>
                  </a:lnTo>
                  <a:cubicBezTo>
                    <a:pt x="35816" y="8020"/>
                    <a:pt x="27796" y="0"/>
                    <a:pt x="17909" y="0"/>
                  </a:cubicBezTo>
                  <a:cubicBezTo>
                    <a:pt x="8022" y="0"/>
                    <a:pt x="2" y="8020"/>
                    <a:pt x="2" y="17907"/>
                  </a:cubicBezTo>
                  <a:lnTo>
                    <a:pt x="2" y="173926"/>
                  </a:lnTo>
                  <a:cubicBezTo>
                    <a:pt x="-160" y="183813"/>
                    <a:pt x="7737" y="191957"/>
                    <a:pt x="17624" y="192119"/>
                  </a:cubicBezTo>
                  <a:cubicBezTo>
                    <a:pt x="17719" y="192119"/>
                    <a:pt x="17814" y="192119"/>
                    <a:pt x="17909" y="192119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2" name="CustomShape 46">
              <a:extLst>
                <a:ext uri="{FF2B5EF4-FFF2-40B4-BE49-F238E27FC236}">
                  <a16:creationId xmlns:a16="http://schemas.microsoft.com/office/drawing/2014/main" id="{800A3D40-0D84-46CD-1D35-A9981C8649FC}"/>
                </a:ext>
              </a:extLst>
            </p:cNvPr>
            <p:cNvSpPr/>
            <p:nvPr/>
          </p:nvSpPr>
          <p:spPr>
            <a:xfrm>
              <a:off x="10446480" y="630000"/>
              <a:ext cx="122040" cy="153000"/>
            </a:xfrm>
            <a:custGeom>
              <a:avLst/>
              <a:gdLst/>
              <a:ahLst/>
              <a:cxnLst/>
              <a:rect l="l" t="t" r="r" b="b"/>
              <a:pathLst>
                <a:path w="272510" h="340899">
                  <a:moveTo>
                    <a:pt x="254603" y="0"/>
                  </a:moveTo>
                  <a:cubicBezTo>
                    <a:pt x="244754" y="0"/>
                    <a:pt x="236753" y="7963"/>
                    <a:pt x="236696" y="17812"/>
                  </a:cubicBezTo>
                  <a:lnTo>
                    <a:pt x="236696" y="224504"/>
                  </a:lnTo>
                  <a:cubicBezTo>
                    <a:pt x="216503" y="284893"/>
                    <a:pt x="173355" y="306419"/>
                    <a:pt x="139636" y="306419"/>
                  </a:cubicBezTo>
                  <a:lnTo>
                    <a:pt x="129159" y="306419"/>
                  </a:lnTo>
                  <a:cubicBezTo>
                    <a:pt x="71533" y="306419"/>
                    <a:pt x="35814" y="273939"/>
                    <a:pt x="35814" y="221742"/>
                  </a:cubicBezTo>
                  <a:cubicBezTo>
                    <a:pt x="35814" y="211855"/>
                    <a:pt x="27794" y="203835"/>
                    <a:pt x="17907" y="203835"/>
                  </a:cubicBezTo>
                  <a:cubicBezTo>
                    <a:pt x="8020" y="203835"/>
                    <a:pt x="0" y="211855"/>
                    <a:pt x="0" y="221742"/>
                  </a:cubicBezTo>
                  <a:cubicBezTo>
                    <a:pt x="0" y="295275"/>
                    <a:pt x="49530" y="340900"/>
                    <a:pt x="129159" y="340900"/>
                  </a:cubicBezTo>
                  <a:lnTo>
                    <a:pt x="139636" y="340900"/>
                  </a:lnTo>
                  <a:cubicBezTo>
                    <a:pt x="174946" y="340176"/>
                    <a:pt x="208483" y="325279"/>
                    <a:pt x="232696" y="299561"/>
                  </a:cubicBezTo>
                  <a:lnTo>
                    <a:pt x="238125" y="290036"/>
                  </a:lnTo>
                  <a:lnTo>
                    <a:pt x="236696" y="302324"/>
                  </a:lnTo>
                  <a:lnTo>
                    <a:pt x="236696" y="320231"/>
                  </a:lnTo>
                  <a:cubicBezTo>
                    <a:pt x="236696" y="330118"/>
                    <a:pt x="244716" y="338138"/>
                    <a:pt x="254603" y="338138"/>
                  </a:cubicBezTo>
                  <a:cubicBezTo>
                    <a:pt x="264490" y="338138"/>
                    <a:pt x="272510" y="330118"/>
                    <a:pt x="272510" y="320231"/>
                  </a:cubicBezTo>
                  <a:lnTo>
                    <a:pt x="272510" y="17812"/>
                  </a:lnTo>
                  <a:cubicBezTo>
                    <a:pt x="272453" y="7963"/>
                    <a:pt x="264452" y="0"/>
                    <a:pt x="254603" y="0"/>
                  </a:cubicBezTo>
                  <a:close/>
                </a:path>
              </a:pathLst>
            </a:custGeom>
            <a:solidFill>
              <a:srgbClr val="0000F0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</p:spTree>
    <p:extLst>
      <p:ext uri="{BB962C8B-B14F-4D97-AF65-F5344CB8AC3E}">
        <p14:creationId xmlns:p14="http://schemas.microsoft.com/office/powerpoint/2010/main" val="3346682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bg>
      <p:bgPr>
        <a:solidFill>
          <a:srgbClr val="0000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9495473" cy="1617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2276475"/>
            <a:ext cx="9495473" cy="3960813"/>
          </a:xfrm>
        </p:spPr>
        <p:txBody>
          <a:bodyPr wrap="square" bIns="0"/>
          <a:lstStyle>
            <a:lvl1pPr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</a:t>
            </a:r>
            <a:r>
              <a:rPr lang="en-US"/>
              <a:t>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1035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🟦 f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4">
            <a:extLst>
              <a:ext uri="{FF2B5EF4-FFF2-40B4-BE49-F238E27FC236}">
                <a16:creationId xmlns:a16="http://schemas.microsoft.com/office/drawing/2014/main" id="{F258E906-9FFA-E9F6-A4F6-E6AB21A68E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3" y="3429000"/>
            <a:ext cx="2592000" cy="3429000"/>
          </a:xfrm>
          <a:prstGeom prst="rect">
            <a:avLst/>
          </a:prstGeom>
        </p:spPr>
        <p:txBody>
          <a:bodyPr lIns="0" tIns="0" rIns="0" bIns="72000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None/>
              <a:defRPr sz="1800">
                <a:solidFill>
                  <a:schemeClr val="bg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 dirty="0"/>
              <a:t>click to edit text</a:t>
            </a:r>
          </a:p>
        </p:txBody>
      </p:sp>
      <p:sp>
        <p:nvSpPr>
          <p:cNvPr id="3" name="Title Placeholder 14">
            <a:extLst>
              <a:ext uri="{FF2B5EF4-FFF2-40B4-BE49-F238E27FC236}">
                <a16:creationId xmlns:a16="http://schemas.microsoft.com/office/drawing/2014/main" id="{B9E16436-4472-ABBD-01AD-308A994BE7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208" y="554994"/>
            <a:ext cx="8426918" cy="6924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headline</a:t>
            </a:r>
            <a:endParaRPr lang="et-EE" dirty="0"/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7441307C-4F05-AD7D-AB2A-6394681921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58758" y="3429000"/>
            <a:ext cx="2592000" cy="3429000"/>
          </a:xfrm>
          <a:prstGeom prst="rect">
            <a:avLst/>
          </a:prstGeom>
        </p:spPr>
        <p:txBody>
          <a:bodyPr lIns="0" tIns="0" rIns="0" bIns="72000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None/>
              <a:defRPr sz="1800">
                <a:solidFill>
                  <a:schemeClr val="bg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 dirty="0"/>
              <a:t>click to edit text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3CBD90CE-70CD-6FB3-EFB9-61D5B7AB2D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86828" y="3429000"/>
            <a:ext cx="2592000" cy="3429000"/>
          </a:xfrm>
          <a:prstGeom prst="rect">
            <a:avLst/>
          </a:prstGeom>
        </p:spPr>
        <p:txBody>
          <a:bodyPr lIns="0" tIns="0" rIns="0" bIns="72000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None/>
              <a:defRPr sz="1800">
                <a:solidFill>
                  <a:schemeClr val="bg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 dirty="0"/>
              <a:t>click to edit text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07EDCE19-6E63-48D5-9B82-65DDFBBC6F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22793" y="3429000"/>
            <a:ext cx="2592000" cy="3429000"/>
          </a:xfrm>
          <a:prstGeom prst="rect">
            <a:avLst/>
          </a:prstGeom>
        </p:spPr>
        <p:txBody>
          <a:bodyPr lIns="0" tIns="0" rIns="0" bIns="72000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None/>
              <a:defRPr sz="1800">
                <a:solidFill>
                  <a:schemeClr val="bg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90626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🟦 background photo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2EA25D9-65BC-A710-9936-E74E38F5CF6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5">
            <a:fgClr>
              <a:schemeClr val="bg1"/>
            </a:fgClr>
            <a:bgClr>
              <a:schemeClr val="tx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t-EE" dirty="0"/>
          </a:p>
        </p:txBody>
      </p:sp>
      <p:sp>
        <p:nvSpPr>
          <p:cNvPr id="3" name="Text Placeholder 14">
            <a:extLst>
              <a:ext uri="{FF2B5EF4-FFF2-40B4-BE49-F238E27FC236}">
                <a16:creationId xmlns:a16="http://schemas.microsoft.com/office/drawing/2014/main" id="{CAD61C2B-0ABB-221F-F065-019C554797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012" y="3429000"/>
            <a:ext cx="8415113" cy="3412068"/>
          </a:xfrm>
          <a:prstGeom prst="rect">
            <a:avLst/>
          </a:prstGeom>
        </p:spPr>
        <p:txBody>
          <a:bodyPr wrap="square" lIns="0" tIns="0" rIns="0" bIns="72000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Tx/>
              <a:buNone/>
              <a:defRPr sz="1800">
                <a:solidFill>
                  <a:schemeClr val="bg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 dirty="0"/>
              <a:t>click to edit text</a:t>
            </a:r>
          </a:p>
        </p:txBody>
      </p:sp>
      <p:sp>
        <p:nvSpPr>
          <p:cNvPr id="6" name="Title Placeholder 14">
            <a:extLst>
              <a:ext uri="{FF2B5EF4-FFF2-40B4-BE49-F238E27FC236}">
                <a16:creationId xmlns:a16="http://schemas.microsoft.com/office/drawing/2014/main" id="{4E55B4C9-ACBC-3750-C593-B32182CAC6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208" y="554994"/>
            <a:ext cx="8426918" cy="6924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headline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180208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🟦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4">
            <a:extLst>
              <a:ext uri="{FF2B5EF4-FFF2-40B4-BE49-F238E27FC236}">
                <a16:creationId xmlns:a16="http://schemas.microsoft.com/office/drawing/2014/main" id="{F258E906-9FFA-E9F6-A4F6-E6AB21A68E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3" y="3429000"/>
            <a:ext cx="5277368" cy="3429000"/>
          </a:xfrm>
          <a:prstGeom prst="rect">
            <a:avLst/>
          </a:prstGeom>
        </p:spPr>
        <p:txBody>
          <a:bodyPr lIns="0" tIns="0" rIns="0" bIns="720000" anchor="t" anchorCtr="0"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Char char="+"/>
              <a:defRPr sz="1800">
                <a:solidFill>
                  <a:schemeClr val="bg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 dirty="0"/>
              <a:t>click to edit text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AE6A0DA1-5FE5-3F27-9876-273D739809A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89437" y="3429000"/>
            <a:ext cx="5277368" cy="3429000"/>
          </a:xfrm>
          <a:prstGeom prst="rect">
            <a:avLst/>
          </a:prstGeom>
        </p:spPr>
        <p:txBody>
          <a:bodyPr lIns="0" tIns="0" rIns="0" bIns="720000" anchor="t" anchorCtr="0"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Char char="+"/>
              <a:defRPr sz="1800">
                <a:solidFill>
                  <a:schemeClr val="bg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 dirty="0"/>
              <a:t>click to edit text</a:t>
            </a:r>
          </a:p>
        </p:txBody>
      </p:sp>
      <p:sp>
        <p:nvSpPr>
          <p:cNvPr id="3" name="Title Placeholder 14">
            <a:extLst>
              <a:ext uri="{FF2B5EF4-FFF2-40B4-BE49-F238E27FC236}">
                <a16:creationId xmlns:a16="http://schemas.microsoft.com/office/drawing/2014/main" id="{B9E16436-4472-ABBD-01AD-308A994BE7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208" y="554994"/>
            <a:ext cx="8426918" cy="6924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headline</a:t>
            </a:r>
            <a:endParaRPr lang="et-E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6F8BD5-890A-2059-8EFA-CEBF624781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1975" y="1340768"/>
            <a:ext cx="8426450" cy="381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chemeClr val="bg1"/>
                </a:solidFill>
                <a:latin typeface="Aino" panose="02000603040504020204" pitchFamily="2" charset="77"/>
              </a:defRPr>
            </a:lvl1pPr>
            <a:lvl2pPr marL="457200" indent="0">
              <a:buNone/>
              <a:defRPr sz="2200">
                <a:solidFill>
                  <a:schemeClr val="bg1"/>
                </a:solidFill>
              </a:defRPr>
            </a:lvl2pPr>
            <a:lvl3pPr marL="914400" indent="0">
              <a:buNone/>
              <a:defRPr sz="2200">
                <a:solidFill>
                  <a:schemeClr val="bg1"/>
                </a:solidFill>
              </a:defRPr>
            </a:lvl3pPr>
            <a:lvl4pPr marL="1371600" indent="0">
              <a:buNone/>
              <a:defRPr sz="2200">
                <a:solidFill>
                  <a:schemeClr val="bg1"/>
                </a:solidFill>
              </a:defRPr>
            </a:lvl4pPr>
            <a:lvl5pPr marL="1828800" indent="0">
              <a:buNone/>
              <a:defRPr sz="2200"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</a:t>
            </a:r>
            <a:r>
              <a:rPr lang="en-GB" dirty="0"/>
              <a:t>subheading</a:t>
            </a:r>
          </a:p>
        </p:txBody>
      </p:sp>
    </p:spTree>
    <p:extLst>
      <p:ext uri="{BB962C8B-B14F-4D97-AF65-F5344CB8AC3E}">
        <p14:creationId xmlns:p14="http://schemas.microsoft.com/office/powerpoint/2010/main" val="2929820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ags" Target="../tags/tag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26" Type="http://schemas.openxmlformats.org/officeDocument/2006/relationships/slideLayout" Target="../slideLayouts/slideLayout43.xml"/><Relationship Id="rId39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38.xml"/><Relationship Id="rId34" Type="http://schemas.openxmlformats.org/officeDocument/2006/relationships/slideLayout" Target="../slideLayouts/slideLayout51.xml"/><Relationship Id="rId42" Type="http://schemas.openxmlformats.org/officeDocument/2006/relationships/slideLayout" Target="../slideLayouts/slideLayout59.xml"/><Relationship Id="rId47" Type="http://schemas.openxmlformats.org/officeDocument/2006/relationships/slideLayout" Target="../slideLayouts/slideLayout64.xml"/><Relationship Id="rId50" Type="http://schemas.openxmlformats.org/officeDocument/2006/relationships/tags" Target="../tags/tag45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9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28.xml"/><Relationship Id="rId24" Type="http://schemas.openxmlformats.org/officeDocument/2006/relationships/slideLayout" Target="../slideLayouts/slideLayout41.xml"/><Relationship Id="rId32" Type="http://schemas.openxmlformats.org/officeDocument/2006/relationships/slideLayout" Target="../slideLayouts/slideLayout49.xml"/><Relationship Id="rId37" Type="http://schemas.openxmlformats.org/officeDocument/2006/relationships/slideLayout" Target="../slideLayouts/slideLayout54.xml"/><Relationship Id="rId40" Type="http://schemas.openxmlformats.org/officeDocument/2006/relationships/slideLayout" Target="../slideLayouts/slideLayout57.xml"/><Relationship Id="rId45" Type="http://schemas.openxmlformats.org/officeDocument/2006/relationships/slideLayout" Target="../slideLayouts/slideLayout62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slideLayout" Target="../slideLayouts/slideLayout40.xml"/><Relationship Id="rId28" Type="http://schemas.openxmlformats.org/officeDocument/2006/relationships/slideLayout" Target="../slideLayouts/slideLayout45.xml"/><Relationship Id="rId36" Type="http://schemas.openxmlformats.org/officeDocument/2006/relationships/slideLayout" Target="../slideLayouts/slideLayout53.xml"/><Relationship Id="rId49" Type="http://schemas.openxmlformats.org/officeDocument/2006/relationships/tags" Target="../tags/tag44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31" Type="http://schemas.openxmlformats.org/officeDocument/2006/relationships/slideLayout" Target="../slideLayouts/slideLayout48.xml"/><Relationship Id="rId44" Type="http://schemas.openxmlformats.org/officeDocument/2006/relationships/slideLayout" Target="../slideLayouts/slideLayout61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44.xml"/><Relationship Id="rId30" Type="http://schemas.openxmlformats.org/officeDocument/2006/relationships/slideLayout" Target="../slideLayouts/slideLayout47.xml"/><Relationship Id="rId35" Type="http://schemas.openxmlformats.org/officeDocument/2006/relationships/slideLayout" Target="../slideLayouts/slideLayout52.xml"/><Relationship Id="rId43" Type="http://schemas.openxmlformats.org/officeDocument/2006/relationships/slideLayout" Target="../slideLayouts/slideLayout60.xml"/><Relationship Id="rId48" Type="http://schemas.openxmlformats.org/officeDocument/2006/relationships/theme" Target="../theme/theme2.xml"/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slideLayout" Target="../slideLayouts/slideLayout42.xml"/><Relationship Id="rId33" Type="http://schemas.openxmlformats.org/officeDocument/2006/relationships/slideLayout" Target="../slideLayouts/slideLayout50.xml"/><Relationship Id="rId38" Type="http://schemas.openxmlformats.org/officeDocument/2006/relationships/slideLayout" Target="../slideLayouts/slideLayout55.xml"/><Relationship Id="rId4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37.xml"/><Relationship Id="rId41" Type="http://schemas.openxmlformats.org/officeDocument/2006/relationships/slideLayout" Target="../slideLayouts/slideLayout58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6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1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4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23888" y="658801"/>
            <a:ext cx="6119812" cy="96997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23888" y="3428999"/>
            <a:ext cx="5472112" cy="3429001"/>
          </a:xfrm>
          <a:prstGeom prst="rect">
            <a:avLst/>
          </a:prstGeom>
        </p:spPr>
        <p:txBody>
          <a:bodyPr vert="horz" lIns="0" tIns="0" rIns="0" bIns="558000" rtlCol="0" anchor="b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t-EE" dirty="0"/>
          </a:p>
          <a:p>
            <a:pPr lvl="5"/>
            <a:r>
              <a:rPr lang="et-EE" dirty="0" err="1"/>
              <a:t>Sixth</a:t>
            </a:r>
            <a:r>
              <a:rPr lang="et-EE" dirty="0"/>
              <a:t> </a:t>
            </a:r>
            <a:r>
              <a:rPr lang="et-EE" dirty="0" err="1"/>
              <a:t>level</a:t>
            </a:r>
            <a:endParaRPr lang="et-EE" dirty="0"/>
          </a:p>
          <a:p>
            <a:pPr lvl="6"/>
            <a:r>
              <a:rPr lang="et-EE" dirty="0" err="1"/>
              <a:t>Seventh</a:t>
            </a:r>
            <a:r>
              <a:rPr lang="et-EE" dirty="0"/>
              <a:t> </a:t>
            </a:r>
            <a:r>
              <a:rPr lang="et-EE" dirty="0" err="1"/>
              <a:t>level</a:t>
            </a:r>
            <a:endParaRPr lang="et-EE" dirty="0"/>
          </a:p>
          <a:p>
            <a:pPr lvl="7"/>
            <a:r>
              <a:rPr lang="et-EE" dirty="0" err="1"/>
              <a:t>Eighth</a:t>
            </a:r>
            <a:r>
              <a:rPr lang="et-EE" dirty="0"/>
              <a:t> </a:t>
            </a:r>
            <a:r>
              <a:rPr lang="et-EE" dirty="0" err="1"/>
              <a:t>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8563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59" r:id="rId2"/>
    <p:sldLayoutId id="2147483658" r:id="rId3"/>
    <p:sldLayoutId id="2147483670" r:id="rId4"/>
    <p:sldLayoutId id="2147483660" r:id="rId5"/>
    <p:sldLayoutId id="2147483669" r:id="rId6"/>
    <p:sldLayoutId id="2147483665" r:id="rId7"/>
    <p:sldLayoutId id="2147483671" r:id="rId8"/>
    <p:sldLayoutId id="2147483661" r:id="rId9"/>
    <p:sldLayoutId id="2147483668" r:id="rId10"/>
    <p:sldLayoutId id="2147483663" r:id="rId11"/>
    <p:sldLayoutId id="2147483666" r:id="rId12"/>
    <p:sldLayoutId id="2147483664" r:id="rId13"/>
    <p:sldLayoutId id="2147483667" r:id="rId14"/>
    <p:sldLayoutId id="2147483734" r:id="rId15"/>
    <p:sldLayoutId id="2147483909" r:id="rId16"/>
    <p:sldLayoutId id="2147483910" r:id="rId17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361950" indent="-180975" algn="l" defTabSz="914400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542925" indent="-180975" algn="l" defTabSz="914400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714375" indent="-171450" algn="l" defTabSz="914400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895350" indent="-180975" algn="l" defTabSz="914400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076325" indent="-180975" algn="l" defTabSz="914400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1257300" indent="-180975" algn="l" defTabSz="914400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7pPr>
      <a:lvl8pPr marL="1438275" indent="-180975" algn="l" defTabSz="914400" rtl="0" eaLnBrk="1" latinLnBrk="0" hangingPunct="1">
        <a:lnSpc>
          <a:spcPct val="100000"/>
        </a:lnSpc>
        <a:spcBef>
          <a:spcPts val="2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8pPr>
      <a:lvl9pPr marL="3657600" indent="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166">
          <p15:clr>
            <a:srgbClr val="F26B43"/>
          </p15:clr>
        </p15:guide>
        <p15:guide id="4" pos="7514">
          <p15:clr>
            <a:srgbClr val="F26B43"/>
          </p15:clr>
        </p15:guide>
        <p15:guide id="5" orient="horz" pos="3929">
          <p15:clr>
            <a:srgbClr val="F26B43"/>
          </p15:clr>
        </p15:guide>
        <p15:guide id="6" pos="393">
          <p15:clr>
            <a:srgbClr val="F26B43"/>
          </p15:clr>
        </p15:guide>
        <p15:guide id="7" pos="4248">
          <p15:clr>
            <a:srgbClr val="F26B43"/>
          </p15:clr>
        </p15:guide>
        <p15:guide id="8" pos="3432">
          <p15:clr>
            <a:srgbClr val="F26B43"/>
          </p15:clr>
        </p15:guide>
        <p15:guide id="9" pos="5155">
          <p15:clr>
            <a:srgbClr val="F26B43"/>
          </p15:clr>
        </p15:guide>
        <p15:guide id="10" pos="2525">
          <p15:clr>
            <a:srgbClr val="F26B43"/>
          </p15:clr>
        </p15:guide>
        <p15:guide id="11" orient="horz" pos="1026">
          <p15:clr>
            <a:srgbClr val="F26B43"/>
          </p15:clr>
        </p15:guide>
        <p15:guide id="12" orient="horz" pos="1434">
          <p15:clr>
            <a:srgbClr val="F26B43"/>
          </p15:clr>
        </p15:guide>
        <p15:guide id="13" orient="horz" pos="414">
          <p15:clr>
            <a:srgbClr val="F26B43"/>
          </p15:clr>
        </p15:guide>
        <p15:guide id="14" pos="734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49"/>
            </p:custDataLst>
          </p:nvPr>
        </p:nvSpPr>
        <p:spPr>
          <a:xfrm>
            <a:off x="623887" y="657225"/>
            <a:ext cx="7559675" cy="161925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50"/>
            </p:custDataLst>
          </p:nvPr>
        </p:nvSpPr>
        <p:spPr>
          <a:xfrm>
            <a:off x="623888" y="3428999"/>
            <a:ext cx="7559674" cy="280828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189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908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906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05" r:id="rId19"/>
    <p:sldLayoutId id="2147483706" r:id="rId20"/>
    <p:sldLayoutId id="2147483707" r:id="rId21"/>
    <p:sldLayoutId id="2147483708" r:id="rId22"/>
    <p:sldLayoutId id="2147483709" r:id="rId23"/>
    <p:sldLayoutId id="2147483710" r:id="rId24"/>
    <p:sldLayoutId id="2147483711" r:id="rId25"/>
    <p:sldLayoutId id="2147483712" r:id="rId26"/>
    <p:sldLayoutId id="2147483713" r:id="rId27"/>
    <p:sldLayoutId id="2147483714" r:id="rId28"/>
    <p:sldLayoutId id="2147483715" r:id="rId29"/>
    <p:sldLayoutId id="2147483716" r:id="rId30"/>
    <p:sldLayoutId id="2147483717" r:id="rId31"/>
    <p:sldLayoutId id="2147483718" r:id="rId32"/>
    <p:sldLayoutId id="2147483719" r:id="rId33"/>
    <p:sldLayoutId id="2147483720" r:id="rId34"/>
    <p:sldLayoutId id="2147483721" r:id="rId35"/>
    <p:sldLayoutId id="2147483722" r:id="rId36"/>
    <p:sldLayoutId id="2147483723" r:id="rId37"/>
    <p:sldLayoutId id="2147483724" r:id="rId38"/>
    <p:sldLayoutId id="2147483725" r:id="rId39"/>
    <p:sldLayoutId id="2147483726" r:id="rId40"/>
    <p:sldLayoutId id="2147483758" r:id="rId41"/>
    <p:sldLayoutId id="2147483728" r:id="rId42"/>
    <p:sldLayoutId id="2147483729" r:id="rId43"/>
    <p:sldLayoutId id="2147483730" r:id="rId44"/>
    <p:sldLayoutId id="2147483731" r:id="rId45"/>
    <p:sldLayoutId id="2147483732" r:id="rId46"/>
    <p:sldLayoutId id="2147483733" r:id="rId47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270000" rtl="0" eaLnBrk="1" latinLnBrk="0" hangingPunct="1">
        <a:lnSpc>
          <a:spcPct val="100000"/>
        </a:lnSpc>
        <a:spcBef>
          <a:spcPts val="400"/>
        </a:spcBef>
        <a:spcAft>
          <a:spcPct val="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400"/>
        </a:spcBef>
        <a:spcAft>
          <a:spcPts val="20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810000" indent="-270000" algn="l" defTabSz="270000" rtl="0" eaLnBrk="1" latinLnBrk="0" hangingPunct="1">
        <a:lnSpc>
          <a:spcPct val="100000"/>
        </a:lnSpc>
        <a:spcBef>
          <a:spcPts val="400"/>
        </a:spcBef>
        <a:spcAft>
          <a:spcPts val="20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0000" indent="-270000" algn="l" defTabSz="270000" rtl="0" eaLnBrk="1" latinLnBrk="0" hangingPunct="1">
        <a:lnSpc>
          <a:spcPct val="100000"/>
        </a:lnSpc>
        <a:spcBef>
          <a:spcPts val="400"/>
        </a:spcBef>
        <a:spcAft>
          <a:spcPct val="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080000" indent="-270000" algn="l" defTabSz="270000" rtl="0" eaLnBrk="1" latinLnBrk="0" hangingPunct="1">
        <a:lnSpc>
          <a:spcPct val="100000"/>
        </a:lnSpc>
        <a:spcBef>
          <a:spcPts val="400"/>
        </a:spcBef>
        <a:spcAft>
          <a:spcPct val="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0" indent="-270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Clr>
          <a:schemeClr val="tx2"/>
        </a:buClr>
        <a:buFont typeface="Aino" panose="02000603040504020204" pitchFamily="50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-270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Clr>
          <a:schemeClr val="tx2"/>
        </a:buClr>
        <a:buFont typeface="Aino" panose="02000603040504020204" pitchFamily="50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7pPr>
      <a:lvl8pPr marL="540000" indent="-270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Clr>
          <a:schemeClr val="tx2"/>
        </a:buClr>
        <a:buFont typeface="Aino" panose="02000603040504020204" pitchFamily="50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8pPr>
      <a:lvl9pPr marL="810000" indent="-270000" algn="l" defTabSz="914400" rtl="0" eaLnBrk="1" latinLnBrk="0" hangingPunct="1">
        <a:lnSpc>
          <a:spcPct val="100000"/>
        </a:lnSpc>
        <a:spcBef>
          <a:spcPts val="400"/>
        </a:spcBef>
        <a:spcAft>
          <a:spcPct val="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166">
          <p15:clr>
            <a:srgbClr val="F26B43"/>
          </p15:clr>
        </p15:guide>
        <p15:guide id="4" pos="7514">
          <p15:clr>
            <a:srgbClr val="F26B43"/>
          </p15:clr>
        </p15:guide>
        <p15:guide id="5" orient="horz" pos="3929">
          <p15:clr>
            <a:srgbClr val="F26B43"/>
          </p15:clr>
        </p15:guide>
        <p15:guide id="6" pos="393">
          <p15:clr>
            <a:srgbClr val="F26B43"/>
          </p15:clr>
        </p15:guide>
        <p15:guide id="7" pos="4248">
          <p15:clr>
            <a:srgbClr val="F26B43"/>
          </p15:clr>
        </p15:guide>
        <p15:guide id="8" pos="3432">
          <p15:clr>
            <a:srgbClr val="F26B43"/>
          </p15:clr>
        </p15:guide>
        <p15:guide id="9" pos="5155">
          <p15:clr>
            <a:srgbClr val="F26B43"/>
          </p15:clr>
        </p15:guide>
        <p15:guide id="10" pos="2525">
          <p15:clr>
            <a:srgbClr val="F26B43"/>
          </p15:clr>
        </p15:guide>
        <p15:guide id="11" orient="horz" pos="1026">
          <p15:clr>
            <a:srgbClr val="F26B43"/>
          </p15:clr>
        </p15:guide>
        <p15:guide id="12" orient="horz" pos="1434">
          <p15:clr>
            <a:srgbClr val="F26B43"/>
          </p15:clr>
        </p15:guide>
        <p15:guide id="13" orient="horz" pos="414">
          <p15:clr>
            <a:srgbClr val="F26B43"/>
          </p15:clr>
        </p15:guide>
        <p15:guide id="14" pos="7287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3887" y="657225"/>
            <a:ext cx="7559675" cy="161925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28999"/>
            <a:ext cx="7559674" cy="280828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</a:t>
            </a:r>
            <a:r>
              <a:rPr lang="en-US"/>
              <a:t>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8563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86" r:id="rId2"/>
    <p:sldLayoutId id="2147483904" r:id="rId3"/>
    <p:sldLayoutId id="2147483727" r:id="rId4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270000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400"/>
        </a:spcBef>
        <a:spcAft>
          <a:spcPts val="20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810000" indent="-270000" algn="l" defTabSz="270000" rtl="0" eaLnBrk="1" latinLnBrk="0" hangingPunct="1">
        <a:lnSpc>
          <a:spcPct val="100000"/>
        </a:lnSpc>
        <a:spcBef>
          <a:spcPts val="400"/>
        </a:spcBef>
        <a:spcAft>
          <a:spcPts val="20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0000" indent="-270000" algn="l" defTabSz="270000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080000" indent="-270000" algn="l" defTabSz="270000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0" indent="-270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Clr>
          <a:schemeClr val="tx2"/>
        </a:buClr>
        <a:buFont typeface="Aino" panose="02000603040504020204" pitchFamily="50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-270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Clr>
          <a:schemeClr val="tx2"/>
        </a:buClr>
        <a:buFont typeface="Aino" panose="02000603040504020204" pitchFamily="50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7pPr>
      <a:lvl8pPr marL="540000" indent="-270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Clr>
          <a:schemeClr val="tx2"/>
        </a:buClr>
        <a:buFont typeface="Aino" panose="02000603040504020204" pitchFamily="50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8pPr>
      <a:lvl9pPr marL="810000" indent="-270000" algn="l" defTabSz="914400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166" userDrawn="1">
          <p15:clr>
            <a:srgbClr val="F26B43"/>
          </p15:clr>
        </p15:guide>
        <p15:guide id="4" pos="7514" userDrawn="1">
          <p15:clr>
            <a:srgbClr val="F26B43"/>
          </p15:clr>
        </p15:guide>
        <p15:guide id="5" orient="horz" pos="3929" userDrawn="1">
          <p15:clr>
            <a:srgbClr val="F26B43"/>
          </p15:clr>
        </p15:guide>
        <p15:guide id="6" pos="393" userDrawn="1">
          <p15:clr>
            <a:srgbClr val="F26B43"/>
          </p15:clr>
        </p15:guide>
        <p15:guide id="7" pos="4248" userDrawn="1">
          <p15:clr>
            <a:srgbClr val="F26B43"/>
          </p15:clr>
        </p15:guide>
        <p15:guide id="8" pos="3432" userDrawn="1">
          <p15:clr>
            <a:srgbClr val="F26B43"/>
          </p15:clr>
        </p15:guide>
        <p15:guide id="9" pos="5155" userDrawn="1">
          <p15:clr>
            <a:srgbClr val="F26B43"/>
          </p15:clr>
        </p15:guide>
        <p15:guide id="10" pos="2525" userDrawn="1">
          <p15:clr>
            <a:srgbClr val="F26B43"/>
          </p15:clr>
        </p15:guide>
        <p15:guide id="11" orient="horz" pos="1026" userDrawn="1">
          <p15:clr>
            <a:srgbClr val="F26B43"/>
          </p15:clr>
        </p15:guide>
        <p15:guide id="12" orient="horz" pos="1434" userDrawn="1">
          <p15:clr>
            <a:srgbClr val="F26B43"/>
          </p15:clr>
        </p15:guide>
        <p15:guide id="13" orient="horz" pos="414" userDrawn="1">
          <p15:clr>
            <a:srgbClr val="F26B43"/>
          </p15:clr>
        </p15:guide>
        <p15:guide id="14" pos="7287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3887" y="657225"/>
            <a:ext cx="7559675" cy="161925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28999"/>
            <a:ext cx="7559674" cy="280828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err="1"/>
              <a:t>Fourh</a:t>
            </a:r>
            <a:r>
              <a:rPr lang="en-US"/>
              <a:t>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8563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894" r:id="rId2"/>
    <p:sldLayoutId id="2147483692" r:id="rId3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270000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400"/>
        </a:spcBef>
        <a:spcAft>
          <a:spcPts val="20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810000" indent="-270000" algn="l" defTabSz="270000" rtl="0" eaLnBrk="1" latinLnBrk="0" hangingPunct="1">
        <a:lnSpc>
          <a:spcPct val="100000"/>
        </a:lnSpc>
        <a:spcBef>
          <a:spcPts val="400"/>
        </a:spcBef>
        <a:spcAft>
          <a:spcPts val="20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0000" indent="-270000" algn="l" defTabSz="270000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080000" indent="-270000" algn="l" defTabSz="270000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0" indent="-270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Clr>
          <a:schemeClr val="tx2"/>
        </a:buClr>
        <a:buFont typeface="Aino" panose="02000603040504020204" pitchFamily="50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-270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Clr>
          <a:schemeClr val="tx2"/>
        </a:buClr>
        <a:buFont typeface="Aino" panose="02000603040504020204" pitchFamily="50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7pPr>
      <a:lvl8pPr marL="540000" indent="-270000" algn="l" defTabSz="914400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Clr>
          <a:schemeClr val="tx2"/>
        </a:buClr>
        <a:buFont typeface="Aino" panose="02000603040504020204" pitchFamily="50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8pPr>
      <a:lvl9pPr marL="810000" indent="-270000" algn="l" defTabSz="914400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Clr>
          <a:schemeClr val="accent1"/>
        </a:buClr>
        <a:buFont typeface="Ain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166" userDrawn="1">
          <p15:clr>
            <a:srgbClr val="F26B43"/>
          </p15:clr>
        </p15:guide>
        <p15:guide id="4" pos="7514" userDrawn="1">
          <p15:clr>
            <a:srgbClr val="F26B43"/>
          </p15:clr>
        </p15:guide>
        <p15:guide id="5" orient="horz" pos="3929" userDrawn="1">
          <p15:clr>
            <a:srgbClr val="F26B43"/>
          </p15:clr>
        </p15:guide>
        <p15:guide id="6" pos="393" userDrawn="1">
          <p15:clr>
            <a:srgbClr val="F26B43"/>
          </p15:clr>
        </p15:guide>
        <p15:guide id="7" pos="4248" userDrawn="1">
          <p15:clr>
            <a:srgbClr val="F26B43"/>
          </p15:clr>
        </p15:guide>
        <p15:guide id="8" pos="3432" userDrawn="1">
          <p15:clr>
            <a:srgbClr val="F26B43"/>
          </p15:clr>
        </p15:guide>
        <p15:guide id="9" pos="5155" userDrawn="1">
          <p15:clr>
            <a:srgbClr val="F26B43"/>
          </p15:clr>
        </p15:guide>
        <p15:guide id="10" pos="2525" userDrawn="1">
          <p15:clr>
            <a:srgbClr val="F26B43"/>
          </p15:clr>
        </p15:guide>
        <p15:guide id="11" orient="horz" pos="1026" userDrawn="1">
          <p15:clr>
            <a:srgbClr val="F26B43"/>
          </p15:clr>
        </p15:guide>
        <p15:guide id="12" orient="horz" pos="1434" userDrawn="1">
          <p15:clr>
            <a:srgbClr val="F26B43"/>
          </p15:clr>
        </p15:guide>
        <p15:guide id="13" orient="horz" pos="414" userDrawn="1">
          <p15:clr>
            <a:srgbClr val="F26B43"/>
          </p15:clr>
        </p15:guide>
        <p15:guide id="14" pos="7287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1375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36" r:id="rId2"/>
    <p:sldLayoutId id="2147483814" r:id="rId3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kern="1200">
          <a:solidFill>
            <a:schemeClr val="tx1"/>
          </a:solidFill>
          <a:latin typeface="Aino Headline" panose="020B0303040504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47" userDrawn="1">
          <p15:clr>
            <a:srgbClr val="F26B43"/>
          </p15:clr>
        </p15:guide>
        <p15:guide id="3" pos="7333" userDrawn="1">
          <p15:clr>
            <a:srgbClr val="F26B43"/>
          </p15:clr>
        </p15:guide>
        <p15:guide id="4" orient="horz" pos="346" userDrawn="1">
          <p15:clr>
            <a:srgbClr val="F26B43"/>
          </p15:clr>
        </p15:guide>
        <p15:guide id="5" orient="horz" pos="3838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  <p15:guide id="7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9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video" Target="../media/media1.mp4"/><Relationship Id="rId7" Type="http://schemas.openxmlformats.org/officeDocument/2006/relationships/notesSlide" Target="../notesSlides/notesSlide2.xml"/><Relationship Id="rId2" Type="http://schemas.microsoft.com/office/2007/relationships/media" Target="../media/media1.mp4"/><Relationship Id="rId1" Type="http://schemas.openxmlformats.org/officeDocument/2006/relationships/tags" Target="../tags/tag179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794.xml"/><Relationship Id="rId4" Type="http://schemas.openxmlformats.org/officeDocument/2006/relationships/tags" Target="../tags/tag179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9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8.xml"/><Relationship Id="rId1" Type="http://schemas.openxmlformats.org/officeDocument/2006/relationships/tags" Target="../tags/tag179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800.xml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svg"/><Relationship Id="rId18" Type="http://schemas.openxmlformats.org/officeDocument/2006/relationships/image" Target="../media/image24.svg"/><Relationship Id="rId26" Type="http://schemas.openxmlformats.org/officeDocument/2006/relationships/image" Target="../media/image32.svg"/><Relationship Id="rId3" Type="http://schemas.openxmlformats.org/officeDocument/2006/relationships/image" Target="../media/image9.jpeg"/><Relationship Id="rId21" Type="http://schemas.openxmlformats.org/officeDocument/2006/relationships/image" Target="../media/image27.svg"/><Relationship Id="rId34" Type="http://schemas.openxmlformats.org/officeDocument/2006/relationships/image" Target="../media/image40.svg"/><Relationship Id="rId7" Type="http://schemas.openxmlformats.org/officeDocument/2006/relationships/image" Target="../media/image13.svg"/><Relationship Id="rId12" Type="http://schemas.openxmlformats.org/officeDocument/2006/relationships/image" Target="../media/image18.svg"/><Relationship Id="rId17" Type="http://schemas.openxmlformats.org/officeDocument/2006/relationships/image" Target="../media/image23.svg"/><Relationship Id="rId25" Type="http://schemas.openxmlformats.org/officeDocument/2006/relationships/image" Target="../media/image31.svg"/><Relationship Id="rId33" Type="http://schemas.openxmlformats.org/officeDocument/2006/relationships/image" Target="../media/image39.sv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2.svg"/><Relationship Id="rId20" Type="http://schemas.openxmlformats.org/officeDocument/2006/relationships/image" Target="../media/image26.svg"/><Relationship Id="rId29" Type="http://schemas.openxmlformats.org/officeDocument/2006/relationships/image" Target="../media/image35.sv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2.svg"/><Relationship Id="rId11" Type="http://schemas.openxmlformats.org/officeDocument/2006/relationships/image" Target="../media/image17.svg"/><Relationship Id="rId24" Type="http://schemas.openxmlformats.org/officeDocument/2006/relationships/image" Target="../media/image30.svg"/><Relationship Id="rId32" Type="http://schemas.openxmlformats.org/officeDocument/2006/relationships/image" Target="../media/image38.svg"/><Relationship Id="rId5" Type="http://schemas.openxmlformats.org/officeDocument/2006/relationships/image" Target="../media/image11.svg"/><Relationship Id="rId15" Type="http://schemas.openxmlformats.org/officeDocument/2006/relationships/image" Target="../media/image21.svg"/><Relationship Id="rId23" Type="http://schemas.openxmlformats.org/officeDocument/2006/relationships/image" Target="../media/image29.svg"/><Relationship Id="rId28" Type="http://schemas.openxmlformats.org/officeDocument/2006/relationships/image" Target="../media/image34.svg"/><Relationship Id="rId10" Type="http://schemas.openxmlformats.org/officeDocument/2006/relationships/image" Target="../media/image16.svg"/><Relationship Id="rId19" Type="http://schemas.openxmlformats.org/officeDocument/2006/relationships/image" Target="../media/image25.svg"/><Relationship Id="rId31" Type="http://schemas.openxmlformats.org/officeDocument/2006/relationships/image" Target="../media/image37.svg"/><Relationship Id="rId4" Type="http://schemas.openxmlformats.org/officeDocument/2006/relationships/image" Target="../media/image10.svg"/><Relationship Id="rId9" Type="http://schemas.openxmlformats.org/officeDocument/2006/relationships/image" Target="../media/image15.svg"/><Relationship Id="rId14" Type="http://schemas.openxmlformats.org/officeDocument/2006/relationships/image" Target="../media/image20.svg"/><Relationship Id="rId22" Type="http://schemas.openxmlformats.org/officeDocument/2006/relationships/image" Target="../media/image28.svg"/><Relationship Id="rId27" Type="http://schemas.openxmlformats.org/officeDocument/2006/relationships/image" Target="../media/image33.svg"/><Relationship Id="rId30" Type="http://schemas.openxmlformats.org/officeDocument/2006/relationships/image" Target="../media/image36.svg"/><Relationship Id="rId8" Type="http://schemas.openxmlformats.org/officeDocument/2006/relationships/image" Target="../media/image1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01.xml"/><Relationship Id="rId4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802.xml"/><Relationship Id="rId4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03.xml"/><Relationship Id="rId4" Type="http://schemas.openxmlformats.org/officeDocument/2006/relationships/image" Target="../media/image4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0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6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brand.estonia.ee/guidelines/typography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1.xml"/><Relationship Id="rId4" Type="http://schemas.openxmlformats.org/officeDocument/2006/relationships/image" Target="../media/image4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B05A0E-181C-A79F-2E10-A8C8AFCCE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alkiri 3">
            <a:extLst>
              <a:ext uri="{FF2B5EF4-FFF2-40B4-BE49-F238E27FC236}">
                <a16:creationId xmlns:a16="http://schemas.microsoft.com/office/drawing/2014/main" id="{256B031D-7946-BD5A-7D32-3C0FB1247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58801"/>
            <a:ext cx="7680663" cy="969974"/>
          </a:xfrm>
        </p:spPr>
        <p:txBody>
          <a:bodyPr/>
          <a:lstStyle/>
          <a:p>
            <a:r>
              <a:rPr lang="et-EE" dirty="0"/>
              <a:t>Eesti. Lood ja faktid</a:t>
            </a:r>
          </a:p>
        </p:txBody>
      </p:sp>
      <p:sp>
        <p:nvSpPr>
          <p:cNvPr id="15" name="Teksti kohatäide 14">
            <a:extLst>
              <a:ext uri="{FF2B5EF4-FFF2-40B4-BE49-F238E27FC236}">
                <a16:creationId xmlns:a16="http://schemas.microsoft.com/office/drawing/2014/main" id="{0DA114BD-8D22-DDF2-B58F-1A3DB69A14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4133850"/>
            <a:ext cx="9464492" cy="2724150"/>
          </a:xfrm>
        </p:spPr>
        <p:txBody>
          <a:bodyPr/>
          <a:lstStyle/>
          <a:p>
            <a:pPr marL="0" indent="0">
              <a:buNone/>
            </a:pPr>
            <a:r>
              <a:rPr lang="et-EE" dirty="0">
                <a:solidFill>
                  <a:srgbClr val="000096"/>
                </a:solidFill>
              </a:rPr>
              <a:t>Esitlus on mõeldud kõigile, kel tuleb töö- või õppereisidel Eestist rääkida. </a:t>
            </a:r>
            <a:br>
              <a:rPr lang="et-EE" dirty="0">
                <a:solidFill>
                  <a:srgbClr val="000096"/>
                </a:solidFill>
              </a:rPr>
            </a:br>
            <a:r>
              <a:rPr lang="et-EE" dirty="0">
                <a:solidFill>
                  <a:srgbClr val="000096"/>
                </a:solidFill>
              </a:rPr>
              <a:t>Täienda oma lugudega. Me kõik oleme Eesti saadikud.</a:t>
            </a:r>
          </a:p>
        </p:txBody>
      </p:sp>
      <p:sp>
        <p:nvSpPr>
          <p:cNvPr id="2" name="Teksti kohatäide 1">
            <a:extLst>
              <a:ext uri="{FF2B5EF4-FFF2-40B4-BE49-F238E27FC236}">
                <a16:creationId xmlns:a16="http://schemas.microsoft.com/office/drawing/2014/main" id="{176B3575-34A2-3863-5BDA-5056AB047B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t-EE" dirty="0">
                <a:solidFill>
                  <a:srgbClr val="000096"/>
                </a:solidFill>
              </a:rPr>
              <a:t>Eestit tutvustav esitlus</a:t>
            </a:r>
          </a:p>
        </p:txBody>
      </p:sp>
    </p:spTree>
    <p:extLst>
      <p:ext uri="{BB962C8B-B14F-4D97-AF65-F5344CB8AC3E}">
        <p14:creationId xmlns:p14="http://schemas.microsoft.com/office/powerpoint/2010/main" val="2055791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DFD41C4F-0544-396F-77CD-9A2AC7E7BF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270000"/>
            <a:ext cx="12192000" cy="8128000"/>
          </a:xfrm>
          <a:prstGeom prst="rect">
            <a:avLst/>
          </a:prstGeom>
        </p:spPr>
      </p:pic>
      <p:sp>
        <p:nvSpPr>
          <p:cNvPr id="2" name="Rectangle 13">
            <a:extLst>
              <a:ext uri="{FF2B5EF4-FFF2-40B4-BE49-F238E27FC236}">
                <a16:creationId xmlns:a16="http://schemas.microsoft.com/office/drawing/2014/main" id="{8A23FB53-9EDD-8EE9-1C0C-8483CC4B5AE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9728"/>
            <a:ext cx="12192000" cy="6867728"/>
          </a:xfrm>
          <a:prstGeom prst="rect">
            <a:avLst/>
          </a:prstGeom>
          <a:gradFill>
            <a:gsLst>
              <a:gs pos="67000">
                <a:srgbClr val="000000">
                  <a:alpha val="65000"/>
                </a:srgbClr>
              </a:gs>
              <a:gs pos="35000">
                <a:srgbClr val="000000">
                  <a:alpha val="0"/>
                </a:srgb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Pealkiri 5">
            <a:extLst>
              <a:ext uri="{FF2B5EF4-FFF2-40B4-BE49-F238E27FC236}">
                <a16:creationId xmlns:a16="http://schemas.microsoft.com/office/drawing/2014/main" id="{D9CBA5EE-3823-6B53-32EE-904B67A90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z="6600" dirty="0"/>
              <a:t>Estonia. </a:t>
            </a:r>
            <a:br>
              <a:rPr lang="et-EE" sz="6600" dirty="0"/>
            </a:br>
            <a:r>
              <a:rPr lang="et-EE" sz="6600" dirty="0" err="1"/>
              <a:t>Facts</a:t>
            </a:r>
            <a:r>
              <a:rPr lang="et-EE" sz="6600" dirty="0"/>
              <a:t> and </a:t>
            </a:r>
            <a:r>
              <a:rPr lang="et-EE" sz="6600" dirty="0" err="1"/>
              <a:t>Tales</a:t>
            </a:r>
            <a:endParaRPr lang="et-EE" sz="6600" dirty="0"/>
          </a:p>
        </p:txBody>
      </p:sp>
      <p:sp>
        <p:nvSpPr>
          <p:cNvPr id="12" name="Teksti kohatäide 11">
            <a:extLst>
              <a:ext uri="{FF2B5EF4-FFF2-40B4-BE49-F238E27FC236}">
                <a16:creationId xmlns:a16="http://schemas.microsoft.com/office/drawing/2014/main" id="{AB754F1C-8FDA-4E40-C4F0-0A40397F9B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811297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akeraLongInvert_custom">
            <a:hlinkClick r:id="" action="ppaction://media"/>
            <a:extLst>
              <a:ext uri="{FF2B5EF4-FFF2-40B4-BE49-F238E27FC236}">
                <a16:creationId xmlns:a16="http://schemas.microsoft.com/office/drawing/2014/main" id="{AEB51851-A12F-42CA-B5E8-D83C43F3F073}"/>
              </a:ext>
            </a:extLst>
          </p:cNvPr>
          <p:cNvPicPr>
            <a:picLocks noChangeAspect="1"/>
          </p:cNvPicPr>
          <p:nvPr>
            <a:videoFile r:link="rId3"/>
            <p:custDataLst>
              <p:tags r:id="rId4"/>
            </p:custDataLst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8D0EE88E-47D2-4DD0-B2ED-59306D9CEC25}"/>
              </a:ext>
            </a:extLst>
          </p:cNvPr>
          <p:cNvSpPr>
            <a:spLocks noGrp="1"/>
          </p:cNvSpPr>
          <p:nvPr>
            <p:ph type="body" sz="quarter" idx="10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dirty="0"/>
              <a:t>population: 1.3</a:t>
            </a:r>
            <a:r>
              <a:rPr lang="et-EE" dirty="0"/>
              <a:t>6</a:t>
            </a:r>
            <a:r>
              <a:rPr lang="en-US" dirty="0"/>
              <a:t> million</a:t>
            </a:r>
          </a:p>
          <a:p>
            <a:r>
              <a:rPr lang="en-US" dirty="0"/>
              <a:t>area: 45,</a:t>
            </a:r>
            <a:r>
              <a:rPr lang="et-EE" dirty="0"/>
              <a:t>335</a:t>
            </a:r>
            <a:r>
              <a:rPr lang="en-US" dirty="0"/>
              <a:t> km</a:t>
            </a:r>
            <a:r>
              <a:rPr lang="en-US" baseline="30000" dirty="0"/>
              <a:t>2</a:t>
            </a:r>
          </a:p>
          <a:p>
            <a:r>
              <a:rPr lang="en-US" dirty="0"/>
              <a:t>currency: Euro</a:t>
            </a:r>
          </a:p>
          <a:p>
            <a:r>
              <a:rPr lang="en-US" dirty="0"/>
              <a:t>member of EU, NATO</a:t>
            </a:r>
            <a:r>
              <a:rPr lang="et-EE" dirty="0"/>
              <a:t> from 2004</a:t>
            </a:r>
            <a:endParaRPr lang="en-US" dirty="0"/>
          </a:p>
        </p:txBody>
      </p:sp>
      <p:sp>
        <p:nvSpPr>
          <p:cNvPr id="8" name="Pealkiri 7">
            <a:extLst>
              <a:ext uri="{FF2B5EF4-FFF2-40B4-BE49-F238E27FC236}">
                <a16:creationId xmlns:a16="http://schemas.microsoft.com/office/drawing/2014/main" id="{C5183451-43E9-1059-49C9-D526CCA2A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Estonia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6636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9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70AA29A-BE17-499B-A35E-6BAFAFBF9F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3" y="4183744"/>
            <a:ext cx="2592000" cy="2674256"/>
          </a:xfrm>
        </p:spPr>
        <p:txBody>
          <a:bodyPr/>
          <a:lstStyle/>
          <a:p>
            <a:r>
              <a:rPr lang="en-GB"/>
              <a:t>Daylight in summer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B12B86B-3EE1-7E85-35F9-B70B9C621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E</a:t>
            </a:r>
            <a:r>
              <a:rPr lang="en-GB"/>
              <a:t>stonia</a:t>
            </a:r>
            <a:endParaRPr lang="en-GB" dirty="0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9720951E-DF14-2D1B-5E58-5F23D96E488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58758" y="4183744"/>
            <a:ext cx="2592000" cy="2674256"/>
          </a:xfrm>
        </p:spPr>
        <p:txBody>
          <a:bodyPr/>
          <a:lstStyle/>
          <a:p>
            <a:r>
              <a:rPr lang="et-EE"/>
              <a:t>Cleanest air in the Europe (2025)</a:t>
            </a:r>
            <a:endParaRPr lang="en-GB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FACBCE2-DD8F-EB40-2129-20A816EB44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86828" y="4183744"/>
            <a:ext cx="2592000" cy="2674256"/>
          </a:xfrm>
        </p:spPr>
        <p:txBody>
          <a:bodyPr/>
          <a:lstStyle/>
          <a:p>
            <a:r>
              <a:rPr lang="en-GB"/>
              <a:t>The first country in the world to vote online</a:t>
            </a:r>
          </a:p>
          <a:p>
            <a:br>
              <a:rPr lang="en-GB"/>
            </a:br>
            <a:endParaRPr lang="en-EE" dirty="0"/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AC8B7C84-2520-A9E4-92B6-89F5C56707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22793" y="4183744"/>
            <a:ext cx="2592000" cy="2674256"/>
          </a:xfrm>
        </p:spPr>
        <p:txBody>
          <a:bodyPr/>
          <a:lstStyle/>
          <a:p>
            <a:r>
              <a:rPr lang="en-GB"/>
              <a:t>Among top countries for press freedom</a:t>
            </a:r>
          </a:p>
          <a:p>
            <a:endParaRPr lang="en-EE" dirty="0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27080850-0D46-4E23-17F3-18722FC589AD}"/>
              </a:ext>
            </a:extLst>
          </p:cNvPr>
          <p:cNvSpPr txBox="1">
            <a:spLocks/>
          </p:cNvSpPr>
          <p:nvPr/>
        </p:nvSpPr>
        <p:spPr>
          <a:xfrm>
            <a:off x="3364913" y="3429000"/>
            <a:ext cx="2592000" cy="3429000"/>
          </a:xfrm>
          <a:prstGeom prst="rect">
            <a:avLst/>
          </a:prstGeom>
        </p:spPr>
        <p:txBody>
          <a:bodyPr lIns="0" tIns="0" rIns="0" bIns="720000" anchor="t" anchorCtr="0"/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Char char="+"/>
              <a:defRPr sz="1800" kern="1200">
                <a:solidFill>
                  <a:schemeClr val="bg1"/>
                </a:solidFill>
                <a:latin typeface="Aino" panose="020006030405040202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ino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ino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ino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ino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9F194C7-E6C8-DBE5-1723-7CBE932607E3}"/>
              </a:ext>
            </a:extLst>
          </p:cNvPr>
          <p:cNvSpPr txBox="1"/>
          <p:nvPr/>
        </p:nvSpPr>
        <p:spPr>
          <a:xfrm>
            <a:off x="578047" y="3060457"/>
            <a:ext cx="2592000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EE" sz="5000" dirty="0">
                <a:solidFill>
                  <a:schemeClr val="bg1"/>
                </a:solidFill>
                <a:latin typeface="+mj-lt"/>
              </a:rPr>
              <a:t>18h</a:t>
            </a:r>
          </a:p>
        </p:txBody>
      </p:sp>
      <p:pic>
        <p:nvPicPr>
          <p:cNvPr id="48" name="Graphic 47">
            <a:extLst>
              <a:ext uri="{FF2B5EF4-FFF2-40B4-BE49-F238E27FC236}">
                <a16:creationId xmlns:a16="http://schemas.microsoft.com/office/drawing/2014/main" id="{DAF828C3-C495-3033-72DB-306183F6B4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78793" y="2951344"/>
            <a:ext cx="1080000" cy="1080000"/>
          </a:xfrm>
          <a:prstGeom prst="rect">
            <a:avLst/>
          </a:pr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73DD3FAC-224D-EE75-7E3F-EF8D23E117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94420" y="2951344"/>
            <a:ext cx="1080000" cy="108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A458DF-9124-8709-D953-65DDD83E3F51}"/>
              </a:ext>
            </a:extLst>
          </p:cNvPr>
          <p:cNvSpPr txBox="1"/>
          <p:nvPr/>
        </p:nvSpPr>
        <p:spPr>
          <a:xfrm>
            <a:off x="8988126" y="3060457"/>
            <a:ext cx="2592000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t-EE" sz="5000" dirty="0">
                <a:solidFill>
                  <a:schemeClr val="bg1"/>
                </a:solidFill>
                <a:latin typeface="+mj-lt"/>
              </a:rPr>
              <a:t>#3</a:t>
            </a:r>
            <a:endParaRPr lang="en-EE" sz="5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08267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 descr="Pilt, millel on kujutatud inimene, rõivad, ehitis, Inimese nägu&#10;&#10;Kirjeldus on genereeritud automaatselt">
            <a:extLst>
              <a:ext uri="{FF2B5EF4-FFF2-40B4-BE49-F238E27FC236}">
                <a16:creationId xmlns:a16="http://schemas.microsoft.com/office/drawing/2014/main" id="{D7888C96-8148-9D6B-3EE7-D11682B219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61" r="15316"/>
          <a:stretch/>
        </p:blipFill>
        <p:spPr>
          <a:xfrm>
            <a:off x="0" y="0"/>
            <a:ext cx="12181319" cy="7071245"/>
          </a:xfrm>
          <a:prstGeom prst="rect">
            <a:avLst/>
          </a:prstGeom>
        </p:spPr>
      </p:pic>
      <p:sp>
        <p:nvSpPr>
          <p:cNvPr id="2" name="Rectangle 13">
            <a:extLst>
              <a:ext uri="{FF2B5EF4-FFF2-40B4-BE49-F238E27FC236}">
                <a16:creationId xmlns:a16="http://schemas.microsoft.com/office/drawing/2014/main" id="{EA0992F9-9D29-4B80-9930-496BDC3C1F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-10681" y="0"/>
            <a:ext cx="12192000" cy="6858000"/>
          </a:xfrm>
          <a:prstGeom prst="rect">
            <a:avLst/>
          </a:prstGeom>
          <a:gradFill>
            <a:gsLst>
              <a:gs pos="67000">
                <a:srgbClr val="000000">
                  <a:alpha val="65000"/>
                </a:srgbClr>
              </a:gs>
              <a:gs pos="35000">
                <a:srgbClr val="000000">
                  <a:alpha val="0"/>
                </a:srgb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E66EF3AE-384D-B38F-ACC5-08A0C8DF97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4133850"/>
            <a:ext cx="5472112" cy="2724150"/>
          </a:xfrm>
        </p:spPr>
        <p:txBody>
          <a:bodyPr/>
          <a:lstStyle/>
          <a:p>
            <a:pPr marL="0" indent="0">
              <a:buNone/>
            </a:pPr>
            <a:r>
              <a:rPr lang="et-EE" sz="2200" dirty="0" err="1"/>
              <a:t>You</a:t>
            </a:r>
            <a:r>
              <a:rPr lang="et-EE" sz="2200" dirty="0"/>
              <a:t> </a:t>
            </a:r>
            <a:r>
              <a:rPr lang="et-EE" sz="2200" dirty="0" err="1"/>
              <a:t>never</a:t>
            </a:r>
            <a:r>
              <a:rPr lang="et-EE" sz="2200" dirty="0"/>
              <a:t> </a:t>
            </a:r>
            <a:r>
              <a:rPr lang="et-EE" sz="2200" dirty="0" err="1"/>
              <a:t>know</a:t>
            </a:r>
            <a:r>
              <a:rPr lang="et-EE" sz="2200" dirty="0"/>
              <a:t> </a:t>
            </a:r>
            <a:r>
              <a:rPr lang="et-EE" sz="2200" dirty="0" err="1"/>
              <a:t>if</a:t>
            </a:r>
            <a:r>
              <a:rPr lang="et-EE" sz="2200" dirty="0"/>
              <a:t> </a:t>
            </a:r>
            <a:r>
              <a:rPr lang="et-EE" sz="2200" dirty="0" err="1"/>
              <a:t>we</a:t>
            </a:r>
            <a:r>
              <a:rPr lang="et-EE" sz="2200" dirty="0"/>
              <a:t> are </a:t>
            </a:r>
            <a:r>
              <a:rPr lang="et-EE" sz="2200" dirty="0" err="1"/>
              <a:t>happy</a:t>
            </a:r>
            <a:r>
              <a:rPr lang="et-EE" sz="2200" dirty="0"/>
              <a:t> </a:t>
            </a:r>
            <a:r>
              <a:rPr lang="et-EE" sz="2200" dirty="0" err="1"/>
              <a:t>or</a:t>
            </a:r>
            <a:r>
              <a:rPr lang="et-EE" sz="2200" dirty="0"/>
              <a:t> </a:t>
            </a:r>
            <a:r>
              <a:rPr lang="et-EE" sz="2200" dirty="0" err="1"/>
              <a:t>sad</a:t>
            </a:r>
            <a:r>
              <a:rPr lang="et-EE" sz="2200" dirty="0"/>
              <a:t>. </a:t>
            </a:r>
          </a:p>
          <a:p>
            <a:pPr marL="0" indent="0">
              <a:buNone/>
            </a:pPr>
            <a:r>
              <a:rPr lang="et-EE" sz="2200" dirty="0" err="1"/>
              <a:t>Or</a:t>
            </a:r>
            <a:r>
              <a:rPr lang="et-EE" sz="2200" dirty="0"/>
              <a:t> </a:t>
            </a:r>
            <a:r>
              <a:rPr lang="et-EE" sz="2200" dirty="0" err="1"/>
              <a:t>angry</a:t>
            </a:r>
            <a:r>
              <a:rPr lang="et-EE" sz="2200" dirty="0"/>
              <a:t>. </a:t>
            </a:r>
            <a:r>
              <a:rPr lang="et-EE" sz="2200" dirty="0" err="1"/>
              <a:t>Or</a:t>
            </a:r>
            <a:r>
              <a:rPr lang="et-EE" sz="2200" dirty="0"/>
              <a:t> </a:t>
            </a:r>
            <a:r>
              <a:rPr lang="et-EE" sz="2200" dirty="0" err="1"/>
              <a:t>excited</a:t>
            </a:r>
            <a:r>
              <a:rPr lang="et-EE" sz="2200" dirty="0"/>
              <a:t>. </a:t>
            </a:r>
            <a:r>
              <a:rPr lang="et-EE" sz="2200" dirty="0" err="1"/>
              <a:t>Most</a:t>
            </a:r>
            <a:r>
              <a:rPr lang="et-EE" sz="2200" dirty="0"/>
              <a:t> </a:t>
            </a:r>
            <a:r>
              <a:rPr lang="et-EE" sz="2200" dirty="0" err="1"/>
              <a:t>Estonians</a:t>
            </a:r>
            <a:r>
              <a:rPr lang="et-EE" sz="2200" dirty="0"/>
              <a:t>, </a:t>
            </a:r>
            <a:r>
              <a:rPr lang="et-EE" sz="2200" dirty="0" err="1"/>
              <a:t>including</a:t>
            </a:r>
            <a:r>
              <a:rPr lang="et-EE" sz="2200" dirty="0"/>
              <a:t> </a:t>
            </a:r>
            <a:r>
              <a:rPr lang="et-EE" sz="2200" dirty="0" err="1"/>
              <a:t>customer</a:t>
            </a:r>
            <a:r>
              <a:rPr lang="et-EE" sz="2200" dirty="0"/>
              <a:t> </a:t>
            </a:r>
            <a:r>
              <a:rPr lang="et-EE" sz="2200" dirty="0" err="1"/>
              <a:t>servants</a:t>
            </a:r>
            <a:r>
              <a:rPr lang="et-EE" sz="2200" dirty="0"/>
              <a:t>, </a:t>
            </a:r>
          </a:p>
          <a:p>
            <a:pPr marL="0" indent="0">
              <a:buNone/>
            </a:pPr>
            <a:r>
              <a:rPr lang="et-EE" sz="2200" dirty="0" err="1"/>
              <a:t>hide</a:t>
            </a:r>
            <a:r>
              <a:rPr lang="et-EE" sz="2200" dirty="0"/>
              <a:t> </a:t>
            </a:r>
            <a:r>
              <a:rPr lang="et-EE" sz="2200" dirty="0" err="1"/>
              <a:t>their</a:t>
            </a:r>
            <a:r>
              <a:rPr lang="et-EE" sz="2200" dirty="0"/>
              <a:t> </a:t>
            </a:r>
            <a:r>
              <a:rPr lang="et-EE" sz="2200" dirty="0" err="1"/>
              <a:t>emotions</a:t>
            </a:r>
            <a:r>
              <a:rPr lang="et-EE" sz="2200" dirty="0"/>
              <a:t> </a:t>
            </a:r>
            <a:r>
              <a:rPr lang="et-EE" sz="2200" dirty="0" err="1"/>
              <a:t>extremely</a:t>
            </a:r>
            <a:r>
              <a:rPr lang="et-EE" sz="2200" dirty="0"/>
              <a:t> </a:t>
            </a:r>
            <a:r>
              <a:rPr lang="et-EE" sz="2200" dirty="0" err="1"/>
              <a:t>well</a:t>
            </a:r>
            <a:r>
              <a:rPr lang="et-EE" sz="2200" dirty="0"/>
              <a:t>.</a:t>
            </a:r>
          </a:p>
        </p:txBody>
      </p:sp>
      <p:sp>
        <p:nvSpPr>
          <p:cNvPr id="6" name="Pealkiri 5">
            <a:extLst>
              <a:ext uri="{FF2B5EF4-FFF2-40B4-BE49-F238E27FC236}">
                <a16:creationId xmlns:a16="http://schemas.microsoft.com/office/drawing/2014/main" id="{976A8626-D603-C14C-5985-422226A28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Estonians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606488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ealkiri 7">
            <a:extLst>
              <a:ext uri="{FF2B5EF4-FFF2-40B4-BE49-F238E27FC236}">
                <a16:creationId xmlns:a16="http://schemas.microsoft.com/office/drawing/2014/main" id="{A09D9A9D-F7F5-2639-10C5-8CB2CB3D9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Teksti kohatäide 8">
            <a:extLst>
              <a:ext uri="{FF2B5EF4-FFF2-40B4-BE49-F238E27FC236}">
                <a16:creationId xmlns:a16="http://schemas.microsoft.com/office/drawing/2014/main" id="{7817F755-64F9-B905-07E6-75EE9B9723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6" name="Pildi kohatäide 5" descr="Pilt, millel on kujutatud tekst, joonistamine, maal, visand&#10;&#10;Kirjeldus on genereeritud automaatselt">
            <a:extLst>
              <a:ext uri="{FF2B5EF4-FFF2-40B4-BE49-F238E27FC236}">
                <a16:creationId xmlns:a16="http://schemas.microsoft.com/office/drawing/2014/main" id="{7B03D60A-312A-44E6-650B-537831894A3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5" r="8495"/>
          <a:stretch/>
        </p:blipFill>
        <p:spPr>
          <a:xfrm>
            <a:off x="0" y="0"/>
            <a:ext cx="12192000" cy="6858000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39DA0F7-430E-6CA7-4684-3D8B1581AE1F}"/>
              </a:ext>
            </a:extLst>
          </p:cNvPr>
          <p:cNvSpPr txBox="1"/>
          <p:nvPr/>
        </p:nvSpPr>
        <p:spPr>
          <a:xfrm>
            <a:off x="11017771" y="6478511"/>
            <a:ext cx="58742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000" dirty="0">
                <a:solidFill>
                  <a:schemeClr val="bg1">
                    <a:lumMod val="65000"/>
                  </a:schemeClr>
                </a:solidFill>
              </a:rPr>
              <a:t>Minna </a:t>
            </a:r>
            <a:r>
              <a:rPr lang="et-EE" sz="1000" dirty="0" err="1">
                <a:solidFill>
                  <a:schemeClr val="bg1">
                    <a:lumMod val="65000"/>
                  </a:schemeClr>
                </a:solidFill>
              </a:rPr>
              <a:t>Sundberg</a:t>
            </a:r>
            <a:endParaRPr lang="et-EE" sz="1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75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3">
            <a:extLst>
              <a:ext uri="{FF2B5EF4-FFF2-40B4-BE49-F238E27FC236}">
                <a16:creationId xmlns:a16="http://schemas.microsoft.com/office/drawing/2014/main" id="{7279C52F-7B58-4B61-8C28-E79BBB64EE52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623888" y="657225"/>
            <a:ext cx="10944225" cy="55800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t-EE" sz="6000" dirty="0">
                <a:solidFill>
                  <a:schemeClr val="bg1"/>
                </a:solidFill>
                <a:latin typeface="+mn-lt"/>
              </a:rPr>
              <a:t>öö</a:t>
            </a:r>
          </a:p>
          <a:p>
            <a:pPr algn="ctr">
              <a:lnSpc>
                <a:spcPct val="100000"/>
              </a:lnSpc>
            </a:pPr>
            <a:r>
              <a:rPr lang="et-EE" sz="6000" dirty="0" err="1">
                <a:solidFill>
                  <a:schemeClr val="bg1"/>
                </a:solidFill>
                <a:latin typeface="+mn-lt"/>
              </a:rPr>
              <a:t>töööö</a:t>
            </a:r>
            <a:endParaRPr lang="et-EE" sz="6000" dirty="0">
              <a:solidFill>
                <a:schemeClr val="bg1"/>
              </a:solidFill>
              <a:latin typeface="+mn-lt"/>
            </a:endParaRPr>
          </a:p>
          <a:p>
            <a:pPr algn="ctr">
              <a:lnSpc>
                <a:spcPct val="100000"/>
              </a:lnSpc>
            </a:pPr>
            <a:r>
              <a:rPr lang="et-EE" sz="6000" dirty="0" err="1">
                <a:solidFill>
                  <a:schemeClr val="bg1"/>
                </a:solidFill>
                <a:latin typeface="+mn-lt"/>
              </a:rPr>
              <a:t>jäääär</a:t>
            </a:r>
            <a:endParaRPr lang="et-EE" sz="6000" dirty="0">
              <a:solidFill>
                <a:schemeClr val="bg1"/>
              </a:solidFill>
              <a:latin typeface="+mn-lt"/>
            </a:endParaRPr>
          </a:p>
          <a:p>
            <a:pPr algn="ctr">
              <a:lnSpc>
                <a:spcPct val="100000"/>
              </a:lnSpc>
            </a:pPr>
            <a:endParaRPr lang="et-EE" sz="6000" dirty="0">
              <a:solidFill>
                <a:schemeClr val="bg1"/>
              </a:solidFill>
              <a:latin typeface="+mn-lt"/>
            </a:endParaRPr>
          </a:p>
          <a:p>
            <a:pPr algn="ctr">
              <a:lnSpc>
                <a:spcPct val="100000"/>
              </a:lnSpc>
            </a:pPr>
            <a:r>
              <a:rPr lang="et-EE" sz="6000" dirty="0">
                <a:solidFill>
                  <a:schemeClr val="bg1"/>
                </a:solidFill>
                <a:latin typeface="+mn-lt"/>
              </a:rPr>
              <a:t>Ulata õlu üle Ülo õe õla</a:t>
            </a:r>
          </a:p>
        </p:txBody>
      </p:sp>
    </p:spTree>
    <p:extLst>
      <p:ext uri="{BB962C8B-B14F-4D97-AF65-F5344CB8AC3E}">
        <p14:creationId xmlns:p14="http://schemas.microsoft.com/office/powerpoint/2010/main" val="2456891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8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DD1B18-BB93-756B-DE30-415718E08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B96028F5-712C-6E54-1392-7E9EE3061D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3888" y="658813"/>
            <a:ext cx="11051439" cy="712021"/>
          </a:xfrm>
        </p:spPr>
        <p:txBody>
          <a:bodyPr vert="horz" wrap="square" lIns="0" tIns="101631" rIns="0" bIns="0" rtlCol="0">
            <a:spAutoFit/>
          </a:bodyPr>
          <a:lstStyle/>
          <a:p>
            <a:r>
              <a:rPr lang="en-US" sz="4400" dirty="0"/>
              <a:t>Estonia</a:t>
            </a:r>
            <a:r>
              <a:rPr lang="et-EE" sz="4400" dirty="0"/>
              <a:t> </a:t>
            </a:r>
            <a:r>
              <a:rPr lang="et-EE" sz="4400" dirty="0" err="1"/>
              <a:t>values</a:t>
            </a:r>
            <a:r>
              <a:rPr lang="et-EE" sz="4400" dirty="0"/>
              <a:t> </a:t>
            </a:r>
            <a:r>
              <a:rPr lang="et-EE" sz="4400" dirty="0" err="1"/>
              <a:t>education</a:t>
            </a:r>
            <a:endParaRPr lang="en-US" sz="4400" dirty="0"/>
          </a:p>
        </p:txBody>
      </p:sp>
      <p:sp>
        <p:nvSpPr>
          <p:cNvPr id="6" name="Teksti kohatäide 5">
            <a:extLst>
              <a:ext uri="{FF2B5EF4-FFF2-40B4-BE49-F238E27FC236}">
                <a16:creationId xmlns:a16="http://schemas.microsoft.com/office/drawing/2014/main" id="{0BAE4D94-A0D2-9AAD-A583-CAE00F6AB67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3887" y="2276475"/>
            <a:ext cx="9495473" cy="3960813"/>
          </a:xfrm>
        </p:spPr>
        <p:txBody>
          <a:bodyPr/>
          <a:lstStyle/>
          <a:p>
            <a:r>
              <a:rPr lang="et-EE" sz="1800" dirty="0"/>
              <a:t>1st in </a:t>
            </a:r>
            <a:r>
              <a:rPr lang="et-EE" sz="1800" dirty="0" err="1"/>
              <a:t>science</a:t>
            </a:r>
            <a:r>
              <a:rPr lang="et-EE" sz="1800" dirty="0"/>
              <a:t> </a:t>
            </a:r>
          </a:p>
          <a:p>
            <a:r>
              <a:rPr lang="en-US" sz="1800" dirty="0"/>
              <a:t>2</a:t>
            </a:r>
            <a:r>
              <a:rPr lang="et-EE" sz="1800" dirty="0" err="1"/>
              <a:t>nd</a:t>
            </a:r>
            <a:r>
              <a:rPr lang="en-US" sz="1800" dirty="0"/>
              <a:t> </a:t>
            </a:r>
            <a:r>
              <a:rPr lang="et-EE" sz="1800" dirty="0"/>
              <a:t>in </a:t>
            </a:r>
            <a:r>
              <a:rPr lang="et-EE" sz="1800" dirty="0" err="1"/>
              <a:t>reading</a:t>
            </a:r>
            <a:endParaRPr lang="et-EE" sz="1800" dirty="0"/>
          </a:p>
          <a:p>
            <a:r>
              <a:rPr lang="et-EE" sz="1800" dirty="0"/>
              <a:t>1 i</a:t>
            </a:r>
            <a:r>
              <a:rPr lang="en-US" sz="1800" dirty="0"/>
              <a:t>n mathematics</a:t>
            </a:r>
            <a:endParaRPr lang="et-EE" sz="1800" dirty="0"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188A03AB-8D99-7FA3-0D12-FCB12EF411CA}"/>
              </a:ext>
            </a:extLst>
          </p:cNvPr>
          <p:cNvSpPr txBox="1"/>
          <p:nvPr/>
        </p:nvSpPr>
        <p:spPr>
          <a:xfrm>
            <a:off x="343364" y="1358060"/>
            <a:ext cx="9862934" cy="27071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lvl="0" indent="281305">
              <a:lnSpc>
                <a:spcPts val="1900"/>
              </a:lnSpc>
              <a:spcBef>
                <a:spcPts val="180"/>
              </a:spcBef>
              <a:defRPr/>
            </a:pPr>
            <a:r>
              <a:rPr lang="en-US" spc="175" dirty="0">
                <a:solidFill>
                  <a:schemeClr val="bg1"/>
                </a:solidFill>
                <a:latin typeface="Aino" panose="02000603040504020204" pitchFamily="50" charset="-70"/>
                <a:cs typeface="Calibri"/>
              </a:rPr>
              <a:t>PISA 202</a:t>
            </a:r>
            <a:r>
              <a:rPr lang="et-EE" spc="175" dirty="0">
                <a:solidFill>
                  <a:schemeClr val="bg1"/>
                </a:solidFill>
                <a:latin typeface="Aino" panose="02000603040504020204" pitchFamily="50" charset="-70"/>
                <a:cs typeface="Calibri"/>
              </a:rPr>
              <a:t>5</a:t>
            </a:r>
            <a:r>
              <a:rPr lang="en-US" spc="175" dirty="0">
                <a:solidFill>
                  <a:schemeClr val="bg1"/>
                </a:solidFill>
                <a:latin typeface="Aino" panose="02000603040504020204" pitchFamily="50" charset="-70"/>
                <a:cs typeface="Calibri"/>
              </a:rPr>
              <a:t>: Estonian students lead in Europe and worldwide</a:t>
            </a:r>
            <a:endParaRPr lang="en-US" dirty="0">
              <a:solidFill>
                <a:schemeClr val="bg1"/>
              </a:solidFill>
              <a:latin typeface="Aino" panose="02000603040504020204" pitchFamily="50" charset="-70"/>
              <a:cs typeface="Calibri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EA8D174-1665-180C-0C27-3D13856CA2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2831901"/>
              </p:ext>
            </p:extLst>
          </p:nvPr>
        </p:nvGraphicFramePr>
        <p:xfrm>
          <a:off x="5300767" y="2097449"/>
          <a:ext cx="6267346" cy="4139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2390">
                  <a:extLst>
                    <a:ext uri="{9D8B030D-6E8A-4147-A177-3AD203B41FA5}">
                      <a16:colId xmlns:a16="http://schemas.microsoft.com/office/drawing/2014/main" val="1817226861"/>
                    </a:ext>
                  </a:extLst>
                </a:gridCol>
                <a:gridCol w="1362193">
                  <a:extLst>
                    <a:ext uri="{9D8B030D-6E8A-4147-A177-3AD203B41FA5}">
                      <a16:colId xmlns:a16="http://schemas.microsoft.com/office/drawing/2014/main" val="1135680460"/>
                    </a:ext>
                  </a:extLst>
                </a:gridCol>
                <a:gridCol w="474882">
                  <a:extLst>
                    <a:ext uri="{9D8B030D-6E8A-4147-A177-3AD203B41FA5}">
                      <a16:colId xmlns:a16="http://schemas.microsoft.com/office/drawing/2014/main" val="3280347597"/>
                    </a:ext>
                  </a:extLst>
                </a:gridCol>
                <a:gridCol w="1545678">
                  <a:extLst>
                    <a:ext uri="{9D8B030D-6E8A-4147-A177-3AD203B41FA5}">
                      <a16:colId xmlns:a16="http://schemas.microsoft.com/office/drawing/2014/main" val="646759132"/>
                    </a:ext>
                  </a:extLst>
                </a:gridCol>
                <a:gridCol w="458261">
                  <a:extLst>
                    <a:ext uri="{9D8B030D-6E8A-4147-A177-3AD203B41FA5}">
                      <a16:colId xmlns:a16="http://schemas.microsoft.com/office/drawing/2014/main" val="233730268"/>
                    </a:ext>
                  </a:extLst>
                </a:gridCol>
                <a:gridCol w="1547552">
                  <a:extLst>
                    <a:ext uri="{9D8B030D-6E8A-4147-A177-3AD203B41FA5}">
                      <a16:colId xmlns:a16="http://schemas.microsoft.com/office/drawing/2014/main" val="319544831"/>
                    </a:ext>
                  </a:extLst>
                </a:gridCol>
                <a:gridCol w="456390">
                  <a:extLst>
                    <a:ext uri="{9D8B030D-6E8A-4147-A177-3AD203B41FA5}">
                      <a16:colId xmlns:a16="http://schemas.microsoft.com/office/drawing/2014/main" val="55183150"/>
                    </a:ext>
                  </a:extLst>
                </a:gridCol>
              </a:tblGrid>
              <a:tr h="376349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6923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67945" algn="l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et-EE" sz="1400" b="0" u="none" spc="60" dirty="0">
                          <a:solidFill>
                            <a:schemeClr val="bg1"/>
                          </a:solidFill>
                          <a:latin typeface="+mj-lt"/>
                          <a:cs typeface="Calibri"/>
                        </a:rPr>
                        <a:t>SCIENCE</a:t>
                      </a:r>
                      <a:endParaRPr sz="1400" b="0" u="none" dirty="0">
                        <a:solidFill>
                          <a:schemeClr val="bg1"/>
                        </a:solidFill>
                        <a:latin typeface="+mj-lt"/>
                        <a:cs typeface="Calibri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67945" algn="l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et-EE" sz="1400" b="0" u="none" kern="1200" spc="6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Calibri"/>
                        </a:rPr>
                        <a:t>READING</a:t>
                      </a:r>
                      <a:endParaRPr sz="1400" b="0" u="none" kern="1200" spc="6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Calibri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67945" algn="l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et-EE" sz="1400" b="0" u="none" spc="75" dirty="0">
                          <a:solidFill>
                            <a:schemeClr val="bg1"/>
                          </a:solidFill>
                          <a:latin typeface="+mj-lt"/>
                          <a:cs typeface="Calibri"/>
                        </a:rPr>
                        <a:t>MATHEMATICS</a:t>
                      </a:r>
                      <a:endParaRPr sz="1400" b="0" u="none" dirty="0">
                        <a:solidFill>
                          <a:schemeClr val="bg1"/>
                        </a:solidFill>
                        <a:latin typeface="+mj-lt"/>
                        <a:cs typeface="Calibri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8037659"/>
                  </a:ext>
                </a:extLst>
              </a:tr>
              <a:tr h="376349">
                <a:tc>
                  <a:txBody>
                    <a:bodyPr/>
                    <a:lstStyle/>
                    <a:p>
                      <a:pPr marL="67945" algn="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200" spc="-50" dirty="0">
                          <a:solidFill>
                            <a:schemeClr val="bg1"/>
                          </a:solidFill>
                          <a:latin typeface="+mj-lt"/>
                          <a:cs typeface="Calibri"/>
                        </a:rPr>
                        <a:t>1</a:t>
                      </a:r>
                      <a:endParaRPr sz="1200" dirty="0">
                        <a:solidFill>
                          <a:schemeClr val="bg1"/>
                        </a:solidFill>
                        <a:latin typeface="+mj-lt"/>
                        <a:cs typeface="Calibri"/>
                      </a:endParaRPr>
                    </a:p>
                  </a:txBody>
                  <a:tcPr marL="0" marR="70005" marT="4877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et-EE" sz="1200" b="1" spc="55" dirty="0">
                          <a:solidFill>
                            <a:schemeClr val="accent1"/>
                          </a:solidFill>
                          <a:latin typeface="Aino" panose="02000603040504020204" pitchFamily="50" charset="0"/>
                          <a:cs typeface="Calibri"/>
                        </a:rPr>
                        <a:t>Estonia</a:t>
                      </a:r>
                      <a:endParaRPr sz="1200" b="1" dirty="0">
                        <a:solidFill>
                          <a:schemeClr val="accent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77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DC5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et-EE" sz="1100" spc="9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527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77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et-EE" sz="1200" b="1" spc="55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Ireland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77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100" spc="9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5</a:t>
                      </a:r>
                      <a:r>
                        <a:rPr lang="et-EE" sz="1100" spc="9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00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77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et-EE" sz="1200" b="1" kern="1200" spc="55" dirty="0">
                          <a:solidFill>
                            <a:schemeClr val="accent1"/>
                          </a:solidFill>
                          <a:latin typeface="Aino" panose="02000603040504020204" pitchFamily="50" charset="0"/>
                          <a:ea typeface="+mn-ea"/>
                          <a:cs typeface="Calibri"/>
                        </a:rPr>
                        <a:t>Estonia</a:t>
                      </a:r>
                      <a:endParaRPr sz="1200" b="1" kern="1200" spc="55" dirty="0">
                        <a:solidFill>
                          <a:schemeClr val="accent1"/>
                        </a:solidFill>
                        <a:latin typeface="Aino" panose="02000603040504020204" pitchFamily="50" charset="0"/>
                        <a:ea typeface="+mn-ea"/>
                        <a:cs typeface="Calibri"/>
                      </a:endParaRPr>
                    </a:p>
                  </a:txBody>
                  <a:tcPr marL="0" marR="0" marT="4877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DC5"/>
                    </a:solidFill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508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77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6924456"/>
                  </a:ext>
                </a:extLst>
              </a:tr>
              <a:tr h="376349">
                <a:tc>
                  <a:txBody>
                    <a:bodyPr/>
                    <a:lstStyle/>
                    <a:p>
                      <a:pPr marL="67945"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200" spc="45" dirty="0">
                          <a:solidFill>
                            <a:schemeClr val="bg1"/>
                          </a:solidFill>
                          <a:latin typeface="+mj-lt"/>
                          <a:cs typeface="Calibri"/>
                        </a:rPr>
                        <a:t>2</a:t>
                      </a:r>
                      <a:endParaRPr sz="1200" dirty="0">
                        <a:solidFill>
                          <a:schemeClr val="bg1"/>
                        </a:solidFill>
                        <a:latin typeface="+mj-lt"/>
                        <a:cs typeface="Calibri"/>
                      </a:endParaRPr>
                    </a:p>
                  </a:txBody>
                  <a:tcPr marL="0" marR="70005" marT="46923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et-EE" sz="1200" b="1" spc="6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UK</a:t>
                      </a:r>
                    </a:p>
                  </a:txBody>
                  <a:tcPr marL="0" marR="0" marT="46923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100" spc="4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5</a:t>
                      </a:r>
                      <a:r>
                        <a:rPr lang="et-EE" sz="1100" spc="4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11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6923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et-EE" sz="1200" b="1" kern="1200" spc="55" dirty="0">
                          <a:solidFill>
                            <a:schemeClr val="accent1"/>
                          </a:solidFill>
                          <a:latin typeface="Aino" panose="02000603040504020204" pitchFamily="50" charset="0"/>
                          <a:ea typeface="+mn-ea"/>
                          <a:cs typeface="Calibri"/>
                        </a:rPr>
                        <a:t>Estonia</a:t>
                      </a:r>
                      <a:endParaRPr sz="1200" b="1" kern="1200" spc="55" dirty="0">
                        <a:solidFill>
                          <a:schemeClr val="accent1"/>
                        </a:solidFill>
                        <a:latin typeface="Aino" panose="02000603040504020204" pitchFamily="50" charset="0"/>
                        <a:ea typeface="+mn-ea"/>
                        <a:cs typeface="Calibri"/>
                      </a:endParaRPr>
                    </a:p>
                  </a:txBody>
                  <a:tcPr marL="0" marR="0" marT="46923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DC5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499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6923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et-EE" sz="1200" b="1" spc="65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Switzerland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6923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61594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499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6923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1345833"/>
                  </a:ext>
                </a:extLst>
              </a:tr>
              <a:tr h="376349">
                <a:tc>
                  <a:txBody>
                    <a:bodyPr/>
                    <a:lstStyle/>
                    <a:p>
                      <a:pPr marL="67945" algn="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200" spc="75" dirty="0">
                          <a:solidFill>
                            <a:schemeClr val="bg1"/>
                          </a:solidFill>
                          <a:latin typeface="+mj-lt"/>
                          <a:cs typeface="Calibri"/>
                        </a:rPr>
                        <a:t>3</a:t>
                      </a:r>
                      <a:endParaRPr sz="1200" dirty="0">
                        <a:solidFill>
                          <a:schemeClr val="bg1"/>
                        </a:solidFill>
                        <a:latin typeface="+mj-lt"/>
                        <a:cs typeface="Calibri"/>
                      </a:endParaRPr>
                    </a:p>
                  </a:txBody>
                  <a:tcPr marL="0" marR="70005" marT="4815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t-EE" sz="1200" b="1" spc="60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Finland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15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t-EE" sz="1100" spc="4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504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15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t-EE" sz="1200" b="1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UK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15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494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15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t-EE" sz="1200" b="1" spc="6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UK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15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0223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 488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15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9182524"/>
                  </a:ext>
                </a:extLst>
              </a:tr>
              <a:tr h="376349">
                <a:tc>
                  <a:txBody>
                    <a:bodyPr/>
                    <a:lstStyle/>
                    <a:p>
                      <a:pPr marL="67945" algn="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200" spc="100" dirty="0">
                          <a:solidFill>
                            <a:schemeClr val="bg1"/>
                          </a:solidFill>
                          <a:latin typeface="+mj-lt"/>
                          <a:cs typeface="Calibri"/>
                        </a:rPr>
                        <a:t>4</a:t>
                      </a:r>
                      <a:endParaRPr sz="1200" dirty="0">
                        <a:solidFill>
                          <a:schemeClr val="bg1"/>
                        </a:solidFill>
                        <a:latin typeface="+mj-lt"/>
                        <a:cs typeface="Calibri"/>
                      </a:endParaRPr>
                    </a:p>
                  </a:txBody>
                  <a:tcPr marL="0" marR="70005" marT="49392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200" b="1" spc="60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Switzerland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9392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100" spc="3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501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9392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200" b="1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Poland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9392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482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9392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200" b="1" spc="65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Poland</a:t>
                      </a:r>
                      <a:endParaRPr lang="et-EE" sz="1200" b="1" spc="65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9392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484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9392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1384389"/>
                  </a:ext>
                </a:extLst>
              </a:tr>
              <a:tr h="376349">
                <a:tc>
                  <a:txBody>
                    <a:bodyPr/>
                    <a:lstStyle/>
                    <a:p>
                      <a:pPr marL="67945" algn="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200" spc="65" dirty="0">
                          <a:solidFill>
                            <a:schemeClr val="bg1"/>
                          </a:solidFill>
                          <a:latin typeface="+mj-lt"/>
                          <a:cs typeface="Calibri"/>
                        </a:rPr>
                        <a:t>5</a:t>
                      </a:r>
                      <a:endParaRPr sz="1200" dirty="0">
                        <a:solidFill>
                          <a:schemeClr val="bg1"/>
                        </a:solidFill>
                        <a:latin typeface="+mj-lt"/>
                        <a:cs typeface="Calibri"/>
                      </a:endParaRPr>
                    </a:p>
                  </a:txBody>
                  <a:tcPr marL="0" marR="70005" marT="4815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t-EE" sz="1200" b="1" spc="75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Ireland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15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t-EE" sz="1100" spc="14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500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15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t-EE" sz="1200" b="1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Italy</a:t>
                      </a:r>
                      <a:endParaRPr lang="et-EE"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15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474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15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t-EE" sz="1200" b="1" spc="50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Netherlands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15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4191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483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15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0680467"/>
                  </a:ext>
                </a:extLst>
              </a:tr>
              <a:tr h="376349">
                <a:tc>
                  <a:txBody>
                    <a:bodyPr/>
                    <a:lstStyle/>
                    <a:p>
                      <a:pPr marL="67945" algn="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200" spc="95" dirty="0">
                          <a:solidFill>
                            <a:schemeClr val="bg1"/>
                          </a:solidFill>
                          <a:latin typeface="+mj-lt"/>
                          <a:cs typeface="Calibri"/>
                        </a:rPr>
                        <a:t>6</a:t>
                      </a:r>
                      <a:endParaRPr sz="1200" dirty="0">
                        <a:solidFill>
                          <a:schemeClr val="bg1"/>
                        </a:solidFill>
                        <a:latin typeface="+mj-lt"/>
                        <a:cs typeface="Calibri"/>
                      </a:endParaRPr>
                    </a:p>
                  </a:txBody>
                  <a:tcPr marL="0" marR="70005" marT="49392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200" b="1" spc="65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Austria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9392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100" spc="14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497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9392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200" b="1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Finland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9392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474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9392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200" b="1" spc="60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Belgium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9392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41910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480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9392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9307761"/>
                  </a:ext>
                </a:extLst>
              </a:tr>
              <a:tr h="376349">
                <a:tc>
                  <a:txBody>
                    <a:bodyPr/>
                    <a:lstStyle/>
                    <a:p>
                      <a:pPr marL="67945"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200" spc="10" dirty="0">
                          <a:solidFill>
                            <a:schemeClr val="bg1"/>
                          </a:solidFill>
                          <a:latin typeface="+mj-lt"/>
                          <a:cs typeface="Calibri"/>
                        </a:rPr>
                        <a:t>7</a:t>
                      </a:r>
                      <a:endParaRPr sz="1200" dirty="0">
                        <a:solidFill>
                          <a:schemeClr val="bg1"/>
                        </a:solidFill>
                        <a:latin typeface="+mj-lt"/>
                        <a:cs typeface="Calibri"/>
                      </a:endParaRPr>
                    </a:p>
                  </a:txBody>
                  <a:tcPr marL="0" marR="70005" marT="4754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et-EE" sz="1200" b="1" spc="55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Poland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754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et-EE" sz="1100" spc="145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495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754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et-EE" sz="1200" b="1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Switzerland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754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470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754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et-EE" sz="1200" b="1" spc="105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Ireland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754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4000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480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754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4092829"/>
                  </a:ext>
                </a:extLst>
              </a:tr>
              <a:tr h="376349">
                <a:tc>
                  <a:txBody>
                    <a:bodyPr/>
                    <a:lstStyle/>
                    <a:p>
                      <a:pPr marL="67945" algn="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200" spc="105" dirty="0">
                          <a:solidFill>
                            <a:schemeClr val="bg1"/>
                          </a:solidFill>
                          <a:latin typeface="+mj-lt"/>
                          <a:cs typeface="Calibri"/>
                        </a:rPr>
                        <a:t>8</a:t>
                      </a:r>
                      <a:endParaRPr sz="1200" dirty="0">
                        <a:solidFill>
                          <a:schemeClr val="bg1"/>
                        </a:solidFill>
                        <a:latin typeface="+mj-lt"/>
                        <a:cs typeface="Calibri"/>
                      </a:endParaRPr>
                    </a:p>
                  </a:txBody>
                  <a:tcPr marL="0" marR="70005" marT="49392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200" b="1" spc="114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Belgium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9392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100" spc="11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490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9392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200" b="1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Czech </a:t>
                      </a:r>
                      <a:r>
                        <a:rPr lang="et-EE" sz="1200" b="1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Republic</a:t>
                      </a:r>
                      <a:endParaRPr lang="et-EE"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9392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468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9392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200" b="1" spc="55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Austria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9392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45720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477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9392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7845858"/>
                  </a:ext>
                </a:extLst>
              </a:tr>
              <a:tr h="376349">
                <a:tc>
                  <a:txBody>
                    <a:bodyPr/>
                    <a:lstStyle/>
                    <a:p>
                      <a:pPr marL="67945"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200" spc="95" dirty="0">
                          <a:solidFill>
                            <a:schemeClr val="bg1"/>
                          </a:solidFill>
                          <a:latin typeface="+mj-lt"/>
                          <a:cs typeface="Calibri"/>
                        </a:rPr>
                        <a:t>9</a:t>
                      </a:r>
                      <a:endParaRPr sz="1200" dirty="0">
                        <a:solidFill>
                          <a:schemeClr val="bg1"/>
                        </a:solidFill>
                        <a:latin typeface="+mj-lt"/>
                        <a:cs typeface="Calibri"/>
                      </a:endParaRPr>
                    </a:p>
                  </a:txBody>
                  <a:tcPr marL="0" marR="70005" marT="4754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200" b="1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Czech </a:t>
                      </a:r>
                      <a:r>
                        <a:rPr lang="et-EE" sz="1200" b="1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Republic</a:t>
                      </a:r>
                      <a:endParaRPr lang="et-EE"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754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et-EE" sz="1100" spc="12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490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754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et-EE" sz="1200" b="1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Austria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754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467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754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et-EE" sz="1200" b="1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Czech </a:t>
                      </a:r>
                      <a:r>
                        <a:rPr lang="et-EE" sz="1200" b="1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Republic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754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4572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477</a:t>
                      </a:r>
                    </a:p>
                  </a:txBody>
                  <a:tcPr marL="0" marR="0" marT="4754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0651682"/>
                  </a:ext>
                </a:extLst>
              </a:tr>
              <a:tr h="376349">
                <a:tc>
                  <a:txBody>
                    <a:bodyPr/>
                    <a:lstStyle/>
                    <a:p>
                      <a:pPr marL="67945" algn="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200" spc="50" dirty="0">
                          <a:solidFill>
                            <a:schemeClr val="bg1"/>
                          </a:solidFill>
                          <a:latin typeface="+mj-lt"/>
                          <a:cs typeface="Calibri"/>
                        </a:rPr>
                        <a:t>10</a:t>
                      </a:r>
                      <a:endParaRPr sz="1200" dirty="0">
                        <a:solidFill>
                          <a:schemeClr val="bg1"/>
                        </a:solidFill>
                        <a:latin typeface="+mj-lt"/>
                        <a:cs typeface="Calibri"/>
                      </a:endParaRPr>
                    </a:p>
                  </a:txBody>
                  <a:tcPr marL="0" marR="70005" marT="4877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et-EE" sz="1200" b="1" spc="50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Lithuania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77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et-EE" sz="1100" spc="12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488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77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et-EE" sz="1200" b="1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Belgium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77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466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77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et-EE" sz="1200" b="1" spc="75" dirty="0" err="1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Denmark</a:t>
                      </a:r>
                      <a:endParaRPr sz="1200" b="1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77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4610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et-EE" sz="1100" dirty="0">
                          <a:solidFill>
                            <a:schemeClr val="bg1"/>
                          </a:solidFill>
                          <a:latin typeface="Aino" panose="02000603040504020204" pitchFamily="50" charset="0"/>
                          <a:cs typeface="Calibri"/>
                        </a:rPr>
                        <a:t>471</a:t>
                      </a:r>
                      <a:endParaRPr sz="1100" dirty="0">
                        <a:solidFill>
                          <a:schemeClr val="bg1"/>
                        </a:solidFill>
                        <a:latin typeface="Aino" panose="02000603040504020204" pitchFamily="50" charset="0"/>
                        <a:cs typeface="Calibri"/>
                      </a:endParaRPr>
                    </a:p>
                  </a:txBody>
                  <a:tcPr marL="0" marR="0" marT="4877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95146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8080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ldi kohatäide 7">
            <a:extLst>
              <a:ext uri="{FF2B5EF4-FFF2-40B4-BE49-F238E27FC236}">
                <a16:creationId xmlns:a16="http://schemas.microsoft.com/office/drawing/2014/main" id="{76E1F89D-A5CB-4D8F-958F-A4074C34E1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06DEEA9-B6E3-AAE3-B239-DE7DBA783BB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544"/>
            <a:ext cx="11568113" cy="6858000"/>
          </a:xfrm>
          <a:prstGeom prst="rect">
            <a:avLst/>
          </a:prstGeom>
          <a:gradFill>
            <a:gsLst>
              <a:gs pos="100000">
                <a:srgbClr val="000000"/>
              </a:gs>
              <a:gs pos="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6FA2C24-A5CC-ED8A-E5E0-50372D786C6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3012" y="3429000"/>
            <a:ext cx="8415113" cy="3412068"/>
          </a:xfrm>
        </p:spPr>
        <p:txBody>
          <a:bodyPr/>
          <a:lstStyle/>
          <a:p>
            <a:pPr marL="0" indent="0">
              <a:buNone/>
            </a:pPr>
            <a:r>
              <a:rPr lang="et-EE" sz="2200" dirty="0"/>
              <a:t>3 min </a:t>
            </a:r>
            <a:r>
              <a:rPr lang="et-EE" sz="2200" dirty="0" err="1"/>
              <a:t>to</a:t>
            </a:r>
            <a:r>
              <a:rPr lang="et-EE" sz="2200" dirty="0"/>
              <a:t> </a:t>
            </a:r>
            <a:r>
              <a:rPr lang="et-EE" sz="2200" dirty="0" err="1"/>
              <a:t>fill</a:t>
            </a:r>
            <a:r>
              <a:rPr lang="et-EE" sz="2200" dirty="0"/>
              <a:t> </a:t>
            </a:r>
            <a:r>
              <a:rPr lang="et-EE" sz="2200" dirty="0" err="1"/>
              <a:t>taxes</a:t>
            </a:r>
            <a:endParaRPr lang="et-EE" sz="22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61208" y="554994"/>
            <a:ext cx="6890179" cy="2308324"/>
          </a:xfrm>
        </p:spPr>
        <p:txBody>
          <a:bodyPr/>
          <a:lstStyle/>
          <a:p>
            <a:r>
              <a:rPr lang="et-EE" dirty="0"/>
              <a:t>100% </a:t>
            </a:r>
            <a:r>
              <a:rPr lang="et-EE" dirty="0" err="1"/>
              <a:t>public</a:t>
            </a:r>
            <a:r>
              <a:rPr lang="et-EE" dirty="0"/>
              <a:t> </a:t>
            </a:r>
            <a:br>
              <a:rPr lang="et-EE" dirty="0"/>
            </a:br>
            <a:r>
              <a:rPr lang="et-EE" dirty="0" err="1"/>
              <a:t>services</a:t>
            </a:r>
            <a:r>
              <a:rPr lang="et-EE" dirty="0"/>
              <a:t> </a:t>
            </a:r>
            <a:r>
              <a:rPr lang="et-EE" dirty="0" err="1"/>
              <a:t>available</a:t>
            </a:r>
            <a:r>
              <a:rPr lang="et-EE" dirty="0"/>
              <a:t> online 24/7</a:t>
            </a:r>
            <a:endParaRPr lang="en-US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3A912408-6A7E-3C5C-ED69-278A537D88A2}"/>
              </a:ext>
            </a:extLst>
          </p:cNvPr>
          <p:cNvSpPr txBox="1">
            <a:spLocks/>
          </p:cNvSpPr>
          <p:nvPr/>
        </p:nvSpPr>
        <p:spPr>
          <a:xfrm>
            <a:off x="776804" y="2253685"/>
            <a:ext cx="7573100" cy="930904"/>
          </a:xfrm>
          <a:prstGeom prst="rect">
            <a:avLst/>
          </a:prstGeom>
        </p:spPr>
        <p:txBody>
          <a:bodyPr/>
          <a:lstStyle>
            <a:lvl1pPr marL="27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0000" indent="-27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81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08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54000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810000" indent="-27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2700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D7EDE2"/>
              </a:buClr>
              <a:buSzTx/>
              <a:buFont typeface="Aino" panose="02000603040504020204" pitchFamily="50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50DE3D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1509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02579-5DC8-54DD-83B7-531C5D51D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 descr="A green field surrounded by trees&#10;&#10;Description automatically generated">
            <a:extLst>
              <a:ext uri="{FF2B5EF4-FFF2-40B4-BE49-F238E27FC236}">
                <a16:creationId xmlns:a16="http://schemas.microsoft.com/office/drawing/2014/main" id="{A58D79A8-FD39-1ABA-2B32-BA54A47CBB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0800000">
            <a:off x="0" y="0"/>
            <a:ext cx="12192000" cy="6858000"/>
          </a:xfrm>
        </p:spPr>
      </p:pic>
      <p:sp>
        <p:nvSpPr>
          <p:cNvPr id="6" name="Rectangle 13">
            <a:extLst>
              <a:ext uri="{FF2B5EF4-FFF2-40B4-BE49-F238E27FC236}">
                <a16:creationId xmlns:a16="http://schemas.microsoft.com/office/drawing/2014/main" id="{254AFAE1-C425-8AE7-AA28-0A21778F622D}"/>
              </a:ext>
            </a:extLst>
          </p:cNvPr>
          <p:cNvSpPr/>
          <p:nvPr/>
        </p:nvSpPr>
        <p:spPr>
          <a:xfrm>
            <a:off x="-1034" y="0"/>
            <a:ext cx="12193033" cy="6858000"/>
          </a:xfrm>
          <a:prstGeom prst="rect">
            <a:avLst/>
          </a:prstGeom>
          <a:gradFill>
            <a:gsLst>
              <a:gs pos="100000">
                <a:schemeClr val="bg2">
                  <a:lumMod val="10000"/>
                  <a:alpha val="80000"/>
                </a:schemeClr>
              </a:gs>
              <a:gs pos="0">
                <a:schemeClr val="bg2">
                  <a:alpha val="0"/>
                  <a:lumMod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57814472-3621-73A4-4145-4FA5C81A5C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3013" y="3429000"/>
            <a:ext cx="11618987" cy="3412068"/>
          </a:xfrm>
        </p:spPr>
        <p:txBody>
          <a:bodyPr/>
          <a:lstStyle/>
          <a:p>
            <a:pPr>
              <a:buClr>
                <a:schemeClr val="bg1"/>
              </a:buClr>
            </a:pPr>
            <a:r>
              <a:rPr lang="et-EE" sz="2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no" panose="02000603040504020204" pitchFamily="50" charset="-70"/>
              </a:rPr>
              <a:t>There</a:t>
            </a:r>
            <a:r>
              <a:rPr lang="et-EE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no" panose="02000603040504020204" pitchFamily="50" charset="-70"/>
              </a:rPr>
              <a:t> </a:t>
            </a:r>
            <a:r>
              <a:rPr lang="et-EE" sz="2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no" panose="02000603040504020204" pitchFamily="50" charset="-70"/>
              </a:rPr>
              <a:t>is</a:t>
            </a:r>
            <a:r>
              <a:rPr lang="et-EE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no" panose="02000603040504020204" pitchFamily="50" charset="-70"/>
              </a:rPr>
              <a:t> </a:t>
            </a:r>
            <a:r>
              <a:rPr lang="et-EE" sz="2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no" panose="02000603040504020204" pitchFamily="50" charset="-70"/>
              </a:rPr>
              <a:t>plenty</a:t>
            </a:r>
            <a:r>
              <a:rPr lang="et-EE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no" panose="02000603040504020204" pitchFamily="50" charset="-70"/>
              </a:rPr>
              <a:t> of </a:t>
            </a:r>
            <a:r>
              <a:rPr lang="et-EE" sz="2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no" panose="02000603040504020204" pitchFamily="50" charset="-70"/>
              </a:rPr>
              <a:t>space</a:t>
            </a:r>
            <a:r>
              <a:rPr lang="et-EE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no" panose="02000603040504020204" pitchFamily="50" charset="-70"/>
              </a:rPr>
              <a:t>.  </a:t>
            </a:r>
          </a:p>
          <a:p>
            <a:pPr>
              <a:buClr>
                <a:schemeClr val="bg1"/>
              </a:buClr>
            </a:pP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no" panose="02000603040504020204" pitchFamily="50" charset="-70"/>
              </a:rPr>
              <a:t>Population density is 3</a:t>
            </a:r>
            <a:r>
              <a:rPr lang="et-EE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no" panose="02000603040504020204" pitchFamily="50" charset="-70"/>
              </a:rPr>
              <a:t>1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no" panose="02000603040504020204" pitchFamily="50" charset="-70"/>
              </a:rPr>
              <a:t>.</a:t>
            </a:r>
            <a:r>
              <a:rPr lang="et-EE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no" panose="02000603040504020204" pitchFamily="50" charset="-70"/>
              </a:rPr>
              <a:t>6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no" panose="02000603040504020204" pitchFamily="50" charset="-70"/>
              </a:rPr>
              <a:t> people per km²</a:t>
            </a:r>
            <a:r>
              <a:rPr lang="et-EE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no" panose="02000603040504020204" pitchFamily="50" charset="-70"/>
              </a:rPr>
              <a:t> - 4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no" panose="02000603040504020204" pitchFamily="50" charset="-70"/>
              </a:rPr>
              <a:t>times less than EU’s average.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932FDA05-DB5F-3C4F-E17E-CD622FA9C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208" y="554994"/>
            <a:ext cx="8426918" cy="2431435"/>
          </a:xfrm>
        </p:spPr>
        <p:txBody>
          <a:bodyPr/>
          <a:lstStyle/>
          <a:p>
            <a:r>
              <a:rPr lang="et-EE" sz="5400" dirty="0">
                <a:solidFill>
                  <a:schemeClr val="bg1"/>
                </a:solidFill>
              </a:rPr>
              <a:t>51% of Estonia </a:t>
            </a:r>
            <a:r>
              <a:rPr lang="et-EE" sz="5400" dirty="0" err="1">
                <a:solidFill>
                  <a:schemeClr val="bg1"/>
                </a:solidFill>
              </a:rPr>
              <a:t>is</a:t>
            </a:r>
            <a:r>
              <a:rPr lang="et-EE" sz="5400" dirty="0">
                <a:solidFill>
                  <a:schemeClr val="bg1"/>
                </a:solidFill>
              </a:rPr>
              <a:t> </a:t>
            </a:r>
            <a:r>
              <a:rPr lang="et-EE" sz="5400" dirty="0" err="1">
                <a:solidFill>
                  <a:schemeClr val="bg1"/>
                </a:solidFill>
              </a:rPr>
              <a:t>covered</a:t>
            </a:r>
            <a:r>
              <a:rPr lang="et-EE" sz="5400" dirty="0">
                <a:solidFill>
                  <a:schemeClr val="bg1"/>
                </a:solidFill>
              </a:rPr>
              <a:t> by </a:t>
            </a:r>
            <a:r>
              <a:rPr lang="et-EE" sz="5400" dirty="0" err="1">
                <a:solidFill>
                  <a:schemeClr val="bg1"/>
                </a:solidFill>
              </a:rPr>
              <a:t>forests</a:t>
            </a:r>
            <a:br>
              <a:rPr lang="en-US" sz="5400" dirty="0">
                <a:solidFill>
                  <a:schemeClr val="bg1"/>
                </a:solidFill>
              </a:rPr>
            </a:br>
            <a:endParaRPr lang="en-EE" dirty="0">
              <a:latin typeface="Aino Headline"/>
            </a:endParaRPr>
          </a:p>
        </p:txBody>
      </p:sp>
      <p:pic>
        <p:nvPicPr>
          <p:cNvPr id="39" name="space estonia (darkmode)" hidden="1">
            <a:extLst>
              <a:ext uri="{FF2B5EF4-FFF2-40B4-BE49-F238E27FC236}">
                <a16:creationId xmlns:a16="http://schemas.microsoft.com/office/drawing/2014/main" id="{30DCF863-79EC-6485-669D-EFBC623B93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24940" y="0"/>
            <a:ext cx="1620000" cy="1620000"/>
          </a:xfrm>
          <a:prstGeom prst="rect">
            <a:avLst/>
          </a:prstGeom>
        </p:spPr>
      </p:pic>
      <p:pic>
        <p:nvPicPr>
          <p:cNvPr id="40" name="space estonia (lightmode)" hidden="1">
            <a:extLst>
              <a:ext uri="{FF2B5EF4-FFF2-40B4-BE49-F238E27FC236}">
                <a16:creationId xmlns:a16="http://schemas.microsoft.com/office/drawing/2014/main" id="{EE2EAF9D-160D-9EE5-2906-30BF809662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24940" y="0"/>
            <a:ext cx="1620000" cy="1620000"/>
          </a:xfrm>
          <a:prstGeom prst="rect">
            <a:avLst/>
          </a:prstGeom>
        </p:spPr>
      </p:pic>
      <p:pic>
        <p:nvPicPr>
          <p:cNvPr id="41" name="research estonia (lightmode)" hidden="1">
            <a:extLst>
              <a:ext uri="{FF2B5EF4-FFF2-40B4-BE49-F238E27FC236}">
                <a16:creationId xmlns:a16="http://schemas.microsoft.com/office/drawing/2014/main" id="{B4619FE3-8A1F-D1B2-B311-29E22711A1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36227" y="0"/>
            <a:ext cx="1908713" cy="1620000"/>
          </a:xfrm>
          <a:prstGeom prst="rect">
            <a:avLst/>
          </a:prstGeom>
        </p:spPr>
      </p:pic>
      <p:pic>
        <p:nvPicPr>
          <p:cNvPr id="42" name="research estonia (darkmode)" hidden="1">
            <a:extLst>
              <a:ext uri="{FF2B5EF4-FFF2-40B4-BE49-F238E27FC236}">
                <a16:creationId xmlns:a16="http://schemas.microsoft.com/office/drawing/2014/main" id="{AA095B7C-F47C-EA94-276E-BA5F1C4D11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36227" y="0"/>
            <a:ext cx="1908713" cy="1620000"/>
          </a:xfrm>
          <a:prstGeom prst="rect">
            <a:avLst/>
          </a:prstGeom>
        </p:spPr>
      </p:pic>
      <p:pic>
        <p:nvPicPr>
          <p:cNvPr id="43" name="settle estonia (darkmode)" hidden="1">
            <a:extLst>
              <a:ext uri="{FF2B5EF4-FFF2-40B4-BE49-F238E27FC236}">
                <a16:creationId xmlns:a16="http://schemas.microsoft.com/office/drawing/2014/main" id="{B0E6CE5E-390C-323B-1641-1627518371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24940" y="0"/>
            <a:ext cx="1620000" cy="1620000"/>
          </a:xfrm>
          <a:prstGeom prst="rect">
            <a:avLst/>
          </a:prstGeom>
        </p:spPr>
      </p:pic>
      <p:pic>
        <p:nvPicPr>
          <p:cNvPr id="44" name="settle estonia (lightmode)" hidden="1">
            <a:extLst>
              <a:ext uri="{FF2B5EF4-FFF2-40B4-BE49-F238E27FC236}">
                <a16:creationId xmlns:a16="http://schemas.microsoft.com/office/drawing/2014/main" id="{EBF08615-3824-1801-DF96-F7E0756BBD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024940" y="0"/>
            <a:ext cx="1620000" cy="1620000"/>
          </a:xfrm>
          <a:prstGeom prst="rect">
            <a:avLst/>
          </a:prstGeom>
        </p:spPr>
      </p:pic>
      <p:pic>
        <p:nvPicPr>
          <p:cNvPr id="45" name="electronics estonia (lightmode)" hidden="1">
            <a:extLst>
              <a:ext uri="{FF2B5EF4-FFF2-40B4-BE49-F238E27FC236}">
                <a16:creationId xmlns:a16="http://schemas.microsoft.com/office/drawing/2014/main" id="{F9815272-86B8-4FDA-B143-C75434B54B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19197" y="0"/>
            <a:ext cx="2325743" cy="1620000"/>
          </a:xfrm>
          <a:prstGeom prst="rect">
            <a:avLst/>
          </a:prstGeom>
        </p:spPr>
      </p:pic>
      <p:pic>
        <p:nvPicPr>
          <p:cNvPr id="46" name="electronics estonia (darkmode)" hidden="1">
            <a:extLst>
              <a:ext uri="{FF2B5EF4-FFF2-40B4-BE49-F238E27FC236}">
                <a16:creationId xmlns:a16="http://schemas.microsoft.com/office/drawing/2014/main" id="{DB6FC521-F8F8-12C4-F6C2-D76CBB9FF5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319197" y="0"/>
            <a:ext cx="2325743" cy="1620000"/>
          </a:xfrm>
          <a:prstGeom prst="rect">
            <a:avLst/>
          </a:prstGeom>
        </p:spPr>
      </p:pic>
      <p:pic>
        <p:nvPicPr>
          <p:cNvPr id="47" name="defence estonia (lightmode)" hidden="1">
            <a:extLst>
              <a:ext uri="{FF2B5EF4-FFF2-40B4-BE49-F238E27FC236}">
                <a16:creationId xmlns:a16="http://schemas.microsoft.com/office/drawing/2014/main" id="{E8F843DD-6C5A-00F3-D91E-FD0A2C1DEB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12663" y="0"/>
            <a:ext cx="1732277" cy="1620000"/>
          </a:xfrm>
          <a:prstGeom prst="rect">
            <a:avLst/>
          </a:prstGeom>
        </p:spPr>
      </p:pic>
      <p:pic>
        <p:nvPicPr>
          <p:cNvPr id="48" name="defence estonia (darkmode)" hidden="1">
            <a:extLst>
              <a:ext uri="{FF2B5EF4-FFF2-40B4-BE49-F238E27FC236}">
                <a16:creationId xmlns:a16="http://schemas.microsoft.com/office/drawing/2014/main" id="{8517C29A-7FB5-0EAB-9ACB-A4DB8436E1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912663" y="0"/>
            <a:ext cx="1732277" cy="1620000"/>
          </a:xfrm>
          <a:prstGeom prst="rect">
            <a:avLst/>
          </a:prstGeom>
        </p:spPr>
      </p:pic>
      <p:pic>
        <p:nvPicPr>
          <p:cNvPr id="49" name="education estonia (lightmode)" hidden="1">
            <a:extLst>
              <a:ext uri="{FF2B5EF4-FFF2-40B4-BE49-F238E27FC236}">
                <a16:creationId xmlns:a16="http://schemas.microsoft.com/office/drawing/2014/main" id="{B9C60C52-FDDF-B47F-B6EE-1256E91882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479593" y="0"/>
            <a:ext cx="2165347" cy="1620000"/>
          </a:xfrm>
          <a:prstGeom prst="rect">
            <a:avLst/>
          </a:prstGeom>
        </p:spPr>
      </p:pic>
      <p:pic>
        <p:nvPicPr>
          <p:cNvPr id="50" name="education estonia (darkmode)" hidden="1">
            <a:extLst>
              <a:ext uri="{FF2B5EF4-FFF2-40B4-BE49-F238E27FC236}">
                <a16:creationId xmlns:a16="http://schemas.microsoft.com/office/drawing/2014/main" id="{0584FDB6-134D-D4FB-B5DF-5D2E5710D3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479593" y="0"/>
            <a:ext cx="2165347" cy="1620000"/>
          </a:xfrm>
          <a:prstGeom prst="rect">
            <a:avLst/>
          </a:prstGeom>
        </p:spPr>
      </p:pic>
      <p:pic>
        <p:nvPicPr>
          <p:cNvPr id="51" name="startup estonia (darkmode)" hidden="1">
            <a:extLst>
              <a:ext uri="{FF2B5EF4-FFF2-40B4-BE49-F238E27FC236}">
                <a16:creationId xmlns:a16="http://schemas.microsoft.com/office/drawing/2014/main" id="{844181BE-3406-6EFC-CB44-FFF82159DA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024940" y="0"/>
            <a:ext cx="1620000" cy="1620000"/>
          </a:xfrm>
          <a:prstGeom prst="rect">
            <a:avLst/>
          </a:prstGeom>
        </p:spPr>
      </p:pic>
      <p:pic>
        <p:nvPicPr>
          <p:cNvPr id="52" name="startup estonia (lightmode)" hidden="1">
            <a:extLst>
              <a:ext uri="{FF2B5EF4-FFF2-40B4-BE49-F238E27FC236}">
                <a16:creationId xmlns:a16="http://schemas.microsoft.com/office/drawing/2014/main" id="{4C12B64A-8C69-A39F-5261-F04DAB5E42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024940" y="0"/>
            <a:ext cx="1620000" cy="1620000"/>
          </a:xfrm>
          <a:prstGeom prst="rect">
            <a:avLst/>
          </a:prstGeom>
        </p:spPr>
      </p:pic>
      <p:pic>
        <p:nvPicPr>
          <p:cNvPr id="53" name="enter e-estonia (lightmode)" hidden="1">
            <a:extLst>
              <a:ext uri="{FF2B5EF4-FFF2-40B4-BE49-F238E27FC236}">
                <a16:creationId xmlns:a16="http://schemas.microsoft.com/office/drawing/2014/main" id="{732C120C-525D-EB89-3239-7D59B162C0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672069" y="0"/>
            <a:ext cx="1972871" cy="1620000"/>
          </a:xfrm>
          <a:prstGeom prst="rect">
            <a:avLst/>
          </a:prstGeom>
        </p:spPr>
      </p:pic>
      <p:pic>
        <p:nvPicPr>
          <p:cNvPr id="54" name="enter e-estonia (darkmode)" hidden="1">
            <a:extLst>
              <a:ext uri="{FF2B5EF4-FFF2-40B4-BE49-F238E27FC236}">
                <a16:creationId xmlns:a16="http://schemas.microsoft.com/office/drawing/2014/main" id="{21775FBC-59DC-D039-2357-7E80159FFA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9672069" y="0"/>
            <a:ext cx="1972871" cy="1620000"/>
          </a:xfrm>
          <a:prstGeom prst="rect">
            <a:avLst/>
          </a:prstGeom>
        </p:spPr>
      </p:pic>
      <p:pic>
        <p:nvPicPr>
          <p:cNvPr id="55" name="industry estonia (lightmode)" hidden="1">
            <a:extLst>
              <a:ext uri="{FF2B5EF4-FFF2-40B4-BE49-F238E27FC236}">
                <a16:creationId xmlns:a16="http://schemas.microsoft.com/office/drawing/2014/main" id="{00DD1B01-0BF6-424A-778C-EA0A398C0D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832465" y="0"/>
            <a:ext cx="1812475" cy="1620000"/>
          </a:xfrm>
          <a:prstGeom prst="rect">
            <a:avLst/>
          </a:prstGeom>
        </p:spPr>
      </p:pic>
      <p:pic>
        <p:nvPicPr>
          <p:cNvPr id="56" name="industri estonia (darkmode)" hidden="1">
            <a:extLst>
              <a:ext uri="{FF2B5EF4-FFF2-40B4-BE49-F238E27FC236}">
                <a16:creationId xmlns:a16="http://schemas.microsoft.com/office/drawing/2014/main" id="{5E32F854-042F-38B2-56DF-17658867BC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9832465" y="0"/>
            <a:ext cx="1812475" cy="1620000"/>
          </a:xfrm>
          <a:prstGeom prst="rect">
            <a:avLst/>
          </a:prstGeom>
        </p:spPr>
      </p:pic>
      <p:pic>
        <p:nvPicPr>
          <p:cNvPr id="57" name="Invest estonia (lightmode)" hidden="1">
            <a:extLst>
              <a:ext uri="{FF2B5EF4-FFF2-40B4-BE49-F238E27FC236}">
                <a16:creationId xmlns:a16="http://schemas.microsoft.com/office/drawing/2014/main" id="{F163FF74-464F-02ED-2DB3-55750CEF8C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024940" y="0"/>
            <a:ext cx="1620000" cy="1620000"/>
          </a:xfrm>
          <a:prstGeom prst="rect">
            <a:avLst/>
          </a:prstGeom>
        </p:spPr>
      </p:pic>
      <p:pic>
        <p:nvPicPr>
          <p:cNvPr id="58" name="invest estonia (darkmode)" hidden="1">
            <a:extLst>
              <a:ext uri="{FF2B5EF4-FFF2-40B4-BE49-F238E27FC236}">
                <a16:creationId xmlns:a16="http://schemas.microsoft.com/office/drawing/2014/main" id="{451D26B8-0D55-0E1A-BB2A-DAD81DE5B7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024940" y="0"/>
            <a:ext cx="1620000" cy="1620000"/>
          </a:xfrm>
          <a:prstGeom prst="rect">
            <a:avLst/>
          </a:prstGeom>
        </p:spPr>
      </p:pic>
      <p:pic>
        <p:nvPicPr>
          <p:cNvPr id="59" name="puhka eestis (darkmode)" hidden="1">
            <a:extLst>
              <a:ext uri="{FF2B5EF4-FFF2-40B4-BE49-F238E27FC236}">
                <a16:creationId xmlns:a16="http://schemas.microsoft.com/office/drawing/2014/main" id="{4CAC4940-76C6-5411-F62A-C2ED0AC66E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0024940" y="0"/>
            <a:ext cx="1620000" cy="1620000"/>
          </a:xfrm>
          <a:prstGeom prst="rect">
            <a:avLst/>
          </a:prstGeom>
        </p:spPr>
      </p:pic>
      <p:pic>
        <p:nvPicPr>
          <p:cNvPr id="60" name="puhka eestis (lightmode)" hidden="1">
            <a:extLst>
              <a:ext uri="{FF2B5EF4-FFF2-40B4-BE49-F238E27FC236}">
                <a16:creationId xmlns:a16="http://schemas.microsoft.com/office/drawing/2014/main" id="{C442C808-9969-F23D-4055-E0705B980C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0024940" y="0"/>
            <a:ext cx="1620000" cy="1620000"/>
          </a:xfrm>
          <a:prstGeom prst="rect">
            <a:avLst/>
          </a:prstGeom>
        </p:spPr>
      </p:pic>
      <p:pic>
        <p:nvPicPr>
          <p:cNvPr id="61" name="trade estonia (darkmode)" hidden="1">
            <a:extLst>
              <a:ext uri="{FF2B5EF4-FFF2-40B4-BE49-F238E27FC236}">
                <a16:creationId xmlns:a16="http://schemas.microsoft.com/office/drawing/2014/main" id="{328268BE-594E-5D44-018C-B95ED00808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0024940" y="0"/>
            <a:ext cx="1620000" cy="1620000"/>
          </a:xfrm>
          <a:prstGeom prst="rect">
            <a:avLst/>
          </a:prstGeom>
        </p:spPr>
      </p:pic>
      <p:pic>
        <p:nvPicPr>
          <p:cNvPr id="62" name="trade estonia (lightmode)" hidden="1">
            <a:extLst>
              <a:ext uri="{FF2B5EF4-FFF2-40B4-BE49-F238E27FC236}">
                <a16:creationId xmlns:a16="http://schemas.microsoft.com/office/drawing/2014/main" id="{94988CE5-9911-E879-35E6-84498026BB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0024940" y="0"/>
            <a:ext cx="1620000" cy="1620000"/>
          </a:xfrm>
          <a:prstGeom prst="rect">
            <a:avLst/>
          </a:prstGeom>
        </p:spPr>
      </p:pic>
      <p:pic>
        <p:nvPicPr>
          <p:cNvPr id="63" name="taste estonia (lightmode)" hidden="1">
            <a:extLst>
              <a:ext uri="{FF2B5EF4-FFF2-40B4-BE49-F238E27FC236}">
                <a16:creationId xmlns:a16="http://schemas.microsoft.com/office/drawing/2014/main" id="{87A009F1-41C8-A337-5039-26F2E7DFFC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0024940" y="0"/>
            <a:ext cx="1620000" cy="1620000"/>
          </a:xfrm>
          <a:prstGeom prst="rect">
            <a:avLst/>
          </a:prstGeom>
        </p:spPr>
      </p:pic>
      <p:pic>
        <p:nvPicPr>
          <p:cNvPr id="64" name="taste estonia (darkmode)" hidden="1">
            <a:extLst>
              <a:ext uri="{FF2B5EF4-FFF2-40B4-BE49-F238E27FC236}">
                <a16:creationId xmlns:a16="http://schemas.microsoft.com/office/drawing/2014/main" id="{CDCE6EC0-793D-B1C7-1226-30A3421643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0024940" y="0"/>
            <a:ext cx="1620000" cy="1620000"/>
          </a:xfrm>
          <a:prstGeom prst="rect">
            <a:avLst/>
          </a:prstGeom>
        </p:spPr>
      </p:pic>
      <p:pic>
        <p:nvPicPr>
          <p:cNvPr id="65" name="visit estonia (darkmode)" hidden="1">
            <a:extLst>
              <a:ext uri="{FF2B5EF4-FFF2-40B4-BE49-F238E27FC236}">
                <a16:creationId xmlns:a16="http://schemas.microsoft.com/office/drawing/2014/main" id="{AE8FC1C3-644F-DBB3-719B-1F73466003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0024940" y="0"/>
            <a:ext cx="1620000" cy="1620000"/>
          </a:xfrm>
          <a:prstGeom prst="rect">
            <a:avLst/>
          </a:prstGeom>
        </p:spPr>
      </p:pic>
      <p:pic>
        <p:nvPicPr>
          <p:cNvPr id="66" name="visit estonia (lightmode)" hidden="1">
            <a:extLst>
              <a:ext uri="{FF2B5EF4-FFF2-40B4-BE49-F238E27FC236}">
                <a16:creationId xmlns:a16="http://schemas.microsoft.com/office/drawing/2014/main" id="{2E8B8BC1-F4B8-9809-522A-DEED3B2054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10024940" y="0"/>
            <a:ext cx="1620000" cy="1620000"/>
          </a:xfrm>
          <a:prstGeom prst="rect">
            <a:avLst/>
          </a:prstGeom>
        </p:spPr>
      </p:pic>
      <p:pic>
        <p:nvPicPr>
          <p:cNvPr id="67" name="work estonia (darkmode)" hidden="1">
            <a:extLst>
              <a:ext uri="{FF2B5EF4-FFF2-40B4-BE49-F238E27FC236}">
                <a16:creationId xmlns:a16="http://schemas.microsoft.com/office/drawing/2014/main" id="{1CC89F03-7999-8351-A993-8D474263B0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10024940" y="0"/>
            <a:ext cx="1620000" cy="1620000"/>
          </a:xfrm>
          <a:prstGeom prst="rect">
            <a:avLst/>
          </a:prstGeom>
        </p:spPr>
      </p:pic>
      <p:pic>
        <p:nvPicPr>
          <p:cNvPr id="68" name="work estonia (lightmode)" hidden="1">
            <a:extLst>
              <a:ext uri="{FF2B5EF4-FFF2-40B4-BE49-F238E27FC236}">
                <a16:creationId xmlns:a16="http://schemas.microsoft.com/office/drawing/2014/main" id="{B5500E24-959B-41AA-0AAF-B543416F0F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0024940" y="0"/>
            <a:ext cx="1620000" cy="1620000"/>
          </a:xfrm>
          <a:prstGeom prst="rect">
            <a:avLst/>
          </a:prstGeom>
        </p:spPr>
      </p:pic>
      <p:pic>
        <p:nvPicPr>
          <p:cNvPr id="7" name="estonia (darkmode)" hidden="1">
            <a:extLst>
              <a:ext uri="{FF2B5EF4-FFF2-40B4-BE49-F238E27FC236}">
                <a16:creationId xmlns:a16="http://schemas.microsoft.com/office/drawing/2014/main" id="{F1A6239A-638A-AD01-8BA8-4F0E997AF6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10020616" y="8800"/>
            <a:ext cx="1620000" cy="1620000"/>
          </a:xfrm>
          <a:prstGeom prst="rect">
            <a:avLst/>
          </a:prstGeom>
        </p:spPr>
      </p:pic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8379782E-F066-FB54-D83A-4D517C1FB4F8}"/>
              </a:ext>
            </a:extLst>
          </p:cNvPr>
          <p:cNvSpPr txBox="1">
            <a:spLocks/>
          </p:cNvSpPr>
          <p:nvPr/>
        </p:nvSpPr>
        <p:spPr>
          <a:xfrm>
            <a:off x="559561" y="1988840"/>
            <a:ext cx="8426450" cy="3810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441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 descr="253853-tallinn-old-town">
            <a:extLst>
              <a:ext uri="{FF2B5EF4-FFF2-40B4-BE49-F238E27FC236}">
                <a16:creationId xmlns:a16="http://schemas.microsoft.com/office/drawing/2014/main" id="{D805B622-BF31-8AC4-EDA2-18A69ADFF07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6858000"/>
          </a:xfrm>
          <a:prstGeom prst="rect">
            <a:avLst/>
          </a:prstGeom>
        </p:spPr>
      </p:pic>
      <p:sp>
        <p:nvSpPr>
          <p:cNvPr id="5" name="Rectangle 13">
            <a:extLst>
              <a:ext uri="{FF2B5EF4-FFF2-40B4-BE49-F238E27FC236}">
                <a16:creationId xmlns:a16="http://schemas.microsoft.com/office/drawing/2014/main" id="{22CC8EF3-7236-860A-A12F-74B433D76A3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-10681" y="0"/>
            <a:ext cx="12192000" cy="6858000"/>
          </a:xfrm>
          <a:prstGeom prst="rect">
            <a:avLst/>
          </a:prstGeom>
          <a:gradFill>
            <a:gsLst>
              <a:gs pos="78000">
                <a:srgbClr val="000000">
                  <a:alpha val="65000"/>
                </a:srgbClr>
              </a:gs>
              <a:gs pos="35000">
                <a:srgbClr val="000000">
                  <a:alpha val="0"/>
                </a:srgb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A9C0C518-BCF3-9346-7042-20D78ADBE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40144"/>
            <a:ext cx="9866999" cy="969974"/>
          </a:xfrm>
        </p:spPr>
        <p:txBody>
          <a:bodyPr/>
          <a:lstStyle/>
          <a:p>
            <a:r>
              <a:rPr lang="et-EE" dirty="0" err="1"/>
              <a:t>Most</a:t>
            </a:r>
            <a:r>
              <a:rPr lang="et-EE" dirty="0"/>
              <a:t> </a:t>
            </a:r>
            <a:r>
              <a:rPr lang="et-EE" dirty="0" err="1"/>
              <a:t>startups</a:t>
            </a:r>
            <a:r>
              <a:rPr lang="et-EE" dirty="0"/>
              <a:t> </a:t>
            </a:r>
            <a:br>
              <a:rPr lang="et-EE" dirty="0"/>
            </a:br>
            <a:r>
              <a:rPr lang="et-EE" dirty="0" err="1"/>
              <a:t>per</a:t>
            </a:r>
            <a:r>
              <a:rPr lang="et-EE" dirty="0"/>
              <a:t> </a:t>
            </a:r>
            <a:r>
              <a:rPr lang="et-EE" dirty="0" err="1"/>
              <a:t>capita</a:t>
            </a:r>
            <a:r>
              <a:rPr lang="et-EE" dirty="0"/>
              <a:t> in </a:t>
            </a:r>
            <a:r>
              <a:rPr lang="et-EE" dirty="0" err="1"/>
              <a:t>the</a:t>
            </a:r>
            <a:r>
              <a:rPr lang="et-EE" dirty="0"/>
              <a:t> EU</a:t>
            </a:r>
            <a:br>
              <a:rPr lang="et-EE" dirty="0"/>
            </a:br>
            <a:r>
              <a:rPr lang="et-EE" sz="2200" dirty="0" err="1">
                <a:latin typeface="+mn-lt"/>
              </a:rPr>
              <a:t>Leading</a:t>
            </a:r>
            <a:r>
              <a:rPr lang="et-EE" sz="2200" dirty="0">
                <a:latin typeface="+mn-lt"/>
              </a:rPr>
              <a:t> </a:t>
            </a:r>
            <a:r>
              <a:rPr lang="et-EE" sz="2200" dirty="0" err="1">
                <a:latin typeface="+mn-lt"/>
              </a:rPr>
              <a:t>the</a:t>
            </a:r>
            <a:r>
              <a:rPr lang="et-EE" sz="2200" dirty="0">
                <a:latin typeface="+mn-lt"/>
              </a:rPr>
              <a:t> </a:t>
            </a:r>
            <a:r>
              <a:rPr lang="et-EE" sz="2200" dirty="0" err="1">
                <a:latin typeface="+mn-lt"/>
              </a:rPr>
              <a:t>European</a:t>
            </a:r>
            <a:r>
              <a:rPr lang="et-EE" sz="2200" dirty="0">
                <a:latin typeface="+mn-lt"/>
              </a:rPr>
              <a:t> </a:t>
            </a:r>
            <a:r>
              <a:rPr lang="et-EE" sz="2200" dirty="0" err="1">
                <a:latin typeface="+mn-lt"/>
              </a:rPr>
              <a:t>Union</a:t>
            </a:r>
            <a:r>
              <a:rPr lang="et-EE" sz="2200" dirty="0">
                <a:latin typeface="+mn-lt"/>
              </a:rPr>
              <a:t> </a:t>
            </a:r>
            <a:r>
              <a:rPr lang="et-EE" sz="2200" dirty="0" err="1">
                <a:latin typeface="+mn-lt"/>
              </a:rPr>
              <a:t>with</a:t>
            </a:r>
            <a:r>
              <a:rPr lang="et-EE" sz="2200" dirty="0">
                <a:latin typeface="+mn-lt"/>
              </a:rPr>
              <a:t> 7.7 </a:t>
            </a:r>
            <a:r>
              <a:rPr lang="et-EE" sz="2200" dirty="0" err="1">
                <a:latin typeface="+mn-lt"/>
              </a:rPr>
              <a:t>unicorns</a:t>
            </a:r>
            <a:r>
              <a:rPr lang="et-EE" sz="2200" dirty="0">
                <a:latin typeface="+mn-lt"/>
              </a:rPr>
              <a:t> </a:t>
            </a:r>
            <a:r>
              <a:rPr lang="et-EE" sz="2200" dirty="0" err="1">
                <a:latin typeface="+mn-lt"/>
              </a:rPr>
              <a:t>for</a:t>
            </a:r>
            <a:r>
              <a:rPr lang="et-EE" sz="2200" dirty="0">
                <a:latin typeface="+mn-lt"/>
              </a:rPr>
              <a:t> </a:t>
            </a:r>
            <a:r>
              <a:rPr lang="et-EE" sz="2200" dirty="0" err="1">
                <a:latin typeface="+mn-lt"/>
              </a:rPr>
              <a:t>every</a:t>
            </a:r>
            <a:r>
              <a:rPr lang="et-EE" sz="2200" dirty="0">
                <a:latin typeface="+mn-lt"/>
              </a:rPr>
              <a:t> 1 </a:t>
            </a:r>
            <a:r>
              <a:rPr lang="et-EE" sz="2200" dirty="0" err="1">
                <a:latin typeface="+mn-lt"/>
              </a:rPr>
              <a:t>million</a:t>
            </a:r>
            <a:r>
              <a:rPr lang="et-EE" sz="2200" dirty="0">
                <a:latin typeface="+mn-lt"/>
              </a:rPr>
              <a:t> </a:t>
            </a:r>
            <a:r>
              <a:rPr lang="et-EE" sz="2200" dirty="0" err="1">
                <a:latin typeface="+mn-lt"/>
              </a:rPr>
              <a:t>people</a:t>
            </a:r>
            <a:endParaRPr lang="et-EE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15057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lt 5" descr="Pilt, millel on kujutatud õues, taevas, rõivad, inimene&#10;&#10;Kirjeldus on genereeritud automaatselt">
            <a:extLst>
              <a:ext uri="{FF2B5EF4-FFF2-40B4-BE49-F238E27FC236}">
                <a16:creationId xmlns:a16="http://schemas.microsoft.com/office/drawing/2014/main" id="{0B8810A3-6875-4048-B773-241BA294B8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7" name="Rectangle 13">
            <a:extLst>
              <a:ext uri="{FF2B5EF4-FFF2-40B4-BE49-F238E27FC236}">
                <a16:creationId xmlns:a16="http://schemas.microsoft.com/office/drawing/2014/main" id="{C3BC7537-6C30-5D3B-984B-74B0C07DEEB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-533400" y="657225"/>
            <a:ext cx="12725400" cy="6200775"/>
          </a:xfrm>
          <a:prstGeom prst="rect">
            <a:avLst/>
          </a:prstGeom>
          <a:gradFill>
            <a:gsLst>
              <a:gs pos="86000">
                <a:srgbClr val="000096"/>
              </a:gs>
              <a:gs pos="50000">
                <a:srgbClr val="000096">
                  <a:alpha val="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F87571E9-C5A3-F307-F34F-605A6FD9D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2188" y="5081208"/>
            <a:ext cx="5472112" cy="969974"/>
          </a:xfrm>
        </p:spPr>
        <p:txBody>
          <a:bodyPr/>
          <a:lstStyle/>
          <a:p>
            <a:pPr algn="r"/>
            <a:r>
              <a:rPr lang="et-EE" dirty="0"/>
              <a:t>The Baltic Way</a:t>
            </a:r>
            <a:br>
              <a:rPr lang="et-EE" dirty="0"/>
            </a:br>
            <a:endParaRPr lang="et-EE" dirty="0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F2CD8CBF-8501-2E13-2C9B-EAFCC8AAF8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35418" y="5921995"/>
            <a:ext cx="6432694" cy="647700"/>
          </a:xfrm>
        </p:spPr>
        <p:txBody>
          <a:bodyPr/>
          <a:lstStyle/>
          <a:p>
            <a:pPr algn="r"/>
            <a:r>
              <a:rPr lang="et-EE" dirty="0"/>
              <a:t>2 </a:t>
            </a:r>
            <a:r>
              <a:rPr lang="et-EE" dirty="0" err="1"/>
              <a:t>million</a:t>
            </a:r>
            <a:r>
              <a:rPr lang="et-EE" dirty="0"/>
              <a:t> </a:t>
            </a:r>
            <a:r>
              <a:rPr lang="et-EE" dirty="0" err="1"/>
              <a:t>people</a:t>
            </a:r>
            <a:r>
              <a:rPr lang="et-EE" dirty="0"/>
              <a:t>. 3 </a:t>
            </a:r>
            <a:r>
              <a:rPr lang="et-EE" dirty="0" err="1"/>
              <a:t>states</a:t>
            </a:r>
            <a:r>
              <a:rPr lang="et-EE" dirty="0"/>
              <a:t>. 690 </a:t>
            </a:r>
            <a:r>
              <a:rPr lang="et-EE" dirty="0" err="1"/>
              <a:t>kilometres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124893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2FA6D-E9ED-701B-0586-C11EB6610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DE8962D4-ED28-A4E2-A55A-AB648A1D796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-629180"/>
            <a:ext cx="12192000" cy="8115300"/>
          </a:xfrm>
          <a:prstGeom prst="rect">
            <a:avLst/>
          </a:prstGeom>
        </p:spPr>
      </p:pic>
      <p:sp>
        <p:nvSpPr>
          <p:cNvPr id="7" name="Rectangle 13">
            <a:extLst>
              <a:ext uri="{FF2B5EF4-FFF2-40B4-BE49-F238E27FC236}">
                <a16:creationId xmlns:a16="http://schemas.microsoft.com/office/drawing/2014/main" id="{80D3CE52-E135-B2C4-59EE-0136F9788DA5}"/>
              </a:ext>
            </a:extLst>
          </p:cNvPr>
          <p:cNvSpPr>
            <a:spLocks/>
          </p:cNvSpPr>
          <p:nvPr>
            <p:custDataLst>
              <p:tags r:id="rId1"/>
            </p:custDataLst>
          </p:nvPr>
        </p:nvSpPr>
        <p:spPr>
          <a:xfrm>
            <a:off x="0" y="657225"/>
            <a:ext cx="12192000" cy="6858000"/>
          </a:xfrm>
          <a:prstGeom prst="rect">
            <a:avLst/>
          </a:prstGeom>
          <a:gradFill>
            <a:gsLst>
              <a:gs pos="97000">
                <a:srgbClr val="000000">
                  <a:alpha val="65000"/>
                </a:srgbClr>
              </a:gs>
              <a:gs pos="40000">
                <a:srgbClr val="000000">
                  <a:alpha val="0"/>
                </a:srgb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A25CFF92-C24D-F3FD-2E91-1577A3085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87497"/>
            <a:ext cx="11568111" cy="969974"/>
          </a:xfrm>
        </p:spPr>
        <p:txBody>
          <a:bodyPr/>
          <a:lstStyle/>
          <a:p>
            <a: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Song and </a:t>
            </a:r>
            <a:r>
              <a:rPr lang="et-E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dance</a:t>
            </a:r>
            <a: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festival</a:t>
            </a:r>
            <a:b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100,000 singers and dancers participate </a:t>
            </a:r>
            <a:br>
              <a:rPr lang="et-EE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– </a:t>
            </a:r>
            <a:r>
              <a:rPr lang="et-EE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almost </a:t>
            </a:r>
            <a:r>
              <a:rPr lang="et-EE" sz="2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every</a:t>
            </a:r>
            <a:r>
              <a:rPr lang="et-EE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10th Estonian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  <a:endParaRPr lang="et-EE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41953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 descr="253825-soomaa-fifth-season">
            <a:extLst>
              <a:ext uri="{FF2B5EF4-FFF2-40B4-BE49-F238E27FC236}">
                <a16:creationId xmlns:a16="http://schemas.microsoft.com/office/drawing/2014/main" id="{A0F9A216-405A-D900-8A7B-F567B221D3E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6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13">
            <a:extLst>
              <a:ext uri="{FF2B5EF4-FFF2-40B4-BE49-F238E27FC236}">
                <a16:creationId xmlns:a16="http://schemas.microsoft.com/office/drawing/2014/main" id="{8295FA20-F490-E597-D961-31CA76030CB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-10681" y="0"/>
            <a:ext cx="12192000" cy="6858000"/>
          </a:xfrm>
          <a:prstGeom prst="rect">
            <a:avLst/>
          </a:prstGeom>
          <a:gradFill>
            <a:gsLst>
              <a:gs pos="95000">
                <a:srgbClr val="000000">
                  <a:alpha val="83000"/>
                </a:srgbClr>
              </a:gs>
              <a:gs pos="64000">
                <a:srgbClr val="0000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Pealkiri 3">
            <a:extLst>
              <a:ext uri="{FF2B5EF4-FFF2-40B4-BE49-F238E27FC236}">
                <a16:creationId xmlns:a16="http://schemas.microsoft.com/office/drawing/2014/main" id="{F50B4B02-ED7F-B21B-7BAC-DE98EF1EE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5157897"/>
            <a:ext cx="9009969" cy="969974"/>
          </a:xfrm>
        </p:spPr>
        <p:txBody>
          <a:bodyPr/>
          <a:lstStyle/>
          <a:p>
            <a:r>
              <a:rPr lang="et-E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5th </a:t>
            </a:r>
            <a:r>
              <a:rPr lang="et-E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season</a:t>
            </a:r>
            <a:endParaRPr lang="et-E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ksti kohatäide 4">
            <a:extLst>
              <a:ext uri="{FF2B5EF4-FFF2-40B4-BE49-F238E27FC236}">
                <a16:creationId xmlns:a16="http://schemas.microsoft.com/office/drawing/2014/main" id="{47831F24-7D94-F48F-B8F0-E58D69D355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4133850"/>
            <a:ext cx="8169592" cy="2724150"/>
          </a:xfrm>
        </p:spPr>
        <p:txBody>
          <a:bodyPr/>
          <a:lstStyle/>
          <a:p>
            <a:pPr marL="0" indent="0">
              <a:buNone/>
            </a:pPr>
            <a:r>
              <a:rPr lang="et-EE" sz="2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</a:t>
            </a:r>
            <a:r>
              <a:rPr lang="et-EE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t-EE" sz="2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</a:t>
            </a:r>
            <a:r>
              <a:rPr lang="et-EE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t-EE" sz="2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</a:t>
            </a:r>
            <a:r>
              <a:rPr lang="et-EE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addle a canoe through the forest</a:t>
            </a:r>
            <a:endParaRPr lang="et-EE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35045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lt 4">
            <a:extLst>
              <a:ext uri="{FF2B5EF4-FFF2-40B4-BE49-F238E27FC236}">
                <a16:creationId xmlns:a16="http://schemas.microsoft.com/office/drawing/2014/main" id="{B1592955-ED06-5EDC-808A-059ED6DB1F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6000"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6008"/>
          <a:stretch/>
        </p:blipFill>
        <p:spPr>
          <a:xfrm>
            <a:off x="0" y="0"/>
            <a:ext cx="12192000" cy="6862760"/>
          </a:xfrm>
          <a:prstGeom prst="rect">
            <a:avLst/>
          </a:prstGeom>
        </p:spPr>
      </p:pic>
      <p:sp>
        <p:nvSpPr>
          <p:cNvPr id="6" name="Pealkiri 5">
            <a:extLst>
              <a:ext uri="{FF2B5EF4-FFF2-40B4-BE49-F238E27FC236}">
                <a16:creationId xmlns:a16="http://schemas.microsoft.com/office/drawing/2014/main" id="{B5541228-CA2E-3C32-7071-E953A071F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>
                <a:solidFill>
                  <a:schemeClr val="accent1"/>
                </a:solidFill>
              </a:rPr>
              <a:t>The </a:t>
            </a:r>
            <a:r>
              <a:rPr lang="et-EE" dirty="0" err="1">
                <a:solidFill>
                  <a:schemeClr val="accent1"/>
                </a:solidFill>
              </a:rPr>
              <a:t>longest</a:t>
            </a:r>
            <a:r>
              <a:rPr lang="et-EE" dirty="0">
                <a:solidFill>
                  <a:schemeClr val="accent1"/>
                </a:solidFill>
              </a:rPr>
              <a:t> </a:t>
            </a:r>
            <a:r>
              <a:rPr lang="et-EE" dirty="0" err="1">
                <a:solidFill>
                  <a:schemeClr val="accent1"/>
                </a:solidFill>
              </a:rPr>
              <a:t>ice</a:t>
            </a:r>
            <a:r>
              <a:rPr lang="et-EE" dirty="0">
                <a:solidFill>
                  <a:schemeClr val="accent1"/>
                </a:solidFill>
              </a:rPr>
              <a:t> road in Europe</a:t>
            </a:r>
          </a:p>
        </p:txBody>
      </p:sp>
      <p:sp>
        <p:nvSpPr>
          <p:cNvPr id="7" name="Teksti kohatäide 6">
            <a:extLst>
              <a:ext uri="{FF2B5EF4-FFF2-40B4-BE49-F238E27FC236}">
                <a16:creationId xmlns:a16="http://schemas.microsoft.com/office/drawing/2014/main" id="{3C8EE29A-F7B2-2008-6FC9-2C28436130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et-EE" dirty="0">
                <a:solidFill>
                  <a:srgbClr val="000096"/>
                </a:solidFill>
              </a:rPr>
              <a:t>Hiiumaa - Rohuküla, 27 km</a:t>
            </a:r>
          </a:p>
        </p:txBody>
      </p:sp>
    </p:spTree>
    <p:extLst>
      <p:ext uri="{BB962C8B-B14F-4D97-AF65-F5344CB8AC3E}">
        <p14:creationId xmlns:p14="http://schemas.microsoft.com/office/powerpoint/2010/main" val="852301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3EEB8DB4-EE5D-443E-4969-7B173344960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958715"/>
            <a:ext cx="12192000" cy="8128000"/>
          </a:xfrm>
          <a:prstGeom prst="rect">
            <a:avLst/>
          </a:prstGeom>
        </p:spPr>
      </p:pic>
      <p:sp>
        <p:nvSpPr>
          <p:cNvPr id="5" name="Pealkiri 4">
            <a:extLst>
              <a:ext uri="{FF2B5EF4-FFF2-40B4-BE49-F238E27FC236}">
                <a16:creationId xmlns:a16="http://schemas.microsoft.com/office/drawing/2014/main" id="{C5CB759F-2000-62E9-539D-934FE412E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5565026"/>
            <a:ext cx="6119812" cy="969974"/>
          </a:xfrm>
        </p:spPr>
        <p:txBody>
          <a:bodyPr/>
          <a:lstStyle/>
          <a:p>
            <a:r>
              <a:rPr lang="et-EE" dirty="0"/>
              <a:t>Aitäh!</a:t>
            </a:r>
          </a:p>
        </p:txBody>
      </p:sp>
      <p:sp>
        <p:nvSpPr>
          <p:cNvPr id="7" name="Teksti kohatäide 4">
            <a:extLst>
              <a:ext uri="{FF2B5EF4-FFF2-40B4-BE49-F238E27FC236}">
                <a16:creationId xmlns:a16="http://schemas.microsoft.com/office/drawing/2014/main" id="{29823D98-E9E2-8F5C-B798-7EA6B6FE5BC2}"/>
              </a:ext>
            </a:extLst>
          </p:cNvPr>
          <p:cNvSpPr txBox="1">
            <a:spLocks/>
          </p:cNvSpPr>
          <p:nvPr/>
        </p:nvSpPr>
        <p:spPr>
          <a:xfrm rot="16200000">
            <a:off x="8834783" y="3111236"/>
            <a:ext cx="5583888" cy="668216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marL="270000" indent="-270000" algn="l" defTabSz="2700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ino" panose="02000603040504020204" pitchFamily="50" charset="0"/>
              <a:buNone/>
              <a:defRPr sz="10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0000" indent="-27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bg1"/>
              </a:buClr>
              <a:buFont typeface="Aino" panose="02000603040504020204" pitchFamily="50" charset="0"/>
              <a:buNone/>
              <a:defRPr sz="2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81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bg1"/>
              </a:buClr>
              <a:buFont typeface="Aino" panose="02000603040504020204" pitchFamily="50" charset="0"/>
              <a:buChar char="+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17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bg1"/>
              </a:buClr>
              <a:buFont typeface="Aino" panose="02000603040504020204" pitchFamily="50" charset="0"/>
              <a:buChar char="+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08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bg1"/>
              </a:buClr>
              <a:buFont typeface="Aino" panose="02000603040504020204" pitchFamily="50" charset="0"/>
              <a:buChar char="+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54000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810000" indent="-27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bg1"/>
              </a:buClr>
              <a:buFont typeface="Aino" panose="02000603040504020204" pitchFamily="50" charset="0"/>
              <a:buChar char="+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t-EE" dirty="0" err="1">
                <a:solidFill>
                  <a:schemeClr val="bg1">
                    <a:lumMod val="50000"/>
                  </a:schemeClr>
                </a:solidFill>
              </a:rPr>
              <a:t>Photos</a:t>
            </a:r>
            <a:r>
              <a:rPr lang="et-EE" dirty="0">
                <a:solidFill>
                  <a:schemeClr val="bg1">
                    <a:lumMod val="50000"/>
                  </a:schemeClr>
                </a:solidFill>
              </a:rPr>
              <a:t>: Renee </a:t>
            </a:r>
            <a:r>
              <a:rPr lang="et-EE" dirty="0" err="1">
                <a:solidFill>
                  <a:schemeClr val="bg1">
                    <a:lumMod val="50000"/>
                  </a:schemeClr>
                </a:solidFill>
              </a:rPr>
              <a:t>Altrov</a:t>
            </a:r>
            <a:r>
              <a:rPr lang="et-EE" dirty="0">
                <a:solidFill>
                  <a:schemeClr val="bg1">
                    <a:lumMod val="50000"/>
                  </a:schemeClr>
                </a:solidFill>
              </a:rPr>
              <a:t>, Minna </a:t>
            </a:r>
            <a:r>
              <a:rPr lang="et-EE" dirty="0" err="1">
                <a:solidFill>
                  <a:schemeClr val="bg1">
                    <a:lumMod val="50000"/>
                  </a:schemeClr>
                </a:solidFill>
              </a:rPr>
              <a:t>Sundberg</a:t>
            </a:r>
            <a:r>
              <a:rPr lang="et-EE" dirty="0">
                <a:solidFill>
                  <a:schemeClr val="bg1">
                    <a:lumMod val="50000"/>
                  </a:schemeClr>
                </a:solidFill>
              </a:rPr>
              <a:t>, Kaupo Kalda, Priidu Saart, </a:t>
            </a:r>
          </a:p>
          <a:p>
            <a:r>
              <a:rPr lang="et-EE" dirty="0" err="1">
                <a:solidFill>
                  <a:schemeClr val="bg1">
                    <a:lumMod val="50000"/>
                  </a:schemeClr>
                </a:solidFill>
              </a:rPr>
              <a:t>Jarek</a:t>
            </a:r>
            <a:r>
              <a:rPr lang="et-EE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t-EE" dirty="0" err="1">
                <a:solidFill>
                  <a:schemeClr val="bg1">
                    <a:lumMod val="50000"/>
                  </a:schemeClr>
                </a:solidFill>
              </a:rPr>
              <a:t>Jõepera</a:t>
            </a:r>
            <a:r>
              <a:rPr lang="et-EE">
                <a:solidFill>
                  <a:schemeClr val="bg1">
                    <a:lumMod val="50000"/>
                  </a:schemeClr>
                </a:solidFill>
              </a:rPr>
              <a:t>, Jaanus Ree,, </a:t>
            </a:r>
            <a:r>
              <a:rPr lang="et-EE" dirty="0">
                <a:solidFill>
                  <a:schemeClr val="bg1">
                    <a:lumMod val="50000"/>
                  </a:schemeClr>
                </a:solidFill>
              </a:rPr>
              <a:t>Jaan Künnap, </a:t>
            </a:r>
            <a:r>
              <a:rPr lang="et-EE" dirty="0" err="1">
                <a:solidFill>
                  <a:schemeClr val="bg1">
                    <a:lumMod val="50000"/>
                  </a:schemeClr>
                </a:solidFill>
              </a:rPr>
              <a:t>Brand</a:t>
            </a:r>
            <a:r>
              <a:rPr lang="et-EE" dirty="0">
                <a:solidFill>
                  <a:schemeClr val="bg1">
                    <a:lumMod val="50000"/>
                  </a:schemeClr>
                </a:solidFill>
              </a:rPr>
              <a:t> Estonia, </a:t>
            </a:r>
            <a:r>
              <a:rPr lang="et-EE" dirty="0" err="1">
                <a:solidFill>
                  <a:schemeClr val="bg1">
                    <a:lumMod val="50000"/>
                  </a:schemeClr>
                </a:solidFill>
              </a:rPr>
              <a:t>Giulio</a:t>
            </a:r>
            <a:r>
              <a:rPr lang="et-EE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t-EE" dirty="0" err="1">
                <a:solidFill>
                  <a:schemeClr val="bg1">
                    <a:lumMod val="50000"/>
                  </a:schemeClr>
                </a:solidFill>
              </a:rPr>
              <a:t>Gröbert</a:t>
            </a:r>
            <a:endParaRPr lang="et-EE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07000"/>
              </a:lnSpc>
              <a:spcAft>
                <a:spcPts val="799"/>
              </a:spcAft>
              <a:tabLst>
                <a:tab pos="457200" algn="l"/>
              </a:tabLst>
            </a:pPr>
            <a:endParaRPr lang="et-EE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0579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ealkiri 2">
            <a:extLst>
              <a:ext uri="{FF2B5EF4-FFF2-40B4-BE49-F238E27FC236}">
                <a16:creationId xmlns:a16="http://schemas.microsoft.com/office/drawing/2014/main" id="{B9C5347F-3C00-4E8B-9822-271D7B310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Loe mind!</a:t>
            </a:r>
          </a:p>
        </p:txBody>
      </p:sp>
      <p:sp>
        <p:nvSpPr>
          <p:cNvPr id="15" name="Teksti kohatäide 14">
            <a:extLst>
              <a:ext uri="{FF2B5EF4-FFF2-40B4-BE49-F238E27FC236}">
                <a16:creationId xmlns:a16="http://schemas.microsoft.com/office/drawing/2014/main" id="{82CE5E2A-81B9-46E0-8CE8-B5AD895FAB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et-EE" dirty="0"/>
              <a:t>Et esitlus hea välja näeks, </a:t>
            </a:r>
            <a:r>
              <a:rPr lang="et-EE" dirty="0">
                <a:solidFill>
                  <a:schemeClr val="accent3"/>
                </a:solidFill>
              </a:rPr>
              <a:t>veendu, et sul on arvutis olemas Eesti font Aino</a:t>
            </a:r>
            <a:r>
              <a:rPr lang="et-EE" dirty="0"/>
              <a:t>. </a:t>
            </a:r>
            <a:br>
              <a:rPr lang="et-EE" dirty="0"/>
            </a:br>
            <a:r>
              <a:rPr lang="et-EE" dirty="0"/>
              <a:t>Kui pole, laadi see alla ja installeeri arvutisse </a:t>
            </a:r>
            <a:r>
              <a:rPr lang="et-EE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SIIT</a:t>
            </a:r>
            <a:r>
              <a:rPr lang="en-US" dirty="0"/>
              <a:t>.</a:t>
            </a:r>
            <a:endParaRPr lang="et-EE" dirty="0"/>
          </a:p>
        </p:txBody>
      </p:sp>
      <p:pic>
        <p:nvPicPr>
          <p:cNvPr id="17" name="Pilt 16">
            <a:extLst>
              <a:ext uri="{FF2B5EF4-FFF2-40B4-BE49-F238E27FC236}">
                <a16:creationId xmlns:a16="http://schemas.microsoft.com/office/drawing/2014/main" id="{85277992-1E41-4F4B-A89D-9EBFC8D819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3888" y="4232199"/>
            <a:ext cx="1008969" cy="1008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804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7763.0"/>
  <p:tag name="AS_RELEASE_DATE" val="2023.09.14"/>
  <p:tag name="AS_TITLE" val="Aspose.Slides for .NET 4.0 Client Profile"/>
  <p:tag name="AS_VERSION" val="23.9"/>
  <p:tag name="CHECKCODE" val="20200218111915"/>
  <p:tag name="SB_CHECKOUTCODE" val="daa4fe52-02e4-402c-bcef-8a7518710ce7"/>
  <p:tag name="SB_PRESCODE" val="9431414d-a8dc-4200-875c-bb4f65e0132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8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9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6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7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9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5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7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97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98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1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1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1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1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1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17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18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19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2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2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23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2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25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26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27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28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29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5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6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7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8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9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3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4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7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8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9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3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4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5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6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7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8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9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6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6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6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6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6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6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6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6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68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69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3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5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6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8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9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3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4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5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6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7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8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9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3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4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5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6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7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8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9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3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4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5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6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7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8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9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0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2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3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4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5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6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7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8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9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0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4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5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6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8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9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0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3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4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5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7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8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9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0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1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2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3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4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5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6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7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8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9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0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2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3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4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5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6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7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8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9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0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2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3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4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5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6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7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8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9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0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1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2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3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4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5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6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7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8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9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0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1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3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4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5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6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7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8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9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0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1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2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3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4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5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6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7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8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9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0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1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2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3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4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5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6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7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8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9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10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11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12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13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14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15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16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17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18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19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20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21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22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23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24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25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26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27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28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29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30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31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32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33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34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35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37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38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39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0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1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2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3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4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5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6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7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8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9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0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1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2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3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4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5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6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7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8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9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0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1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2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3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4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5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6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7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8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9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0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1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2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3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4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5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6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7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8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9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80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81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82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83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84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85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86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87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88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89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91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92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93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94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95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96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97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98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99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00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01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02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03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04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05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06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07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08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09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10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11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12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13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14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15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16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17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18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19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20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21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22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23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24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25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26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27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28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29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30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31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32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33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34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35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36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37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38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39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0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1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2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4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5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6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7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8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9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50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51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52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53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54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55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56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57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58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59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60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61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62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63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64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65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66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67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68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69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70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71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72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73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74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75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76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77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78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79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80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81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82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83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84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85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86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87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88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89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90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91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92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93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94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95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96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97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99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00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01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02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03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04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05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06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07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08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09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10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11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12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13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14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15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16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17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18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19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20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21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22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23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24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25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26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27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28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29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0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1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2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3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4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5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6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7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8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9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0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1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2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3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4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5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6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7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8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9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0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1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3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4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5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6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7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8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9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0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1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2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3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4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5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6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7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8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9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0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1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2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3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4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5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6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7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8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9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0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1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2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3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4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5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6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7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8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9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0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1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2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3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4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5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6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7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8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9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0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1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2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3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4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5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7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8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9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0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1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2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3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4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5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6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7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8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9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0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1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2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3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4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5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6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7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8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9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0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1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2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3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4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5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6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7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8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9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0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1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2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3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4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5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6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7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8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9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0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1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2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3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4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5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6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7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8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0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1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2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3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4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5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6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7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8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9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0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1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2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3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4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5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6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7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8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9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0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1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2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3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4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5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6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7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8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9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0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1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2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3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4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5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6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7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8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9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0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1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2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3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4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5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6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7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8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9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0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1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2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3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5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6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7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8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9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0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1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2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3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4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5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6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7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8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9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0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1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2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3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4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5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6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7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8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9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0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1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2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3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4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5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6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7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8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9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0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1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2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3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4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5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6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7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8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9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0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1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2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3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4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5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6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7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9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0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1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2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3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4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5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6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7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8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9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0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1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2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3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4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5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6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7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8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9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0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1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2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3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4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5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6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7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8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9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0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1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2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3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4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5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6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7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8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9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0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1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2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3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4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5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6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7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8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9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0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1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2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3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5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6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7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8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9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0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1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2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3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4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5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6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7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8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9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0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1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2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3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4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5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6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7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8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9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0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1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2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3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4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5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6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7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8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9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0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1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2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3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4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5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6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7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8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9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0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1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2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3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4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5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6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7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8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0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1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2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3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5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6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7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8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0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1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3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4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6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7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9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0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2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3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4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5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6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7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8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9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0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1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2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3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4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5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6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7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8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9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0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1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2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3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4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5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6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7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8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9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0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1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2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3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4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5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6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7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8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9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0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1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2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3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4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5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6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7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8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9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0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1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2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3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5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6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7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8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9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0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1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2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3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4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5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6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7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8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9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0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1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2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3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4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5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6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7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8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9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0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1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2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3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4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5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6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7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8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9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0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1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2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3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4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5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6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7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8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9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0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1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2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3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4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5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6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8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9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0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1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2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3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4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5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6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7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8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9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20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21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22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23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24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25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26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27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28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29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30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31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32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33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34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35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36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37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38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39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0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1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2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3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4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5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6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7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8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9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0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1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2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3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4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5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6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7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8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9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61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62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63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64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65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66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67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68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69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0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1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2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3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4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5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6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7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8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9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0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1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2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3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4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5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6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7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8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9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0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1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2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3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4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5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6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7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8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9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0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1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2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3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4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5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6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7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8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9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0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1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2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4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5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6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7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8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9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0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1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2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3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4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5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6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7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8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9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0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1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2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3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4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5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6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7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8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9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0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1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2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3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4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5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6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7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8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9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0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1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2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3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4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5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6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7"/>
</p:tagLst>
</file>

<file path=ppt/tags/tag1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8"/>
</p:tagLst>
</file>

<file path=ppt/tags/tag1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9"/>
</p:tagLst>
</file>

<file path=ppt/tags/tag1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0"/>
</p:tagLst>
</file>

<file path=ppt/tags/tag1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1"/>
</p:tagLst>
</file>

<file path=ppt/tags/tag1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2"/>
</p:tagLst>
</file>

<file path=ppt/tags/tag1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3"/>
</p:tagLst>
</file>

<file path=ppt/tags/tag1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4"/>
</p:tagLst>
</file>

<file path=ppt/tags/tag1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5"/>
</p:tagLst>
</file>

<file path=ppt/tags/tag1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6"/>
</p:tagLst>
</file>

<file path=ppt/tags/tag1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7"/>
</p:tagLst>
</file>

<file path=ppt/tags/tag1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8"/>
</p:tagLst>
</file>

<file path=ppt/tags/tag1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0"/>
</p:tagLst>
</file>

<file path=ppt/tags/tag1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1"/>
</p:tagLst>
</file>

<file path=ppt/tags/tag1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2"/>
</p:tagLst>
</file>

<file path=ppt/tags/tag1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3"/>
</p:tagLst>
</file>

<file path=ppt/tags/tag1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4"/>
</p:tagLst>
</file>

<file path=ppt/tags/tag1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5"/>
</p:tagLst>
</file>

<file path=ppt/tags/tag1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6"/>
</p:tagLst>
</file>

<file path=ppt/tags/tag1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7"/>
</p:tagLst>
</file>

<file path=ppt/tags/tag1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8"/>
</p:tagLst>
</file>

<file path=ppt/tags/tag1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9"/>
</p:tagLst>
</file>

<file path=ppt/tags/tag1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0"/>
</p:tagLst>
</file>

<file path=ppt/tags/tag1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1"/>
</p:tagLst>
</file>

<file path=ppt/tags/tag1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2"/>
</p:tagLst>
</file>

<file path=ppt/tags/tag1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3"/>
</p:tagLst>
</file>

<file path=ppt/tags/tag1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4"/>
</p:tagLst>
</file>

<file path=ppt/tags/tag1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5"/>
</p:tagLst>
</file>

<file path=ppt/tags/tag1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6"/>
</p:tagLst>
</file>

<file path=ppt/tags/tag1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7"/>
</p:tagLst>
</file>

<file path=ppt/tags/tag1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8"/>
</p:tagLst>
</file>

<file path=ppt/tags/tag1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9"/>
</p:tagLst>
</file>

<file path=ppt/tags/tag1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0"/>
</p:tagLst>
</file>

<file path=ppt/tags/tag1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1"/>
</p:tagLst>
</file>

<file path=ppt/tags/tag1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2"/>
</p:tagLst>
</file>

<file path=ppt/tags/tag1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3"/>
</p:tagLst>
</file>

<file path=ppt/tags/tag1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4"/>
</p:tagLst>
</file>

<file path=ppt/tags/tag1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5"/>
</p:tagLst>
</file>

<file path=ppt/tags/tag1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6"/>
</p:tagLst>
</file>

<file path=ppt/tags/tag1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7"/>
</p:tagLst>
</file>

<file path=ppt/tags/tag1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8"/>
</p:tagLst>
</file>

<file path=ppt/tags/tag1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9"/>
</p:tagLst>
</file>

<file path=ppt/tags/tag1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0"/>
</p:tagLst>
</file>

<file path=ppt/tags/tag1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1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2"/>
</p:tagLst>
</file>

<file path=ppt/tags/tag1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3"/>
</p:tagLst>
</file>

<file path=ppt/tags/tag1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4"/>
</p:tagLst>
</file>

<file path=ppt/tags/tag1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5"/>
</p:tagLst>
</file>

<file path=ppt/tags/tag1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6"/>
</p:tagLst>
</file>

<file path=ppt/tags/tag1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7"/>
</p:tagLst>
</file>

<file path=ppt/tags/tag1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8"/>
</p:tagLst>
</file>

<file path=ppt/tags/tag1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9"/>
</p:tagLst>
</file>

<file path=ppt/tags/tag1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0"/>
</p:tagLst>
</file>

<file path=ppt/tags/tag1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1"/>
</p:tagLst>
</file>

<file path=ppt/tags/tag1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2"/>
</p:tagLst>
</file>

<file path=ppt/tags/tag1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3"/>
</p:tagLst>
</file>

<file path=ppt/tags/tag1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4"/>
</p:tagLst>
</file>

<file path=ppt/tags/tag1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5"/>
</p:tagLst>
</file>

<file path=ppt/tags/tag1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6"/>
</p:tagLst>
</file>

<file path=ppt/tags/tag1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7"/>
</p:tagLst>
</file>

<file path=ppt/tags/tag1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8"/>
</p:tagLst>
</file>

<file path=ppt/tags/tag1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9"/>
</p:tagLst>
</file>

<file path=ppt/tags/tag1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0"/>
</p:tagLst>
</file>

<file path=ppt/tags/tag1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1"/>
</p:tagLst>
</file>

<file path=ppt/tags/tag1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2"/>
</p:tagLst>
</file>

<file path=ppt/tags/tag1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3"/>
</p:tagLst>
</file>

<file path=ppt/tags/tag1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5"/>
</p:tagLst>
</file>

<file path=ppt/tags/tag1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6"/>
</p:tagLst>
</file>

<file path=ppt/tags/tag1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7"/>
</p:tagLst>
</file>

<file path=ppt/tags/tag1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8"/>
</p:tagLst>
</file>

<file path=ppt/tags/tag1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9"/>
</p:tagLst>
</file>

<file path=ppt/tags/tag1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0"/>
</p:tagLst>
</file>

<file path=ppt/tags/tag1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1"/>
</p:tagLst>
</file>

<file path=ppt/tags/tag1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2"/>
</p:tagLst>
</file>

<file path=ppt/tags/tag1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3"/>
</p:tagLst>
</file>

<file path=ppt/tags/tag1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4"/>
</p:tagLst>
</file>

<file path=ppt/tags/tag1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5"/>
</p:tagLst>
</file>

<file path=ppt/tags/tag1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6"/>
</p:tagLst>
</file>

<file path=ppt/tags/tag1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7"/>
</p:tagLst>
</file>

<file path=ppt/tags/tag1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8"/>
</p:tagLst>
</file>

<file path=ppt/tags/tag1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9"/>
</p:tagLst>
</file>

<file path=ppt/tags/tag1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0"/>
</p:tagLst>
</file>

<file path=ppt/tags/tag1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1"/>
</p:tagLst>
</file>

<file path=ppt/tags/tag1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2"/>
</p:tagLst>
</file>

<file path=ppt/tags/tag1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3"/>
</p:tagLst>
</file>

<file path=ppt/tags/tag1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4"/>
</p:tagLst>
</file>

<file path=ppt/tags/tag1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5"/>
</p:tagLst>
</file>

<file path=ppt/tags/tag1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6"/>
</p:tagLst>
</file>

<file path=ppt/tags/tag1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7"/>
</p:tagLst>
</file>

<file path=ppt/tags/tag1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8"/>
</p:tagLst>
</file>

<file path=ppt/tags/tag1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9"/>
</p:tagLst>
</file>

<file path=ppt/tags/tag1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0"/>
</p:tagLst>
</file>

<file path=ppt/tags/tag1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1"/>
</p:tagLst>
</file>

<file path=ppt/tags/tag1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2"/>
</p:tagLst>
</file>

<file path=ppt/tags/tag1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3"/>
</p:tagLst>
</file>

<file path=ppt/tags/tag1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4"/>
</p:tagLst>
</file>

<file path=ppt/tags/tag1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5"/>
</p:tagLst>
</file>

<file path=ppt/tags/tag1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6"/>
</p:tagLst>
</file>

<file path=ppt/tags/tag1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7"/>
</p:tagLst>
</file>

<file path=ppt/tags/tag1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8"/>
</p:tagLst>
</file>

<file path=ppt/tags/tag1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9"/>
</p:tagLst>
</file>

<file path=ppt/tags/tag1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0"/>
</p:tagLst>
</file>

<file path=ppt/tags/tag1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1"/>
</p:tagLst>
</file>

<file path=ppt/tags/tag1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2"/>
</p:tagLst>
</file>

<file path=ppt/tags/tag1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3"/>
</p:tagLst>
</file>

<file path=ppt/tags/tag1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4"/>
</p:tagLst>
</file>

<file path=ppt/tags/tag1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5"/>
</p:tagLst>
</file>

<file path=ppt/tags/tag1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6"/>
</p:tagLst>
</file>

<file path=ppt/tags/tag1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7"/>
</p:tagLst>
</file>

<file path=ppt/tags/tag1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8"/>
</p:tagLst>
</file>

<file path=ppt/tags/tag1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9"/>
</p:tagLst>
</file>

<file path=ppt/tags/tag1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0"/>
</p:tagLst>
</file>

<file path=ppt/tags/tag1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1"/>
</p:tagLst>
</file>

<file path=ppt/tags/tag1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2"/>
</p:tagLst>
</file>

<file path=ppt/tags/tag1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3"/>
</p:tagLst>
</file>

<file path=ppt/tags/tag1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4"/>
</p:tagLst>
</file>

<file path=ppt/tags/tag1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5"/>
</p:tagLst>
</file>

<file path=ppt/tags/tag1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6"/>
</p:tagLst>
</file>

<file path=ppt/tags/tag1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7"/>
</p:tagLst>
</file>

<file path=ppt/tags/tag1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8"/>
</p:tagLst>
</file>

<file path=ppt/tags/tag1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9"/>
</p:tagLst>
</file>

<file path=ppt/tags/tag1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1"/>
</p:tagLst>
</file>

<file path=ppt/tags/tag1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2"/>
</p:tagLst>
</file>

<file path=ppt/tags/tag1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3"/>
</p:tagLst>
</file>

<file path=ppt/tags/tag1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4"/>
</p:tagLst>
</file>

<file path=ppt/tags/tag1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5"/>
</p:tagLst>
</file>

<file path=ppt/tags/tag1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6"/>
</p:tagLst>
</file>

<file path=ppt/tags/tag1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7"/>
</p:tagLst>
</file>

<file path=ppt/tags/tag1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8"/>
</p:tagLst>
</file>

<file path=ppt/tags/tag1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9"/>
</p:tagLst>
</file>

<file path=ppt/tags/tag1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0"/>
</p:tagLst>
</file>

<file path=ppt/tags/tag1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1"/>
</p:tagLst>
</file>

<file path=ppt/tags/tag1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2"/>
</p:tagLst>
</file>

<file path=ppt/tags/tag1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3"/>
</p:tagLst>
</file>

<file path=ppt/tags/tag1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4"/>
</p:tagLst>
</file>

<file path=ppt/tags/tag1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5"/>
</p:tagLst>
</file>

<file path=ppt/tags/tag1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6"/>
</p:tagLst>
</file>

<file path=ppt/tags/tag1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7"/>
</p:tagLst>
</file>

<file path=ppt/tags/tag1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8"/>
</p:tagLst>
</file>

<file path=ppt/tags/tag1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9"/>
</p:tagLst>
</file>

<file path=ppt/tags/tag1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0"/>
</p:tagLst>
</file>

<file path=ppt/tags/tag1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1"/>
</p:tagLst>
</file>

<file path=ppt/tags/tag1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2"/>
</p:tagLst>
</file>

<file path=ppt/tags/tag1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3"/>
</p:tagLst>
</file>

<file path=ppt/tags/tag1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4"/>
</p:tagLst>
</file>

<file path=ppt/tags/tag1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5"/>
</p:tagLst>
</file>

<file path=ppt/tags/tag1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6"/>
</p:tagLst>
</file>

<file path=ppt/tags/tag1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7"/>
</p:tagLst>
</file>

<file path=ppt/tags/tag1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8"/>
</p:tagLst>
</file>

<file path=ppt/tags/tag1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9"/>
</p:tagLst>
</file>

<file path=ppt/tags/tag1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0"/>
</p:tagLst>
</file>

<file path=ppt/tags/tag1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1"/>
</p:tagLst>
</file>

<file path=ppt/tags/tag1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2"/>
</p:tagLst>
</file>

<file path=ppt/tags/tag1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3"/>
</p:tagLst>
</file>

<file path=ppt/tags/tag1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4"/>
</p:tagLst>
</file>

<file path=ppt/tags/tag1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5"/>
</p:tagLst>
</file>

<file path=ppt/tags/tag1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6"/>
</p:tagLst>
</file>

<file path=ppt/tags/tag1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7"/>
</p:tagLst>
</file>

<file path=ppt/tags/tag1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8"/>
</p:tagLst>
</file>

<file path=ppt/tags/tag1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9"/>
</p:tagLst>
</file>

<file path=ppt/tags/tag1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0"/>
</p:tagLst>
</file>

<file path=ppt/tags/tag1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1"/>
</p:tagLst>
</file>

<file path=ppt/tags/tag1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2"/>
</p:tagLst>
</file>

<file path=ppt/tags/tag1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3"/>
</p:tagLst>
</file>

<file path=ppt/tags/tag1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4"/>
</p:tagLst>
</file>

<file path=ppt/tags/tag1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5"/>
</p:tagLst>
</file>

<file path=ppt/tags/tag1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6"/>
</p:tagLst>
</file>

<file path=ppt/tags/tag1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7"/>
</p:tagLst>
</file>

<file path=ppt/tags/tag1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8"/>
</p:tagLst>
</file>

<file path=ppt/tags/tag1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9"/>
</p:tagLst>
</file>

<file path=ppt/tags/tag1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30"/>
</p:tagLst>
</file>

<file path=ppt/tags/tag1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31"/>
</p:tagLst>
</file>

<file path=ppt/tags/tag1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32"/>
</p:tagLst>
</file>

<file path=ppt/tags/tag1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33"/>
</p:tagLst>
</file>

<file path=ppt/tags/tag1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34"/>
</p:tagLst>
</file>

<file path=ppt/tags/tag1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36"/>
</p:tagLst>
</file>

<file path=ppt/tags/tag1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37"/>
</p:tagLst>
</file>

<file path=ppt/tags/tag1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38"/>
</p:tagLst>
</file>

<file path=ppt/tags/tag1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39"/>
</p:tagLst>
</file>

<file path=ppt/tags/tag1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40"/>
</p:tagLst>
</file>

<file path=ppt/tags/tag1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41"/>
</p:tagLst>
</file>

<file path=ppt/tags/tag1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42"/>
</p:tagLst>
</file>

<file path=ppt/tags/tag1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43"/>
</p:tagLst>
</file>

<file path=ppt/tags/tag1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44"/>
</p:tagLst>
</file>

<file path=ppt/tags/tag1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45"/>
</p:tagLst>
</file>

<file path=ppt/tags/tag1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46"/>
</p:tagLst>
</file>

<file path=ppt/tags/tag1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47"/>
</p:tagLst>
</file>

<file path=ppt/tags/tag1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48"/>
</p:tagLst>
</file>

<file path=ppt/tags/tag1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49"/>
</p:tagLst>
</file>

<file path=ppt/tags/tag1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50"/>
</p:tagLst>
</file>

<file path=ppt/tags/tag1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51"/>
</p:tagLst>
</file>

<file path=ppt/tags/tag1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52"/>
</p:tagLst>
</file>

<file path=ppt/tags/tag1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53"/>
</p:tagLst>
</file>

<file path=ppt/tags/tag1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54"/>
</p:tagLst>
</file>

<file path=ppt/tags/tag1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55"/>
</p:tagLst>
</file>

<file path=ppt/tags/tag1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56"/>
</p:tagLst>
</file>

<file path=ppt/tags/tag1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57"/>
</p:tagLst>
</file>

<file path=ppt/tags/tag1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58"/>
</p:tagLst>
</file>

<file path=ppt/tags/tag1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59"/>
</p:tagLst>
</file>

<file path=ppt/tags/tag1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60"/>
</p:tagLst>
</file>

<file path=ppt/tags/tag1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61"/>
</p:tagLst>
</file>

<file path=ppt/tags/tag1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62"/>
</p:tagLst>
</file>

<file path=ppt/tags/tag1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63"/>
</p:tagLst>
</file>

<file path=ppt/tags/tag1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64"/>
</p:tagLst>
</file>

<file path=ppt/tags/tag1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65"/>
</p:tagLst>
</file>

<file path=ppt/tags/tag1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66"/>
</p:tagLst>
</file>

<file path=ppt/tags/tag1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67"/>
</p:tagLst>
</file>

<file path=ppt/tags/tag1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68"/>
</p:tagLst>
</file>

<file path=ppt/tags/tag1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69"/>
</p:tagLst>
</file>

<file path=ppt/tags/tag1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70"/>
</p:tagLst>
</file>

<file path=ppt/tags/tag1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71"/>
</p:tagLst>
</file>

<file path=ppt/tags/tag1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72"/>
</p:tagLst>
</file>

<file path=ppt/tags/tag1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73"/>
</p:tagLst>
</file>

<file path=ppt/tags/tag1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74"/>
</p:tagLst>
</file>

<file path=ppt/tags/tag1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75"/>
</p:tagLst>
</file>

<file path=ppt/tags/tag1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76"/>
</p:tagLst>
</file>

<file path=ppt/tags/tag1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77"/>
</p:tagLst>
</file>

<file path=ppt/tags/tag1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78"/>
</p:tagLst>
</file>

<file path=ppt/tags/tag1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79"/>
</p:tagLst>
</file>

<file path=ppt/tags/tag1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0"/>
</p:tagLst>
</file>

<file path=ppt/tags/tag1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1"/>
</p:tagLst>
</file>

<file path=ppt/tags/tag1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2"/>
</p:tagLst>
</file>

<file path=ppt/tags/tag1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3"/>
</p:tagLst>
</file>

<file path=ppt/tags/tag1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4"/>
</p:tagLst>
</file>

<file path=ppt/tags/tag1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5"/>
</p:tagLst>
</file>

<file path=ppt/tags/tag1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6"/>
</p:tagLst>
</file>

<file path=ppt/tags/tag1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7"/>
</p:tagLst>
</file>

<file path=ppt/tags/tag1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8"/>
</p:tagLst>
</file>

<file path=ppt/tags/tag1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9"/>
</p:tagLst>
</file>

<file path=ppt/tags/tag1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0"/>
</p:tagLst>
</file>

<file path=ppt/tags/tag1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2"/>
</p:tagLst>
</file>

<file path=ppt/tags/tag1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3"/>
</p:tagLst>
</file>

<file path=ppt/tags/tag1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4"/>
</p:tagLst>
</file>

<file path=ppt/tags/tag1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5"/>
</p:tagLst>
</file>

<file path=ppt/tags/tag1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6"/>
</p:tagLst>
</file>

<file path=ppt/tags/tag1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7"/>
</p:tagLst>
</file>

<file path=ppt/tags/tag1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8"/>
</p:tagLst>
</file>

<file path=ppt/tags/tag1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9"/>
</p:tagLst>
</file>

<file path=ppt/tags/tag1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00"/>
</p:tagLst>
</file>

<file path=ppt/tags/tag1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01"/>
</p:tagLst>
</file>

<file path=ppt/tags/tag1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02"/>
</p:tagLst>
</file>

<file path=ppt/tags/tag1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03"/>
</p:tagLst>
</file>

<file path=ppt/tags/tag1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04"/>
</p:tagLst>
</file>

<file path=ppt/tags/tag1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05"/>
</p:tagLst>
</file>

<file path=ppt/tags/tag1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06"/>
</p:tagLst>
</file>

<file path=ppt/tags/tag1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07"/>
</p:tagLst>
</file>

<file path=ppt/tags/tag1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08"/>
</p:tagLst>
</file>

<file path=ppt/tags/tag1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09"/>
</p:tagLst>
</file>

<file path=ppt/tags/tag1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10"/>
</p:tagLst>
</file>

<file path=ppt/tags/tag1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11"/>
</p:tagLst>
</file>

<file path=ppt/tags/tag1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12"/>
</p:tagLst>
</file>

<file path=ppt/tags/tag1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13"/>
</p:tagLst>
</file>

<file path=ppt/tags/tag1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14"/>
</p:tagLst>
</file>

<file path=ppt/tags/tag1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15"/>
</p:tagLst>
</file>

<file path=ppt/tags/tag1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16"/>
</p:tagLst>
</file>

<file path=ppt/tags/tag1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17"/>
</p:tagLst>
</file>

<file path=ppt/tags/tag1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18"/>
</p:tagLst>
</file>

<file path=ppt/tags/tag1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19"/>
</p:tagLst>
</file>

<file path=ppt/tags/tag1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0"/>
</p:tagLst>
</file>

<file path=ppt/tags/tag1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1"/>
</p:tagLst>
</file>

<file path=ppt/tags/tag1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2"/>
</p:tagLst>
</file>

<file path=ppt/tags/tag1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3"/>
</p:tagLst>
</file>

<file path=ppt/tags/tag1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4"/>
</p:tagLst>
</file>

<file path=ppt/tags/tag1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5"/>
</p:tagLst>
</file>

<file path=ppt/tags/tag1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6"/>
</p:tagLst>
</file>

<file path=ppt/tags/tag1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7"/>
</p:tagLst>
</file>

<file path=ppt/tags/tag1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8"/>
</p:tagLst>
</file>

<file path=ppt/tags/tag1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9"/>
</p:tagLst>
</file>

<file path=ppt/tags/tag1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0"/>
</p:tagLst>
</file>

<file path=ppt/tags/tag1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1"/>
</p:tagLst>
</file>

<file path=ppt/tags/tag1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2"/>
</p:tagLst>
</file>

<file path=ppt/tags/tag1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3"/>
</p:tagLst>
</file>

<file path=ppt/tags/tag1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4"/>
</p:tagLst>
</file>

<file path=ppt/tags/tag1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5"/>
</p:tagLst>
</file>

<file path=ppt/tags/tag1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6"/>
</p:tagLst>
</file>

<file path=ppt/tags/tag1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7"/>
</p:tagLst>
</file>

<file path=ppt/tags/tag1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8"/>
</p:tagLst>
</file>

<file path=ppt/tags/tag1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9"/>
</p:tagLst>
</file>

<file path=ppt/tags/tag1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0"/>
</p:tagLst>
</file>

<file path=ppt/tags/tag1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1"/>
</p:tagLst>
</file>

<file path=ppt/tags/tag1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2"/>
</p:tagLst>
</file>

<file path=ppt/tags/tag1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3"/>
</p:tagLst>
</file>

<file path=ppt/tags/tag1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4"/>
</p:tagLst>
</file>

<file path=ppt/tags/tag1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5"/>
</p:tagLst>
</file>

<file path=ppt/tags/tag1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7"/>
</p:tagLst>
</file>

<file path=ppt/tags/tag1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8"/>
</p:tagLst>
</file>

<file path=ppt/tags/tag1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9"/>
</p:tagLst>
</file>

<file path=ppt/tags/tag1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0"/>
</p:tagLst>
</file>

<file path=ppt/tags/tag1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1"/>
</p:tagLst>
</file>

<file path=ppt/tags/tag1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2"/>
</p:tagLst>
</file>

<file path=ppt/tags/tag1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3"/>
</p:tagLst>
</file>

<file path=ppt/tags/tag1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4"/>
</p:tagLst>
</file>

<file path=ppt/tags/tag1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5"/>
</p:tagLst>
</file>

<file path=ppt/tags/tag1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6"/>
</p:tagLst>
</file>

<file path=ppt/tags/tag1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7"/>
</p:tagLst>
</file>

<file path=ppt/tags/tag1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8"/>
</p:tagLst>
</file>

<file path=ppt/tags/tag1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9"/>
</p:tagLst>
</file>

<file path=ppt/tags/tag1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0"/>
</p:tagLst>
</file>

<file path=ppt/tags/tag1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1"/>
</p:tagLst>
</file>

<file path=ppt/tags/tag1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2"/>
</p:tagLst>
</file>

<file path=ppt/tags/tag1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3"/>
</p:tagLst>
</file>

<file path=ppt/tags/tag1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4"/>
</p:tagLst>
</file>

<file path=ppt/tags/tag1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5"/>
</p:tagLst>
</file>

<file path=ppt/tags/tag1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6"/>
</p:tagLst>
</file>

<file path=ppt/tags/tag1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7"/>
</p:tagLst>
</file>

<file path=ppt/tags/tag1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8"/>
</p:tagLst>
</file>

<file path=ppt/tags/tag1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9"/>
</p:tagLst>
</file>

<file path=ppt/tags/tag1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0"/>
</p:tagLst>
</file>

<file path=ppt/tags/tag1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1"/>
</p:tagLst>
</file>

<file path=ppt/tags/tag1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2"/>
</p:tagLst>
</file>

<file path=ppt/tags/tag1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3"/>
</p:tagLst>
</file>

<file path=ppt/tags/tag1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4"/>
</p:tagLst>
</file>

<file path=ppt/tags/tag1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5"/>
</p:tagLst>
</file>

<file path=ppt/tags/tag1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6"/>
</p:tagLst>
</file>

<file path=ppt/tags/tag1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7"/>
</p:tagLst>
</file>

<file path=ppt/tags/tag1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8"/>
</p:tagLst>
</file>

<file path=ppt/tags/tag1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9"/>
</p:tagLst>
</file>

<file path=ppt/tags/tag1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0"/>
</p:tagLst>
</file>

<file path=ppt/tags/tag1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1"/>
</p:tagLst>
</file>

<file path=ppt/tags/tag1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2"/>
</p:tagLst>
</file>

<file path=ppt/tags/tag1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3"/>
</p:tagLst>
</file>

<file path=ppt/tags/tag1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4"/>
</p:tagLst>
</file>

<file path=ppt/tags/tag1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5"/>
</p:tagLst>
</file>

<file path=ppt/tags/tag1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6"/>
</p:tagLst>
</file>

<file path=ppt/tags/tag1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7"/>
</p:tagLst>
</file>

<file path=ppt/tags/tag1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8"/>
</p:tagLst>
</file>

<file path=ppt/tags/tag1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9"/>
</p:tagLst>
</file>

<file path=ppt/tags/tag1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90"/>
</p:tagLst>
</file>

<file path=ppt/tags/tag1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91"/>
</p:tagLst>
</file>

<file path=ppt/tags/tag1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92"/>
</p:tagLst>
</file>

<file path=ppt/tags/tag1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93"/>
</p:tagLst>
</file>

<file path=ppt/tags/tag1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94"/>
</p:tagLst>
</file>

<file path=ppt/tags/tag1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95"/>
</p:tagLst>
</file>

<file path=ppt/tags/tag1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96"/>
</p:tagLst>
</file>

<file path=ppt/tags/tag1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98"/>
</p:tagLst>
</file>

<file path=ppt/tags/tag1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99"/>
</p:tagLst>
</file>

<file path=ppt/tags/tag1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0"/>
</p:tagLst>
</file>

<file path=ppt/tags/tag1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1"/>
</p:tagLst>
</file>

<file path=ppt/tags/tag1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</p:tagLst>
</file>

<file path=ppt/tags/tag1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3"/>
</p:tagLst>
</file>

<file path=ppt/tags/tag1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4"/>
</p:tagLst>
</file>

<file path=ppt/tags/tag1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5"/>
</p:tagLst>
</file>

<file path=ppt/tags/tag1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6"/>
</p:tagLst>
</file>

<file path=ppt/tags/tag1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7"/>
</p:tagLst>
</file>

<file path=ppt/tags/tag1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8"/>
</p:tagLst>
</file>

<file path=ppt/tags/tag1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9"/>
</p:tagLst>
</file>

<file path=ppt/tags/tag1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0"/>
</p:tagLst>
</file>

<file path=ppt/tags/tag1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1"/>
</p:tagLst>
</file>

<file path=ppt/tags/tag1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2"/>
</p:tagLst>
</file>

<file path=ppt/tags/tag1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3"/>
</p:tagLst>
</file>

<file path=ppt/tags/tag1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4"/>
</p:tagLst>
</file>

<file path=ppt/tags/tag1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5"/>
</p:tagLst>
</file>

<file path=ppt/tags/tag1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6"/>
</p:tagLst>
</file>

<file path=ppt/tags/tag1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7"/>
</p:tagLst>
</file>

<file path=ppt/tags/tag1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8"/>
</p:tagLst>
</file>

<file path=ppt/tags/tag1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9"/>
</p:tagLst>
</file>

<file path=ppt/tags/tag1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0"/>
</p:tagLst>
</file>

<file path=ppt/tags/tag1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1"/>
</p:tagLst>
</file>

<file path=ppt/tags/tag1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2"/>
</p:tagLst>
</file>

<file path=ppt/tags/tag1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3"/>
</p:tagLst>
</file>

<file path=ppt/tags/tag1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4"/>
</p:tagLst>
</file>

<file path=ppt/tags/tag1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5"/>
</p:tagLst>
</file>

<file path=ppt/tags/tag1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6"/>
</p:tagLst>
</file>

<file path=ppt/tags/tag1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7"/>
</p:tagLst>
</file>

<file path=ppt/tags/tag1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8"/>
</p:tagLst>
</file>

<file path=ppt/tags/tag1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9"/>
</p:tagLst>
</file>

<file path=ppt/tags/tag1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0"/>
</p:tagLst>
</file>

<file path=ppt/tags/tag1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1"/>
</p:tagLst>
</file>

<file path=ppt/tags/tag1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2"/>
</p:tagLst>
</file>

<file path=ppt/tags/tag1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3"/>
</p:tagLst>
</file>

<file path=ppt/tags/tag1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4"/>
</p:tagLst>
</file>

<file path=ppt/tags/tag1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5"/>
</p:tagLst>
</file>

<file path=ppt/tags/tag1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6"/>
</p:tagLst>
</file>

<file path=ppt/tags/tag1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7"/>
</p:tagLst>
</file>

<file path=ppt/tags/tag1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8"/>
</p:tagLst>
</file>

<file path=ppt/tags/tag1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9"/>
</p:tagLst>
</file>

<file path=ppt/tags/tag1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0"/>
</p:tagLst>
</file>

<file path=ppt/tags/tag1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1"/>
</p:tagLst>
</file>

<file path=ppt/tags/tag1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2"/>
</p:tagLst>
</file>

<file path=ppt/tags/tag1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3"/>
</p:tagLst>
</file>

<file path=ppt/tags/tag1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4"/>
</p:tagLst>
</file>

<file path=ppt/tags/tag1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5"/>
</p:tagLst>
</file>

<file path=ppt/tags/tag1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6"/>
</p:tagLst>
</file>

<file path=ppt/tags/tag1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7"/>
</p:tagLst>
</file>

<file path=ppt/tags/tag1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9"/>
</p:tagLst>
</file>

<file path=ppt/tags/tag1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0"/>
</p:tagLst>
</file>

<file path=ppt/tags/tag1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1"/>
</p:tagLst>
</file>

<file path=ppt/tags/tag1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2"/>
</p:tagLst>
</file>

<file path=ppt/tags/tag1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3"/>
</p:tagLst>
</file>

<file path=ppt/tags/tag1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4"/>
</p:tagLst>
</file>

<file path=ppt/tags/tag1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5"/>
</p:tagLst>
</file>

<file path=ppt/tags/tag1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6"/>
</p:tagLst>
</file>

<file path=ppt/tags/tag1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7"/>
</p:tagLst>
</file>

<file path=ppt/tags/tag1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8"/>
</p:tagLst>
</file>

<file path=ppt/tags/tag1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9"/>
</p:tagLst>
</file>

<file path=ppt/tags/tag1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0"/>
</p:tagLst>
</file>

<file path=ppt/tags/tag1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1"/>
</p:tagLst>
</file>

<file path=ppt/tags/tag1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2"/>
</p:tagLst>
</file>

<file path=ppt/tags/tag1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3"/>
</p:tagLst>
</file>

<file path=ppt/tags/tag1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4"/>
</p:tagLst>
</file>

<file path=ppt/tags/tag1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5"/>
</p:tagLst>
</file>

<file path=ppt/tags/tag1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6"/>
</p:tagLst>
</file>

<file path=ppt/tags/tag1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7"/>
</p:tagLst>
</file>

<file path=ppt/tags/tag1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8"/>
</p:tagLst>
</file>

<file path=ppt/tags/tag1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9"/>
</p:tagLst>
</file>

<file path=ppt/tags/tag1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0"/>
</p:tagLst>
</file>

<file path=ppt/tags/tag1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1"/>
</p:tagLst>
</file>

<file path=ppt/tags/tag1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2"/>
</p:tagLst>
</file>

<file path=ppt/tags/tag1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3"/>
</p:tagLst>
</file>

<file path=ppt/tags/tag1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4"/>
</p:tagLst>
</file>

<file path=ppt/tags/tag1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5"/>
</p:tagLst>
</file>

<file path=ppt/tags/tag1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6"/>
</p:tagLst>
</file>

<file path=ppt/tags/tag1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7"/>
</p:tagLst>
</file>

<file path=ppt/tags/tag1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8"/>
</p:tagLst>
</file>

<file path=ppt/tags/tag1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9"/>
</p:tagLst>
</file>

<file path=ppt/tags/tag1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0"/>
</p:tagLst>
</file>

<file path=ppt/tags/tag1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1"/>
</p:tagLst>
</file>

<file path=ppt/tags/tag1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2"/>
</p:tagLst>
</file>

<file path=ppt/tags/tag1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3"/>
</p:tagLst>
</file>

<file path=ppt/tags/tag1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4"/>
</p:tagLst>
</file>

<file path=ppt/tags/tag1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5"/>
</p:tagLst>
</file>

<file path=ppt/tags/tag1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6"/>
</p:tagLst>
</file>

<file path=ppt/tags/tag1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7"/>
</p:tagLst>
</file>

<file path=ppt/tags/tag1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8"/>
</p:tagLst>
</file>

<file path=ppt/tags/tag1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9"/>
</p:tagLst>
</file>

<file path=ppt/tags/tag1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0"/>
</p:tagLst>
</file>

<file path=ppt/tags/tag1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1"/>
</p:tagLst>
</file>

<file path=ppt/tags/tag1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2"/>
</p:tagLst>
</file>

<file path=ppt/tags/tag1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3"/>
</p:tagLst>
</file>

<file path=ppt/tags/tag1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4"/>
</p:tagLst>
</file>

<file path=ppt/tags/tag1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5"/>
</p:tagLst>
</file>

<file path=ppt/tags/tag1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6"/>
</p:tagLst>
</file>

<file path=ppt/tags/tag1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7"/>
</p:tagLst>
</file>

<file path=ppt/tags/tag1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8"/>
</p:tagLst>
</file>

<file path=ppt/tags/tag1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9"/>
</p:tagLst>
</file>

<file path=ppt/tags/tag1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0"/>
</p:tagLst>
</file>

<file path=ppt/tags/tag1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2"/>
</p:tagLst>
</file>

<file path=ppt/tags/tag1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3"/>
</p:tagLst>
</file>

<file path=ppt/tags/tag1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4"/>
</p:tagLst>
</file>

<file path=ppt/tags/tag1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5"/>
</p:tagLst>
</file>

<file path=ppt/tags/tag1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6"/>
</p:tagLst>
</file>

<file path=ppt/tags/tag1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7"/>
</p:tagLst>
</file>

<file path=ppt/tags/tag1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8"/>
</p:tagLst>
</file>

<file path=ppt/tags/tag1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9"/>
</p:tagLst>
</file>

<file path=ppt/tags/tag1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0"/>
</p:tagLst>
</file>

<file path=ppt/tags/tag1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1"/>
</p:tagLst>
</file>

<file path=ppt/tags/tag1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2"/>
</p:tagLst>
</file>

<file path=ppt/tags/tag1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3"/>
</p:tagLst>
</file>

<file path=ppt/tags/tag1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4"/>
</p:tagLst>
</file>

<file path=ppt/tags/tag1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5"/>
</p:tagLst>
</file>

<file path=ppt/tags/tag1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6"/>
</p:tagLst>
</file>

<file path=ppt/tags/tag1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7"/>
</p:tagLst>
</file>

<file path=ppt/tags/tag1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8"/>
</p:tagLst>
</file>

<file path=ppt/tags/tag1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9"/>
</p:tagLst>
</file>

<file path=ppt/tags/tag1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0"/>
</p:tagLst>
</file>

<file path=ppt/tags/tag1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1"/>
</p:tagLst>
</file>

<file path=ppt/tags/tag1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2"/>
</p:tagLst>
</file>

<file path=ppt/tags/tag1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3"/>
</p:tagLst>
</file>

<file path=ppt/tags/tag1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4"/>
</p:tagLst>
</file>

<file path=ppt/tags/tag1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5"/>
</p:tagLst>
</file>

<file path=ppt/tags/tag1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6"/>
</p:tagLst>
</file>

<file path=ppt/tags/tag1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7"/>
</p:tagLst>
</file>

<file path=ppt/tags/tag1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8"/>
</p:tagLst>
</file>

<file path=ppt/tags/tag1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9"/>
</p:tagLst>
</file>

<file path=ppt/tags/tag1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0"/>
</p:tagLst>
</file>

<file path=ppt/tags/tag1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1"/>
</p:tagLst>
</file>

<file path=ppt/tags/tag1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2"/>
</p:tagLst>
</file>

<file path=ppt/tags/tag1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3"/>
</p:tagLst>
</file>

<file path=ppt/tags/tag1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4"/>
</p:tagLst>
</file>

<file path=ppt/tags/tag1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5"/>
</p:tagLst>
</file>

<file path=ppt/tags/tag1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6"/>
</p:tagLst>
</file>

<file path=ppt/tags/tag1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7"/>
</p:tagLst>
</file>

<file path=ppt/tags/tag1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8"/>
</p:tagLst>
</file>

<file path=ppt/tags/tag1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9"/>
</p:tagLst>
</file>

<file path=ppt/tags/tag1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0"/>
</p:tagLst>
</file>

<file path=ppt/tags/tag1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1"/>
</p:tagLst>
</file>

<file path=ppt/tags/tag1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2"/>
</p:tagLst>
</file>

<file path=ppt/tags/tag1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3"/>
</p:tagLst>
</file>

<file path=ppt/tags/tag1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4"/>
</p:tagLst>
</file>

<file path=ppt/tags/tag1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5"/>
</p:tagLst>
</file>

<file path=ppt/tags/tag1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6"/>
</p:tagLst>
</file>

<file path=ppt/tags/tag1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7"/>
</p:tagLst>
</file>

<file path=ppt/tags/tag1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8"/>
</p:tagLst>
</file>

<file path=ppt/tags/tag1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9"/>
</p:tagLst>
</file>

<file path=ppt/tags/tag1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0"/>
</p:tagLst>
</file>

<file path=ppt/tags/tag1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1"/>
</p:tagLst>
</file>

<file path=ppt/tags/tag1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2"/>
</p:tagLst>
</file>

<file path=ppt/tags/tag1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3"/>
</p:tagLst>
</file>

<file path=ppt/tags/tag1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5"/>
</p:tagLst>
</file>

<file path=ppt/tags/tag1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6"/>
</p:tagLst>
</file>

<file path=ppt/tags/tag1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7"/>
</p:tagLst>
</file>

<file path=ppt/tags/tag1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8"/>
</p:tagLst>
</file>

<file path=ppt/tags/tag1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9"/>
</p:tagLst>
</file>

<file path=ppt/tags/tag1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0"/>
</p:tagLst>
</file>

<file path=ppt/tags/tag1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1"/>
</p:tagLst>
</file>

<file path=ppt/tags/tag1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2"/>
</p:tagLst>
</file>

<file path=ppt/tags/tag1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3"/>
</p:tagLst>
</file>

<file path=ppt/tags/tag1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4"/>
</p:tagLst>
</file>

<file path=ppt/tags/tag1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5"/>
</p:tagLst>
</file>

<file path=ppt/tags/tag1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6"/>
</p:tagLst>
</file>

<file path=ppt/tags/tag1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7"/>
</p:tagLst>
</file>

<file path=ppt/tags/tag1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8"/>
</p:tagLst>
</file>

<file path=ppt/tags/tag1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9"/>
</p:tagLst>
</file>

<file path=ppt/tags/tag1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0"/>
</p:tagLst>
</file>

<file path=ppt/tags/tag1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1"/>
</p:tagLst>
</file>

<file path=ppt/tags/tag1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2"/>
</p:tagLst>
</file>

<file path=ppt/tags/tag1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3"/>
</p:tagLst>
</file>

<file path=ppt/tags/tag1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4"/>
</p:tagLst>
</file>

<file path=ppt/tags/tag1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5"/>
</p:tagLst>
</file>

<file path=ppt/tags/tag1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6"/>
</p:tagLst>
</file>

<file path=ppt/tags/tag1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7"/>
</p:tagLst>
</file>

<file path=ppt/tags/tag1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8"/>
</p:tagLst>
</file>

<file path=ppt/tags/tag1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9"/>
</p:tagLst>
</file>

<file path=ppt/tags/tag1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0"/>
</p:tagLst>
</file>

<file path=ppt/tags/tag1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1"/>
</p:tagLst>
</file>

<file path=ppt/tags/tag1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2"/>
</p:tagLst>
</file>

<file path=ppt/tags/tag1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3"/>
</p:tagLst>
</file>

<file path=ppt/tags/tag1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4"/>
</p:tagLst>
</file>

<file path=ppt/tags/tag1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5"/>
</p:tagLst>
</file>

<file path=ppt/tags/tag1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6"/>
</p:tagLst>
</file>

<file path=ppt/tags/tag1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7"/>
</p:tagLst>
</file>

<file path=ppt/tags/tag1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8"/>
</p:tagLst>
</file>

<file path=ppt/tags/tag1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9"/>
</p:tagLst>
</file>

<file path=ppt/tags/tag1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0"/>
</p:tagLst>
</file>

<file path=ppt/tags/tag1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1"/>
</p:tagLst>
</file>

<file path=ppt/tags/tag1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2"/>
</p:tagLst>
</file>

<file path=ppt/tags/tag1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3"/>
</p:tagLst>
</file>

<file path=ppt/tags/tag1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4"/>
</p:tagLst>
</file>

<file path=ppt/tags/tag1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5"/>
</p:tagLst>
</file>

<file path=ppt/tags/tag1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6"/>
</p:tagLst>
</file>

<file path=ppt/tags/tag1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7"/>
</p:tagLst>
</file>

<file path=ppt/tags/tag1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8"/>
</p:tagLst>
</file>

<file path=ppt/tags/tag1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9"/>
</p:tagLst>
</file>

<file path=ppt/tags/tag1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0"/>
</p:tagLst>
</file>

<file path=ppt/tags/tag1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1"/>
</p:tagLst>
</file>

<file path=ppt/tags/tag1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2"/>
</p:tagLst>
</file>

<file path=ppt/tags/tag1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3"/>
</p:tagLst>
</file>

<file path=ppt/tags/tag1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4"/>
</p:tagLst>
</file>

<file path=ppt/tags/tag1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5"/>
</p:tagLst>
</file>

<file path=ppt/tags/tag1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6"/>
</p:tagLst>
</file>

<file path=ppt/tags/tag1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8"/>
</p:tagLst>
</file>

<file path=ppt/tags/tag1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9"/>
</p:tagLst>
</file>

<file path=ppt/tags/tag1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1"/>
</p:tagLst>
</file>

<file path=ppt/tags/tag1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2"/>
</p:tagLst>
</file>

<file path=ppt/tags/tag1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4"/>
</p:tagLst>
</file>

<file path=ppt/tags/tag1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5"/>
</p:tagLst>
</file>

<file path=ppt/tags/tag1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7"/>
</p:tagLst>
</file>

<file path=ppt/tags/tag1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8"/>
</p:tagLst>
</file>

<file path=ppt/tags/tag1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9"/>
</p:tagLst>
</file>

<file path=ppt/tags/tag1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0"/>
</p:tagLst>
</file>

<file path=ppt/tags/tag1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1"/>
</p:tagLst>
</file>

<file path=ppt/tags/tag1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2"/>
</p:tagLst>
</file>

<file path=ppt/tags/tag1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3"/>
</p:tagLst>
</file>

<file path=ppt/tags/tag1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4"/>
</p:tagLst>
</file>

<file path=ppt/tags/tag1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5"/>
</p:tagLst>
</file>

<file path=ppt/tags/tag1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6"/>
</p:tagLst>
</file>

<file path=ppt/tags/tag1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7"/>
</p:tagLst>
</file>

<file path=ppt/tags/tag1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8"/>
</p:tagLst>
</file>

<file path=ppt/tags/tag1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9"/>
</p:tagLst>
</file>

<file path=ppt/tags/tag1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0"/>
</p:tagLst>
</file>

<file path=ppt/tags/tag1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1"/>
</p:tagLst>
</file>

<file path=ppt/tags/tag1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2"/>
</p:tagLst>
</file>

<file path=ppt/tags/tag1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3"/>
</p:tagLst>
</file>

<file path=ppt/tags/tag1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4"/>
</p:tagLst>
</file>

<file path=ppt/tags/tag1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5"/>
</p:tagLst>
</file>

<file path=ppt/tags/tag1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6"/>
</p:tagLst>
</file>

<file path=ppt/tags/tag1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7"/>
</p:tagLst>
</file>

<file path=ppt/tags/tag1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8"/>
</p:tagLst>
</file>

<file path=ppt/tags/tag1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9"/>
</p:tagLst>
</file>

<file path=ppt/tags/tag1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0"/>
</p:tagLst>
</file>

<file path=ppt/tags/tag1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1"/>
</p:tagLst>
</file>

<file path=ppt/tags/tag1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2"/>
</p:tagLst>
</file>

<file path=ppt/tags/tag1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3"/>
</p:tagLst>
</file>

<file path=ppt/tags/tag1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4"/>
</p:tagLst>
</file>

<file path=ppt/tags/tag1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5"/>
</p:tagLst>
</file>

<file path=ppt/tags/tag1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6"/>
</p:tagLst>
</file>

<file path=ppt/tags/tag1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7"/>
</p:tagLst>
</file>

<file path=ppt/tags/tag1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8"/>
</p:tagLst>
</file>

<file path=ppt/tags/tag1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9"/>
</p:tagLst>
</file>

<file path=ppt/tags/tag1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0"/>
</p:tagLst>
</file>

<file path=ppt/tags/tag1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1"/>
</p:tagLst>
</file>

<file path=ppt/tags/tag1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2"/>
</p:tagLst>
</file>

<file path=ppt/tags/tag1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3"/>
</p:tagLst>
</file>

<file path=ppt/tags/tag1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4"/>
</p:tagLst>
</file>

<file path=ppt/tags/tag1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5"/>
</p:tagLst>
</file>

<file path=ppt/tags/tag1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6"/>
</p:tagLst>
</file>

<file path=ppt/tags/tag1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7"/>
</p:tagLst>
</file>

<file path=ppt/tags/tag1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8"/>
</p:tagLst>
</file>

<file path=ppt/tags/tag1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9"/>
</p:tagLst>
</file>

<file path=ppt/tags/tag1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0"/>
</p:tagLst>
</file>

<file path=ppt/tags/tag1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1"/>
</p:tagLst>
</file>

<file path=ppt/tags/tag1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2"/>
</p:tagLst>
</file>

<file path=ppt/tags/tag1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3"/>
</p:tagLst>
</file>

<file path=ppt/tags/tag1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4"/>
</p:tagLst>
</file>

<file path=ppt/tags/tag1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5"/>
</p:tagLst>
</file>

<file path=ppt/tags/tag1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6"/>
</p:tagLst>
</file>

<file path=ppt/tags/tag1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7"/>
</p:tagLst>
</file>

<file path=ppt/tags/tag1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8"/>
</p:tagLst>
</file>

<file path=ppt/tags/tag1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70"/>
</p:tagLst>
</file>

<file path=ppt/tags/tag1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71"/>
</p:tagLst>
</file>

<file path=ppt/tags/tag1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72"/>
</p:tagLst>
</file>

<file path=ppt/tags/tag1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73"/>
</p:tagLst>
</file>

<file path=ppt/tags/tag1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74"/>
</p:tagLst>
</file>

<file path=ppt/tags/tag1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75"/>
</p:tagLst>
</file>

<file path=ppt/tags/tag1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76"/>
</p:tagLst>
</file>

<file path=ppt/tags/tag1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77"/>
</p:tagLst>
</file>

<file path=ppt/tags/tag1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78"/>
</p:tagLst>
</file>

<file path=ppt/tags/tag1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79"/>
</p:tagLst>
</file>

<file path=ppt/tags/tag1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80"/>
</p:tagLst>
</file>

<file path=ppt/tags/tag1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81"/>
</p:tagLst>
</file>

<file path=ppt/tags/tag1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82"/>
</p:tagLst>
</file>

<file path=ppt/tags/tag1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83"/>
</p:tagLst>
</file>

<file path=ppt/tags/tag1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84"/>
</p:tagLst>
</file>

<file path=ppt/tags/tag1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85"/>
</p:tagLst>
</file>

<file path=ppt/tags/tag1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86"/>
</p:tagLst>
</file>

<file path=ppt/tags/tag1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87"/>
</p:tagLst>
</file>

<file path=ppt/tags/tag1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88"/>
</p:tagLst>
</file>

<file path=ppt/tags/tag1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89"/>
</p:tagLst>
</file>

<file path=ppt/tags/tag1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0"/>
</p:tagLst>
</file>

<file path=ppt/tags/tag1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1"/>
</p:tagLst>
</file>

<file path=ppt/tags/tag1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2"/>
</p:tagLst>
</file>

<file path=ppt/tags/tag1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3"/>
</p:tagLst>
</file>

<file path=ppt/tags/tag1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4"/>
</p:tagLst>
</file>

<file path=ppt/tags/tag1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5"/>
</p:tagLst>
</file>

<file path=ppt/tags/tag1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6"/>
</p:tagLst>
</file>

<file path=ppt/tags/tag1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7"/>
</p:tagLst>
</file>

<file path=ppt/tags/tag1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8"/>
</p:tagLst>
</file>

<file path=ppt/tags/tag1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9"/>
</p:tagLst>
</file>

<file path=ppt/tags/tag1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00"/>
</p:tagLst>
</file>

<file path=ppt/tags/tag1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01"/>
</p:tagLst>
</file>

<file path=ppt/tags/tag1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02"/>
</p:tagLst>
</file>

<file path=ppt/tags/tag1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03"/>
</p:tagLst>
</file>

<file path=ppt/tags/tag1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04"/>
</p:tagLst>
</file>

<file path=ppt/tags/tag1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05"/>
</p:tagLst>
</file>

<file path=ppt/tags/tag1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06"/>
</p:tagLst>
</file>

<file path=ppt/tags/tag1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07"/>
</p:tagLst>
</file>

<file path=ppt/tags/tag1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08"/>
</p:tagLst>
</file>

<file path=ppt/tags/tag1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09"/>
</p:tagLst>
</file>

<file path=ppt/tags/tag1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10"/>
</p:tagLst>
</file>

<file path=ppt/tags/tag1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11"/>
</p:tagLst>
</file>

<file path=ppt/tags/tag1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12"/>
</p:tagLst>
</file>

<file path=ppt/tags/tag1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13"/>
</p:tagLst>
</file>

<file path=ppt/tags/tag1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14"/>
</p:tagLst>
</file>

<file path=ppt/tags/tag1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15"/>
</p:tagLst>
</file>

<file path=ppt/tags/tag1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16"/>
</p:tagLst>
</file>

<file path=ppt/tags/tag1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17"/>
</p:tagLst>
</file>

<file path=ppt/tags/tag1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18"/>
</p:tagLst>
</file>

<file path=ppt/tags/tag1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19"/>
</p:tagLst>
</file>

<file path=ppt/tags/tag1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20"/>
</p:tagLst>
</file>

<file path=ppt/tags/tag1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21"/>
</p:tagLst>
</file>

<file path=ppt/tags/tag1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23"/>
</p:tagLst>
</file>

<file path=ppt/tags/tag1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24"/>
</p:tagLst>
</file>

<file path=ppt/tags/tag1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25"/>
</p:tagLst>
</file>

<file path=ppt/tags/tag1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26"/>
</p:tagLst>
</file>

<file path=ppt/tags/tag1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27"/>
</p:tagLst>
</file>

<file path=ppt/tags/tag1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28"/>
</p:tagLst>
</file>

<file path=ppt/tags/tag1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29"/>
</p:tagLst>
</file>

<file path=ppt/tags/tag1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30"/>
</p:tagLst>
</file>

<file path=ppt/tags/tag1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31"/>
</p:tagLst>
</file>

<file path=ppt/tags/tag1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32"/>
</p:tagLst>
</file>

<file path=ppt/tags/tag1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33"/>
</p:tagLst>
</file>

<file path=ppt/tags/tag1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34"/>
</p:tagLst>
</file>

<file path=ppt/tags/tag1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35"/>
</p:tagLst>
</file>

<file path=ppt/tags/tag1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36"/>
</p:tagLst>
</file>

<file path=ppt/tags/tag1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37"/>
</p:tagLst>
</file>

<file path=ppt/tags/tag1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38"/>
</p:tagLst>
</file>

<file path=ppt/tags/tag1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39"/>
</p:tagLst>
</file>

<file path=ppt/tags/tag1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40"/>
</p:tagLst>
</file>

<file path=ppt/tags/tag1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41"/>
</p:tagLst>
</file>

<file path=ppt/tags/tag1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42"/>
</p:tagLst>
</file>

<file path=ppt/tags/tag1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43"/>
</p:tagLst>
</file>

<file path=ppt/tags/tag1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44"/>
</p:tagLst>
</file>

<file path=ppt/tags/tag1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45"/>
</p:tagLst>
</file>

<file path=ppt/tags/tag1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46"/>
</p:tagLst>
</file>

<file path=ppt/tags/tag1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47"/>
</p:tagLst>
</file>

<file path=ppt/tags/tag1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48"/>
</p:tagLst>
</file>

<file path=ppt/tags/tag1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49"/>
</p:tagLst>
</file>

<file path=ppt/tags/tag1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0"/>
</p:tagLst>
</file>

<file path=ppt/tags/tag1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1"/>
</p:tagLst>
</file>

<file path=ppt/tags/tag1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2"/>
</p:tagLst>
</file>

<file path=ppt/tags/tag1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3"/>
</p:tagLst>
</file>

<file path=ppt/tags/tag1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4"/>
</p:tagLst>
</file>

<file path=ppt/tags/tag1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5"/>
</p:tagLst>
</file>

<file path=ppt/tags/tag1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6"/>
</p:tagLst>
</file>

<file path=ppt/tags/tag1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7"/>
</p:tagLst>
</file>

<file path=ppt/tags/tag1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8"/>
</p:tagLst>
</file>

<file path=ppt/tags/tag1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9"/>
</p:tagLst>
</file>

<file path=ppt/tags/tag1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0"/>
</p:tagLst>
</file>

<file path=ppt/tags/tag1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1"/>
</p:tagLst>
</file>

<file path=ppt/tags/tag1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2"/>
</p:tagLst>
</file>

<file path=ppt/tags/tag1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3"/>
</p:tagLst>
</file>

<file path=ppt/tags/tag1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4"/>
</p:tagLst>
</file>

<file path=ppt/tags/tag1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5"/>
</p:tagLst>
</file>

<file path=ppt/tags/tag1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6"/>
</p:tagLst>
</file>

<file path=ppt/tags/tag1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7"/>
</p:tagLst>
</file>

<file path=ppt/tags/tag1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8"/>
</p:tagLst>
</file>

<file path=ppt/tags/tag1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9"/>
</p:tagLst>
</file>

<file path=ppt/tags/tag1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70"/>
</p:tagLst>
</file>

<file path=ppt/tags/tag1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71"/>
</p:tagLst>
</file>

<file path=ppt/tags/tag1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72"/>
</p:tagLst>
</file>

<file path=ppt/tags/tag1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73"/>
</p:tagLst>
</file>

<file path=ppt/tags/tag1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74"/>
</p:tagLst>
</file>

<file path=ppt/tags/tag1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76"/>
</p:tagLst>
</file>

<file path=ppt/tags/tag1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77"/>
</p:tagLst>
</file>

<file path=ppt/tags/tag1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78"/>
</p:tagLst>
</file>

<file path=ppt/tags/tag1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80"/>
</p:tagLst>
</file>

<file path=ppt/tags/tag1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81"/>
</p:tagLst>
</file>

<file path=ppt/tags/tag1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82"/>
</p:tagLst>
</file>

<file path=ppt/tags/tag1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83"/>
</p:tagLst>
</file>

<file path=ppt/tags/tag1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84"/>
</p:tagLst>
</file>

<file path=ppt/tags/tag1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86"/>
</p:tagLst>
</file>

<file path=ppt/tags/tag1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87"/>
</p:tagLst>
</file>

<file path=ppt/tags/tag1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88"/>
</p:tagLst>
</file>

<file path=ppt/tags/tag1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89"/>
</p:tagLst>
</file>

<file path=ppt/tags/tag1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91"/>
</p:tagLst>
</file>

<file path=ppt/tags/tag1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92"/>
</p:tagLst>
</file>

<file path=ppt/tags/tag1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93"/>
</p:tagLst>
</file>

<file path=ppt/tags/tag1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94"/>
</p:tagLst>
</file>

<file path=ppt/tags/tag1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95"/>
</p:tagLst>
</file>

<file path=ppt/tags/tag1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6"/>
</p:tagLst>
</file>

<file path=ppt/tags/tag1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7"/>
</p:tagLst>
</file>

<file path=ppt/tags/tag1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8"/>
</p:tagLst>
</file>

<file path=ppt/tags/tag1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9"/>
</p:tagLst>
</file>

<file path=ppt/tags/tag1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0"/>
</p:tagLst>
</file>

<file path=ppt/tags/tag1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1"/>
</p:tagLst>
</file>

<file path=ppt/tags/tag1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"/>
</p:tagLst>
</file>

<file path=ppt/tags/tag1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QPSLIDECODE" val="2023030208011100002"/>
  <p:tag name="SB_SLIDEID" val="5991"/>
</p:tagLst>
</file>

<file path=ppt/tags/tag1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2"/>
</p:tagLst>
</file>

<file path=ppt/tags/tag1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4"/>
</p:tagLst>
</file>

<file path=ppt/tags/tag1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8"/>
</p:tagLst>
</file>

<file path=ppt/tags/tag1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9"/>
</p:tagLst>
</file>

<file path=ppt/tags/tag1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0"/>
</p:tagLst>
</file>

<file path=ppt/tags/tag1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"/>
</p:tagLst>
</file>

<file path=ppt/tags/tag1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"/>
</p:tagLst>
</file>

<file path=ppt/tags/tag1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"/>
</p:tagLst>
</file>

<file path=ppt/tags/tag1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"/>
</p:tagLst>
</file>

<file path=ppt/tags/tag1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"/>
</p:tagLst>
</file>

<file path=ppt/tags/tag1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"/>
</p:tagLst>
</file>

<file path=ppt/tags/tag1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"/>
</p:tagLst>
</file>

<file path=ppt/theme/theme1.xml><?xml version="1.0" encoding="utf-8"?>
<a:theme xmlns:a="http://schemas.openxmlformats.org/drawingml/2006/main" name="Office Theme">
  <a:themeElements>
    <a:clrScheme name="E-Estonia">
      <a:dk1>
        <a:srgbClr val="575A5D"/>
      </a:dk1>
      <a:lt1>
        <a:srgbClr val="FFFFFF"/>
      </a:lt1>
      <a:dk2>
        <a:srgbClr val="0000F0"/>
      </a:dk2>
      <a:lt2>
        <a:srgbClr val="BAE6E8"/>
      </a:lt2>
      <a:accent1>
        <a:srgbClr val="3C0078"/>
      </a:accent1>
      <a:accent2>
        <a:srgbClr val="51DE3E"/>
      </a:accent2>
      <a:accent3>
        <a:srgbClr val="FF2DB4"/>
      </a:accent3>
      <a:accent4>
        <a:srgbClr val="964542"/>
      </a:accent4>
      <a:accent5>
        <a:srgbClr val="C1BC76"/>
      </a:accent5>
      <a:accent6>
        <a:srgbClr val="FF4800"/>
      </a:accent6>
      <a:hlink>
        <a:srgbClr val="0000F0"/>
      </a:hlink>
      <a:folHlink>
        <a:srgbClr val="0000F0"/>
      </a:folHlink>
    </a:clrScheme>
    <a:fontScheme name="Aino">
      <a:majorFont>
        <a:latin typeface="Aino Headline"/>
        <a:ea typeface="Arial"/>
        <a:cs typeface="Arial"/>
      </a:majorFont>
      <a:minorFont>
        <a:latin typeface="Aino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nual_Master">
  <a:themeElements>
    <a:clrScheme name="EAS_CVI">
      <a:dk1>
        <a:srgbClr val="000000"/>
      </a:dk1>
      <a:lt1>
        <a:srgbClr val="FFFFFF"/>
      </a:lt1>
      <a:dk2>
        <a:srgbClr val="0078FF"/>
      </a:dk2>
      <a:lt2>
        <a:srgbClr val="FFFFFF"/>
      </a:lt2>
      <a:accent1>
        <a:srgbClr val="000096"/>
      </a:accent1>
      <a:accent2>
        <a:srgbClr val="65A580"/>
      </a:accent2>
      <a:accent3>
        <a:srgbClr val="FF4800"/>
      </a:accent3>
      <a:accent4>
        <a:srgbClr val="BAE6E8"/>
      </a:accent4>
      <a:accent5>
        <a:srgbClr val="FFCA9F"/>
      </a:accent5>
      <a:accent6>
        <a:srgbClr val="D2C3D4"/>
      </a:accent6>
      <a:hlink>
        <a:srgbClr val="000000"/>
      </a:hlink>
      <a:folHlink>
        <a:srgbClr val="000000"/>
      </a:folHlink>
    </a:clrScheme>
    <a:fontScheme name="Aino">
      <a:majorFont>
        <a:latin typeface="Aino Headline"/>
        <a:ea typeface="Arial"/>
        <a:cs typeface="Arial"/>
      </a:majorFont>
      <a:minorFont>
        <a:latin typeface="Aino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AS_template (1).pptx" id="{A4181699-38BA-4543-AD7E-32B4AC28FAAD}" vid="{753D4F18-9DBE-4122-87F7-235F33DCB7EA}"/>
    </a:ext>
  </a:extLst>
</a:theme>
</file>

<file path=ppt/theme/theme3.xml><?xml version="1.0" encoding="utf-8"?>
<a:theme xmlns:a="http://schemas.openxmlformats.org/drawingml/2006/main" name="Manual_Master">
  <a:themeElements>
    <a:clrScheme name="BrandEstonia">
      <a:dk1>
        <a:srgbClr val="575A5D"/>
      </a:dk1>
      <a:lt1>
        <a:srgbClr val="FFFFFF"/>
      </a:lt1>
      <a:dk2>
        <a:srgbClr val="0000F0"/>
      </a:dk2>
      <a:lt2>
        <a:srgbClr val="BAE6E8"/>
      </a:lt2>
      <a:accent1>
        <a:srgbClr val="000096"/>
      </a:accent1>
      <a:accent2>
        <a:srgbClr val="2E6347"/>
      </a:accent2>
      <a:accent3>
        <a:srgbClr val="FF2DB4"/>
      </a:accent3>
      <a:accent4>
        <a:srgbClr val="964542"/>
      </a:accent4>
      <a:accent5>
        <a:srgbClr val="C1BC76"/>
      </a:accent5>
      <a:accent6>
        <a:srgbClr val="FF4800"/>
      </a:accent6>
      <a:hlink>
        <a:srgbClr val="0000F0"/>
      </a:hlink>
      <a:folHlink>
        <a:srgbClr val="0000F0"/>
      </a:folHlink>
    </a:clrScheme>
    <a:fontScheme name="Aino">
      <a:majorFont>
        <a:latin typeface="Aino Headline"/>
        <a:ea typeface=""/>
        <a:cs typeface=""/>
      </a:majorFont>
      <a:minorFont>
        <a:latin typeface="Ai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anual_Master">
  <a:themeElements>
    <a:clrScheme name="BrandEstonia">
      <a:dk1>
        <a:srgbClr val="575A5D"/>
      </a:dk1>
      <a:lt1>
        <a:srgbClr val="FFFFFF"/>
      </a:lt1>
      <a:dk2>
        <a:srgbClr val="0000F0"/>
      </a:dk2>
      <a:lt2>
        <a:srgbClr val="BAE6E8"/>
      </a:lt2>
      <a:accent1>
        <a:srgbClr val="000096"/>
      </a:accent1>
      <a:accent2>
        <a:srgbClr val="2E6347"/>
      </a:accent2>
      <a:accent3>
        <a:srgbClr val="FF2DB4"/>
      </a:accent3>
      <a:accent4>
        <a:srgbClr val="964542"/>
      </a:accent4>
      <a:accent5>
        <a:srgbClr val="C1BC76"/>
      </a:accent5>
      <a:accent6>
        <a:srgbClr val="FF4800"/>
      </a:accent6>
      <a:hlink>
        <a:srgbClr val="0000F0"/>
      </a:hlink>
      <a:folHlink>
        <a:srgbClr val="0000F0"/>
      </a:folHlink>
    </a:clrScheme>
    <a:fontScheme name="Aino">
      <a:majorFont>
        <a:latin typeface="Aino Headline"/>
        <a:ea typeface=""/>
        <a:cs typeface=""/>
      </a:majorFont>
      <a:minorFont>
        <a:latin typeface="Ai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🟦 Darkmode ">
  <a:themeElements>
    <a:clrScheme name="Brand Estonia">
      <a:dk1>
        <a:srgbClr val="0000F0"/>
      </a:dk1>
      <a:lt1>
        <a:srgbClr val="F0F1F2"/>
      </a:lt1>
      <a:dk2>
        <a:srgbClr val="323333"/>
      </a:dk2>
      <a:lt2>
        <a:srgbClr val="CFD1D2"/>
      </a:lt2>
      <a:accent1>
        <a:srgbClr val="D7EDE2"/>
      </a:accent1>
      <a:accent2>
        <a:srgbClr val="BAE6E8"/>
      </a:accent2>
      <a:accent3>
        <a:srgbClr val="50DE3D"/>
      </a:accent3>
      <a:accent4>
        <a:srgbClr val="2E6246"/>
      </a:accent4>
      <a:accent5>
        <a:srgbClr val="0061F5"/>
      </a:accent5>
      <a:accent6>
        <a:srgbClr val="000087"/>
      </a:accent6>
      <a:hlink>
        <a:srgbClr val="0000F0"/>
      </a:hlink>
      <a:folHlink>
        <a:srgbClr val="0000F0"/>
      </a:folHlink>
    </a:clrScheme>
    <a:fontScheme name="Aino">
      <a:majorFont>
        <a:latin typeface="Aino Headline"/>
        <a:ea typeface=""/>
        <a:cs typeface=""/>
      </a:majorFont>
      <a:minorFont>
        <a:latin typeface="Ai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lIns="108000" tIns="108000" rIns="108000" bIns="108000" rtlCol="0" anchor="ctr">
        <a:normAutofit/>
      </a:bodyPr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BrandEstonia-Template (1).pptx" id="{E6E4FE9B-6B92-47A2-8213-847A678D3FE8}" vid="{3864584A-F42E-4492-82F2-E7C485CB115A}"/>
    </a:ext>
  </a:extLst>
</a:theme>
</file>

<file path=ppt/theme/theme6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1477</TotalTime>
  <Words>790</Words>
  <Application>Microsoft Office PowerPoint</Application>
  <PresentationFormat>Laiekraan</PresentationFormat>
  <Paragraphs>153</Paragraphs>
  <Slides>17</Slides>
  <Notes>12</Notes>
  <HiddenSlides>2</HiddenSlides>
  <MMClips>1</MMClips>
  <ScaleCrop>false</ScaleCrop>
  <HeadingPairs>
    <vt:vector size="6" baseType="variant">
      <vt:variant>
        <vt:lpstr>Kasutatud fondid</vt:lpstr>
      </vt:variant>
      <vt:variant>
        <vt:i4>6</vt:i4>
      </vt:variant>
      <vt:variant>
        <vt:lpstr>Kujundus</vt:lpstr>
      </vt:variant>
      <vt:variant>
        <vt:i4>5</vt:i4>
      </vt:variant>
      <vt:variant>
        <vt:lpstr>Slaidipealkirjad</vt:lpstr>
      </vt:variant>
      <vt:variant>
        <vt:i4>17</vt:i4>
      </vt:variant>
    </vt:vector>
  </HeadingPairs>
  <TitlesOfParts>
    <vt:vector size="28" baseType="lpstr">
      <vt:lpstr>Aino</vt:lpstr>
      <vt:lpstr>Aino </vt:lpstr>
      <vt:lpstr>Aino Headline</vt:lpstr>
      <vt:lpstr>Arial</vt:lpstr>
      <vt:lpstr>Calibri</vt:lpstr>
      <vt:lpstr>System Font Regular</vt:lpstr>
      <vt:lpstr>Office Theme</vt:lpstr>
      <vt:lpstr>Manual_Master</vt:lpstr>
      <vt:lpstr>Manual_Master</vt:lpstr>
      <vt:lpstr>Manual_Master</vt:lpstr>
      <vt:lpstr>🟦 Darkmode </vt:lpstr>
      <vt:lpstr>Eesti. Lood ja faktid</vt:lpstr>
      <vt:lpstr>Estonia.  Facts and Tales</vt:lpstr>
      <vt:lpstr>Estonia</vt:lpstr>
      <vt:lpstr>Estonia</vt:lpstr>
      <vt:lpstr>Estonians</vt:lpstr>
      <vt:lpstr>PowerPointi esitlus</vt:lpstr>
      <vt:lpstr>PowerPointi esitlus</vt:lpstr>
      <vt:lpstr>Estonia values education</vt:lpstr>
      <vt:lpstr>100% public  services available online 24/7</vt:lpstr>
      <vt:lpstr>51% of Estonia is covered by forests </vt:lpstr>
      <vt:lpstr>Most startups  per capita in the EU Leading the European Union with 7.7 unicorns for every 1 million people</vt:lpstr>
      <vt:lpstr>The Baltic Way </vt:lpstr>
      <vt:lpstr>Song and dance festival 100,000 singers and dancers participate  –  almost every 10th Estonian.</vt:lpstr>
      <vt:lpstr>5th season</vt:lpstr>
      <vt:lpstr>The longest ice road in Europe</vt:lpstr>
      <vt:lpstr>Aitäh!</vt:lpstr>
      <vt:lpstr>Loe mind!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Estonia</dc:title>
  <dc:creator/>
  <cp:lastModifiedBy>Eva Toome - HARNO</cp:lastModifiedBy>
  <cp:revision>1</cp:revision>
  <dcterms:created xsi:type="dcterms:W3CDTF">2020-10-23T08:49:51Z</dcterms:created>
  <dcterms:modified xsi:type="dcterms:W3CDTF">2026-09-13T16:47:22Z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4070b25-3e51-4c49-94ac-1c89225a19f8_ActionId">
    <vt:lpwstr>9a714b51-c050-46a3-af84-1f0ac6d8e06c</vt:lpwstr>
  </property>
  <property fmtid="{D5CDD505-2E9C-101B-9397-08002B2CF9AE}" pid="3" name="MSIP_Label_64070b25-3e51-4c49-94ac-1c89225a19f8_ContentBits">
    <vt:lpwstr>0</vt:lpwstr>
  </property>
  <property fmtid="{D5CDD505-2E9C-101B-9397-08002B2CF9AE}" pid="4" name="MSIP_Label_64070b25-3e51-4c49-94ac-1c89225a19f8_Enabled">
    <vt:lpwstr>true</vt:lpwstr>
  </property>
  <property fmtid="{D5CDD505-2E9C-101B-9397-08002B2CF9AE}" pid="5" name="MSIP_Label_64070b25-3e51-4c49-94ac-1c89225a19f8_Method">
    <vt:lpwstr>Standard</vt:lpwstr>
  </property>
  <property fmtid="{D5CDD505-2E9C-101B-9397-08002B2CF9AE}" pid="6" name="MSIP_Label_64070b25-3e51-4c49-94ac-1c89225a19f8_Name">
    <vt:lpwstr>defa4170-0d19-0005-0004-bc88714345d2</vt:lpwstr>
  </property>
  <property fmtid="{D5CDD505-2E9C-101B-9397-08002B2CF9AE}" pid="7" name="MSIP_Label_64070b25-3e51-4c49-94ac-1c89225a19f8_SetDate">
    <vt:lpwstr>2023-03-01T14:06:49Z</vt:lpwstr>
  </property>
  <property fmtid="{D5CDD505-2E9C-101B-9397-08002B2CF9AE}" pid="8" name="MSIP_Label_64070b25-3e51-4c49-94ac-1c89225a19f8_SiteId">
    <vt:lpwstr>3c88e4d0-0f16-4fc9-9c9d-e75d2f2a6adc</vt:lpwstr>
  </property>
  <property fmtid="{D5CDD505-2E9C-101B-9397-08002B2CF9AE}" pid="9" name="MSIP_Label_defa4170-0d19-0005-0004-bc88714345d2_Enabled">
    <vt:lpwstr>true</vt:lpwstr>
  </property>
  <property fmtid="{D5CDD505-2E9C-101B-9397-08002B2CF9AE}" pid="10" name="MSIP_Label_defa4170-0d19-0005-0004-bc88714345d2_SetDate">
    <vt:lpwstr>2025-10-12T12:48:51Z</vt:lpwstr>
  </property>
  <property fmtid="{D5CDD505-2E9C-101B-9397-08002B2CF9AE}" pid="11" name="MSIP_Label_defa4170-0d19-0005-0004-bc88714345d2_Method">
    <vt:lpwstr>Standard</vt:lpwstr>
  </property>
  <property fmtid="{D5CDD505-2E9C-101B-9397-08002B2CF9AE}" pid="12" name="MSIP_Label_defa4170-0d19-0005-0004-bc88714345d2_Name">
    <vt:lpwstr>defa4170-0d19-0005-0004-bc88714345d2</vt:lpwstr>
  </property>
  <property fmtid="{D5CDD505-2E9C-101B-9397-08002B2CF9AE}" pid="13" name="MSIP_Label_defa4170-0d19-0005-0004-bc88714345d2_SiteId">
    <vt:lpwstr>8fe098d2-428d-4bd4-9803-7195fe96f0e2</vt:lpwstr>
  </property>
  <property fmtid="{D5CDD505-2E9C-101B-9397-08002B2CF9AE}" pid="14" name="MSIP_Label_defa4170-0d19-0005-0004-bc88714345d2_ActionId">
    <vt:lpwstr>4831774d-2b70-4aaa-9aca-868844d1b6af</vt:lpwstr>
  </property>
  <property fmtid="{D5CDD505-2E9C-101B-9397-08002B2CF9AE}" pid="15" name="MSIP_Label_defa4170-0d19-0005-0004-bc88714345d2_ContentBits">
    <vt:lpwstr>0</vt:lpwstr>
  </property>
  <property fmtid="{D5CDD505-2E9C-101B-9397-08002B2CF9AE}" pid="16" name="MSIP_Label_defa4170-0d19-0005-0004-bc88714345d2_Tag">
    <vt:lpwstr>10, 3, 0, 1</vt:lpwstr>
  </property>
</Properties>
</file>