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81" r:id="rId5"/>
  </p:sldMasterIdLst>
  <p:notesMasterIdLst>
    <p:notesMasterId r:id="rId13"/>
  </p:notesMasterIdLst>
  <p:sldIdLst>
    <p:sldId id="2147472118" r:id="rId6"/>
    <p:sldId id="2147472145" r:id="rId7"/>
    <p:sldId id="2147472146" r:id="rId8"/>
    <p:sldId id="2147472144" r:id="rId9"/>
    <p:sldId id="2147472147" r:id="rId10"/>
    <p:sldId id="2147472143" r:id="rId11"/>
    <p:sldId id="2147472111" r:id="rId12"/>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23DB2F-981B-20C4-D8BA-BDFC5FE80EDC}" name="armas.riives@tihupe.ee" initials="ar" userId="S::urn:spo:guest#armas.riives@tihupe.ee::" providerId="AD"/>
  <p188:author id="{47AA8377-3C83-B2C3-B721-6396BD87769C}" name="Johanna-Kadri Kuusk" initials="JK" userId="S::Johanna-Kadri.Kuusk@eis.ee::68104f30-35bd-4be4-a6b6-1ddb87bbea5b" providerId="AD"/>
  <p188:author id="{ED64AB87-A8A7-8F74-1788-37D0414DEFF3}" name="Petra Holm" initials="PH" userId="S::petra.holm@eis.ee::00a747cf-f63b-40c7-8774-fdbff6ec6c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67CE27-1202-4DFE-836B-AAF4E97856CD}" v="8" dt="2026-03-02T12:19:03.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326" autoAdjust="0"/>
  </p:normalViewPr>
  <p:slideViewPr>
    <p:cSldViewPr snapToGrid="0">
      <p:cViewPr>
        <p:scale>
          <a:sx n="66" d="100"/>
          <a:sy n="66" d="100"/>
        </p:scale>
        <p:origin x="644" y="-10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Toome - HARNO" userId="6c619b09-8475-42ef-8967-e4b7ee9be560" providerId="ADAL" clId="{DC1279D7-F45D-4A1C-B49D-AC44E0DFD38D}"/>
    <pc:docChg chg="undo custSel modSld">
      <pc:chgData name="Eva Toome - HARNO" userId="6c619b09-8475-42ef-8967-e4b7ee9be560" providerId="ADAL" clId="{DC1279D7-F45D-4A1C-B49D-AC44E0DFD38D}" dt="2026-03-02T12:19:03.974" v="56" actId="20577"/>
      <pc:docMkLst>
        <pc:docMk/>
      </pc:docMkLst>
      <pc:sldChg chg="modSp modAnim">
        <pc:chgData name="Eva Toome - HARNO" userId="6c619b09-8475-42ef-8967-e4b7ee9be560" providerId="ADAL" clId="{DC1279D7-F45D-4A1C-B49D-AC44E0DFD38D}" dt="2026-03-02T12:19:03.974" v="56" actId="20577"/>
        <pc:sldMkLst>
          <pc:docMk/>
          <pc:sldMk cId="2721924284" sldId="2147472143"/>
        </pc:sldMkLst>
        <pc:spChg chg="mod">
          <ac:chgData name="Eva Toome - HARNO" userId="6c619b09-8475-42ef-8967-e4b7ee9be560" providerId="ADAL" clId="{DC1279D7-F45D-4A1C-B49D-AC44E0DFD38D}" dt="2026-03-02T12:19:02.249" v="55" actId="20577"/>
          <ac:spMkLst>
            <pc:docMk/>
            <pc:sldMk cId="2721924284" sldId="2147472143"/>
            <ac:spMk id="3" creationId="{34279DEC-0D18-A7EF-DA23-518E6490527C}"/>
          </ac:spMkLst>
        </pc:spChg>
      </pc:sldChg>
      <pc:sldChg chg="modSp mod">
        <pc:chgData name="Eva Toome - HARNO" userId="6c619b09-8475-42ef-8967-e4b7ee9be560" providerId="ADAL" clId="{DC1279D7-F45D-4A1C-B49D-AC44E0DFD38D}" dt="2026-03-02T12:16:28.758" v="47" actId="5793"/>
        <pc:sldMkLst>
          <pc:docMk/>
          <pc:sldMk cId="487454619" sldId="2147472145"/>
        </pc:sldMkLst>
        <pc:spChg chg="mod">
          <ac:chgData name="Eva Toome - HARNO" userId="6c619b09-8475-42ef-8967-e4b7ee9be560" providerId="ADAL" clId="{DC1279D7-F45D-4A1C-B49D-AC44E0DFD38D}" dt="2026-03-02T12:16:28.758" v="47" actId="5793"/>
          <ac:spMkLst>
            <pc:docMk/>
            <pc:sldMk cId="487454619" sldId="2147472145"/>
            <ac:spMk id="20" creationId="{DB0EF894-61BC-6BFC-C375-D8B77B2BF9D8}"/>
          </ac:spMkLst>
        </pc:spChg>
      </pc:sldChg>
      <pc:sldChg chg="modSp mod">
        <pc:chgData name="Eva Toome - HARNO" userId="6c619b09-8475-42ef-8967-e4b7ee9be560" providerId="ADAL" clId="{DC1279D7-F45D-4A1C-B49D-AC44E0DFD38D}" dt="2026-03-02T12:16:08.792" v="45" actId="1035"/>
        <pc:sldMkLst>
          <pc:docMk/>
          <pc:sldMk cId="2760845537" sldId="2147472146"/>
        </pc:sldMkLst>
        <pc:spChg chg="mod">
          <ac:chgData name="Eva Toome - HARNO" userId="6c619b09-8475-42ef-8967-e4b7ee9be560" providerId="ADAL" clId="{DC1279D7-F45D-4A1C-B49D-AC44E0DFD38D}" dt="2026-03-02T12:16:08.792" v="45" actId="1035"/>
          <ac:spMkLst>
            <pc:docMk/>
            <pc:sldMk cId="2760845537" sldId="2147472146"/>
            <ac:spMk id="17" creationId="{B1D1CCFC-1258-AE10-B4E3-C8CC062C0AD2}"/>
          </ac:spMkLst>
        </pc:spChg>
        <pc:spChg chg="mod">
          <ac:chgData name="Eva Toome - HARNO" userId="6c619b09-8475-42ef-8967-e4b7ee9be560" providerId="ADAL" clId="{DC1279D7-F45D-4A1C-B49D-AC44E0DFD38D}" dt="2026-03-02T12:16:08.792" v="45" actId="1035"/>
          <ac:spMkLst>
            <pc:docMk/>
            <pc:sldMk cId="2760845537" sldId="2147472146"/>
            <ac:spMk id="18" creationId="{DC9D6324-389E-0AC8-5001-63A562C7E2D6}"/>
          </ac:spMkLst>
        </pc:spChg>
        <pc:spChg chg="mod">
          <ac:chgData name="Eva Toome - HARNO" userId="6c619b09-8475-42ef-8967-e4b7ee9be560" providerId="ADAL" clId="{DC1279D7-F45D-4A1C-B49D-AC44E0DFD38D}" dt="2026-03-02T12:16:08.792" v="45" actId="1035"/>
          <ac:spMkLst>
            <pc:docMk/>
            <pc:sldMk cId="2760845537" sldId="2147472146"/>
            <ac:spMk id="19" creationId="{7AB5F50F-9B09-41EC-619D-9A439E3F0CF7}"/>
          </ac:spMkLst>
        </pc:spChg>
        <pc:spChg chg="mod">
          <ac:chgData name="Eva Toome - HARNO" userId="6c619b09-8475-42ef-8967-e4b7ee9be560" providerId="ADAL" clId="{DC1279D7-F45D-4A1C-B49D-AC44E0DFD38D}" dt="2026-03-02T12:16:08.792" v="45" actId="1035"/>
          <ac:spMkLst>
            <pc:docMk/>
            <pc:sldMk cId="2760845537" sldId="2147472146"/>
            <ac:spMk id="21" creationId="{F0800660-51A9-229F-E637-799E005157CB}"/>
          </ac:spMkLst>
        </pc:spChg>
        <pc:picChg chg="mod">
          <ac:chgData name="Eva Toome - HARNO" userId="6c619b09-8475-42ef-8967-e4b7ee9be560" providerId="ADAL" clId="{DC1279D7-F45D-4A1C-B49D-AC44E0DFD38D}" dt="2026-03-02T12:16:08.792" v="45" actId="1035"/>
          <ac:picMkLst>
            <pc:docMk/>
            <pc:sldMk cId="2760845537" sldId="2147472146"/>
            <ac:picMk id="10" creationId="{77120E03-6934-65BB-45D0-53502FD51F6F}"/>
          </ac:picMkLst>
        </pc:picChg>
        <pc:picChg chg="mod">
          <ac:chgData name="Eva Toome - HARNO" userId="6c619b09-8475-42ef-8967-e4b7ee9be560" providerId="ADAL" clId="{DC1279D7-F45D-4A1C-B49D-AC44E0DFD38D}" dt="2026-03-02T12:16:08.792" v="45" actId="1035"/>
          <ac:picMkLst>
            <pc:docMk/>
            <pc:sldMk cId="2760845537" sldId="2147472146"/>
            <ac:picMk id="12" creationId="{BA9F6BA2-3F5D-96B7-F736-5B93A1173937}"/>
          </ac:picMkLst>
        </pc:picChg>
        <pc:picChg chg="mod">
          <ac:chgData name="Eva Toome - HARNO" userId="6c619b09-8475-42ef-8967-e4b7ee9be560" providerId="ADAL" clId="{DC1279D7-F45D-4A1C-B49D-AC44E0DFD38D}" dt="2026-03-02T12:16:08.792" v="45" actId="1035"/>
          <ac:picMkLst>
            <pc:docMk/>
            <pc:sldMk cId="2760845537" sldId="2147472146"/>
            <ac:picMk id="14" creationId="{819E0A2A-98AF-0F7F-07E8-497E853993FA}"/>
          </ac:picMkLst>
        </pc:picChg>
        <pc:picChg chg="mod">
          <ac:chgData name="Eva Toome - HARNO" userId="6c619b09-8475-42ef-8967-e4b7ee9be560" providerId="ADAL" clId="{DC1279D7-F45D-4A1C-B49D-AC44E0DFD38D}" dt="2026-03-02T12:16:08.792" v="45" actId="1035"/>
          <ac:picMkLst>
            <pc:docMk/>
            <pc:sldMk cId="2760845537" sldId="2147472146"/>
            <ac:picMk id="16" creationId="{ECED0707-3118-E503-004E-EF1CECC653DD}"/>
          </ac:picMkLst>
        </pc:picChg>
      </pc:sldChg>
      <pc:sldChg chg="modSp mod">
        <pc:chgData name="Eva Toome - HARNO" userId="6c619b09-8475-42ef-8967-e4b7ee9be560" providerId="ADAL" clId="{DC1279D7-F45D-4A1C-B49D-AC44E0DFD38D}" dt="2026-03-02T12:18:02.422" v="52" actId="20577"/>
        <pc:sldMkLst>
          <pc:docMk/>
          <pc:sldMk cId="1411493781" sldId="2147472147"/>
        </pc:sldMkLst>
        <pc:spChg chg="mod">
          <ac:chgData name="Eva Toome - HARNO" userId="6c619b09-8475-42ef-8967-e4b7ee9be560" providerId="ADAL" clId="{DC1279D7-F45D-4A1C-B49D-AC44E0DFD38D}" dt="2026-03-02T12:18:02.422" v="52" actId="20577"/>
          <ac:spMkLst>
            <pc:docMk/>
            <pc:sldMk cId="1411493781" sldId="2147472147"/>
            <ac:spMk id="86" creationId="{F142F8C6-8F7E-6125-945D-C300A6FEB83E}"/>
          </ac:spMkLst>
        </pc:spChg>
        <pc:cxnChg chg="mod">
          <ac:chgData name="Eva Toome - HARNO" userId="6c619b09-8475-42ef-8967-e4b7ee9be560" providerId="ADAL" clId="{DC1279D7-F45D-4A1C-B49D-AC44E0DFD38D}" dt="2026-03-02T12:17:19.807" v="48" actId="14100"/>
          <ac:cxnSpMkLst>
            <pc:docMk/>
            <pc:sldMk cId="1411493781" sldId="2147472147"/>
            <ac:cxnSpMk id="52" creationId="{9E8FE50A-7C10-33DD-5D6D-16E5C9CC5C5C}"/>
          </ac:cxnSpMkLst>
        </pc:cxnChg>
        <pc:cxnChg chg="mod">
          <ac:chgData name="Eva Toome - HARNO" userId="6c619b09-8475-42ef-8967-e4b7ee9be560" providerId="ADAL" clId="{DC1279D7-F45D-4A1C-B49D-AC44E0DFD38D}" dt="2026-03-02T12:17:27.098" v="49" actId="14100"/>
          <ac:cxnSpMkLst>
            <pc:docMk/>
            <pc:sldMk cId="1411493781" sldId="2147472147"/>
            <ac:cxnSpMk id="60" creationId="{58D21AFC-7F21-C248-E008-593B21F3CF8F}"/>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926F2-53D6-4054-BC53-A5C2566B7E24}" type="datetimeFigureOut">
              <a:rPr lang="et-EE" smtClean="0"/>
              <a:t>02.03.2026</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89416-DEC1-4488-BF22-0F98144A21B1}" type="slidenum">
              <a:rPr lang="et-EE" smtClean="0"/>
              <a:t>‹#›</a:t>
            </a:fld>
            <a:endParaRPr lang="et-EE"/>
          </a:p>
        </p:txBody>
      </p:sp>
    </p:spTree>
    <p:extLst>
      <p:ext uri="{BB962C8B-B14F-4D97-AF65-F5344CB8AC3E}">
        <p14:creationId xmlns:p14="http://schemas.microsoft.com/office/powerpoint/2010/main" val="291887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ukoeesti.ut.e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tihupe.ee/wp-content/uploads/2025/11/TI-Huppe-kontseptsioonidokument.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t-EE"/>
          </a:p>
        </p:txBody>
      </p:sp>
      <p:sp>
        <p:nvSpPr>
          <p:cNvPr id="3" name="Notes Placeholder 2"/>
          <p:cNvSpPr>
            <a:spLocks noGrp="1"/>
          </p:cNvSpPr>
          <p:nvPr>
            <p:ph type="body" idx="1"/>
          </p:nvPr>
        </p:nvSpPr>
        <p:spPr/>
        <p:txBody>
          <a:bodyPr/>
          <a:lstStyle/>
          <a:p>
            <a:pPr marL="0" indent="0">
              <a:lnSpc>
                <a:spcPct val="114000"/>
              </a:lnSpc>
              <a:buFont typeface="Arial" panose="020B0604020202020204" pitchFamily="34" charset="0"/>
              <a:buNone/>
            </a:pPr>
            <a:endParaRPr lang="et-EE" sz="1200" u="none" strike="noStrike" dirty="0">
              <a:effectLst/>
              <a:latin typeface="Aino" panose="02000603040504020204" pitchFamily="2" charset="77"/>
            </a:endParaRPr>
          </a:p>
          <a:p>
            <a:r>
              <a:rPr lang="en-US" dirty="0"/>
              <a:t>Hi! </a:t>
            </a:r>
            <a:endParaRPr lang="et-EE" dirty="0"/>
          </a:p>
          <a:p>
            <a:r>
              <a:rPr lang="en-US" dirty="0"/>
              <a:t>My name is X, and today I will introduce you to AI Leap — Estonia’s next step in advancing education through artificial intelligence.</a:t>
            </a:r>
            <a:endParaRPr lang="et-EE" dirty="0"/>
          </a:p>
          <a:p>
            <a:endParaRPr lang="en-US" dirty="0"/>
          </a:p>
          <a:p>
            <a:r>
              <a:rPr lang="en-US" dirty="0"/>
              <a:t>We will explore why Estonia decided to take a bold step in integrating AI into schools.</a:t>
            </a:r>
            <a:br>
              <a:rPr lang="en-US" dirty="0"/>
            </a:br>
            <a:r>
              <a:rPr lang="en-US" dirty="0"/>
              <a:t>How AI can support both teachers and students in everyday learning.</a:t>
            </a:r>
            <a:br>
              <a:rPr lang="en-US" dirty="0"/>
            </a:br>
            <a:r>
              <a:rPr lang="en-US" dirty="0"/>
              <a:t>What practical changes AI Leap brings to classrooms.</a:t>
            </a:r>
            <a:br>
              <a:rPr lang="en-US" dirty="0"/>
            </a:br>
            <a:r>
              <a:rPr lang="en-US" dirty="0"/>
              <a:t>And how this initiative prepares the next generation for a future shaped by technology.</a:t>
            </a:r>
          </a:p>
          <a:p>
            <a:r>
              <a:rPr lang="en-US" dirty="0"/>
              <a:t>We will also look at the broader vision behind AI Leap and what it means for Estonia’s digital society moving forward.</a:t>
            </a:r>
          </a:p>
          <a:p>
            <a:pPr marL="0" indent="0">
              <a:lnSpc>
                <a:spcPct val="114000"/>
              </a:lnSpc>
              <a:buFont typeface="Arial" panose="020B0604020202020204" pitchFamily="34" charset="0"/>
              <a:buNone/>
            </a:pPr>
            <a:endParaRPr lang="en-GB" sz="1200" kern="1200" dirty="0">
              <a:solidFill>
                <a:schemeClr val="tx1"/>
              </a:solidFill>
              <a:effectLst/>
              <a:latin typeface="Aino" panose="02000603040504020204" pitchFamily="2" charset="77"/>
            </a:endParaRPr>
          </a:p>
          <a:p>
            <a:pPr marL="0" indent="0">
              <a:lnSpc>
                <a:spcPct val="114000"/>
              </a:lnSpc>
              <a:buFont typeface="Arial" panose="020B0604020202020204" pitchFamily="34" charset="0"/>
              <a:buNone/>
            </a:pPr>
            <a:r>
              <a:rPr lang="en-GB" sz="1200" kern="1200" dirty="0">
                <a:solidFill>
                  <a:schemeClr val="tx1"/>
                </a:solidFill>
                <a:effectLst/>
                <a:latin typeface="Aino" panose="02000603040504020204" pitchFamily="2" charset="77"/>
              </a:rPr>
              <a:t>Before we get started, I would like to let you know that this presentation and a wide range of factsheets and Q&amp;A’s are all on the website </a:t>
            </a:r>
            <a:r>
              <a:rPr lang="et-EE" sz="1200" dirty="0">
                <a:latin typeface="Aino" panose="02000603040504020204" pitchFamily="2" charset="77"/>
              </a:rPr>
              <a:t>https://e-estonia.com/facts-and-figures/</a:t>
            </a:r>
            <a:br>
              <a:rPr lang="et-EE" sz="1200" dirty="0">
                <a:latin typeface="Aino" panose="02000603040504020204" pitchFamily="2" charset="77"/>
              </a:rPr>
            </a:br>
            <a:endParaRPr lang="et-EE" sz="1200" dirty="0">
              <a:latin typeface="Aino" panose="02000603040504020204" pitchFamily="2" charset="77"/>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Let’s get started!</a:t>
            </a:r>
          </a:p>
          <a:p>
            <a:pPr marL="0" indent="0">
              <a:lnSpc>
                <a:spcPct val="114000"/>
              </a:lnSpc>
              <a:buFont typeface="Arial" panose="020B0604020202020204" pitchFamily="34" charset="0"/>
              <a:buNone/>
            </a:pPr>
            <a:endParaRPr lang="et-EE" sz="1200" u="none" strike="noStrike" dirty="0">
              <a:effectLst/>
              <a:latin typeface="Aino" panose="02000603040504020204" pitchFamily="2" charset="77"/>
            </a:endParaRPr>
          </a:p>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6F89B-57B6-4643-BF19-A6C4F29BC795}"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47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t-EE"/>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In December 2024 Estonian president </a:t>
            </a:r>
            <a:r>
              <a:rPr lang="et-EE" sz="1200" kern="1200">
                <a:solidFill>
                  <a:schemeClr val="tx1"/>
                </a:solidFill>
                <a:effectLst/>
                <a:latin typeface="+mn-lt"/>
                <a:ea typeface="+mn-ea"/>
                <a:cs typeface="+mn-cs"/>
              </a:rPr>
              <a:t>Alar</a:t>
            </a:r>
            <a:r>
              <a:rPr lang="en-GB" sz="1200" kern="1200">
                <a:solidFill>
                  <a:schemeClr val="tx1"/>
                </a:solidFill>
                <a:effectLst/>
                <a:latin typeface="+mn-lt"/>
                <a:ea typeface="+mn-ea"/>
                <a:cs typeface="+mn-cs"/>
              </a:rPr>
              <a:t> </a:t>
            </a:r>
            <a:r>
              <a:rPr lang="et-EE" sz="1200" kern="1200">
                <a:solidFill>
                  <a:schemeClr val="tx1"/>
                </a:solidFill>
                <a:effectLst/>
                <a:latin typeface="+mn-lt"/>
                <a:ea typeface="+mn-ea"/>
                <a:cs typeface="+mn-cs"/>
              </a:rPr>
              <a:t>Karis</a:t>
            </a:r>
            <a:r>
              <a:rPr lang="en-GB" sz="1200" kern="1200">
                <a:solidFill>
                  <a:schemeClr val="tx1"/>
                </a:solidFill>
                <a:effectLst/>
                <a:latin typeface="+mn-lt"/>
                <a:ea typeface="+mn-ea"/>
                <a:cs typeface="+mn-cs"/>
              </a:rPr>
              <a:t> invited a number of visionaries and entrepreneurs to meet with him to figure out what are the projects that he could accomplish during the rest of his t</a:t>
            </a:r>
            <a:r>
              <a:rPr lang="et-EE" sz="1200" kern="1200" err="1">
                <a:solidFill>
                  <a:schemeClr val="tx1"/>
                </a:solidFill>
                <a:effectLst/>
                <a:latin typeface="+mn-lt"/>
                <a:ea typeface="+mn-ea"/>
                <a:cs typeface="+mn-cs"/>
              </a:rPr>
              <a:t>erm</a:t>
            </a:r>
            <a:r>
              <a:rPr lang="en-GB" sz="1200" kern="1200">
                <a:solidFill>
                  <a:schemeClr val="tx1"/>
                </a:solidFill>
                <a:effectLst/>
                <a:latin typeface="+mn-lt"/>
                <a:ea typeface="+mn-ea"/>
                <a:cs typeface="+mn-cs"/>
              </a:rPr>
              <a:t> as the president. </a:t>
            </a:r>
            <a:r>
              <a:rPr lang="et-EE" sz="1200" kern="1200" err="1">
                <a:solidFill>
                  <a:schemeClr val="tx1"/>
                </a:solidFill>
                <a:effectLst/>
                <a:latin typeface="+mn-lt"/>
                <a:ea typeface="+mn-ea"/>
                <a:cs typeface="+mn-cs"/>
              </a:rPr>
              <a:t>One</a:t>
            </a:r>
            <a:r>
              <a:rPr lang="en-GB" sz="1200" kern="1200">
                <a:solidFill>
                  <a:schemeClr val="tx1"/>
                </a:solidFill>
                <a:effectLst/>
                <a:latin typeface="+mn-lt"/>
                <a:ea typeface="+mn-ea"/>
                <a:cs typeface="+mn-cs"/>
              </a:rPr>
              <a:t> idea that ended up </a:t>
            </a:r>
            <a:r>
              <a:rPr lang="en-GB" sz="1200" kern="1200" err="1">
                <a:solidFill>
                  <a:schemeClr val="tx1"/>
                </a:solidFill>
                <a:effectLst/>
                <a:latin typeface="+mn-lt"/>
                <a:ea typeface="+mn-ea"/>
                <a:cs typeface="+mn-cs"/>
              </a:rPr>
              <a:t>st</a:t>
            </a:r>
            <a:r>
              <a:rPr lang="et-EE" sz="1200" kern="1200" err="1">
                <a:solidFill>
                  <a:schemeClr val="tx1"/>
                </a:solidFill>
                <a:effectLst/>
                <a:latin typeface="+mn-lt"/>
                <a:ea typeface="+mn-ea"/>
                <a:cs typeface="+mn-cs"/>
              </a:rPr>
              <a:t>icking</a:t>
            </a:r>
            <a:r>
              <a:rPr lang="en-GB" sz="1200" kern="1200">
                <a:solidFill>
                  <a:schemeClr val="tx1"/>
                </a:solidFill>
                <a:effectLst/>
                <a:latin typeface="+mn-lt"/>
                <a:ea typeface="+mn-ea"/>
                <a:cs typeface="+mn-cs"/>
              </a:rPr>
              <a:t> is </a:t>
            </a:r>
            <a:r>
              <a:rPr lang="et-EE" sz="1200" kern="1200" err="1">
                <a:solidFill>
                  <a:schemeClr val="tx1"/>
                </a:solidFill>
                <a:effectLst/>
                <a:latin typeface="+mn-lt"/>
                <a:ea typeface="+mn-ea"/>
                <a:cs typeface="+mn-cs"/>
              </a:rPr>
              <a:t>the</a:t>
            </a:r>
            <a:r>
              <a:rPr lang="en-GB" sz="1200" kern="1200">
                <a:solidFill>
                  <a:schemeClr val="tx1"/>
                </a:solidFill>
                <a:effectLst/>
                <a:latin typeface="+mn-lt"/>
                <a:ea typeface="+mn-ea"/>
                <a:cs typeface="+mn-cs"/>
              </a:rPr>
              <a:t> AI leap and with this </a:t>
            </a:r>
            <a:r>
              <a:rPr lang="et-EE" sz="1200" kern="1200">
                <a:solidFill>
                  <a:schemeClr val="tx1"/>
                </a:solidFill>
                <a:effectLst/>
                <a:latin typeface="+mn-lt"/>
                <a:ea typeface="+mn-ea"/>
                <a:cs typeface="+mn-cs"/>
              </a:rPr>
              <a:t>meeting</a:t>
            </a:r>
            <a:r>
              <a:rPr lang="en-GB" sz="1200" kern="1200">
                <a:solidFill>
                  <a:schemeClr val="tx1"/>
                </a:solidFill>
                <a:effectLst/>
                <a:latin typeface="+mn-lt"/>
                <a:ea typeface="+mn-ea"/>
                <a:cs typeface="+mn-cs"/>
              </a:rPr>
              <a:t> our president became the patron of this programme. </a:t>
            </a:r>
            <a:r>
              <a:rPr lang="et-EE" sz="1200" kern="1200">
                <a:solidFill>
                  <a:schemeClr val="tx1"/>
                </a:solidFill>
                <a:effectLst/>
                <a:latin typeface="+mn-lt"/>
                <a:ea typeface="+mn-ea"/>
                <a:cs typeface="+mn-cs"/>
              </a:rPr>
              <a:t>The </a:t>
            </a:r>
            <a:r>
              <a:rPr lang="et-EE" sz="1200" kern="1200" err="1">
                <a:solidFill>
                  <a:schemeClr val="tx1"/>
                </a:solidFill>
                <a:effectLst/>
                <a:latin typeface="+mn-lt"/>
                <a:ea typeface="+mn-ea"/>
                <a:cs typeface="+mn-cs"/>
              </a:rPr>
              <a:t>main</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authors</a:t>
            </a:r>
            <a:r>
              <a:rPr lang="et-EE" sz="1200" kern="1200">
                <a:solidFill>
                  <a:schemeClr val="tx1"/>
                </a:solidFill>
                <a:effectLst/>
                <a:latin typeface="+mn-lt"/>
                <a:ea typeface="+mn-ea"/>
                <a:cs typeface="+mn-cs"/>
              </a:rPr>
              <a:t> of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consept</a:t>
            </a:r>
            <a:r>
              <a:rPr lang="et-EE" sz="1200" kern="1200">
                <a:solidFill>
                  <a:schemeClr val="tx1"/>
                </a:solidFill>
                <a:effectLst/>
                <a:latin typeface="+mn-lt"/>
                <a:ea typeface="+mn-ea"/>
                <a:cs typeface="+mn-cs"/>
              </a:rPr>
              <a:t> are </a:t>
            </a:r>
            <a:r>
              <a:rPr lang="et-EE" sz="1200" kern="1200" err="1">
                <a:solidFill>
                  <a:schemeClr val="tx1"/>
                </a:solidFill>
                <a:effectLst/>
                <a:latin typeface="+mn-lt"/>
                <a:ea typeface="+mn-ea"/>
                <a:cs typeface="+mn-cs"/>
              </a:rPr>
              <a:t>members</a:t>
            </a:r>
            <a:r>
              <a:rPr lang="et-EE" sz="1200" kern="1200">
                <a:solidFill>
                  <a:schemeClr val="tx1"/>
                </a:solidFill>
                <a:effectLst/>
                <a:latin typeface="+mn-lt"/>
                <a:ea typeface="+mn-ea"/>
                <a:cs typeface="+mn-cs"/>
              </a:rPr>
              <a:t> of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AI </a:t>
            </a:r>
            <a:r>
              <a:rPr lang="et-EE" sz="1200" kern="1200" err="1">
                <a:solidFill>
                  <a:schemeClr val="tx1"/>
                </a:solidFill>
                <a:effectLst/>
                <a:latin typeface="+mn-lt"/>
                <a:ea typeface="+mn-ea"/>
                <a:cs typeface="+mn-cs"/>
              </a:rPr>
              <a:t>council</a:t>
            </a:r>
            <a:r>
              <a:rPr lang="et-EE" sz="1200" kern="1200">
                <a:solidFill>
                  <a:schemeClr val="tx1"/>
                </a:solidFill>
                <a:effectLst/>
                <a:latin typeface="+mn-lt"/>
                <a:ea typeface="+mn-ea"/>
                <a:cs typeface="+mn-cs"/>
              </a:rPr>
              <a:t> of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Ministry</a:t>
            </a:r>
            <a:r>
              <a:rPr lang="et-EE" sz="1200" kern="1200">
                <a:solidFill>
                  <a:schemeClr val="tx1"/>
                </a:solidFill>
                <a:effectLst/>
                <a:latin typeface="+mn-lt"/>
                <a:ea typeface="+mn-ea"/>
                <a:cs typeface="+mn-cs"/>
              </a:rPr>
              <a:t> of Education and Research- Kaspar Kruup, Jaan Aru, Grete Arro and Mario Mäeots.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On February 24 2025 president </a:t>
            </a:r>
            <a:r>
              <a:rPr lang="et-EE" sz="1200" kern="1200">
                <a:solidFill>
                  <a:schemeClr val="tx1"/>
                </a:solidFill>
                <a:effectLst/>
                <a:latin typeface="+mn-lt"/>
                <a:ea typeface="+mn-ea"/>
                <a:cs typeface="+mn-cs"/>
              </a:rPr>
              <a:t>Alar</a:t>
            </a:r>
            <a:r>
              <a:rPr lang="en-GB" sz="1200" kern="1200">
                <a:solidFill>
                  <a:schemeClr val="tx1"/>
                </a:solidFill>
                <a:effectLst/>
                <a:latin typeface="+mn-lt"/>
                <a:ea typeface="+mn-ea"/>
                <a:cs typeface="+mn-cs"/>
              </a:rPr>
              <a:t> </a:t>
            </a:r>
            <a:r>
              <a:rPr lang="et-EE" sz="1200" kern="1200">
                <a:solidFill>
                  <a:schemeClr val="tx1"/>
                </a:solidFill>
                <a:effectLst/>
                <a:latin typeface="+mn-lt"/>
                <a:ea typeface="+mn-ea"/>
                <a:cs typeface="+mn-cs"/>
              </a:rPr>
              <a:t>K</a:t>
            </a:r>
            <a:r>
              <a:rPr lang="en-GB" sz="1200" kern="1200" err="1">
                <a:solidFill>
                  <a:schemeClr val="tx1"/>
                </a:solidFill>
                <a:effectLst/>
                <a:latin typeface="+mn-lt"/>
                <a:ea typeface="+mn-ea"/>
                <a:cs typeface="+mn-cs"/>
              </a:rPr>
              <a:t>aris</a:t>
            </a:r>
            <a:r>
              <a:rPr lang="en-GB" sz="1200" kern="1200">
                <a:solidFill>
                  <a:schemeClr val="tx1"/>
                </a:solidFill>
                <a:effectLst/>
                <a:latin typeface="+mn-lt"/>
                <a:ea typeface="+mn-ea"/>
                <a:cs typeface="+mn-cs"/>
              </a:rPr>
              <a:t> announced in his Independence Day speech that the AI leap will be happening.</a:t>
            </a:r>
            <a:endParaRPr lang="et-E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 the mid‑1990s, Estonia made a brave bet on its future: Tiger Leap, a national programme that brought computers and the internet into every school and laid the groundwork for what the world now calls </a:t>
            </a:r>
            <a:r>
              <a:rPr lang="en-GB" sz="1200" i="1" kern="1200">
                <a:solidFill>
                  <a:schemeClr val="tx1"/>
                </a:solidFill>
                <a:effectLst/>
                <a:latin typeface="+mn-lt"/>
                <a:ea typeface="+mn-ea"/>
                <a:cs typeface="+mn-cs"/>
              </a:rPr>
              <a:t>e‑Estonia</a:t>
            </a:r>
            <a:r>
              <a:rPr lang="en-GB" sz="1200" kern="1200">
                <a:solidFill>
                  <a:schemeClr val="tx1"/>
                </a:solidFill>
                <a:effectLst/>
                <a:latin typeface="+mn-lt"/>
                <a:ea typeface="+mn-ea"/>
                <a:cs typeface="+mn-cs"/>
              </a:rPr>
              <a:t>. That decision didn’t just modernise classrooms—it shaped a national identity around digital courage and competence.</a:t>
            </a:r>
            <a:endParaRPr lang="et-E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AI Leap (TI‑</a:t>
            </a:r>
            <a:r>
              <a:rPr lang="en-GB" sz="1200" kern="1200" err="1">
                <a:solidFill>
                  <a:schemeClr val="tx1"/>
                </a:solidFill>
                <a:effectLst/>
                <a:latin typeface="+mn-lt"/>
                <a:ea typeface="+mn-ea"/>
                <a:cs typeface="+mn-cs"/>
              </a:rPr>
              <a:t>Hüpe</a:t>
            </a:r>
            <a:r>
              <a:rPr lang="en-GB" sz="1200" kern="1200">
                <a:solidFill>
                  <a:schemeClr val="tx1"/>
                </a:solidFill>
                <a:effectLst/>
                <a:latin typeface="+mn-lt"/>
                <a:ea typeface="+mn-ea"/>
                <a:cs typeface="+mn-cs"/>
              </a:rPr>
              <a:t>) is the next such chapter. It’s Estonia’s nationwide programme to ensure that artificial intelligence supports learning, strengthens teaching, and expands opportunity for every student. It is explicitly framed as </a:t>
            </a:r>
            <a:r>
              <a:rPr lang="en-GB" sz="1200" i="1" kern="1200">
                <a:solidFill>
                  <a:schemeClr val="tx1"/>
                </a:solidFill>
                <a:effectLst/>
                <a:latin typeface="+mn-lt"/>
                <a:ea typeface="+mn-ea"/>
                <a:cs typeface="+mn-cs"/>
              </a:rPr>
              <a:t>“a new chapter in e‑Estonia’s development”</a:t>
            </a:r>
            <a:r>
              <a:rPr lang="en-GB" sz="1200" kern="1200">
                <a:solidFill>
                  <a:schemeClr val="tx1"/>
                </a:solidFill>
                <a:effectLst/>
                <a:latin typeface="+mn-lt"/>
                <a:ea typeface="+mn-ea"/>
                <a:cs typeface="+mn-cs"/>
              </a:rPr>
              <a:t>—</a:t>
            </a:r>
            <a:r>
              <a:rPr lang="et-EE"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a learning reform with technology in service of pedagogy. </a:t>
            </a:r>
            <a:endParaRPr lang="et-E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kern="1200">
                <a:solidFill>
                  <a:schemeClr val="tx1"/>
                </a:solidFill>
                <a:effectLst/>
                <a:latin typeface="+mn-lt"/>
                <a:ea typeface="+mn-ea"/>
                <a:cs typeface="+mn-cs"/>
              </a:rPr>
              <a:t>Estonian M</a:t>
            </a:r>
            <a:r>
              <a:rPr lang="en-GB" sz="1200" kern="1200" err="1">
                <a:solidFill>
                  <a:schemeClr val="tx1"/>
                </a:solidFill>
                <a:effectLst/>
                <a:latin typeface="+mn-lt"/>
                <a:ea typeface="+mn-ea"/>
                <a:cs typeface="+mn-cs"/>
              </a:rPr>
              <a:t>inistry</a:t>
            </a:r>
            <a:r>
              <a:rPr lang="en-GB" sz="1200" kern="1200">
                <a:solidFill>
                  <a:schemeClr val="tx1"/>
                </a:solidFill>
                <a:effectLst/>
                <a:latin typeface="+mn-lt"/>
                <a:ea typeface="+mn-ea"/>
                <a:cs typeface="+mn-cs"/>
              </a:rPr>
              <a:t> of </a:t>
            </a:r>
            <a:r>
              <a:rPr lang="et-EE" sz="1200" kern="1200">
                <a:solidFill>
                  <a:schemeClr val="tx1"/>
                </a:solidFill>
                <a:effectLst/>
                <a:latin typeface="+mn-lt"/>
                <a:ea typeface="+mn-ea"/>
                <a:cs typeface="+mn-cs"/>
              </a:rPr>
              <a:t>E</a:t>
            </a:r>
            <a:r>
              <a:rPr lang="en-GB" sz="1200" kern="1200" err="1">
                <a:solidFill>
                  <a:schemeClr val="tx1"/>
                </a:solidFill>
                <a:effectLst/>
                <a:latin typeface="+mn-lt"/>
                <a:ea typeface="+mn-ea"/>
                <a:cs typeface="+mn-cs"/>
              </a:rPr>
              <a:t>conomic</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Affairs</a:t>
            </a:r>
            <a:r>
              <a:rPr lang="en-GB" sz="1200" kern="1200">
                <a:solidFill>
                  <a:schemeClr val="tx1"/>
                </a:solidFill>
                <a:effectLst/>
                <a:latin typeface="+mn-lt"/>
                <a:ea typeface="+mn-ea"/>
                <a:cs typeface="+mn-cs"/>
              </a:rPr>
              <a:t> and </a:t>
            </a:r>
            <a:r>
              <a:rPr lang="et-EE" sz="1200" kern="1200">
                <a:solidFill>
                  <a:schemeClr val="tx1"/>
                </a:solidFill>
                <a:effectLst/>
                <a:latin typeface="+mn-lt"/>
                <a:ea typeface="+mn-ea"/>
                <a:cs typeface="+mn-cs"/>
              </a:rPr>
              <a:t>C</a:t>
            </a:r>
            <a:r>
              <a:rPr lang="en-GB" sz="1200" kern="1200" err="1">
                <a:solidFill>
                  <a:schemeClr val="tx1"/>
                </a:solidFill>
                <a:effectLst/>
                <a:latin typeface="+mn-lt"/>
                <a:ea typeface="+mn-ea"/>
                <a:cs typeface="+mn-cs"/>
              </a:rPr>
              <a:t>ommunications</a:t>
            </a:r>
            <a:r>
              <a:rPr lang="en-GB" sz="1200" kern="1200">
                <a:solidFill>
                  <a:schemeClr val="tx1"/>
                </a:solidFill>
                <a:effectLst/>
                <a:latin typeface="+mn-lt"/>
                <a:ea typeface="+mn-ea"/>
                <a:cs typeface="+mn-cs"/>
              </a:rPr>
              <a:t> has statistics </a:t>
            </a:r>
            <a:r>
              <a:rPr lang="et-EE" sz="1200" kern="1200" err="1">
                <a:solidFill>
                  <a:schemeClr val="tx1"/>
                </a:solidFill>
                <a:effectLst/>
                <a:latin typeface="+mn-lt"/>
                <a:ea typeface="+mn-ea"/>
                <a:cs typeface="+mn-cs"/>
              </a:rPr>
              <a:t>which</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predict</a:t>
            </a:r>
            <a:r>
              <a:rPr lang="en-GB" sz="1200" kern="1200">
                <a:solidFill>
                  <a:schemeClr val="tx1"/>
                </a:solidFill>
                <a:effectLst/>
                <a:latin typeface="+mn-lt"/>
                <a:ea typeface="+mn-ea"/>
                <a:cs typeface="+mn-cs"/>
              </a:rPr>
              <a:t> that in the next 10 years 2/3 of the jobs in Estonian job market will require AI skills from the worker</a:t>
            </a:r>
            <a:r>
              <a:rPr lang="et-EE" sz="1200" kern="1200">
                <a:solidFill>
                  <a:schemeClr val="tx1"/>
                </a:solidFill>
                <a:effectLst/>
                <a:latin typeface="+mn-lt"/>
                <a:ea typeface="+mn-ea"/>
                <a:cs typeface="+mn-cs"/>
              </a:rPr>
              <a:t>. </a:t>
            </a:r>
            <a:endParaRPr lang="et-EE" sz="1200" kern="1200">
              <a:solidFill>
                <a:schemeClr val="tx1"/>
              </a:solidFill>
              <a:latin typeface="+mn-lt"/>
            </a:endParaRPr>
          </a:p>
          <a:p>
            <a:pPr>
              <a:defRPr/>
            </a:pPr>
            <a:endParaRPr lang="et-EE">
              <a:solidFill>
                <a:srgbClr val="00B0F0"/>
              </a:solidFill>
            </a:endParaRPr>
          </a:p>
          <a:p>
            <a:pPr>
              <a:defRPr/>
            </a:pPr>
            <a:endParaRPr lang="et-EE">
              <a:solidFill>
                <a:srgbClr val="00B0F0"/>
              </a:solidFill>
            </a:endParaRPr>
          </a:p>
          <a:p>
            <a:pPr>
              <a:defRPr/>
            </a:pPr>
            <a:endParaRPr lang="et-EE"/>
          </a:p>
          <a:p>
            <a:pPr>
              <a:defRPr/>
            </a:pPr>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D3CC1-999D-4C69-A5AD-E3FB9D73205D}"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643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t-EE"/>
          </a:p>
        </p:txBody>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POINT 1 </a:t>
            </a:r>
            <a:endParaRPr lang="et-EE" sz="1200" b="1" kern="1200">
              <a:solidFill>
                <a:schemeClr val="tx1"/>
              </a:solidFill>
              <a:effectLst/>
              <a:latin typeface="+mn-lt"/>
              <a:ea typeface="+mn-ea"/>
              <a:cs typeface="+mn-cs"/>
            </a:endParaRPr>
          </a:p>
          <a:p>
            <a:r>
              <a:rPr lang="en-GB" sz="1200" kern="1200">
                <a:solidFill>
                  <a:schemeClr val="tx1"/>
                </a:solidFill>
                <a:effectLst/>
                <a:latin typeface="+mn-lt"/>
                <a:ea typeface="+mn-ea"/>
                <a:cs typeface="+mn-cs"/>
              </a:rPr>
              <a:t>A questionnaire done in the beginning of 2024 </a:t>
            </a:r>
            <a:r>
              <a:rPr lang="et-EE" sz="1200" kern="1200">
                <a:solidFill>
                  <a:schemeClr val="tx1"/>
                </a:solidFill>
                <a:effectLst/>
                <a:latin typeface="+mn-lt"/>
                <a:ea typeface="+mn-ea"/>
                <a:cs typeface="+mn-cs"/>
              </a:rPr>
              <a:t>by AI </a:t>
            </a:r>
            <a:r>
              <a:rPr lang="et-EE" sz="1200" kern="1200" err="1">
                <a:solidFill>
                  <a:schemeClr val="tx1"/>
                </a:solidFill>
                <a:effectLst/>
                <a:latin typeface="+mn-lt"/>
                <a:ea typeface="+mn-ea"/>
                <a:cs typeface="+mn-cs"/>
              </a:rPr>
              <a:t>Leap</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foundation</a:t>
            </a:r>
            <a:r>
              <a:rPr lang="et-EE"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showed that more than 90% of high school students are using AI in their studies. </a:t>
            </a:r>
            <a:endParaRPr lang="et-EE" sz="1200" kern="1200">
              <a:solidFill>
                <a:schemeClr val="tx1"/>
              </a:solidFill>
              <a:effectLst/>
              <a:latin typeface="+mn-lt"/>
              <a:ea typeface="+mn-ea"/>
              <a:cs typeface="+mn-cs"/>
            </a:endParaRPr>
          </a:p>
          <a:p>
            <a:r>
              <a:rPr lang="et-EE" sz="1200" kern="1200">
                <a:solidFill>
                  <a:schemeClr val="tx1"/>
                </a:solidFill>
                <a:effectLst/>
                <a:latin typeface="+mn-lt"/>
                <a:ea typeface="+mn-ea"/>
                <a:cs typeface="+mn-cs"/>
              </a:rPr>
              <a:t>EU </a:t>
            </a:r>
            <a:r>
              <a:rPr lang="et-EE" sz="1200" kern="1200" err="1">
                <a:solidFill>
                  <a:schemeClr val="tx1"/>
                </a:solidFill>
                <a:effectLst/>
                <a:latin typeface="+mn-lt"/>
                <a:ea typeface="+mn-ea"/>
                <a:cs typeface="+mn-cs"/>
              </a:rPr>
              <a:t>Kids</a:t>
            </a:r>
            <a:r>
              <a:rPr lang="et-EE" sz="1200" kern="1200">
                <a:solidFill>
                  <a:schemeClr val="tx1"/>
                </a:solidFill>
                <a:effectLst/>
                <a:latin typeface="+mn-lt"/>
                <a:ea typeface="+mn-ea"/>
                <a:cs typeface="+mn-cs"/>
              </a:rPr>
              <a:t> Online 2025 </a:t>
            </a:r>
            <a:r>
              <a:rPr lang="et-EE" sz="1200" kern="1200" err="1">
                <a:solidFill>
                  <a:schemeClr val="tx1"/>
                </a:solidFill>
                <a:effectLst/>
                <a:latin typeface="+mn-lt"/>
                <a:ea typeface="+mn-ea"/>
                <a:cs typeface="+mn-cs"/>
              </a:rPr>
              <a:t>survey</a:t>
            </a:r>
            <a:r>
              <a:rPr lang="et-EE" sz="1200" kern="1200">
                <a:solidFill>
                  <a:schemeClr val="tx1"/>
                </a:solidFill>
                <a:effectLst/>
                <a:latin typeface="+mn-lt"/>
                <a:ea typeface="+mn-ea"/>
                <a:cs typeface="+mn-cs"/>
              </a:rPr>
              <a:t> shows </a:t>
            </a:r>
            <a:r>
              <a:rPr lang="et-EE" sz="1200" kern="1200" err="1">
                <a:solidFill>
                  <a:schemeClr val="tx1"/>
                </a:solidFill>
                <a:effectLst/>
                <a:latin typeface="+mn-lt"/>
                <a:ea typeface="+mn-ea"/>
                <a:cs typeface="+mn-cs"/>
              </a:rPr>
              <a:t>that</a:t>
            </a:r>
            <a:r>
              <a:rPr lang="et-EE" sz="1200" kern="1200">
                <a:solidFill>
                  <a:schemeClr val="tx1"/>
                </a:solidFill>
                <a:effectLst/>
                <a:latin typeface="+mn-lt"/>
                <a:ea typeface="+mn-ea"/>
                <a:cs typeface="+mn-cs"/>
              </a:rPr>
              <a:t> 66% of 3.-9. </a:t>
            </a:r>
            <a:r>
              <a:rPr lang="et-EE" sz="1200" kern="1200" err="1">
                <a:solidFill>
                  <a:schemeClr val="tx1"/>
                </a:solidFill>
                <a:effectLst/>
                <a:latin typeface="+mn-lt"/>
                <a:ea typeface="+mn-ea"/>
                <a:cs typeface="+mn-cs"/>
              </a:rPr>
              <a:t>grade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students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use</a:t>
            </a:r>
            <a:r>
              <a:rPr lang="et-EE" sz="1200" kern="1200">
                <a:solidFill>
                  <a:schemeClr val="tx1"/>
                </a:solidFill>
                <a:effectLst/>
                <a:latin typeface="+mn-lt"/>
                <a:ea typeface="+mn-ea"/>
                <a:cs typeface="+mn-cs"/>
              </a:rPr>
              <a:t> AI </a:t>
            </a:r>
            <a:r>
              <a:rPr lang="et-EE" sz="1200" kern="1200" err="1">
                <a:solidFill>
                  <a:schemeClr val="tx1"/>
                </a:solidFill>
                <a:effectLst/>
                <a:latin typeface="+mn-lt"/>
                <a:ea typeface="+mn-ea"/>
                <a:cs typeface="+mn-cs"/>
              </a:rPr>
              <a:t>to</a:t>
            </a:r>
            <a:r>
              <a:rPr lang="et-EE" sz="1200" kern="1200">
                <a:solidFill>
                  <a:schemeClr val="tx1"/>
                </a:solidFill>
                <a:effectLst/>
                <a:latin typeface="+mn-lt"/>
                <a:ea typeface="+mn-ea"/>
                <a:cs typeface="+mn-cs"/>
              </a:rPr>
              <a:t> do </a:t>
            </a:r>
            <a:r>
              <a:rPr lang="et-EE" sz="1200" kern="1200" err="1">
                <a:solidFill>
                  <a:schemeClr val="tx1"/>
                </a:solidFill>
                <a:effectLst/>
                <a:latin typeface="+mn-lt"/>
                <a:ea typeface="+mn-ea"/>
                <a:cs typeface="+mn-cs"/>
              </a:rPr>
              <a:t>their</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homework</a:t>
            </a:r>
            <a:r>
              <a:rPr lang="et-EE" sz="1200" kern="1200">
                <a:solidFill>
                  <a:schemeClr val="tx1"/>
                </a:solidFill>
                <a:effectLst/>
                <a:latin typeface="+mn-lt"/>
                <a:ea typeface="+mn-ea"/>
                <a:cs typeface="+mn-cs"/>
              </a:rPr>
              <a:t>. (</a:t>
            </a:r>
            <a:r>
              <a:rPr lang="et-EE">
                <a:hlinkClick r:id="rId3"/>
              </a:rPr>
              <a:t>EU Kids Online Eesti</a:t>
            </a:r>
            <a:r>
              <a:rPr lang="et-EE"/>
              <a:t>)</a:t>
            </a:r>
          </a:p>
          <a:p>
            <a:r>
              <a:rPr lang="et-EE" sz="1200" kern="1200" err="1">
                <a:solidFill>
                  <a:schemeClr val="tx1"/>
                </a:solidFill>
                <a:effectLst/>
                <a:latin typeface="+mn-lt"/>
                <a:ea typeface="+mn-ea"/>
                <a:cs typeface="+mn-cs"/>
              </a:rPr>
              <a:t>Freely</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available</a:t>
            </a:r>
            <a:r>
              <a:rPr lang="et-EE" sz="1200" kern="1200">
                <a:solidFill>
                  <a:schemeClr val="tx1"/>
                </a:solidFill>
                <a:effectLst/>
                <a:latin typeface="+mn-lt"/>
                <a:ea typeface="+mn-ea"/>
                <a:cs typeface="+mn-cs"/>
              </a:rPr>
              <a:t> AI </a:t>
            </a:r>
            <a:r>
              <a:rPr lang="et-EE" sz="1200" kern="1200" err="1">
                <a:solidFill>
                  <a:schemeClr val="tx1"/>
                </a:solidFill>
                <a:effectLst/>
                <a:latin typeface="+mn-lt"/>
                <a:ea typeface="+mn-ea"/>
                <a:cs typeface="+mn-cs"/>
              </a:rPr>
              <a:t>tools</a:t>
            </a:r>
            <a:r>
              <a:rPr lang="et-EE" sz="1200" kern="1200">
                <a:solidFill>
                  <a:schemeClr val="tx1"/>
                </a:solidFill>
                <a:effectLst/>
                <a:latin typeface="+mn-lt"/>
                <a:ea typeface="+mn-ea"/>
                <a:cs typeface="+mn-cs"/>
              </a:rPr>
              <a:t> do </a:t>
            </a:r>
            <a:r>
              <a:rPr lang="et-EE" sz="1200" kern="1200" err="1">
                <a:solidFill>
                  <a:schemeClr val="tx1"/>
                </a:solidFill>
                <a:effectLst/>
                <a:latin typeface="+mn-lt"/>
                <a:ea typeface="+mn-ea"/>
                <a:cs typeface="+mn-cs"/>
              </a:rPr>
              <a:t>not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support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learning</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but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rather</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encourage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kids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not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to</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think</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for</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themselves</a:t>
            </a:r>
            <a:r>
              <a:rPr lang="et-EE" sz="1200" kern="1200">
                <a:solidFill>
                  <a:schemeClr val="tx1"/>
                </a:solidFill>
                <a:effectLst/>
                <a:latin typeface="+mn-lt"/>
                <a:ea typeface="+mn-ea"/>
                <a:cs typeface="+mn-cs"/>
              </a:rPr>
              <a:t>.</a:t>
            </a:r>
            <a:endParaRPr lang="et-EE" sz="1200" kern="1200">
              <a:solidFill>
                <a:schemeClr val="tx1"/>
              </a:solidFill>
              <a:effectLst/>
              <a:latin typeface="+mn-lt"/>
            </a:endParaRPr>
          </a:p>
          <a:p>
            <a:r>
              <a:rPr lang="et-EE" sz="1200" kern="1200">
                <a:solidFill>
                  <a:schemeClr val="tx1"/>
                </a:solidFill>
                <a:effectLst/>
                <a:latin typeface="+mn-lt"/>
                <a:ea typeface="+mn-ea"/>
                <a:cs typeface="+mn-cs"/>
              </a:rPr>
              <a:t>T</a:t>
            </a:r>
            <a:r>
              <a:rPr lang="en-GB" sz="1200" kern="1200">
                <a:solidFill>
                  <a:schemeClr val="tx1"/>
                </a:solidFill>
                <a:effectLst/>
                <a:latin typeface="+mn-lt"/>
                <a:ea typeface="+mn-ea"/>
                <a:cs typeface="+mn-cs"/>
              </a:rPr>
              <a:t>he current AI le</a:t>
            </a:r>
            <a:r>
              <a:rPr lang="et-EE" sz="1200" kern="1200">
                <a:solidFill>
                  <a:schemeClr val="tx1"/>
                </a:solidFill>
                <a:effectLst/>
                <a:latin typeface="+mn-lt"/>
                <a:ea typeface="+mn-ea"/>
                <a:cs typeface="+mn-cs"/>
              </a:rPr>
              <a:t>a</a:t>
            </a:r>
            <a:r>
              <a:rPr lang="en-GB" sz="1200" kern="1200">
                <a:solidFill>
                  <a:schemeClr val="tx1"/>
                </a:solidFill>
                <a:effectLst/>
                <a:latin typeface="+mn-lt"/>
                <a:ea typeface="+mn-ea"/>
                <a:cs typeface="+mn-cs"/>
              </a:rPr>
              <a:t>p is more aimed at the whole educational system rather than the students because the schools and the teachers are getting left behind while the students are getting ahead unsupervised.</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Unless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we</a:t>
            </a:r>
            <a:r>
              <a:rPr lang="et-EE" sz="1200" kern="1200">
                <a:solidFill>
                  <a:schemeClr val="tx1"/>
                </a:solidFill>
                <a:effectLst/>
                <a:latin typeface="+mn-lt"/>
                <a:ea typeface="+mn-ea"/>
                <a:cs typeface="+mn-cs"/>
              </a:rPr>
              <a:t> start </a:t>
            </a:r>
            <a:r>
              <a:rPr lang="et-EE" sz="1200" kern="1200" err="1">
                <a:solidFill>
                  <a:schemeClr val="tx1"/>
                </a:solidFill>
                <a:effectLst/>
                <a:latin typeface="+mn-lt"/>
                <a:ea typeface="+mn-ea"/>
                <a:cs typeface="+mn-cs"/>
              </a:rPr>
              <a:t>immediately</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teaching</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students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how</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to</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use</a:t>
            </a:r>
            <a:r>
              <a:rPr lang="et-EE" sz="1200" kern="1200">
                <a:solidFill>
                  <a:schemeClr val="tx1"/>
                </a:solidFill>
                <a:effectLst/>
                <a:latin typeface="+mn-lt"/>
                <a:ea typeface="+mn-ea"/>
                <a:cs typeface="+mn-cs"/>
              </a:rPr>
              <a:t> AI </a:t>
            </a:r>
            <a:r>
              <a:rPr lang="et-EE" sz="1200" kern="1200" err="1">
                <a:solidFill>
                  <a:schemeClr val="tx1"/>
                </a:solidFill>
                <a:effectLst/>
                <a:latin typeface="+mn-lt"/>
                <a:ea typeface="+mn-ea"/>
                <a:cs typeface="+mn-cs"/>
              </a:rPr>
              <a:t>responsibly</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will</a:t>
            </a:r>
            <a:r>
              <a:rPr lang="et-EE" sz="1200" kern="1200">
                <a:solidFill>
                  <a:schemeClr val="tx1"/>
                </a:solidFill>
                <a:effectLst/>
                <a:latin typeface="+mn-lt"/>
                <a:ea typeface="+mn-ea"/>
                <a:cs typeface="+mn-cs"/>
              </a:rPr>
              <a:t> miss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window</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where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can</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still</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break</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unhealthy</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habits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that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students</a:t>
            </a:r>
            <a:r>
              <a:rPr lang="et-EE" sz="1200" kern="1200">
                <a:solidFill>
                  <a:schemeClr val="tx1"/>
                </a:solidFill>
                <a:effectLst/>
                <a:latin typeface="+mn-lt"/>
                <a:ea typeface="+mn-ea"/>
                <a:cs typeface="+mn-cs"/>
              </a:rPr>
              <a:t> have </a:t>
            </a:r>
            <a:r>
              <a:rPr lang="et-EE" sz="1200" kern="1200" err="1">
                <a:solidFill>
                  <a:schemeClr val="tx1"/>
                </a:solidFill>
                <a:effectLst/>
                <a:latin typeface="+mn-lt"/>
                <a:ea typeface="+mn-ea"/>
                <a:cs typeface="+mn-cs"/>
              </a:rPr>
              <a:t>been</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forming</a:t>
            </a:r>
            <a:r>
              <a:rPr lang="et-EE" sz="1200" kern="1200">
                <a:solidFill>
                  <a:schemeClr val="tx1"/>
                </a:solidFill>
                <a:effectLst/>
                <a:latin typeface="+mn-lt"/>
                <a:ea typeface="+mn-ea"/>
                <a:cs typeface="+mn-cs"/>
              </a:rPr>
              <a:t> in </a:t>
            </a:r>
            <a:r>
              <a:rPr lang="et-EE" sz="1200" kern="1200" err="1">
                <a:solidFill>
                  <a:schemeClr val="tx1"/>
                </a:solidFill>
                <a:effectLst/>
                <a:latin typeface="+mn-lt"/>
                <a:ea typeface="+mn-ea"/>
                <a:cs typeface="+mn-cs"/>
              </a:rPr>
              <a:t>recent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years</a:t>
            </a:r>
            <a:r>
              <a:rPr lang="et-EE" sz="1200" kern="1200">
                <a:solidFill>
                  <a:schemeClr val="tx1"/>
                </a:solidFill>
                <a:effectLst/>
                <a:latin typeface="+mn-lt"/>
                <a:ea typeface="+mn-ea"/>
                <a:cs typeface="+mn-cs"/>
              </a:rPr>
              <a:t>.</a:t>
            </a:r>
            <a:endParaRPr lang="et-EE" sz="1200" kern="1200">
              <a:solidFill>
                <a:schemeClr val="tx1"/>
              </a:solidFill>
              <a:effectLst/>
              <a:latin typeface="+mn-lt"/>
            </a:endParaRPr>
          </a:p>
          <a:p>
            <a:endParaRPr lang="et-EE" sz="1200" kern="1200">
              <a:solidFill>
                <a:schemeClr val="tx1"/>
              </a:solidFill>
              <a:effectLst/>
              <a:latin typeface="+mn-lt"/>
              <a:ea typeface="+mn-ea"/>
              <a:cs typeface="+mn-cs"/>
            </a:endParaRPr>
          </a:p>
          <a:p>
            <a:r>
              <a:rPr lang="et-EE" sz="1200" kern="1200">
                <a:solidFill>
                  <a:schemeClr val="tx1"/>
                </a:solidFill>
                <a:effectLst/>
                <a:latin typeface="+mn-lt"/>
                <a:ea typeface="+mn-ea"/>
                <a:cs typeface="+mn-cs"/>
              </a:rPr>
              <a:t>‘’</a:t>
            </a:r>
            <a:r>
              <a:rPr lang="et-EE" sz="1200" kern="1200" err="1">
                <a:solidFill>
                  <a:schemeClr val="tx1"/>
                </a:solidFill>
                <a:effectLst/>
                <a:latin typeface="+mn-lt"/>
                <a:ea typeface="+mn-ea"/>
                <a:cs typeface="+mn-cs"/>
              </a:rPr>
              <a:t>Not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doing</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anything</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is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not</a:t>
            </a:r>
            <a:r>
              <a:rPr lang="et-EE" sz="1200" kern="1200">
                <a:solidFill>
                  <a:schemeClr val="tx1"/>
                </a:solidFill>
                <a:effectLst/>
                <a:latin typeface="+mn-lt"/>
                <a:ea typeface="+mn-ea"/>
                <a:cs typeface="+mn-cs"/>
              </a:rPr>
              <a:t> a </a:t>
            </a:r>
            <a:r>
              <a:rPr lang="et-EE" sz="1200" kern="1200" err="1">
                <a:solidFill>
                  <a:schemeClr val="tx1"/>
                </a:solidFill>
                <a:effectLst/>
                <a:latin typeface="+mn-lt"/>
                <a:ea typeface="+mn-ea"/>
                <a:cs typeface="+mn-cs"/>
              </a:rPr>
              <a:t>strategy</a:t>
            </a:r>
            <a:r>
              <a:rPr lang="et-EE" sz="1200" kern="1200">
                <a:solidFill>
                  <a:schemeClr val="tx1"/>
                </a:solidFill>
                <a:effectLst/>
                <a:latin typeface="+mn-lt"/>
                <a:ea typeface="+mn-ea"/>
                <a:cs typeface="+mn-cs"/>
              </a:rPr>
              <a:t>.’’- Ivo </a:t>
            </a:r>
            <a:r>
              <a:rPr lang="et-EE" sz="1200" kern="1200" err="1">
                <a:solidFill>
                  <a:schemeClr val="tx1"/>
                </a:solidFill>
                <a:effectLst/>
                <a:latin typeface="+mn-lt"/>
                <a:ea typeface="+mn-ea"/>
                <a:cs typeface="+mn-cs"/>
              </a:rPr>
              <a:t>Visak</a:t>
            </a:r>
            <a:r>
              <a:rPr lang="et-EE" sz="1200" kern="1200">
                <a:solidFill>
                  <a:schemeClr val="tx1"/>
                </a:solidFill>
                <a:effectLst/>
                <a:latin typeface="+mn-lt"/>
                <a:ea typeface="+mn-ea"/>
                <a:cs typeface="+mn-cs"/>
              </a:rPr>
              <a:t>, CEO of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AI </a:t>
            </a:r>
            <a:r>
              <a:rPr lang="et-EE" sz="1200" kern="1200" err="1">
                <a:solidFill>
                  <a:schemeClr val="tx1"/>
                </a:solidFill>
                <a:effectLst/>
                <a:latin typeface="+mn-lt"/>
                <a:ea typeface="+mn-ea"/>
                <a:cs typeface="+mn-cs"/>
              </a:rPr>
              <a:t>Leap</a:t>
            </a:r>
            <a:r>
              <a:rPr lang="et-EE" sz="1200" kern="1200">
                <a:solidFill>
                  <a:schemeClr val="tx1"/>
                </a:solidFill>
                <a:effectLst/>
                <a:latin typeface="+mn-lt"/>
                <a:ea typeface="+mn-ea"/>
                <a:cs typeface="+mn-cs"/>
              </a:rPr>
              <a:t> Foundation</a:t>
            </a:r>
            <a:endParaRPr lang="et-EE" sz="1200" kern="1200">
              <a:solidFill>
                <a:schemeClr val="tx1"/>
              </a:solidFill>
              <a:effectLst/>
              <a:latin typeface="+mn-lt"/>
            </a:endParaRPr>
          </a:p>
          <a:p>
            <a:endParaRPr lang="et-EE"/>
          </a:p>
          <a:p>
            <a:r>
              <a:rPr lang="en-GB" sz="1200" b="1" kern="1200">
                <a:solidFill>
                  <a:schemeClr val="tx1"/>
                </a:solidFill>
                <a:effectLst/>
                <a:latin typeface="+mn-lt"/>
                <a:ea typeface="+mn-ea"/>
                <a:cs typeface="+mn-cs"/>
              </a:rPr>
              <a:t>POINT 2</a:t>
            </a:r>
            <a:endParaRPr lang="et-EE" sz="1200" b="1" kern="1200">
              <a:solidFill>
                <a:schemeClr val="tx1"/>
              </a:solidFill>
              <a:effectLst/>
              <a:latin typeface="+mn-lt"/>
              <a:ea typeface="+mn-ea"/>
              <a:cs typeface="+mn-cs"/>
            </a:endParaRPr>
          </a:p>
          <a:p>
            <a:r>
              <a:rPr lang="en-GB" sz="1200" kern="1200">
                <a:solidFill>
                  <a:schemeClr val="tx1"/>
                </a:solidFill>
                <a:effectLst/>
                <a:latin typeface="+mn-lt"/>
                <a:ea typeface="+mn-ea"/>
                <a:cs typeface="+mn-cs"/>
              </a:rPr>
              <a:t>Without the AI leap Estonian educational system will miss the benefits AI could</a:t>
            </a:r>
            <a:r>
              <a:rPr lang="et-EE"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have. Teachers might not use AI to be more efficient themselves. We will also miss the potential to use AI to personalise the learning process for the students.</a:t>
            </a:r>
            <a:endParaRPr lang="et-EE" sz="1200" kern="1200">
              <a:solidFill>
                <a:schemeClr val="tx1"/>
              </a:solidFill>
              <a:effectLst/>
              <a:latin typeface="+mn-lt"/>
              <a:ea typeface="+mn-ea"/>
              <a:cs typeface="+mn-cs"/>
            </a:endParaRPr>
          </a:p>
          <a:p>
            <a:endParaRPr lang="et-EE"/>
          </a:p>
          <a:p>
            <a:r>
              <a:rPr lang="en-GB" sz="1200" b="1" kern="1200">
                <a:solidFill>
                  <a:schemeClr val="tx1"/>
                </a:solidFill>
                <a:effectLst/>
                <a:latin typeface="+mn-lt"/>
                <a:ea typeface="+mn-ea"/>
                <a:cs typeface="+mn-cs"/>
              </a:rPr>
              <a:t>POINT 3</a:t>
            </a:r>
            <a:endParaRPr lang="et-EE" sz="1200" b="1" kern="1200">
              <a:solidFill>
                <a:schemeClr val="tx1"/>
              </a:solidFill>
              <a:effectLst/>
              <a:latin typeface="+mn-lt"/>
              <a:ea typeface="+mn-ea"/>
              <a:cs typeface="+mn-cs"/>
            </a:endParaRPr>
          </a:p>
          <a:p>
            <a:r>
              <a:rPr lang="en-GB" sz="1200" kern="1200">
                <a:solidFill>
                  <a:schemeClr val="tx1"/>
                </a:solidFill>
                <a:effectLst/>
                <a:latin typeface="+mn-lt"/>
                <a:ea typeface="+mn-ea"/>
                <a:cs typeface="+mn-cs"/>
              </a:rPr>
              <a:t>If we don't teach AI today to everyone equally then we might see an increasing gap in skills in the future which in turn will create more inequality. The students with less skills in AI will get left behind in school and later in life in the job market.</a:t>
            </a:r>
            <a:r>
              <a:rPr lang="et-EE" sz="1200" kern="1200">
                <a:solidFill>
                  <a:schemeClr val="tx1"/>
                </a:solidFill>
                <a:effectLst/>
                <a:latin typeface="+mn-lt"/>
                <a:ea typeface="+mn-ea"/>
                <a:cs typeface="+mn-cs"/>
              </a:rPr>
              <a:t> </a:t>
            </a:r>
            <a:endParaRPr lang="et-EE" sz="1200" kern="1200">
              <a:solidFill>
                <a:schemeClr val="tx1"/>
              </a:solidFill>
              <a:effectLst/>
              <a:latin typeface="+mn-lt"/>
            </a:endParaRPr>
          </a:p>
          <a:p>
            <a:r>
              <a:rPr lang="et-EE" sz="1200" kern="1200" err="1">
                <a:solidFill>
                  <a:schemeClr val="tx1"/>
                </a:solidFill>
                <a:effectLst/>
                <a:latin typeface="+mn-lt"/>
                <a:ea typeface="+mn-ea"/>
                <a:cs typeface="+mn-cs"/>
              </a:rPr>
              <a:t>Same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goes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for</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students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that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don’t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break</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unhealthy</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habit</a:t>
            </a:r>
            <a:r>
              <a:rPr lang="et-EE" sz="1200" kern="1200">
                <a:solidFill>
                  <a:schemeClr val="tx1"/>
                </a:solidFill>
                <a:effectLst/>
                <a:latin typeface="+mn-lt"/>
                <a:ea typeface="+mn-ea"/>
                <a:cs typeface="+mn-cs"/>
              </a:rPr>
              <a:t> of </a:t>
            </a:r>
            <a:r>
              <a:rPr lang="et-EE" sz="1200" kern="1200" err="1">
                <a:solidFill>
                  <a:schemeClr val="tx1"/>
                </a:solidFill>
                <a:effectLst/>
                <a:latin typeface="+mn-lt"/>
                <a:ea typeface="+mn-ea"/>
                <a:cs typeface="+mn-cs"/>
              </a:rPr>
              <a:t>letting</a:t>
            </a:r>
            <a:r>
              <a:rPr lang="et-EE" sz="1200" kern="1200">
                <a:solidFill>
                  <a:schemeClr val="tx1"/>
                </a:solidFill>
                <a:effectLst/>
                <a:latin typeface="+mn-lt"/>
                <a:ea typeface="+mn-ea"/>
                <a:cs typeface="+mn-cs"/>
              </a:rPr>
              <a:t> AI do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thinking</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for</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them</a:t>
            </a:r>
            <a:r>
              <a:rPr lang="et-EE" sz="1200" kern="1200">
                <a:solidFill>
                  <a:schemeClr val="tx1"/>
                </a:solidFill>
                <a:effectLst/>
                <a:latin typeface="+mn-lt"/>
                <a:ea typeface="+mn-ea"/>
                <a:cs typeface="+mn-cs"/>
              </a:rPr>
              <a:t>. </a:t>
            </a:r>
            <a:endParaRPr lang="et-EE" sz="1200" kern="1200">
              <a:solidFill>
                <a:schemeClr val="tx1"/>
              </a:solidFill>
              <a:effectLst/>
              <a:latin typeface="+mn-lt"/>
            </a:endParaRPr>
          </a:p>
          <a:p>
            <a:r>
              <a:rPr lang="et-EE" sz="1200" kern="1200" err="1">
                <a:solidFill>
                  <a:schemeClr val="tx1"/>
                </a:solidFill>
                <a:effectLst/>
                <a:latin typeface="+mn-lt"/>
                <a:ea typeface="+mn-ea"/>
                <a:cs typeface="+mn-cs"/>
              </a:rPr>
              <a:t>From</a:t>
            </a:r>
            <a:r>
              <a:rPr lang="et-EE" sz="1200" kern="1200">
                <a:solidFill>
                  <a:schemeClr val="tx1"/>
                </a:solidFill>
                <a:effectLst/>
                <a:latin typeface="+mn-lt"/>
                <a:ea typeface="+mn-ea"/>
                <a:cs typeface="+mn-cs"/>
              </a:rPr>
              <a:t> a </a:t>
            </a:r>
            <a:r>
              <a:rPr lang="et-EE" sz="1200" kern="1200" err="1">
                <a:solidFill>
                  <a:schemeClr val="tx1"/>
                </a:solidFill>
                <a:effectLst/>
                <a:latin typeface="+mn-lt"/>
                <a:ea typeface="+mn-ea"/>
                <a:cs typeface="+mn-cs"/>
              </a:rPr>
              <a:t>educational</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psychology</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standpoint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know</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that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learning</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will</a:t>
            </a:r>
            <a:r>
              <a:rPr lang="et-EE" sz="1200" kern="1200">
                <a:solidFill>
                  <a:schemeClr val="tx1"/>
                </a:solidFill>
                <a:effectLst/>
                <a:latin typeface="+mn-lt"/>
                <a:ea typeface="+mn-ea"/>
                <a:cs typeface="+mn-cs"/>
              </a:rPr>
              <a:t> have </a:t>
            </a:r>
            <a:r>
              <a:rPr lang="et-EE" sz="1200" kern="1200" err="1">
                <a:solidFill>
                  <a:schemeClr val="tx1"/>
                </a:solidFill>
                <a:effectLst/>
                <a:latin typeface="+mn-lt"/>
                <a:ea typeface="+mn-ea"/>
                <a:cs typeface="+mn-cs"/>
              </a:rPr>
              <a:t>better</a:t>
            </a:r>
            <a:r>
              <a:rPr lang="et-EE" sz="1200" kern="1200">
                <a:solidFill>
                  <a:schemeClr val="tx1"/>
                </a:solidFill>
                <a:effectLst/>
                <a:latin typeface="+mn-lt"/>
                <a:ea typeface="+mn-ea"/>
                <a:cs typeface="+mn-cs"/>
              </a:rPr>
              <a:t> and </a:t>
            </a:r>
            <a:r>
              <a:rPr lang="et-EE" sz="1200" kern="1200" err="1">
                <a:solidFill>
                  <a:schemeClr val="tx1"/>
                </a:solidFill>
                <a:effectLst/>
                <a:latin typeface="+mn-lt"/>
                <a:ea typeface="+mn-ea"/>
                <a:cs typeface="+mn-cs"/>
              </a:rPr>
              <a:t>longer</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lasting</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results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if</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it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happens</a:t>
            </a:r>
            <a:r>
              <a:rPr lang="et-EE" sz="1200" kern="1200">
                <a:solidFill>
                  <a:schemeClr val="tx1"/>
                </a:solidFill>
                <a:effectLst/>
                <a:latin typeface="+mn-lt"/>
                <a:ea typeface="+mn-ea"/>
                <a:cs typeface="+mn-cs"/>
              </a:rPr>
              <a:t> on a </a:t>
            </a:r>
            <a:r>
              <a:rPr lang="et-EE" sz="1200" kern="1200" err="1">
                <a:solidFill>
                  <a:schemeClr val="tx1"/>
                </a:solidFill>
                <a:effectLst/>
                <a:latin typeface="+mn-lt"/>
                <a:ea typeface="+mn-ea"/>
                <a:cs typeface="+mn-cs"/>
              </a:rPr>
              <a:t>higher</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cognitive</a:t>
            </a:r>
            <a:r>
              <a:rPr lang="et-EE" sz="1200" kern="1200">
                <a:solidFill>
                  <a:schemeClr val="tx1"/>
                </a:solidFill>
                <a:effectLst/>
                <a:latin typeface="+mn-lt"/>
                <a:ea typeface="+mn-ea"/>
                <a:cs typeface="+mn-cs"/>
              </a:rPr>
              <a:t> and </a:t>
            </a:r>
            <a:r>
              <a:rPr lang="et-EE" sz="1200" kern="1200" err="1">
                <a:solidFill>
                  <a:schemeClr val="tx1"/>
                </a:solidFill>
                <a:effectLst/>
                <a:latin typeface="+mn-lt"/>
                <a:ea typeface="+mn-ea"/>
                <a:cs typeface="+mn-cs"/>
              </a:rPr>
              <a:t>interactive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level</a:t>
            </a:r>
            <a:r>
              <a:rPr lang="et-EE" sz="1200" kern="1200">
                <a:solidFill>
                  <a:schemeClr val="tx1"/>
                </a:solidFill>
                <a:effectLst/>
                <a:latin typeface="+mn-lt"/>
                <a:ea typeface="+mn-ea"/>
                <a:cs typeface="+mn-cs"/>
              </a:rPr>
              <a:t>. </a:t>
            </a:r>
            <a:r>
              <a:rPr lang="et-EE" err="1"/>
              <a:t>This</a:t>
            </a:r>
            <a:r>
              <a:rPr lang="et-EE"/>
              <a:t> </a:t>
            </a:r>
            <a:r>
              <a:rPr lang="et-EE" err="1"/>
              <a:t>is</a:t>
            </a:r>
            <a:r>
              <a:rPr lang="et-EE"/>
              <a:t> </a:t>
            </a:r>
            <a:r>
              <a:rPr lang="et-EE" err="1"/>
              <a:t>exactly</a:t>
            </a:r>
            <a:r>
              <a:rPr lang="et-EE"/>
              <a:t> </a:t>
            </a:r>
            <a:r>
              <a:rPr lang="et-EE" err="1"/>
              <a:t>what</a:t>
            </a:r>
            <a:r>
              <a:rPr lang="et-EE"/>
              <a:t> </a:t>
            </a:r>
            <a:r>
              <a:rPr lang="et-EE" err="1"/>
              <a:t>freely</a:t>
            </a:r>
            <a:r>
              <a:rPr lang="et-EE"/>
              <a:t> </a:t>
            </a:r>
            <a:r>
              <a:rPr lang="et-EE" err="1"/>
              <a:t>available</a:t>
            </a:r>
            <a:r>
              <a:rPr lang="et-EE"/>
              <a:t> AI, </a:t>
            </a:r>
            <a:r>
              <a:rPr lang="et-EE" err="1"/>
              <a:t>that</a:t>
            </a:r>
            <a:r>
              <a:rPr lang="et-EE"/>
              <a:t> </a:t>
            </a:r>
            <a:r>
              <a:rPr lang="et-EE" err="1"/>
              <a:t>is</a:t>
            </a:r>
            <a:r>
              <a:rPr lang="et-EE"/>
              <a:t> </a:t>
            </a:r>
            <a:r>
              <a:rPr lang="et-EE" err="1"/>
              <a:t>built</a:t>
            </a:r>
            <a:r>
              <a:rPr lang="et-EE"/>
              <a:t> on </a:t>
            </a:r>
            <a:r>
              <a:rPr lang="et-EE" err="1"/>
              <a:t>efficiency</a:t>
            </a:r>
            <a:r>
              <a:rPr lang="et-EE"/>
              <a:t>, </a:t>
            </a:r>
            <a:r>
              <a:rPr lang="et-EE" err="1"/>
              <a:t>is</a:t>
            </a:r>
            <a:r>
              <a:rPr lang="et-EE"/>
              <a:t> </a:t>
            </a:r>
            <a:r>
              <a:rPr lang="et-EE" err="1"/>
              <a:t>working</a:t>
            </a:r>
            <a:r>
              <a:rPr lang="et-EE"/>
              <a:t> </a:t>
            </a:r>
            <a:r>
              <a:rPr lang="et-EE" err="1"/>
              <a:t>against</a:t>
            </a:r>
            <a:r>
              <a:rPr lang="et-EE"/>
              <a:t>. </a:t>
            </a:r>
            <a:r>
              <a:rPr lang="et-EE" err="1"/>
              <a:t>Today</a:t>
            </a:r>
            <a:r>
              <a:rPr lang="et-EE"/>
              <a:t> </a:t>
            </a:r>
            <a:r>
              <a:rPr lang="et-EE" err="1"/>
              <a:t>freely</a:t>
            </a:r>
            <a:r>
              <a:rPr lang="et-EE"/>
              <a:t> </a:t>
            </a:r>
            <a:r>
              <a:rPr lang="et-EE" err="1"/>
              <a:t>available</a:t>
            </a:r>
            <a:r>
              <a:rPr lang="et-EE"/>
              <a:t> AI </a:t>
            </a:r>
            <a:r>
              <a:rPr lang="et-EE" err="1"/>
              <a:t>tools</a:t>
            </a:r>
            <a:r>
              <a:rPr lang="et-EE"/>
              <a:t> </a:t>
            </a:r>
            <a:r>
              <a:rPr lang="et-EE" err="1"/>
              <a:t>also</a:t>
            </a:r>
            <a:r>
              <a:rPr lang="et-EE"/>
              <a:t> </a:t>
            </a:r>
            <a:r>
              <a:rPr lang="et-EE" err="1"/>
              <a:t>don’t</a:t>
            </a:r>
            <a:r>
              <a:rPr lang="et-EE"/>
              <a:t> </a:t>
            </a:r>
            <a:r>
              <a:rPr lang="et-EE" err="1"/>
              <a:t>teach</a:t>
            </a:r>
            <a:r>
              <a:rPr lang="et-EE"/>
              <a:t> </a:t>
            </a:r>
            <a:r>
              <a:rPr lang="et-EE" err="1"/>
              <a:t>children</a:t>
            </a:r>
            <a:r>
              <a:rPr lang="et-EE"/>
              <a:t> </a:t>
            </a:r>
            <a:r>
              <a:rPr lang="et-EE" err="1"/>
              <a:t>anything</a:t>
            </a:r>
            <a:r>
              <a:rPr lang="et-EE"/>
              <a:t> </a:t>
            </a:r>
            <a:r>
              <a:rPr lang="et-EE" err="1"/>
              <a:t>about</a:t>
            </a:r>
            <a:r>
              <a:rPr lang="et-EE"/>
              <a:t> </a:t>
            </a:r>
            <a:r>
              <a:rPr lang="et-EE" err="1"/>
              <a:t>constructive</a:t>
            </a:r>
            <a:r>
              <a:rPr lang="et-EE"/>
              <a:t> </a:t>
            </a:r>
            <a:r>
              <a:rPr lang="et-EE" err="1"/>
              <a:t>thinking</a:t>
            </a:r>
            <a:r>
              <a:rPr lang="et-EE"/>
              <a:t>, </a:t>
            </a:r>
            <a:r>
              <a:rPr lang="et-EE" err="1"/>
              <a:t>self-guided</a:t>
            </a:r>
            <a:r>
              <a:rPr lang="et-EE"/>
              <a:t> </a:t>
            </a:r>
            <a:r>
              <a:rPr lang="et-EE" err="1"/>
              <a:t>learning</a:t>
            </a:r>
            <a:r>
              <a:rPr lang="et-EE"/>
              <a:t>, </a:t>
            </a:r>
            <a:r>
              <a:rPr lang="et-EE" err="1"/>
              <a:t>emotional</a:t>
            </a:r>
            <a:r>
              <a:rPr lang="et-EE"/>
              <a:t> </a:t>
            </a:r>
            <a:r>
              <a:rPr lang="et-EE" err="1"/>
              <a:t>regulation</a:t>
            </a:r>
            <a:r>
              <a:rPr lang="et-EE"/>
              <a:t>, </a:t>
            </a:r>
            <a:r>
              <a:rPr lang="et-EE" err="1"/>
              <a:t>fair</a:t>
            </a:r>
            <a:r>
              <a:rPr lang="et-EE"/>
              <a:t> </a:t>
            </a:r>
            <a:r>
              <a:rPr lang="et-EE" err="1"/>
              <a:t>self</a:t>
            </a:r>
            <a:r>
              <a:rPr lang="et-EE"/>
              <a:t> </a:t>
            </a:r>
            <a:r>
              <a:rPr lang="et-EE" err="1"/>
              <a:t>reflection</a:t>
            </a:r>
            <a:r>
              <a:rPr lang="et-EE"/>
              <a:t> etc. The </a:t>
            </a:r>
            <a:r>
              <a:rPr lang="et-EE" err="1"/>
              <a:t>students</a:t>
            </a:r>
            <a:r>
              <a:rPr lang="et-EE"/>
              <a:t>, </a:t>
            </a:r>
            <a:r>
              <a:rPr lang="et-EE" err="1"/>
              <a:t>that</a:t>
            </a:r>
            <a:r>
              <a:rPr lang="et-EE"/>
              <a:t> </a:t>
            </a:r>
            <a:r>
              <a:rPr lang="et-EE" err="1"/>
              <a:t>lack</a:t>
            </a:r>
            <a:r>
              <a:rPr lang="et-EE"/>
              <a:t> </a:t>
            </a:r>
            <a:r>
              <a:rPr lang="et-EE" err="1"/>
              <a:t>these</a:t>
            </a:r>
            <a:r>
              <a:rPr lang="et-EE"/>
              <a:t> </a:t>
            </a:r>
            <a:r>
              <a:rPr lang="et-EE" err="1"/>
              <a:t>deeper</a:t>
            </a:r>
            <a:r>
              <a:rPr lang="et-EE"/>
              <a:t> </a:t>
            </a:r>
            <a:r>
              <a:rPr lang="et-EE" err="1"/>
              <a:t>skills</a:t>
            </a:r>
            <a:r>
              <a:rPr lang="et-EE"/>
              <a:t> and </a:t>
            </a:r>
            <a:r>
              <a:rPr lang="et-EE" err="1"/>
              <a:t>only</a:t>
            </a:r>
            <a:r>
              <a:rPr lang="et-EE"/>
              <a:t> </a:t>
            </a:r>
            <a:r>
              <a:rPr lang="et-EE" err="1"/>
              <a:t>learn</a:t>
            </a:r>
            <a:r>
              <a:rPr lang="et-EE"/>
              <a:t> on </a:t>
            </a:r>
            <a:r>
              <a:rPr lang="et-EE" err="1"/>
              <a:t>the</a:t>
            </a:r>
            <a:r>
              <a:rPr lang="et-EE"/>
              <a:t> </a:t>
            </a:r>
            <a:r>
              <a:rPr lang="et-EE" err="1"/>
              <a:t>surface</a:t>
            </a:r>
            <a:r>
              <a:rPr lang="et-EE"/>
              <a:t> </a:t>
            </a:r>
            <a:r>
              <a:rPr lang="et-EE" err="1"/>
              <a:t>level</a:t>
            </a:r>
            <a:r>
              <a:rPr lang="et-EE"/>
              <a:t> </a:t>
            </a:r>
            <a:r>
              <a:rPr lang="et-EE" err="1"/>
              <a:t>with</a:t>
            </a:r>
            <a:r>
              <a:rPr lang="et-EE"/>
              <a:t> </a:t>
            </a:r>
            <a:r>
              <a:rPr lang="et-EE" err="1"/>
              <a:t>the</a:t>
            </a:r>
            <a:r>
              <a:rPr lang="et-EE"/>
              <a:t> </a:t>
            </a:r>
            <a:r>
              <a:rPr lang="et-EE" err="1"/>
              <a:t>help</a:t>
            </a:r>
            <a:r>
              <a:rPr lang="et-EE"/>
              <a:t> of AI, </a:t>
            </a:r>
            <a:r>
              <a:rPr lang="et-EE" err="1"/>
              <a:t>that</a:t>
            </a:r>
            <a:r>
              <a:rPr lang="et-EE"/>
              <a:t> </a:t>
            </a:r>
            <a:r>
              <a:rPr lang="et-EE" err="1"/>
              <a:t>is</a:t>
            </a:r>
            <a:r>
              <a:rPr lang="et-EE"/>
              <a:t> </a:t>
            </a:r>
            <a:r>
              <a:rPr lang="et-EE" err="1"/>
              <a:t>not</a:t>
            </a:r>
            <a:r>
              <a:rPr lang="et-EE"/>
              <a:t> </a:t>
            </a:r>
            <a:r>
              <a:rPr lang="et-EE" err="1"/>
              <a:t>built</a:t>
            </a:r>
            <a:r>
              <a:rPr lang="et-EE"/>
              <a:t> </a:t>
            </a:r>
            <a:r>
              <a:rPr lang="et-EE" err="1"/>
              <a:t>for</a:t>
            </a:r>
            <a:r>
              <a:rPr lang="et-EE"/>
              <a:t> </a:t>
            </a:r>
            <a:r>
              <a:rPr lang="et-EE" err="1"/>
              <a:t>educating</a:t>
            </a:r>
            <a:r>
              <a:rPr lang="et-EE"/>
              <a:t>, </a:t>
            </a:r>
            <a:r>
              <a:rPr lang="et-EE" err="1"/>
              <a:t>will</a:t>
            </a:r>
            <a:r>
              <a:rPr lang="et-EE"/>
              <a:t> on </a:t>
            </a:r>
            <a:r>
              <a:rPr lang="et-EE" err="1"/>
              <a:t>the</a:t>
            </a:r>
            <a:r>
              <a:rPr lang="et-EE"/>
              <a:t> </a:t>
            </a:r>
            <a:r>
              <a:rPr lang="et-EE" err="1"/>
              <a:t>contrary</a:t>
            </a:r>
            <a:r>
              <a:rPr lang="et-EE"/>
              <a:t> start </a:t>
            </a:r>
            <a:r>
              <a:rPr lang="et-EE" err="1"/>
              <a:t>overestimating</a:t>
            </a:r>
            <a:r>
              <a:rPr lang="et-EE"/>
              <a:t> </a:t>
            </a:r>
            <a:r>
              <a:rPr lang="et-EE" err="1"/>
              <a:t>their</a:t>
            </a:r>
            <a:r>
              <a:rPr lang="et-EE"/>
              <a:t> </a:t>
            </a:r>
            <a:r>
              <a:rPr lang="et-EE" err="1"/>
              <a:t>skills</a:t>
            </a:r>
            <a:r>
              <a:rPr lang="et-EE"/>
              <a:t> </a:t>
            </a:r>
            <a:r>
              <a:rPr lang="et-EE" err="1"/>
              <a:t>based</a:t>
            </a:r>
            <a:r>
              <a:rPr lang="et-EE"/>
              <a:t> on </a:t>
            </a:r>
            <a:r>
              <a:rPr lang="et-EE" err="1"/>
              <a:t>the</a:t>
            </a:r>
            <a:r>
              <a:rPr lang="et-EE"/>
              <a:t> </a:t>
            </a:r>
            <a:r>
              <a:rPr lang="et-EE" err="1"/>
              <a:t>ease</a:t>
            </a:r>
            <a:r>
              <a:rPr lang="et-EE"/>
              <a:t> and </a:t>
            </a:r>
            <a:r>
              <a:rPr lang="et-EE" err="1"/>
              <a:t>convenience</a:t>
            </a:r>
            <a:r>
              <a:rPr lang="et-EE"/>
              <a:t> of </a:t>
            </a:r>
            <a:r>
              <a:rPr lang="et-EE" err="1"/>
              <a:t>the</a:t>
            </a:r>
            <a:r>
              <a:rPr lang="et-EE"/>
              <a:t> </a:t>
            </a:r>
            <a:r>
              <a:rPr lang="et-EE" err="1"/>
              <a:t>learning</a:t>
            </a:r>
            <a:r>
              <a:rPr lang="et-EE"/>
              <a:t> </a:t>
            </a:r>
            <a:r>
              <a:rPr lang="et-EE" err="1"/>
              <a:t>process</a:t>
            </a:r>
            <a:r>
              <a:rPr lang="et-EE"/>
              <a:t> (Chi &amp; </a:t>
            </a:r>
            <a:r>
              <a:rPr lang="et-EE" err="1"/>
              <a:t>Wylie</a:t>
            </a:r>
            <a:r>
              <a:rPr lang="et-EE"/>
              <a:t>, 2014).</a:t>
            </a:r>
          </a:p>
          <a:p>
            <a:r>
              <a:rPr lang="et-EE" sz="1200" kern="1200" err="1">
                <a:solidFill>
                  <a:schemeClr val="tx1"/>
                </a:solidFill>
                <a:effectLst/>
                <a:latin typeface="+mn-lt"/>
                <a:ea typeface="+mn-ea"/>
                <a:cs typeface="+mn-cs"/>
              </a:rPr>
              <a:t>But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first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randomised</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testing</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showed</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that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students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who</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learn</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with</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assistance</a:t>
            </a:r>
            <a:r>
              <a:rPr lang="et-EE" sz="1200" kern="1200">
                <a:solidFill>
                  <a:schemeClr val="tx1"/>
                </a:solidFill>
                <a:effectLst/>
                <a:latin typeface="+mn-lt"/>
                <a:ea typeface="+mn-ea"/>
                <a:cs typeface="+mn-cs"/>
              </a:rPr>
              <a:t> of </a:t>
            </a:r>
            <a:r>
              <a:rPr lang="et-EE" sz="1200" kern="1200" err="1">
                <a:solidFill>
                  <a:schemeClr val="tx1"/>
                </a:solidFill>
                <a:effectLst/>
                <a:latin typeface="+mn-lt"/>
                <a:ea typeface="+mn-ea"/>
                <a:cs typeface="+mn-cs"/>
              </a:rPr>
              <a:t>regular</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ChatGPT</a:t>
            </a:r>
            <a:r>
              <a:rPr lang="et-EE" sz="1200" kern="1200">
                <a:solidFill>
                  <a:schemeClr val="tx1"/>
                </a:solidFill>
                <a:effectLst/>
                <a:latin typeface="+mn-lt"/>
                <a:ea typeface="+mn-ea"/>
                <a:cs typeface="+mn-cs"/>
              </a:rPr>
              <a:t> have a 17% </a:t>
            </a:r>
            <a:r>
              <a:rPr lang="et-EE" sz="1200" kern="1200" err="1">
                <a:solidFill>
                  <a:schemeClr val="tx1"/>
                </a:solidFill>
                <a:effectLst/>
                <a:latin typeface="+mn-lt"/>
                <a:ea typeface="+mn-ea"/>
                <a:cs typeface="+mn-cs"/>
              </a:rPr>
              <a:t>lower</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result</a:t>
            </a:r>
            <a:r>
              <a:rPr lang="et-EE" sz="1200" kern="1200">
                <a:solidFill>
                  <a:schemeClr val="tx1"/>
                </a:solidFill>
                <a:effectLst/>
                <a:latin typeface="+mn-lt"/>
                <a:ea typeface="+mn-ea"/>
                <a:cs typeface="+mn-cs"/>
              </a:rPr>
              <a:t> in </a:t>
            </a:r>
            <a:r>
              <a:rPr lang="et-EE" sz="1200" kern="1200" err="1">
                <a:solidFill>
                  <a:schemeClr val="tx1"/>
                </a:solidFill>
                <a:effectLst/>
                <a:latin typeface="+mn-lt"/>
                <a:ea typeface="+mn-ea"/>
                <a:cs typeface="+mn-cs"/>
              </a:rPr>
              <a:t>tests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than</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students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who</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learned</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old</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fashioned</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way</a:t>
            </a:r>
            <a:r>
              <a:rPr lang="et-EE"/>
              <a:t> (</a:t>
            </a:r>
            <a:r>
              <a:rPr lang="et-EE" err="1"/>
              <a:t>Bastani</a:t>
            </a:r>
            <a:r>
              <a:rPr lang="et-EE"/>
              <a:t> et </a:t>
            </a:r>
            <a:r>
              <a:rPr lang="et-EE" err="1"/>
              <a:t>al</a:t>
            </a:r>
            <a:r>
              <a:rPr lang="et-EE"/>
              <a:t>., 2025).</a:t>
            </a:r>
          </a:p>
          <a:p>
            <a:r>
              <a:rPr lang="et-EE" sz="1200" kern="1200">
                <a:solidFill>
                  <a:schemeClr val="tx1"/>
                </a:solidFill>
                <a:effectLst/>
                <a:latin typeface="+mn-lt"/>
                <a:ea typeface="+mn-ea"/>
                <a:cs typeface="+mn-cs"/>
              </a:rPr>
              <a:t>In </a:t>
            </a:r>
            <a:r>
              <a:rPr lang="et-EE" sz="1200" kern="1200" err="1">
                <a:solidFill>
                  <a:schemeClr val="tx1"/>
                </a:solidFill>
                <a:effectLst/>
                <a:latin typeface="+mn-lt"/>
                <a:ea typeface="+mn-ea"/>
                <a:cs typeface="+mn-cs"/>
              </a:rPr>
              <a:t>this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new</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situation</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education</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system</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has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to</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change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We</a:t>
            </a:r>
            <a:r>
              <a:rPr lang="et-EE" sz="1200" kern="1200">
                <a:solidFill>
                  <a:schemeClr val="tx1"/>
                </a:solidFill>
                <a:effectLst/>
                <a:latin typeface="+mn-lt"/>
                <a:ea typeface="+mn-ea"/>
                <a:cs typeface="+mn-cs"/>
              </a:rPr>
              <a:t> need </a:t>
            </a:r>
            <a:r>
              <a:rPr lang="et-EE" sz="1200" kern="1200" err="1">
                <a:solidFill>
                  <a:schemeClr val="tx1"/>
                </a:solidFill>
                <a:effectLst/>
                <a:latin typeface="+mn-lt"/>
                <a:ea typeface="+mn-ea"/>
                <a:cs typeface="+mn-cs"/>
              </a:rPr>
              <a:t>to</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avoid</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situations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where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students</a:t>
            </a:r>
            <a:r>
              <a:rPr lang="et-EE" sz="1200" kern="1200">
                <a:solidFill>
                  <a:schemeClr val="tx1"/>
                </a:solidFill>
                <a:effectLst/>
                <a:latin typeface="+mn-lt"/>
                <a:ea typeface="+mn-ea"/>
                <a:cs typeface="+mn-cs"/>
              </a:rPr>
              <a:t> are </a:t>
            </a:r>
            <a:r>
              <a:rPr lang="et-EE" sz="1200" kern="1200" err="1">
                <a:solidFill>
                  <a:schemeClr val="tx1"/>
                </a:solidFill>
                <a:effectLst/>
                <a:latin typeface="+mn-lt"/>
                <a:ea typeface="+mn-ea"/>
                <a:cs typeface="+mn-cs"/>
              </a:rPr>
              <a:t>graded</a:t>
            </a:r>
            <a:r>
              <a:rPr lang="et-EE" sz="1200" kern="1200">
                <a:solidFill>
                  <a:schemeClr val="tx1"/>
                </a:solidFill>
                <a:effectLst/>
                <a:latin typeface="+mn-lt"/>
                <a:ea typeface="+mn-ea"/>
                <a:cs typeface="+mn-cs"/>
              </a:rPr>
              <a:t> on </a:t>
            </a:r>
            <a:r>
              <a:rPr lang="et-EE" sz="1200" kern="1200" err="1">
                <a:solidFill>
                  <a:schemeClr val="tx1"/>
                </a:solidFill>
                <a:effectLst/>
                <a:latin typeface="+mn-lt"/>
                <a:ea typeface="+mn-ea"/>
                <a:cs typeface="+mn-cs"/>
              </a:rPr>
              <a:t>short</a:t>
            </a:r>
            <a:r>
              <a:rPr lang="et-EE" sz="1200" kern="1200">
                <a:solidFill>
                  <a:schemeClr val="tx1"/>
                </a:solidFill>
                <a:effectLst/>
                <a:latin typeface="+mn-lt"/>
                <a:ea typeface="+mn-ea"/>
                <a:cs typeface="+mn-cs"/>
              </a:rPr>
              <a:t>-term </a:t>
            </a:r>
            <a:r>
              <a:rPr lang="et-EE" sz="1200" kern="1200" err="1">
                <a:solidFill>
                  <a:schemeClr val="tx1"/>
                </a:solidFill>
                <a:effectLst/>
                <a:latin typeface="+mn-lt"/>
                <a:ea typeface="+mn-ea"/>
                <a:cs typeface="+mn-cs"/>
              </a:rPr>
              <a:t>memory</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If</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don’t</a:t>
            </a:r>
            <a:r>
              <a:rPr lang="et-EE" sz="1200" kern="1200">
                <a:solidFill>
                  <a:schemeClr val="tx1"/>
                </a:solidFill>
                <a:effectLst/>
                <a:latin typeface="+mn-lt"/>
                <a:ea typeface="+mn-ea"/>
                <a:cs typeface="+mn-cs"/>
              </a:rPr>
              <a:t> do </a:t>
            </a:r>
            <a:r>
              <a:rPr lang="et-EE" sz="1200" kern="1200" err="1">
                <a:solidFill>
                  <a:schemeClr val="tx1"/>
                </a:solidFill>
                <a:effectLst/>
                <a:latin typeface="+mn-lt"/>
                <a:ea typeface="+mn-ea"/>
                <a:cs typeface="+mn-cs"/>
              </a:rPr>
              <a:t>anything</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divide</a:t>
            </a:r>
            <a:r>
              <a:rPr lang="et-EE" sz="1200" kern="1200">
                <a:solidFill>
                  <a:schemeClr val="tx1"/>
                </a:solidFill>
                <a:effectLst/>
                <a:latin typeface="+mn-lt"/>
                <a:ea typeface="+mn-ea"/>
                <a:cs typeface="+mn-cs"/>
              </a:rPr>
              <a:t> in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skillset</a:t>
            </a:r>
            <a:r>
              <a:rPr lang="et-EE" sz="1200" kern="1200">
                <a:solidFill>
                  <a:schemeClr val="tx1"/>
                </a:solidFill>
                <a:effectLst/>
                <a:latin typeface="+mn-lt"/>
                <a:ea typeface="+mn-ea"/>
                <a:cs typeface="+mn-cs"/>
              </a:rPr>
              <a:t> of </a:t>
            </a:r>
            <a:r>
              <a:rPr lang="et-EE" sz="1200" kern="1200" err="1">
                <a:solidFill>
                  <a:schemeClr val="tx1"/>
                </a:solidFill>
                <a:effectLst/>
                <a:latin typeface="+mn-lt"/>
                <a:ea typeface="+mn-ea"/>
                <a:cs typeface="+mn-cs"/>
              </a:rPr>
              <a:t>students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will</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increase</a:t>
            </a:r>
            <a:r>
              <a:rPr lang="et-EE"/>
              <a:t> </a:t>
            </a:r>
            <a:r>
              <a:rPr lang="et-EE" sz="1200" kern="1200">
                <a:solidFill>
                  <a:schemeClr val="tx1"/>
                </a:solidFill>
                <a:effectLst/>
                <a:latin typeface="+mn-lt"/>
                <a:ea typeface="+mn-ea"/>
                <a:cs typeface="+mn-cs"/>
              </a:rPr>
              <a:t>(</a:t>
            </a:r>
            <a:r>
              <a:rPr lang="et-EE" sz="1200" kern="1200" err="1">
                <a:solidFill>
                  <a:schemeClr val="tx1"/>
                </a:solidFill>
                <a:effectLst/>
                <a:latin typeface="+mn-lt"/>
                <a:ea typeface="+mn-ea"/>
                <a:cs typeface="+mn-cs"/>
              </a:rPr>
              <a:t>with</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potential</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that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less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skillful</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graduates</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aren’t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able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to</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even</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figure</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out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why</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they</a:t>
            </a:r>
            <a:r>
              <a:rPr lang="et-EE" sz="1200" kern="1200">
                <a:solidFill>
                  <a:schemeClr val="tx1"/>
                </a:solidFill>
                <a:effectLst/>
                <a:latin typeface="+mn-lt"/>
                <a:ea typeface="+mn-ea"/>
                <a:cs typeface="+mn-cs"/>
              </a:rPr>
              <a:t> are </a:t>
            </a:r>
            <a:r>
              <a:rPr lang="et-EE" sz="1200" kern="1200" err="1">
                <a:solidFill>
                  <a:schemeClr val="tx1"/>
                </a:solidFill>
                <a:effectLst/>
                <a:latin typeface="+mn-lt"/>
                <a:ea typeface="+mn-ea"/>
                <a:cs typeface="+mn-cs"/>
              </a:rPr>
              <a:t>getting</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left</a:t>
            </a:r>
            <a:r>
              <a:rPr lang="et-EE" sz="1200" kern="1200">
                <a:solidFill>
                  <a:schemeClr val="tx1"/>
                </a:solidFill>
                <a:effectLst/>
                <a:latin typeface="+mn-lt"/>
                <a:ea typeface="+mn-ea"/>
                <a:cs typeface="+mn-cs"/>
              </a:rPr>
              <a:t> </a:t>
            </a:r>
            <a:r>
              <a:rPr lang="et-EE" sz="1200" kern="1200" err="1">
                <a:solidFill>
                  <a:schemeClr val="tx1"/>
                </a:solidFill>
                <a:effectLst/>
                <a:latin typeface="+mn-lt"/>
                <a:ea typeface="+mn-ea"/>
                <a:cs typeface="+mn-cs"/>
              </a:rPr>
              <a:t>behind</a:t>
            </a:r>
            <a:r>
              <a:rPr lang="et-EE" sz="1200" kern="1200">
                <a:solidFill>
                  <a:schemeClr val="tx1"/>
                </a:solidFill>
                <a:effectLst/>
                <a:latin typeface="+mn-lt"/>
                <a:ea typeface="+mn-ea"/>
                <a:cs typeface="+mn-cs"/>
              </a:rPr>
              <a:t>).</a:t>
            </a:r>
            <a:endParaRPr lang="et-EE" sz="1200" kern="1200">
              <a:solidFill>
                <a:schemeClr val="tx1"/>
              </a:solidFill>
              <a:effectLst/>
              <a:latin typeface="+mn-lt"/>
            </a:endParaRPr>
          </a:p>
          <a:p>
            <a:endParaRPr lang="et-EE"/>
          </a:p>
          <a:p>
            <a:r>
              <a:rPr lang="en-GB" sz="1200" b="1" kern="1200">
                <a:solidFill>
                  <a:schemeClr val="tx1"/>
                </a:solidFill>
                <a:effectLst/>
                <a:latin typeface="+mn-lt"/>
                <a:ea typeface="+mn-ea"/>
                <a:cs typeface="+mn-cs"/>
              </a:rPr>
              <a:t>POINT 4 </a:t>
            </a:r>
            <a:endParaRPr lang="et-EE" sz="1200" b="1" kern="1200">
              <a:solidFill>
                <a:schemeClr val="tx1"/>
              </a:solidFill>
              <a:effectLst/>
              <a:latin typeface="+mn-lt"/>
              <a:ea typeface="+mn-ea"/>
              <a:cs typeface="+mn-cs"/>
            </a:endParaRPr>
          </a:p>
          <a:p>
            <a:r>
              <a:rPr lang="en-GB" sz="1200" kern="1200">
                <a:solidFill>
                  <a:schemeClr val="tx1"/>
                </a:solidFill>
                <a:effectLst/>
                <a:latin typeface="+mn-lt"/>
                <a:ea typeface="+mn-ea"/>
                <a:cs typeface="+mn-cs"/>
              </a:rPr>
              <a:t>Teaching about AI is also a national security issue. We need to know how AI affects the development of young people and we also need to find out how AI affects the perception of truth for the whole society. We wish to teach critical thinking to lessen the risk people being manipulated and false information spreading.</a:t>
            </a:r>
            <a:endParaRPr lang="et-EE" sz="1200" kern="1200">
              <a:solidFill>
                <a:schemeClr val="tx1"/>
              </a:solidFill>
              <a:effectLst/>
              <a:latin typeface="+mn-lt"/>
              <a:ea typeface="+mn-ea"/>
              <a:cs typeface="+mn-cs"/>
            </a:endParaRPr>
          </a:p>
          <a:p>
            <a:endParaRPr lang="et-EE"/>
          </a:p>
          <a:p>
            <a:endParaRPr lang="et-EE"/>
          </a:p>
          <a:p>
            <a:r>
              <a:rPr lang="et-EE"/>
              <a:t>SOURCES:</a:t>
            </a:r>
          </a:p>
          <a:p>
            <a:r>
              <a:rPr lang="et-EE"/>
              <a:t>AI-</a:t>
            </a:r>
            <a:r>
              <a:rPr lang="et-EE" err="1"/>
              <a:t>Leap</a:t>
            </a:r>
            <a:r>
              <a:rPr lang="et-EE"/>
              <a:t> </a:t>
            </a:r>
            <a:r>
              <a:rPr lang="et-EE" err="1"/>
              <a:t>concept</a:t>
            </a:r>
            <a:r>
              <a:rPr lang="et-EE"/>
              <a:t> </a:t>
            </a:r>
            <a:r>
              <a:rPr lang="et-EE" err="1"/>
              <a:t>document</a:t>
            </a:r>
            <a:r>
              <a:rPr lang="et-EE"/>
              <a:t>: </a:t>
            </a:r>
            <a:r>
              <a:rPr lang="et-EE">
                <a:hlinkClick r:id="rId4"/>
              </a:rPr>
              <a:t>Mis on TI-HÜPE</a:t>
            </a:r>
            <a:endParaRPr lang="et-EE"/>
          </a:p>
          <a:p>
            <a:endParaRPr lang="et-EE"/>
          </a:p>
          <a:p>
            <a:r>
              <a:rPr lang="en-US"/>
              <a:t>Bastani, H., Bastani, O., Sungu, A., Ge, H., </a:t>
            </a:r>
            <a:r>
              <a:rPr lang="en-US" err="1"/>
              <a:t>Kabakcı</a:t>
            </a:r>
            <a:r>
              <a:rPr lang="en-US"/>
              <a:t>, Ö., &amp; Mariman, R. (2025). Generative AI without guardrails can harm learning: Evidence from high school mathematics. Proceedings of the National Academy of Sciences, 122(26), e2422633122.</a:t>
            </a:r>
            <a:endParaRPr lang="et-EE"/>
          </a:p>
          <a:p>
            <a:endParaRPr lang="et-EE"/>
          </a:p>
          <a:p>
            <a:r>
              <a:rPr lang="en-US"/>
              <a:t>Chi, M. T., &amp; Wylie, R. (2014). The ICAP framework: Linking cognitive engagement to active learning outcomes. Educational psychologist, 49(4), 219-243.</a:t>
            </a:r>
          </a:p>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D3CC1-999D-4C69-A5AD-E3FB9D73205D}"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76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92717-0A37-BAB0-8C77-DFCA98C95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BF83C-6633-6F9A-3AE8-80B3ADEBDA8D}"/>
              </a:ext>
            </a:extLst>
          </p:cNvPr>
          <p:cNvSpPr>
            <a:spLocks noGrp="1" noRot="1" noChangeAspect="1"/>
          </p:cNvSpPr>
          <p:nvPr>
            <p:ph type="sldImg"/>
          </p:nvPr>
        </p:nvSpPr>
        <p:spPr/>
        <p:txBody>
          <a:bodyPr/>
          <a:lstStyle/>
          <a:p>
            <a:endParaRPr lang="et-EE"/>
          </a:p>
        </p:txBody>
      </p:sp>
      <p:sp>
        <p:nvSpPr>
          <p:cNvPr id="3" name="Notes Placeholder 2">
            <a:extLst>
              <a:ext uri="{FF2B5EF4-FFF2-40B4-BE49-F238E27FC236}">
                <a16:creationId xmlns:a16="http://schemas.microsoft.com/office/drawing/2014/main" id="{E4BA27C2-464F-12BA-CB6D-8D319573D1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kern="1200">
                <a:solidFill>
                  <a:schemeClr val="tx1"/>
                </a:solidFill>
                <a:effectLst/>
                <a:latin typeface="+mn-lt"/>
                <a:ea typeface="+mn-ea"/>
                <a:cs typeface="+mn-cs"/>
              </a:rPr>
              <a:t>I:</a:t>
            </a:r>
          </a:p>
          <a:p>
            <a:pPr>
              <a:defRPr/>
            </a:pPr>
            <a:r>
              <a:rPr lang="en-GB" sz="1200" kern="1200" dirty="0">
                <a:solidFill>
                  <a:schemeClr val="tx1"/>
                </a:solidFill>
                <a:effectLst/>
                <a:latin typeface="+mn-lt"/>
                <a:ea typeface="+mn-ea"/>
                <a:cs typeface="+mn-cs"/>
              </a:rPr>
              <a:t>The first step of the project is finding the best AI tools for learning. Estonia is collaborating with Open AI</a:t>
            </a:r>
            <a:r>
              <a:rPr lang="en-GB" dirty="0"/>
              <a:t> </a:t>
            </a:r>
            <a:r>
              <a:rPr lang="et-EE" sz="1200" kern="1200" dirty="0">
                <a:solidFill>
                  <a:schemeClr val="tx1"/>
                </a:solidFill>
                <a:effectLst/>
                <a:latin typeface="+mn-lt"/>
                <a:ea typeface="+mn-ea"/>
                <a:cs typeface="+mn-cs"/>
              </a:rPr>
              <a:t>(ChatGPT</a:t>
            </a:r>
            <a:r>
              <a:rPr lang="et-EE" dirty="0"/>
              <a:t>).</a:t>
            </a:r>
            <a:r>
              <a:rPr lang="et-EE" sz="1200" kern="1200" dirty="0">
                <a:solidFill>
                  <a:schemeClr val="tx1"/>
                </a:solidFill>
                <a:effectLst/>
                <a:latin typeface="+mn-lt"/>
                <a:ea typeface="+mn-ea"/>
                <a:cs typeface="+mn-cs"/>
              </a:rPr>
              <a:t> </a:t>
            </a:r>
            <a:r>
              <a:rPr lang="et-EE" dirty="0"/>
              <a:t>There is collaboration i</a:t>
            </a:r>
            <a:r>
              <a:rPr lang="en-GB" dirty="0"/>
              <a:t>n</a:t>
            </a:r>
            <a:r>
              <a:rPr lang="en-GB" sz="1200" kern="1200" dirty="0">
                <a:solidFill>
                  <a:schemeClr val="tx1"/>
                </a:solidFill>
                <a:effectLst/>
                <a:latin typeface="+mn-lt"/>
                <a:ea typeface="+mn-ea"/>
                <a:cs typeface="+mn-cs"/>
              </a:rPr>
              <a:t> a smaller scale with Google</a:t>
            </a:r>
            <a:r>
              <a:rPr lang="en-GB" dirty="0"/>
              <a:t> </a:t>
            </a:r>
            <a:r>
              <a:rPr lang="et-EE" sz="1200" kern="1200" dirty="0">
                <a:solidFill>
                  <a:schemeClr val="tx1"/>
                </a:solidFill>
                <a:effectLst/>
                <a:latin typeface="+mn-lt"/>
                <a:ea typeface="+mn-ea"/>
                <a:cs typeface="+mn-cs"/>
              </a:rPr>
              <a:t>(Gemini)</a:t>
            </a:r>
            <a:r>
              <a:rPr lang="et-EE" dirty="0"/>
              <a:t> for research purposes</a:t>
            </a:r>
            <a:r>
              <a:rPr lang="en-GB" sz="1200" kern="1200" dirty="0">
                <a:solidFill>
                  <a:schemeClr val="tx1"/>
                </a:solidFill>
                <a:effectLst/>
                <a:latin typeface="+mn-lt"/>
                <a:ea typeface="+mn-ea"/>
                <a:cs typeface="+mn-cs"/>
              </a:rPr>
              <a:t>. Students will get access to large language model ChatGPT </a:t>
            </a:r>
            <a:r>
              <a:rPr lang="et-EE" sz="1200" kern="1200" dirty="0" err="1">
                <a:solidFill>
                  <a:schemeClr val="tx1"/>
                </a:solidFill>
                <a:effectLst/>
                <a:latin typeface="+mn-lt"/>
                <a:ea typeface="+mn-ea"/>
                <a:cs typeface="+mn-cs"/>
              </a:rPr>
              <a:t>app</a:t>
            </a:r>
            <a:r>
              <a:rPr lang="et-E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is customised for learning. The chat used in AI leap is programmed to not give answers to the students straight on, instead it is trained to guide the student with questions so they will come up with the answer themselves. Teachers will get access to regular</a:t>
            </a:r>
            <a:r>
              <a:rPr lang="et-EE" sz="1200" kern="1200" dirty="0">
                <a:solidFill>
                  <a:schemeClr val="tx1"/>
                </a:solidFill>
                <a:effectLst/>
                <a:latin typeface="+mn-lt"/>
                <a:ea typeface="+mn-ea"/>
                <a:cs typeface="+mn-cs"/>
              </a:rPr>
              <a:t> paid</a:t>
            </a:r>
            <a:r>
              <a:rPr lang="en-GB" sz="1200" kern="1200" dirty="0">
                <a:solidFill>
                  <a:schemeClr val="tx1"/>
                </a:solidFill>
                <a:effectLst/>
                <a:latin typeface="+mn-lt"/>
                <a:ea typeface="+mn-ea"/>
                <a:cs typeface="+mn-cs"/>
              </a:rPr>
              <a:t> ChatGPT</a:t>
            </a:r>
            <a:r>
              <a:rPr lang="en-GB" dirty="0"/>
              <a:t> </a:t>
            </a:r>
            <a:r>
              <a:rPr lang="et-EE" sz="1200" kern="1200" dirty="0">
                <a:solidFill>
                  <a:schemeClr val="tx1"/>
                </a:solidFill>
                <a:effectLst/>
                <a:latin typeface="+mn-lt"/>
                <a:ea typeface="+mn-ea"/>
                <a:cs typeface="+mn-cs"/>
              </a:rPr>
              <a:t>(</a:t>
            </a:r>
            <a:r>
              <a:rPr lang="et-EE" sz="1200" kern="1200" dirty="0" err="1">
                <a:solidFill>
                  <a:schemeClr val="tx1"/>
                </a:solidFill>
                <a:effectLst/>
                <a:latin typeface="+mn-lt"/>
                <a:ea typeface="+mn-ea"/>
                <a:cs typeface="+mn-cs"/>
              </a:rPr>
              <a:t>Gemini</a:t>
            </a:r>
            <a:r>
              <a:rPr lang="et-EE"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and they can also switch to the version that the students are using.</a:t>
            </a:r>
            <a:endParaRPr lang="et-E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kern="1200" err="1">
                <a:solidFill>
                  <a:schemeClr val="tx1"/>
                </a:solidFill>
                <a:effectLst/>
                <a:latin typeface="+mn-lt"/>
                <a:ea typeface="+mn-ea"/>
                <a:cs typeface="+mn-cs"/>
              </a:rPr>
              <a:t>These</a:t>
            </a:r>
            <a:r>
              <a:rPr lang="et-EE" sz="1200" kern="1200">
                <a:solidFill>
                  <a:schemeClr val="tx1"/>
                </a:solidFill>
                <a:effectLst/>
                <a:latin typeface="+mn-lt"/>
                <a:ea typeface="+mn-ea"/>
                <a:cs typeface="+mn-cs"/>
              </a:rPr>
              <a:t> AI </a:t>
            </a:r>
            <a:r>
              <a:rPr lang="et-EE" sz="1200" kern="1200" err="1">
                <a:solidFill>
                  <a:schemeClr val="tx1"/>
                </a:solidFill>
                <a:effectLst/>
                <a:latin typeface="+mn-lt"/>
                <a:ea typeface="+mn-ea"/>
                <a:cs typeface="+mn-cs"/>
              </a:rPr>
              <a:t>tools</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were</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created</a:t>
            </a:r>
            <a:r>
              <a:rPr lang="et-EE" sz="1200" kern="1200">
                <a:solidFill>
                  <a:schemeClr val="tx1"/>
                </a:solidFill>
                <a:effectLst/>
                <a:latin typeface="+mn-lt"/>
                <a:ea typeface="+mn-ea"/>
                <a:cs typeface="+mn-cs"/>
              </a:rPr>
              <a:t> in </a:t>
            </a:r>
            <a:r>
              <a:rPr lang="et-EE" sz="1200" kern="1200" err="1">
                <a:solidFill>
                  <a:schemeClr val="tx1"/>
                </a:solidFill>
                <a:effectLst/>
                <a:latin typeface="+mn-lt"/>
                <a:ea typeface="+mn-ea"/>
                <a:cs typeface="+mn-cs"/>
              </a:rPr>
              <a:t>collaboration</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with</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OpenAI</a:t>
            </a:r>
            <a:r>
              <a:rPr lang="et-EE" sz="1200" kern="1200">
                <a:solidFill>
                  <a:schemeClr val="tx1"/>
                </a:solidFill>
                <a:effectLst/>
                <a:latin typeface="+mn-lt"/>
                <a:ea typeface="+mn-ea"/>
                <a:cs typeface="+mn-cs"/>
              </a:rPr>
              <a:t> and Google. </a:t>
            </a:r>
            <a:r>
              <a:rPr lang="et-EE" sz="1200" kern="1200" err="1">
                <a:solidFill>
                  <a:schemeClr val="tx1"/>
                </a:solidFill>
                <a:effectLst/>
                <a:latin typeface="+mn-lt"/>
                <a:ea typeface="+mn-ea"/>
                <a:cs typeface="+mn-cs"/>
              </a:rPr>
              <a:t>This</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progam</a:t>
            </a:r>
            <a:r>
              <a:rPr lang="et-EE" sz="1200" kern="1200">
                <a:solidFill>
                  <a:schemeClr val="tx1"/>
                </a:solidFill>
                <a:effectLst/>
                <a:latin typeface="+mn-lt"/>
                <a:ea typeface="+mn-ea"/>
                <a:cs typeface="+mn-cs"/>
              </a:rPr>
              <a:t> and </a:t>
            </a:r>
            <a:r>
              <a:rPr lang="et-EE" sz="1200" kern="1200" err="1">
                <a:solidFill>
                  <a:schemeClr val="tx1"/>
                </a:solidFill>
                <a:effectLst/>
                <a:latin typeface="+mn-lt"/>
                <a:ea typeface="+mn-ea"/>
                <a:cs typeface="+mn-cs"/>
              </a:rPr>
              <a:t>research</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done</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is</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also</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an</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interest</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for</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these</a:t>
            </a:r>
            <a:r>
              <a:rPr lang="et-EE" sz="1200" kern="1200" dirty="0">
                <a:solidFill>
                  <a:schemeClr val="tx1"/>
                </a:solidFill>
                <a:effectLst/>
                <a:latin typeface="+mn-lt"/>
                <a:ea typeface="+mn-ea"/>
                <a:cs typeface="+mn-cs"/>
              </a:rPr>
              <a:t> </a:t>
            </a:r>
            <a:r>
              <a:rPr lang="et-EE" sz="1200" kern="1200" err="1">
                <a:solidFill>
                  <a:schemeClr val="tx1"/>
                </a:solidFill>
                <a:effectLst/>
                <a:latin typeface="+mn-lt"/>
                <a:ea typeface="+mn-ea"/>
                <a:cs typeface="+mn-cs"/>
              </a:rPr>
              <a:t>companies</a:t>
            </a:r>
            <a:r>
              <a:rPr lang="et-EE" sz="1200" kern="1200">
                <a:solidFill>
                  <a:schemeClr val="tx1"/>
                </a:solidFill>
                <a:effectLst/>
                <a:latin typeface="+mn-lt"/>
                <a:ea typeface="+mn-ea"/>
                <a:cs typeface="+mn-cs"/>
              </a:rPr>
              <a:t>. </a:t>
            </a:r>
            <a:endParaRPr lang="et-EE" sz="1200" kern="1200">
              <a:solidFill>
                <a:schemeClr val="tx1"/>
              </a:solidFill>
              <a:effectLst/>
              <a:latin typeface="+mn-lt"/>
            </a:endParaRPr>
          </a:p>
          <a:p>
            <a:endParaRPr lang="et-EE"/>
          </a:p>
          <a:p>
            <a:r>
              <a:rPr lang="et-EE"/>
              <a:t>II:</a:t>
            </a:r>
          </a:p>
          <a:p>
            <a:r>
              <a:rPr lang="en-GB" sz="1200" kern="1200">
                <a:solidFill>
                  <a:schemeClr val="tx1"/>
                </a:solidFill>
                <a:effectLst/>
                <a:latin typeface="+mn-lt"/>
                <a:ea typeface="+mn-ea"/>
                <a:cs typeface="+mn-cs"/>
              </a:rPr>
              <a:t>The second step is training the teachers and sharing the GPT licences with them. Training the teachers started in August 2025 and since September the teachers have gathered monthly to exchange their experiences in professional learning communities. Estonia has been divided into 9 districts and in those monthly gatherings every school sends two teachers to take part. Interesting fact is that the teachers of the humanitarian subjects are incredibly interested in AI.</a:t>
            </a:r>
            <a:endParaRPr lang="et-EE"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goal is for the teachers to come together and also discuss what should be the new grading methodologies rules for using AI and also questions about educational psychology. Even though the right to allow AI in school lies with the headmaster we still want the teachers to be the ones to decide how AI is going to be used in practise. By January 2026 more than 4700 teachers have joined the programme and the number of schools is 155 </a:t>
            </a:r>
            <a:r>
              <a:rPr lang="et-EE" sz="1200" kern="1200" dirty="0" err="1">
                <a:solidFill>
                  <a:schemeClr val="tx1"/>
                </a:solidFill>
                <a:effectLst/>
                <a:latin typeface="+mn-lt"/>
                <a:ea typeface="+mn-ea"/>
                <a:cs typeface="+mn-cs"/>
              </a:rPr>
              <a:t>out</a:t>
            </a:r>
            <a:r>
              <a:rPr lang="et-E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156.</a:t>
            </a:r>
            <a:endParaRPr lang="et-EE" sz="1200" kern="1200" dirty="0">
              <a:solidFill>
                <a:schemeClr val="tx1"/>
              </a:solidFill>
              <a:effectLst/>
              <a:latin typeface="+mn-lt"/>
              <a:ea typeface="+mn-ea"/>
              <a:cs typeface="+mn-cs"/>
            </a:endParaRPr>
          </a:p>
          <a:p>
            <a:endParaRPr lang="et-EE" sz="1200" kern="1200">
              <a:solidFill>
                <a:schemeClr val="tx1"/>
              </a:solidFill>
              <a:effectLst/>
              <a:latin typeface="+mn-lt"/>
              <a:ea typeface="+mn-ea"/>
              <a:cs typeface="+mn-cs"/>
            </a:endParaRPr>
          </a:p>
          <a:p>
            <a:r>
              <a:rPr lang="et-EE" sz="1200" kern="1200">
                <a:solidFill>
                  <a:schemeClr val="tx1"/>
                </a:solidFill>
                <a:effectLst/>
                <a:latin typeface="+mn-lt"/>
                <a:ea typeface="+mn-ea"/>
                <a:cs typeface="+mn-cs"/>
              </a:rPr>
              <a:t>III:</a:t>
            </a:r>
            <a:endParaRPr lang="et-EE" sz="1200" kern="1200">
              <a:solidFill>
                <a:schemeClr val="tx1"/>
              </a:solidFill>
              <a:effectLst/>
              <a:latin typeface="+mn-lt"/>
            </a:endParaRPr>
          </a:p>
          <a:p>
            <a:r>
              <a:rPr lang="en-GB" sz="1200" kern="1200" dirty="0">
                <a:solidFill>
                  <a:schemeClr val="tx1"/>
                </a:solidFill>
                <a:effectLst/>
                <a:latin typeface="+mn-lt"/>
                <a:ea typeface="+mn-ea"/>
                <a:cs typeface="+mn-cs"/>
              </a:rPr>
              <a:t>From January 2026 the programme will start distributing GPT licences to students as well. This starts the next process where the students are able to experiment with the tools and also give feedback about the new rules that the teachers have made. We want the students to be included in this process and that is why there will be events including student councils and other active groups. </a:t>
            </a:r>
            <a:endParaRPr lang="et-E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AI leap Foundation has gotten feedback from the students, that they wish for a smarter AI tool. The free versions online are usually frustrating because they make a lot of mistakes and present false information. At the same time students feel that they have to use AI to keep up with the success of other students. The good thing is that Estonian students are motivated to use the more difficult educational version of ChatGPT because they have motivation to learn.</a:t>
            </a:r>
            <a:endParaRPr lang="et-EE" sz="1200" kern="1200" dirty="0">
              <a:solidFill>
                <a:schemeClr val="tx1"/>
              </a:solidFill>
              <a:effectLst/>
              <a:latin typeface="+mn-lt"/>
              <a:ea typeface="+mn-ea"/>
              <a:cs typeface="+mn-cs"/>
            </a:endParaRPr>
          </a:p>
          <a:p>
            <a:endParaRPr lang="et-EE" sz="1200" kern="1200">
              <a:solidFill>
                <a:schemeClr val="tx1"/>
              </a:solidFill>
              <a:effectLst/>
              <a:latin typeface="+mn-lt"/>
              <a:ea typeface="+mn-ea"/>
              <a:cs typeface="+mn-cs"/>
            </a:endParaRPr>
          </a:p>
          <a:p>
            <a:r>
              <a:rPr lang="et-EE" sz="1200" kern="1200">
                <a:solidFill>
                  <a:schemeClr val="tx1"/>
                </a:solidFill>
                <a:effectLst/>
                <a:latin typeface="+mn-lt"/>
                <a:ea typeface="+mn-ea"/>
                <a:cs typeface="+mn-cs"/>
              </a:rPr>
              <a:t>IV:</a:t>
            </a:r>
            <a:endParaRPr lang="et-EE" sz="1200" kern="120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last step of the programme is analysing the three years it runs and then picking up the best practises and applying them to the whole education system. The AI leap foundation is not meant to last longer than that. It will shake the system up and once Estonian education does the leap the foundation is not necessary anymore.</a:t>
            </a:r>
            <a:endParaRPr lang="et-EE">
              <a:solidFill>
                <a:srgbClr val="00B0F0"/>
              </a:solidFill>
            </a:endParaRPr>
          </a:p>
          <a:p>
            <a:endParaRPr lang="et-EE">
              <a:solidFill>
                <a:srgbClr val="00B0F0"/>
              </a:solidFill>
            </a:endParaRPr>
          </a:p>
          <a:p>
            <a:endParaRPr lang="et-EE">
              <a:solidFill>
                <a:srgbClr val="00B0F0"/>
              </a:solidFill>
            </a:endParaRPr>
          </a:p>
          <a:p>
            <a:endParaRPr lang="et-EE"/>
          </a:p>
          <a:p>
            <a:endParaRPr lang="et-EE"/>
          </a:p>
        </p:txBody>
      </p:sp>
      <p:sp>
        <p:nvSpPr>
          <p:cNvPr id="4" name="Slide Number Placeholder 3">
            <a:extLst>
              <a:ext uri="{FF2B5EF4-FFF2-40B4-BE49-F238E27FC236}">
                <a16:creationId xmlns:a16="http://schemas.microsoft.com/office/drawing/2014/main" id="{67082EC1-A8AE-530D-DFD8-CE97533301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D3CC1-999D-4C69-A5AD-E3FB9D73205D}"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60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t-EE"/>
          </a:p>
        </p:txBody>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PILOT YEAR:</a:t>
            </a:r>
            <a:endParaRPr lang="et-E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During the pilot year the law for basic and secondary education was modified. The new points state that it is the headmaster of the school that gets to decide whether the school allows students to use AI or not. Otherwise the teachers are autonomous to decide whether they allow AI in their subject. The law also states data protection principles and rules regarding AI. In Estonia the student has a lot of rights regarding their privacy the teacher does not have the right to look through the students conversations with GPT. </a:t>
            </a:r>
            <a:endParaRPr lang="et-E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budget of the Pilot year is 4 million € which divided throughout the students makes around €200 per one high school student. Dividing this €200 makes around €60 for AI licences and the other €140 covers training all the related parties, tech support, research and monitoring and lastly leading this change and organising everything.</a:t>
            </a:r>
            <a:endParaRPr lang="et-EE" sz="1200" kern="1200">
              <a:solidFill>
                <a:schemeClr val="tx1"/>
              </a:solidFill>
              <a:effectLst/>
              <a:latin typeface="+mn-lt"/>
              <a:ea typeface="+mn-ea"/>
              <a:cs typeface="+mn-cs"/>
            </a:endParaRPr>
          </a:p>
          <a:p>
            <a:endParaRPr lang="et-EE"/>
          </a:p>
          <a:p>
            <a:r>
              <a:rPr lang="en-GB" sz="1200" kern="1200">
                <a:solidFill>
                  <a:schemeClr val="tx1"/>
                </a:solidFill>
                <a:effectLst/>
                <a:latin typeface="+mn-lt"/>
                <a:ea typeface="+mn-ea"/>
                <a:cs typeface="+mn-cs"/>
              </a:rPr>
              <a:t>IMPLEMENTATION YEAR:</a:t>
            </a:r>
            <a:endParaRPr lang="et-E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During the third year of the programme the AI leap foundation wants to figure out how to introduce AI also in basic education level. Even though students in basic education are younger we know that they are already using AI tools to the question is how do we introduce the topic of AI without promoting the use of it too much. The teachers of basic education level have shared that they are also interested in this programme.</a:t>
            </a:r>
            <a:endParaRPr lang="et-EE">
              <a:solidFill>
                <a:srgbClr val="00B0F0"/>
              </a:solidFill>
            </a:endParaRPr>
          </a:p>
          <a:p>
            <a:pPr>
              <a:buFont typeface="Arial"/>
              <a:buChar char="•"/>
            </a:pPr>
            <a:endParaRPr lang="et-EE">
              <a:solidFill>
                <a:srgbClr val="00B0F0"/>
              </a:solidFill>
            </a:endParaRPr>
          </a:p>
          <a:p>
            <a:pPr marL="285750" indent="-285750">
              <a:buFont typeface="Arial"/>
              <a:buChar char="•"/>
            </a:pPr>
            <a:endParaRPr lang="et-EE">
              <a:solidFill>
                <a:srgbClr val="00B0F0"/>
              </a:solidFill>
            </a:endParaRPr>
          </a:p>
          <a:p>
            <a:endParaRPr lang="et-EE">
              <a:solidFill>
                <a:srgbClr val="00B0F0"/>
              </a:solidFill>
            </a:endParaRPr>
          </a:p>
          <a:p>
            <a:pPr marL="285750" indent="-285750">
              <a:buFont typeface="Arial"/>
              <a:buChar char="•"/>
            </a:pPr>
            <a:endParaRPr lang="et-EE">
              <a:solidFill>
                <a:srgbClr val="00B0F0"/>
              </a:solidFill>
            </a:endParaRPr>
          </a:p>
          <a:p>
            <a:endParaRPr lang="et-EE">
              <a:solidFill>
                <a:srgbClr val="00B0F0"/>
              </a:solidFill>
            </a:endParaRPr>
          </a:p>
          <a:p>
            <a:pPr marL="285750" indent="-285750">
              <a:buFont typeface="Arial"/>
              <a:buChar char="•"/>
            </a:pPr>
            <a:endParaRPr lang="et-EE">
              <a:solidFill>
                <a:srgbClr val="00B0F0"/>
              </a:solidFill>
            </a:endParaRPr>
          </a:p>
          <a:p>
            <a:pPr marL="285750" indent="-285750">
              <a:buFont typeface="Arial"/>
              <a:buChar char="•"/>
            </a:pPr>
            <a:endParaRPr lang="et-EE">
              <a:solidFill>
                <a:srgbClr val="00B0F0"/>
              </a:solidFill>
            </a:endParaRPr>
          </a:p>
          <a:p>
            <a:pPr marL="285750" indent="-285750">
              <a:buFont typeface="Arial"/>
              <a:buChar char="•"/>
            </a:pPr>
            <a:endParaRPr lang="et-EE">
              <a:solidFill>
                <a:srgbClr val="00B0F0"/>
              </a:solidFill>
            </a:endParaRPr>
          </a:p>
          <a:p>
            <a:endParaRPr lang="et-EE"/>
          </a:p>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D3CC1-999D-4C69-A5AD-E3FB9D73205D}"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34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t-EE"/>
          </a:p>
        </p:txBody>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STANDARD OF LLMs IN EDUCATION</a:t>
            </a:r>
            <a:endParaRPr lang="et-E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One goal of the AI leap is to create the world's first standard to measure how large language models are used in education and how they can support learning. Until now we don't have a common metric globally that would be compatible with what happens in practise but also with educational research.</a:t>
            </a:r>
            <a:endParaRPr lang="et-EE"/>
          </a:p>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D3CC1-999D-4C69-A5AD-E3FB9D73205D}"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83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78921-E1FD-37F4-B364-A90B0028C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1B9EB-BE7E-C60D-CDBB-8B56FA9E0867}"/>
              </a:ext>
            </a:extLst>
          </p:cNvPr>
          <p:cNvSpPr>
            <a:spLocks noGrp="1" noRot="1" noChangeAspect="1"/>
          </p:cNvSpPr>
          <p:nvPr>
            <p:ph type="sldImg"/>
          </p:nvPr>
        </p:nvSpPr>
        <p:spPr/>
        <p:txBody>
          <a:bodyPr/>
          <a:lstStyle/>
          <a:p>
            <a:endParaRPr lang="et-EE"/>
          </a:p>
        </p:txBody>
      </p:sp>
      <p:sp>
        <p:nvSpPr>
          <p:cNvPr id="3" name="Notes Placeholder 2">
            <a:extLst>
              <a:ext uri="{FF2B5EF4-FFF2-40B4-BE49-F238E27FC236}">
                <a16:creationId xmlns:a16="http://schemas.microsoft.com/office/drawing/2014/main" id="{EFDE510F-13EC-F272-1F30-BC35E8D319A4}"/>
              </a:ext>
            </a:extLst>
          </p:cNvPr>
          <p:cNvSpPr>
            <a:spLocks noGrp="1"/>
          </p:cNvSpPr>
          <p:nvPr>
            <p:ph type="body" idx="1"/>
          </p:nvPr>
        </p:nvSpPr>
        <p:spPr/>
        <p:txBody>
          <a:bodyPr/>
          <a:lstStyle/>
          <a:p>
            <a:r>
              <a:rPr lang="en-US" sz="1000" dirty="0"/>
              <a:t>And this brings us to the end of the presentation about AI Leap</a:t>
            </a:r>
            <a:r>
              <a:rPr lang="et-EE" sz="1000" dirty="0"/>
              <a:t> -</a:t>
            </a:r>
            <a:r>
              <a:rPr lang="en-US" sz="1000" dirty="0"/>
              <a:t> Estonia’s next step in shaping the future of education through artificial intelligence.</a:t>
            </a:r>
          </a:p>
          <a:p>
            <a:r>
              <a:rPr lang="en-US" sz="1000" dirty="0"/>
              <a:t>I hope today gave you a clear understanding of why we launched this initiative, how we are implementing it, and what it means for teachers, students, and society as a whole. AI Leap is not just about technology</a:t>
            </a:r>
            <a:r>
              <a:rPr lang="et-EE" sz="1000" dirty="0"/>
              <a:t>;</a:t>
            </a:r>
            <a:r>
              <a:rPr lang="en-US" sz="1000" dirty="0"/>
              <a:t> it is about preparing the next generation to think critically, act responsibly, and thrive in an AI-driven world.</a:t>
            </a:r>
          </a:p>
          <a:p>
            <a:r>
              <a:rPr lang="en-US" sz="1000" dirty="0"/>
              <a:t>If you would like to stay updated on the progress of AI Leap and other developments in Estonia’s digital journey, I encourage you to follow our official channels and explore additional materials available online.</a:t>
            </a:r>
          </a:p>
          <a:p>
            <a:r>
              <a:rPr lang="en-US" sz="1000" dirty="0"/>
              <a:t>Thank you very much for your attention</a:t>
            </a:r>
            <a:r>
              <a:rPr lang="et-EE" sz="1000" dirty="0"/>
              <a:t>, </a:t>
            </a:r>
            <a:r>
              <a:rPr lang="en-US" sz="1000" dirty="0"/>
              <a:t>and I look forward to your questions and thoughts.</a:t>
            </a:r>
          </a:p>
          <a:p>
            <a:pPr marL="0" marR="0" lvl="0" indent="0" algn="l" defTabSz="914400" rtl="0" eaLnBrk="1" fontAlgn="auto" latinLnBrk="0" hangingPunct="1">
              <a:lnSpc>
                <a:spcPct val="114000"/>
              </a:lnSpc>
              <a:spcBef>
                <a:spcPts val="0"/>
              </a:spcBef>
              <a:spcAft>
                <a:spcPts val="0"/>
              </a:spcAft>
              <a:buClrTx/>
              <a:buSzTx/>
              <a:buFontTx/>
              <a:buNone/>
              <a:tabLst/>
              <a:defRPr/>
            </a:pPr>
            <a:endParaRPr lang="et-EE" sz="1000" u="none" strike="noStrike" dirty="0">
              <a:effectLst/>
              <a:latin typeface="Aino" panose="02000603040504020204" pitchFamily="50" charset="0"/>
            </a:endParaRPr>
          </a:p>
        </p:txBody>
      </p:sp>
      <p:sp>
        <p:nvSpPr>
          <p:cNvPr id="4" name="Slide Number Placeholder 3">
            <a:extLst>
              <a:ext uri="{FF2B5EF4-FFF2-40B4-BE49-F238E27FC236}">
                <a16:creationId xmlns:a16="http://schemas.microsoft.com/office/drawing/2014/main" id="{1474CBA0-BE68-8A07-0393-EC04FCC842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D3CC1-999D-4C69-A5AD-E3FB9D73205D}" type="slidenum">
              <a:rPr kumimoji="0" lang="et-EE" sz="1000" b="0" i="0" u="none" strike="noStrike" kern="1200" cap="none" spc="0" normalizeH="0" baseline="0" noProof="0" smtClean="0">
                <a:ln>
                  <a:noFill/>
                </a:ln>
                <a:solidFill>
                  <a:prstClr val="black"/>
                </a:solidFill>
                <a:effectLst/>
                <a:uLnTx/>
                <a:uFillTx/>
                <a:latin typeface="Aino" panose="020006030405040202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t-EE" sz="1000" b="0" i="0" u="none" strike="noStrike" kern="1200" cap="none" spc="0" normalizeH="0" baseline="0" noProof="0">
              <a:ln>
                <a:noFill/>
              </a:ln>
              <a:solidFill>
                <a:prstClr val="black"/>
              </a:solidFill>
              <a:effectLst/>
              <a:uLnTx/>
              <a:uFillTx/>
              <a:latin typeface="Aino" panose="02000603040504020204" pitchFamily="50" charset="0"/>
              <a:ea typeface="+mn-ea"/>
              <a:cs typeface="+mn-cs"/>
            </a:endParaRPr>
          </a:p>
        </p:txBody>
      </p:sp>
    </p:spTree>
    <p:extLst>
      <p:ext uri="{BB962C8B-B14F-4D97-AF65-F5344CB8AC3E}">
        <p14:creationId xmlns:p14="http://schemas.microsoft.com/office/powerpoint/2010/main" val="1830551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5" name="Media Placeholder 4"/>
          <p:cNvSpPr>
            <a:spLocks noGrp="1"/>
          </p:cNvSpPr>
          <p:nvPr>
            <p:ph type="media" sz="quarter" idx="12"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video</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spcBef>
                <a:spcPts val="200"/>
              </a:spcBef>
              <a:buNone/>
              <a:defRPr sz="1800">
                <a:solidFill>
                  <a:schemeClr val="bg1"/>
                </a:solidFill>
              </a:defRPr>
            </a:lvl1pPr>
          </a:lstStyle>
          <a:p>
            <a:pPr lvl="0"/>
            <a:r>
              <a:rPr lang="en-GB"/>
              <a:t>Click to edit </a:t>
            </a:r>
            <a:endParaRPr lang="et-EE"/>
          </a:p>
          <a:p>
            <a:pPr lvl="0"/>
            <a:r>
              <a:rPr lang="en-GB"/>
              <a:t>Master subtitle style</a:t>
            </a:r>
          </a:p>
        </p:txBody>
      </p:sp>
    </p:spTree>
    <p:extLst>
      <p:ext uri="{BB962C8B-B14F-4D97-AF65-F5344CB8AC3E}">
        <p14:creationId xmlns:p14="http://schemas.microsoft.com/office/powerpoint/2010/main" val="33714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text + F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743700" y="658801"/>
            <a:ext cx="4824412" cy="969974"/>
          </a:xfrm>
        </p:spPr>
        <p:txBody>
          <a:bodyPr/>
          <a:lstStyle>
            <a:lvl1pPr>
              <a:defRPr>
                <a:solidFill>
                  <a:srgbClr val="575A5D"/>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743700" y="1628774"/>
            <a:ext cx="4824412" cy="1800225"/>
          </a:xfrm>
        </p:spPr>
        <p:txBody>
          <a:bodyPr anchor="t"/>
          <a:lstStyle>
            <a:lvl1pPr marL="0" indent="0">
              <a:buNone/>
              <a:defRPr sz="2200">
                <a:solidFill>
                  <a:schemeClr val="tx2"/>
                </a:solidFill>
              </a:defRPr>
            </a:lvl1pPr>
          </a:lstStyle>
          <a:p>
            <a:pPr lvl="0"/>
            <a:r>
              <a:rPr lang="en-GB"/>
              <a:t>Click to edit Master subtitle style</a:t>
            </a:r>
          </a:p>
        </p:txBody>
      </p:sp>
      <p:sp>
        <p:nvSpPr>
          <p:cNvPr id="8" name="Text Placeholder 7"/>
          <p:cNvSpPr>
            <a:spLocks noGrp="1"/>
          </p:cNvSpPr>
          <p:nvPr>
            <p:ph type="body" sz="quarter" idx="12" hasCustomPrompt="1"/>
          </p:nvPr>
        </p:nvSpPr>
        <p:spPr>
          <a:xfrm>
            <a:off x="263525" y="3429000"/>
            <a:ext cx="250824" cy="2808288"/>
          </a:xfrm>
        </p:spPr>
        <p:txBody>
          <a:bodyPr vert="vert270" bIns="0" anchor="t"/>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a:t>©</a:t>
            </a:r>
            <a:r>
              <a:rPr lang="et-EE"/>
              <a:t> </a:t>
            </a:r>
            <a:r>
              <a:rPr lang="et-EE" err="1"/>
              <a:t>Copyright</a:t>
            </a:r>
            <a:endParaRPr lang="en-GB"/>
          </a:p>
        </p:txBody>
      </p:sp>
      <p:sp>
        <p:nvSpPr>
          <p:cNvPr id="5" name="Content Placeholder 4"/>
          <p:cNvSpPr>
            <a:spLocks noGrp="1"/>
          </p:cNvSpPr>
          <p:nvPr>
            <p:ph sz="quarter" idx="13"/>
          </p:nvPr>
        </p:nvSpPr>
        <p:spPr>
          <a:xfrm>
            <a:off x="6743700" y="4371975"/>
            <a:ext cx="4824412" cy="2486025"/>
          </a:xfrm>
        </p:spPr>
        <p:txBody>
          <a:bodyPr/>
          <a:lstStyle>
            <a:lvl1pPr marL="228600" indent="-228600">
              <a:buClr>
                <a:srgbClr val="575A5D"/>
              </a:buClr>
              <a:buFont typeface="Aino" panose="02000603040504020204" pitchFamily="50" charset="0"/>
              <a:buChar char="+"/>
              <a:defRPr>
                <a:solidFill>
                  <a:srgbClr val="575A5D"/>
                </a:solidFill>
              </a:defRPr>
            </a:lvl1pPr>
            <a:lvl2pPr marL="361950" indent="-180975">
              <a:buClr>
                <a:srgbClr val="575A5D"/>
              </a:buClr>
              <a:buFont typeface="Aino" panose="02000603040504020204" pitchFamily="50" charset="0"/>
              <a:buChar char="+"/>
              <a:defRPr>
                <a:solidFill>
                  <a:srgbClr val="575A5D"/>
                </a:solidFill>
              </a:defRPr>
            </a:lvl2pPr>
            <a:lvl3pPr marL="542925" indent="-180975">
              <a:buClr>
                <a:srgbClr val="575A5D"/>
              </a:buClr>
              <a:buFont typeface="Aino" panose="02000603040504020204" pitchFamily="50" charset="0"/>
              <a:buChar char="+"/>
              <a:defRPr>
                <a:solidFill>
                  <a:srgbClr val="575A5D"/>
                </a:solidFill>
              </a:defRPr>
            </a:lvl3pPr>
            <a:lvl4pPr marL="714375" indent="-171450">
              <a:buClr>
                <a:srgbClr val="575A5D"/>
              </a:buClr>
              <a:buFont typeface="Aino" panose="02000603040504020204" pitchFamily="50" charset="0"/>
              <a:buChar char="+"/>
              <a:defRPr>
                <a:solidFill>
                  <a:srgbClr val="575A5D"/>
                </a:solidFill>
              </a:defRPr>
            </a:lvl4pPr>
            <a:lvl5pPr marL="895350" indent="-180975">
              <a:buClr>
                <a:srgbClr val="575A5D"/>
              </a:buClr>
              <a:buFont typeface="Aino" panose="02000603040504020204" pitchFamily="50" charset="0"/>
              <a:buChar char="+"/>
              <a:defRPr>
                <a:solidFill>
                  <a:srgbClr val="575A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6768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2"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a:t>Click to edit</a:t>
            </a:r>
            <a:endParaRPr lang="en-GB"/>
          </a:p>
        </p:txBody>
      </p:sp>
    </p:spTree>
    <p:extLst>
      <p:ext uri="{BB962C8B-B14F-4D97-AF65-F5344CB8AC3E}">
        <p14:creationId xmlns:p14="http://schemas.microsoft.com/office/powerpoint/2010/main" val="2239305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a:t>Click to edit</a:t>
            </a:r>
            <a:endParaRPr lang="en-GB"/>
          </a:p>
        </p:txBody>
      </p:sp>
    </p:spTree>
    <p:extLst>
      <p:ext uri="{BB962C8B-B14F-4D97-AF65-F5344CB8AC3E}">
        <p14:creationId xmlns:p14="http://schemas.microsoft.com/office/powerpoint/2010/main" val="57930666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 photo right">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B02FC3-DA5A-4578-B011-B08687D578C6}"/>
              </a:ext>
            </a:extLst>
          </p:cNvPr>
          <p:cNvSpPr>
            <a:spLocks noGrp="1"/>
          </p:cNvSpPr>
          <p:nvPr>
            <p:ph type="pic" sz="quarter" idx="12"/>
          </p:nvPr>
        </p:nvSpPr>
        <p:spPr>
          <a:xfrm>
            <a:off x="6389436" y="0"/>
            <a:ext cx="5802564" cy="6858000"/>
          </a:xfrm>
          <a:prstGeom prst="rect">
            <a:avLst/>
          </a:prstGeom>
          <a:pattFill prst="pct5">
            <a:fgClr>
              <a:schemeClr val="tx1"/>
            </a:fgClr>
            <a:bgClr>
              <a:schemeClr val="bg1"/>
            </a:bgClr>
          </a:pattFill>
        </p:spPr>
        <p:txBody>
          <a:bodyPr anchor="ctr" anchorCtr="0"/>
          <a:lstStyle>
            <a:lvl1pPr marL="0" indent="0" algn="ctr">
              <a:buNone/>
              <a:defRPr sz="1800" b="0" i="0">
                <a:solidFill>
                  <a:schemeClr val="bg1"/>
                </a:solidFill>
                <a:latin typeface="Aino" panose="02000603040504020204" pitchFamily="2" charset="77"/>
              </a:defRPr>
            </a:lvl1pPr>
          </a:lstStyle>
          <a:p>
            <a:r>
              <a:rPr lang="en-GB"/>
              <a:t>Click icon to add picture</a:t>
            </a:r>
            <a:endParaRPr lang="et-EE"/>
          </a:p>
        </p:txBody>
      </p:sp>
      <p:sp>
        <p:nvSpPr>
          <p:cNvPr id="7" name="Text Placeholder 14">
            <a:extLst>
              <a:ext uri="{FF2B5EF4-FFF2-40B4-BE49-F238E27FC236}">
                <a16:creationId xmlns:a16="http://schemas.microsoft.com/office/drawing/2014/main" id="{869C6F01-A1AF-4E52-9C08-6D9F87CFFE2F}"/>
              </a:ext>
            </a:extLst>
          </p:cNvPr>
          <p:cNvSpPr>
            <a:spLocks noGrp="1"/>
          </p:cNvSpPr>
          <p:nvPr>
            <p:ph type="body" sz="quarter" idx="11" hasCustomPrompt="1"/>
          </p:nvPr>
        </p:nvSpPr>
        <p:spPr>
          <a:xfrm>
            <a:off x="550864" y="1988841"/>
            <a:ext cx="5277368" cy="4869160"/>
          </a:xfrm>
          <a:prstGeom prst="rect">
            <a:avLst/>
          </a:prstGeom>
        </p:spPr>
        <p:txBody>
          <a:bodyPr lIns="0" tIns="0" rIns="0" bIns="720000" anchor="b"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2" name="Title Placeholder 14">
            <a:extLst>
              <a:ext uri="{FF2B5EF4-FFF2-40B4-BE49-F238E27FC236}">
                <a16:creationId xmlns:a16="http://schemas.microsoft.com/office/drawing/2014/main" id="{D3122CC1-C040-02F8-2F65-1A3A0F5CC22E}"/>
              </a:ext>
            </a:extLst>
          </p:cNvPr>
          <p:cNvSpPr>
            <a:spLocks noGrp="1"/>
          </p:cNvSpPr>
          <p:nvPr>
            <p:ph type="title" hasCustomPrompt="1"/>
          </p:nvPr>
        </p:nvSpPr>
        <p:spPr>
          <a:xfrm>
            <a:off x="561208" y="554994"/>
            <a:ext cx="5267023" cy="1384995"/>
          </a:xfrm>
          <a:prstGeom prst="rect">
            <a:avLst/>
          </a:prstGeom>
        </p:spPr>
        <p:txBody>
          <a:bodyPr vert="horz" wrap="square" lIns="0" tIns="0" rIns="0" bIns="0" rtlCol="0" anchor="t">
            <a:spAutoFit/>
          </a:bodyPr>
          <a:lstStyle>
            <a:lvl1pPr>
              <a:defRPr sz="5000">
                <a:solidFill>
                  <a:schemeClr val="tx1"/>
                </a:solidFill>
              </a:defRPr>
            </a:lvl1pPr>
          </a:lstStyle>
          <a:p>
            <a:r>
              <a:rPr lang="en-US"/>
              <a:t>click to edit headline</a:t>
            </a:r>
            <a:endParaRPr lang="et-EE"/>
          </a:p>
        </p:txBody>
      </p:sp>
    </p:spTree>
    <p:extLst>
      <p:ext uri="{BB962C8B-B14F-4D97-AF65-F5344CB8AC3E}">
        <p14:creationId xmlns:p14="http://schemas.microsoft.com/office/powerpoint/2010/main" val="47916494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 photo righ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B02FC3-DA5A-4578-B011-B08687D578C6}"/>
              </a:ext>
            </a:extLst>
          </p:cNvPr>
          <p:cNvSpPr>
            <a:spLocks noGrp="1"/>
          </p:cNvSpPr>
          <p:nvPr>
            <p:ph type="pic" sz="quarter" idx="12"/>
          </p:nvPr>
        </p:nvSpPr>
        <p:spPr>
          <a:xfrm>
            <a:off x="6389436" y="0"/>
            <a:ext cx="5802564" cy="6858000"/>
          </a:xfrm>
          <a:prstGeom prst="rect">
            <a:avLst/>
          </a:prstGeom>
          <a:pattFill prst="pct5">
            <a:fgClr>
              <a:schemeClr val="bg1"/>
            </a:fgClr>
            <a:bgClr>
              <a:schemeClr val="tx1"/>
            </a:bgClr>
          </a:pattFill>
        </p:spPr>
        <p:txBody>
          <a:bodyPr anchor="ctr" anchorCtr="0"/>
          <a:lstStyle>
            <a:lvl1pPr marL="0" indent="0" algn="ctr">
              <a:buNone/>
              <a:defRPr sz="1800" b="0" i="0">
                <a:solidFill>
                  <a:schemeClr val="bg1"/>
                </a:solidFill>
                <a:latin typeface="Aino" panose="02000603040504020204" pitchFamily="2" charset="77"/>
              </a:defRPr>
            </a:lvl1pPr>
          </a:lstStyle>
          <a:p>
            <a:r>
              <a:rPr lang="en-GB"/>
              <a:t>Click icon to add picture</a:t>
            </a:r>
            <a:endParaRPr lang="et-EE"/>
          </a:p>
        </p:txBody>
      </p:sp>
      <p:sp>
        <p:nvSpPr>
          <p:cNvPr id="7" name="Text Placeholder 14">
            <a:extLst>
              <a:ext uri="{FF2B5EF4-FFF2-40B4-BE49-F238E27FC236}">
                <a16:creationId xmlns:a16="http://schemas.microsoft.com/office/drawing/2014/main" id="{869C6F01-A1AF-4E52-9C08-6D9F87CFFE2F}"/>
              </a:ext>
            </a:extLst>
          </p:cNvPr>
          <p:cNvSpPr>
            <a:spLocks noGrp="1"/>
          </p:cNvSpPr>
          <p:nvPr>
            <p:ph type="body" sz="quarter" idx="11" hasCustomPrompt="1"/>
          </p:nvPr>
        </p:nvSpPr>
        <p:spPr>
          <a:xfrm>
            <a:off x="550864" y="1988841"/>
            <a:ext cx="5277368" cy="4869160"/>
          </a:xfrm>
          <a:prstGeom prst="rect">
            <a:avLst/>
          </a:prstGeom>
        </p:spPr>
        <p:txBody>
          <a:bodyPr lIns="0" tIns="0" rIns="0" bIns="720000" anchor="b"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2" name="Title Placeholder 14">
            <a:extLst>
              <a:ext uri="{FF2B5EF4-FFF2-40B4-BE49-F238E27FC236}">
                <a16:creationId xmlns:a16="http://schemas.microsoft.com/office/drawing/2014/main" id="{D3122CC1-C040-02F8-2F65-1A3A0F5CC22E}"/>
              </a:ext>
            </a:extLst>
          </p:cNvPr>
          <p:cNvSpPr>
            <a:spLocks noGrp="1"/>
          </p:cNvSpPr>
          <p:nvPr>
            <p:ph type="title" hasCustomPrompt="1"/>
          </p:nvPr>
        </p:nvSpPr>
        <p:spPr>
          <a:xfrm>
            <a:off x="561208" y="554994"/>
            <a:ext cx="5267023" cy="1384995"/>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Tree>
    <p:extLst>
      <p:ext uri="{BB962C8B-B14F-4D97-AF65-F5344CB8AC3E}">
        <p14:creationId xmlns:p14="http://schemas.microsoft.com/office/powerpoint/2010/main" val="338503668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 background photo + bullets">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2EA25D9-65BC-A710-9936-E74E38F5CF60}"/>
              </a:ext>
            </a:extLst>
          </p:cNvPr>
          <p:cNvSpPr>
            <a:spLocks noGrp="1"/>
          </p:cNvSpPr>
          <p:nvPr>
            <p:ph type="pic" sz="quarter" idx="12"/>
          </p:nvPr>
        </p:nvSpPr>
        <p:spPr>
          <a:xfrm>
            <a:off x="0" y="0"/>
            <a:ext cx="12192000" cy="6858000"/>
          </a:xfrm>
          <a:prstGeom prst="rect">
            <a:avLst/>
          </a:prstGeom>
          <a:pattFill prst="pct5">
            <a:fgClr>
              <a:schemeClr val="bg1"/>
            </a:fgClr>
            <a:bgClr>
              <a:schemeClr val="tx1"/>
            </a:bgClr>
          </a:pattFill>
        </p:spPr>
        <p:txBody>
          <a:bodyPr anchor="ctr"/>
          <a:lstStyle>
            <a:lvl1pPr marL="0" indent="0" algn="ctr">
              <a:buNone/>
              <a:defRPr sz="1800">
                <a:solidFill>
                  <a:schemeClr val="bg1"/>
                </a:solidFill>
              </a:defRPr>
            </a:lvl1pPr>
          </a:lstStyle>
          <a:p>
            <a:r>
              <a:rPr lang="en-GB"/>
              <a:t>Click icon to add picture</a:t>
            </a:r>
            <a:endParaRPr lang="et-EE"/>
          </a:p>
        </p:txBody>
      </p:sp>
      <p:sp>
        <p:nvSpPr>
          <p:cNvPr id="3" name="Text Placeholder 14">
            <a:extLst>
              <a:ext uri="{FF2B5EF4-FFF2-40B4-BE49-F238E27FC236}">
                <a16:creationId xmlns:a16="http://schemas.microsoft.com/office/drawing/2014/main" id="{CAD61C2B-0ABB-221F-F065-019C554797FA}"/>
              </a:ext>
            </a:extLst>
          </p:cNvPr>
          <p:cNvSpPr>
            <a:spLocks noGrp="1"/>
          </p:cNvSpPr>
          <p:nvPr>
            <p:ph type="body" sz="quarter" idx="11" hasCustomPrompt="1"/>
          </p:nvPr>
        </p:nvSpPr>
        <p:spPr>
          <a:xfrm>
            <a:off x="573012" y="3429000"/>
            <a:ext cx="8415113" cy="3412068"/>
          </a:xfrm>
          <a:prstGeom prst="rect">
            <a:avLst/>
          </a:prstGeom>
        </p:spPr>
        <p:txBody>
          <a:bodyPr wrap="square" lIns="0" tIns="0" rIns="0" bIns="720000" anchor="b"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6" name="Title Placeholder 14">
            <a:extLst>
              <a:ext uri="{FF2B5EF4-FFF2-40B4-BE49-F238E27FC236}">
                <a16:creationId xmlns:a16="http://schemas.microsoft.com/office/drawing/2014/main" id="{4E55B4C9-ACBC-3750-C593-B32182CAC62D}"/>
              </a:ext>
            </a:extLst>
          </p:cNvPr>
          <p:cNvSpPr>
            <a:spLocks noGrp="1"/>
          </p:cNvSpPr>
          <p:nvPr>
            <p:ph type="title" hasCustomPrompt="1"/>
          </p:nvPr>
        </p:nvSpPr>
        <p:spPr>
          <a:xfrm>
            <a:off x="561208" y="554994"/>
            <a:ext cx="8426918" cy="692497"/>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
        <p:nvSpPr>
          <p:cNvPr id="5" name="Text Placeholder 4">
            <a:extLst>
              <a:ext uri="{FF2B5EF4-FFF2-40B4-BE49-F238E27FC236}">
                <a16:creationId xmlns:a16="http://schemas.microsoft.com/office/drawing/2014/main" id="{FAD9244D-74CC-2D9E-F260-D4AEF14BE37E}"/>
              </a:ext>
            </a:extLst>
          </p:cNvPr>
          <p:cNvSpPr>
            <a:spLocks noGrp="1"/>
          </p:cNvSpPr>
          <p:nvPr>
            <p:ph type="body" sz="quarter" idx="13" hasCustomPrompt="1"/>
          </p:nvPr>
        </p:nvSpPr>
        <p:spPr>
          <a:xfrm>
            <a:off x="561975" y="1340768"/>
            <a:ext cx="8426450" cy="381025"/>
          </a:xfrm>
          <a:prstGeom prst="rect">
            <a:avLst/>
          </a:prstGeom>
        </p:spPr>
        <p:txBody>
          <a:bodyPr lIns="0" rIns="0"/>
          <a:lstStyle>
            <a:lvl1pPr marL="0" indent="0">
              <a:buNone/>
              <a:defRPr sz="2200">
                <a:solidFill>
                  <a:schemeClr val="bg1"/>
                </a:solidFill>
                <a:latin typeface="Aino" panose="02000603040504020204" pitchFamily="2" charset="77"/>
              </a:defRPr>
            </a:lvl1pPr>
            <a:lvl2pPr marL="457200" indent="0">
              <a:buNone/>
              <a:defRPr sz="2200">
                <a:solidFill>
                  <a:schemeClr val="bg1"/>
                </a:solidFill>
              </a:defRPr>
            </a:lvl2pPr>
            <a:lvl3pPr marL="914400" indent="0">
              <a:buNone/>
              <a:defRPr sz="2200">
                <a:solidFill>
                  <a:schemeClr val="bg1"/>
                </a:solidFill>
              </a:defRPr>
            </a:lvl3pPr>
            <a:lvl4pPr marL="1371600" indent="0">
              <a:buNone/>
              <a:defRPr sz="2200">
                <a:solidFill>
                  <a:schemeClr val="bg1"/>
                </a:solidFill>
              </a:defRPr>
            </a:lvl4pPr>
            <a:lvl5pPr marL="1828800" indent="0">
              <a:buNone/>
              <a:defRPr sz="22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a:t>
            </a:r>
            <a:r>
              <a:rPr lang="en-GB"/>
              <a:t>subheading</a:t>
            </a:r>
          </a:p>
        </p:txBody>
      </p:sp>
    </p:spTree>
    <p:extLst>
      <p:ext uri="{BB962C8B-B14F-4D97-AF65-F5344CB8AC3E}">
        <p14:creationId xmlns:p14="http://schemas.microsoft.com/office/powerpoint/2010/main" val="226247363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able">
    <p:bg>
      <p:bgRef idx="1001">
        <a:schemeClr val="bg1"/>
      </p:bgRef>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2E5601E1-6B7A-4715-9E14-29D1A9A49204}"/>
              </a:ext>
            </a:extLst>
          </p:cNvPr>
          <p:cNvSpPr>
            <a:spLocks noGrp="1"/>
          </p:cNvSpPr>
          <p:nvPr>
            <p:ph type="pic" sz="quarter" idx="15"/>
          </p:nvPr>
        </p:nvSpPr>
        <p:spPr>
          <a:xfrm>
            <a:off x="0" y="0"/>
            <a:ext cx="12192000" cy="6858000"/>
          </a:xfrm>
        </p:spPr>
        <p:txBody>
          <a:bodyPr/>
          <a:lstStyle/>
          <a:p>
            <a:endParaRPr lang="et-EE"/>
          </a:p>
        </p:txBody>
      </p:sp>
      <p:sp>
        <p:nvSpPr>
          <p:cNvPr id="2" name="Title 1"/>
          <p:cNvSpPr>
            <a:spLocks noGrp="1"/>
          </p:cNvSpPr>
          <p:nvPr>
            <p:ph type="title"/>
          </p:nvPr>
        </p:nvSpPr>
        <p:spPr>
          <a:xfrm>
            <a:off x="623887" y="658801"/>
            <a:ext cx="10944225" cy="969974"/>
          </a:xfrm>
        </p:spPr>
        <p:txBody>
          <a:bodyPr/>
          <a:lstStyle>
            <a:lvl1pPr>
              <a:defRPr baseline="0">
                <a:solidFill>
                  <a:schemeClr val="accent1"/>
                </a:solidFill>
              </a:defRPr>
            </a:lvl1pPr>
          </a:lstStyle>
          <a:p>
            <a:r>
              <a:rPr lang="en-US"/>
              <a:t>Click to edit</a:t>
            </a:r>
            <a:endParaRPr lang="en-GB"/>
          </a:p>
        </p:txBody>
      </p:sp>
      <p:sp>
        <p:nvSpPr>
          <p:cNvPr id="7" name="Text Placeholder 6"/>
          <p:cNvSpPr>
            <a:spLocks noGrp="1"/>
          </p:cNvSpPr>
          <p:nvPr>
            <p:ph type="body" sz="quarter" idx="11" hasCustomPrompt="1"/>
          </p:nvPr>
        </p:nvSpPr>
        <p:spPr>
          <a:xfrm>
            <a:off x="623888" y="1449871"/>
            <a:ext cx="10855808" cy="647700"/>
          </a:xfrm>
        </p:spPr>
        <p:txBody>
          <a:bodyPr bIns="0" anchor="t"/>
          <a:lstStyle>
            <a:lvl1pPr marL="0" indent="0">
              <a:buNone/>
              <a:defRPr sz="2200" baseline="0">
                <a:solidFill>
                  <a:schemeClr val="accent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
        <p:nvSpPr>
          <p:cNvPr id="8" name="Text Placeholder 8">
            <a:extLst>
              <a:ext uri="{FF2B5EF4-FFF2-40B4-BE49-F238E27FC236}">
                <a16:creationId xmlns:a16="http://schemas.microsoft.com/office/drawing/2014/main" id="{009BD642-565B-4E2B-8C28-0696AC4A1976}"/>
              </a:ext>
            </a:extLst>
          </p:cNvPr>
          <p:cNvSpPr>
            <a:spLocks noGrp="1"/>
          </p:cNvSpPr>
          <p:nvPr>
            <p:ph type="body" sz="quarter" idx="12" hasCustomPrompt="1"/>
          </p:nvPr>
        </p:nvSpPr>
        <p:spPr>
          <a:xfrm>
            <a:off x="623887" y="2276475"/>
            <a:ext cx="9495473" cy="3960813"/>
          </a:xfrm>
        </p:spPr>
        <p:txBody>
          <a:bodyPr wrap="square" bIns="0"/>
          <a:lstStyle>
            <a:lvl1pPr>
              <a:buClr>
                <a:schemeClr val="bg1"/>
              </a:buClr>
              <a:buNone/>
              <a:defRPr sz="1800">
                <a:solidFill>
                  <a:schemeClr val="accent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err="1"/>
              <a:t>Author</a:t>
            </a:r>
            <a:endParaRPr lang="et-EE"/>
          </a:p>
          <a:p>
            <a:pPr lvl="0"/>
            <a:r>
              <a:rPr lang="et-EE" err="1"/>
              <a:t>Date</a:t>
            </a:r>
            <a:endParaRPr lang="en-GB"/>
          </a:p>
        </p:txBody>
      </p:sp>
    </p:spTree>
    <p:extLst>
      <p:ext uri="{BB962C8B-B14F-4D97-AF65-F5344CB8AC3E}">
        <p14:creationId xmlns:p14="http://schemas.microsoft.com/office/powerpoint/2010/main" val="4263122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404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ab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23888" y="658801"/>
            <a:ext cx="5472112" cy="969974"/>
          </a:xfrm>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hasCustomPrompt="1"/>
            <p:custDataLst>
              <p:tags r:id="rId2"/>
            </p:custDataLst>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a:solidFill>
                  <a:schemeClr val="bg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a:t>Source</a:t>
            </a:r>
            <a:endParaRPr lang="en-GB"/>
          </a:p>
        </p:txBody>
      </p:sp>
      <p:sp>
        <p:nvSpPr>
          <p:cNvPr id="7" name="Text Placeholder 6"/>
          <p:cNvSpPr>
            <a:spLocks noGrp="1"/>
          </p:cNvSpPr>
          <p:nvPr>
            <p:ph type="body" sz="quarter" idx="11" hasCustomPrompt="1"/>
            <p:custDataLst>
              <p:tags r:id="rId3"/>
            </p:custDataLst>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2975581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dur="5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ur="5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ur="5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 background photo + text">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2EA25D9-65BC-A710-9936-E74E38F5CF60}"/>
              </a:ext>
            </a:extLst>
          </p:cNvPr>
          <p:cNvSpPr>
            <a:spLocks noGrp="1"/>
          </p:cNvSpPr>
          <p:nvPr>
            <p:ph type="pic" sz="quarter" idx="12"/>
          </p:nvPr>
        </p:nvSpPr>
        <p:spPr>
          <a:xfrm>
            <a:off x="0" y="0"/>
            <a:ext cx="12192000" cy="6858000"/>
          </a:xfrm>
          <a:prstGeom prst="rect">
            <a:avLst/>
          </a:prstGeom>
          <a:pattFill prst="pct5">
            <a:fgClr>
              <a:schemeClr val="bg1"/>
            </a:fgClr>
            <a:bgClr>
              <a:schemeClr val="tx1"/>
            </a:bgClr>
          </a:pattFill>
        </p:spPr>
        <p:txBody>
          <a:bodyPr anchor="ctr"/>
          <a:lstStyle>
            <a:lvl1pPr marL="0" indent="0" algn="ctr">
              <a:buNone/>
              <a:defRPr sz="1800">
                <a:solidFill>
                  <a:schemeClr val="bg1"/>
                </a:solidFill>
              </a:defRPr>
            </a:lvl1pPr>
          </a:lstStyle>
          <a:p>
            <a:r>
              <a:rPr lang="en-GB"/>
              <a:t>Click icon to add picture</a:t>
            </a:r>
            <a:endParaRPr lang="et-EE"/>
          </a:p>
        </p:txBody>
      </p:sp>
      <p:sp>
        <p:nvSpPr>
          <p:cNvPr id="3" name="Text Placeholder 14">
            <a:extLst>
              <a:ext uri="{FF2B5EF4-FFF2-40B4-BE49-F238E27FC236}">
                <a16:creationId xmlns:a16="http://schemas.microsoft.com/office/drawing/2014/main" id="{CAD61C2B-0ABB-221F-F065-019C554797FA}"/>
              </a:ext>
            </a:extLst>
          </p:cNvPr>
          <p:cNvSpPr>
            <a:spLocks noGrp="1"/>
          </p:cNvSpPr>
          <p:nvPr>
            <p:ph type="body" sz="quarter" idx="11" hasCustomPrompt="1"/>
          </p:nvPr>
        </p:nvSpPr>
        <p:spPr>
          <a:xfrm>
            <a:off x="573012" y="3429000"/>
            <a:ext cx="8415113" cy="3412068"/>
          </a:xfrm>
          <a:prstGeom prst="rect">
            <a:avLst/>
          </a:prstGeom>
        </p:spPr>
        <p:txBody>
          <a:bodyPr wrap="square" lIns="0" tIns="0" rIns="0" bIns="720000" anchor="b" anchorCtr="0"/>
          <a:lstStyle>
            <a:lvl1pPr marL="0" indent="0">
              <a:lnSpc>
                <a:spcPct val="100000"/>
              </a:lnSpc>
              <a:spcBef>
                <a:spcPts val="0"/>
              </a:spcBef>
              <a:spcAft>
                <a:spcPts val="800"/>
              </a:spcAft>
              <a:buClr>
                <a:schemeClr val="bg1"/>
              </a:buClr>
              <a:buFontTx/>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6" name="Title Placeholder 14">
            <a:extLst>
              <a:ext uri="{FF2B5EF4-FFF2-40B4-BE49-F238E27FC236}">
                <a16:creationId xmlns:a16="http://schemas.microsoft.com/office/drawing/2014/main" id="{4E55B4C9-ACBC-3750-C593-B32182CAC62D}"/>
              </a:ext>
            </a:extLst>
          </p:cNvPr>
          <p:cNvSpPr>
            <a:spLocks noGrp="1"/>
          </p:cNvSpPr>
          <p:nvPr>
            <p:ph type="title" hasCustomPrompt="1"/>
          </p:nvPr>
        </p:nvSpPr>
        <p:spPr>
          <a:xfrm>
            <a:off x="561208" y="554994"/>
            <a:ext cx="8426918" cy="692497"/>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Tree>
    <p:extLst>
      <p:ext uri="{BB962C8B-B14F-4D97-AF65-F5344CB8AC3E}">
        <p14:creationId xmlns:p14="http://schemas.microsoft.com/office/powerpoint/2010/main" val="2572849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724150"/>
          </a:xfrm>
        </p:spPr>
        <p:txBody>
          <a:bodyPr/>
          <a:lstStyle>
            <a:lvl1pPr marL="228600" indent="-228600">
              <a:spcBef>
                <a:spcPts val="200"/>
              </a:spcBef>
              <a:buClr>
                <a:schemeClr val="bg1"/>
              </a:buClr>
              <a:buFont typeface="Aino" panose="02000603040504020204" pitchFamily="50" charset="0"/>
              <a:buChar char="+"/>
              <a:defRPr>
                <a:solidFill>
                  <a:schemeClr val="bg1"/>
                </a:solidFill>
              </a:defRPr>
            </a:lvl1pPr>
            <a:lvl2pPr marL="361950" indent="-180975">
              <a:spcBef>
                <a:spcPts val="200"/>
              </a:spcBef>
              <a:buClr>
                <a:schemeClr val="bg1"/>
              </a:buClr>
              <a:buFont typeface="Aino" panose="02000603040504020204" pitchFamily="50" charset="0"/>
              <a:buChar char="+"/>
              <a:defRPr>
                <a:solidFill>
                  <a:schemeClr val="bg1"/>
                </a:solidFill>
              </a:defRPr>
            </a:lvl2pPr>
            <a:lvl3pPr marL="542925" indent="-180975">
              <a:spcBef>
                <a:spcPts val="200"/>
              </a:spcBef>
              <a:buClr>
                <a:schemeClr val="bg1"/>
              </a:buClr>
              <a:buFont typeface="Aino" panose="02000603040504020204" pitchFamily="50" charset="0"/>
              <a:buChar char="+"/>
              <a:defRPr>
                <a:solidFill>
                  <a:schemeClr val="bg1"/>
                </a:solidFill>
              </a:defRPr>
            </a:lvl3pPr>
            <a:lvl4pPr marL="714375" indent="-171450">
              <a:spcBef>
                <a:spcPts val="200"/>
              </a:spcBef>
              <a:buClr>
                <a:schemeClr val="bg1"/>
              </a:buClr>
              <a:buFont typeface="Aino" panose="02000603040504020204" pitchFamily="50" charset="0"/>
              <a:buChar char="+"/>
              <a:defRPr>
                <a:solidFill>
                  <a:schemeClr val="bg1"/>
                </a:solidFill>
              </a:defRPr>
            </a:lvl4pPr>
            <a:lvl5pPr marL="895350" indent="-180975">
              <a:spcBef>
                <a:spcPts val="200"/>
              </a:spcBef>
              <a:buClr>
                <a:schemeClr val="bg1"/>
              </a:buClr>
              <a:buFont typeface="Aino" panose="02000603040504020204" pitchFamily="50"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4455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background photo + bullets">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2EA25D9-65BC-A710-9936-E74E38F5CF60}"/>
              </a:ext>
            </a:extLst>
          </p:cNvPr>
          <p:cNvSpPr>
            <a:spLocks noGrp="1"/>
          </p:cNvSpPr>
          <p:nvPr>
            <p:ph type="pic" sz="quarter" idx="12"/>
          </p:nvPr>
        </p:nvSpPr>
        <p:spPr>
          <a:xfrm>
            <a:off x="0" y="0"/>
            <a:ext cx="12192000" cy="6858000"/>
          </a:xfrm>
          <a:prstGeom prst="rect">
            <a:avLst/>
          </a:prstGeom>
          <a:pattFill prst="pct5">
            <a:fgClr>
              <a:schemeClr val="bg1"/>
            </a:fgClr>
            <a:bgClr>
              <a:schemeClr val="tx1"/>
            </a:bgClr>
          </a:pattFill>
        </p:spPr>
        <p:txBody>
          <a:bodyPr anchor="ctr"/>
          <a:lstStyle>
            <a:lvl1pPr marL="0" indent="0" algn="ctr">
              <a:buNone/>
              <a:defRPr sz="1800">
                <a:solidFill>
                  <a:schemeClr val="bg1"/>
                </a:solidFill>
              </a:defRPr>
            </a:lvl1pPr>
          </a:lstStyle>
          <a:p>
            <a:r>
              <a:rPr lang="en-GB"/>
              <a:t>Click icon to add picture</a:t>
            </a:r>
            <a:endParaRPr lang="et-EE"/>
          </a:p>
        </p:txBody>
      </p:sp>
      <p:sp>
        <p:nvSpPr>
          <p:cNvPr id="3" name="Text Placeholder 14">
            <a:extLst>
              <a:ext uri="{FF2B5EF4-FFF2-40B4-BE49-F238E27FC236}">
                <a16:creationId xmlns:a16="http://schemas.microsoft.com/office/drawing/2014/main" id="{CAD61C2B-0ABB-221F-F065-019C554797FA}"/>
              </a:ext>
            </a:extLst>
          </p:cNvPr>
          <p:cNvSpPr>
            <a:spLocks noGrp="1"/>
          </p:cNvSpPr>
          <p:nvPr>
            <p:ph type="body" sz="quarter" idx="11" hasCustomPrompt="1"/>
          </p:nvPr>
        </p:nvSpPr>
        <p:spPr>
          <a:xfrm>
            <a:off x="573012" y="3429000"/>
            <a:ext cx="8415113" cy="3412068"/>
          </a:xfrm>
          <a:prstGeom prst="rect">
            <a:avLst/>
          </a:prstGeom>
        </p:spPr>
        <p:txBody>
          <a:bodyPr wrap="square" lIns="0" tIns="0" rIns="0" bIns="720000" anchor="b"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6" name="Title Placeholder 14">
            <a:extLst>
              <a:ext uri="{FF2B5EF4-FFF2-40B4-BE49-F238E27FC236}">
                <a16:creationId xmlns:a16="http://schemas.microsoft.com/office/drawing/2014/main" id="{4E55B4C9-ACBC-3750-C593-B32182CAC62D}"/>
              </a:ext>
            </a:extLst>
          </p:cNvPr>
          <p:cNvSpPr>
            <a:spLocks noGrp="1"/>
          </p:cNvSpPr>
          <p:nvPr>
            <p:ph type="title" hasCustomPrompt="1"/>
          </p:nvPr>
        </p:nvSpPr>
        <p:spPr>
          <a:xfrm>
            <a:off x="561208" y="554994"/>
            <a:ext cx="8426918" cy="692497"/>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
        <p:nvSpPr>
          <p:cNvPr id="5" name="Text Placeholder 4">
            <a:extLst>
              <a:ext uri="{FF2B5EF4-FFF2-40B4-BE49-F238E27FC236}">
                <a16:creationId xmlns:a16="http://schemas.microsoft.com/office/drawing/2014/main" id="{FAD9244D-74CC-2D9E-F260-D4AEF14BE37E}"/>
              </a:ext>
            </a:extLst>
          </p:cNvPr>
          <p:cNvSpPr>
            <a:spLocks noGrp="1"/>
          </p:cNvSpPr>
          <p:nvPr>
            <p:ph type="body" sz="quarter" idx="13" hasCustomPrompt="1"/>
          </p:nvPr>
        </p:nvSpPr>
        <p:spPr>
          <a:xfrm>
            <a:off x="561975" y="1340768"/>
            <a:ext cx="8426450" cy="381025"/>
          </a:xfrm>
          <a:prstGeom prst="rect">
            <a:avLst/>
          </a:prstGeom>
        </p:spPr>
        <p:txBody>
          <a:bodyPr lIns="0" rIns="0"/>
          <a:lstStyle>
            <a:lvl1pPr marL="0" indent="0">
              <a:buNone/>
              <a:defRPr sz="2200">
                <a:solidFill>
                  <a:schemeClr val="bg1"/>
                </a:solidFill>
                <a:latin typeface="Aino" panose="02000603040504020204" pitchFamily="2" charset="77"/>
              </a:defRPr>
            </a:lvl1pPr>
            <a:lvl2pPr marL="457200" indent="0">
              <a:buNone/>
              <a:defRPr sz="2200">
                <a:solidFill>
                  <a:schemeClr val="bg1"/>
                </a:solidFill>
              </a:defRPr>
            </a:lvl2pPr>
            <a:lvl3pPr marL="914400" indent="0">
              <a:buNone/>
              <a:defRPr sz="2200">
                <a:solidFill>
                  <a:schemeClr val="bg1"/>
                </a:solidFill>
              </a:defRPr>
            </a:lvl3pPr>
            <a:lvl4pPr marL="1371600" indent="0">
              <a:buNone/>
              <a:defRPr sz="2200">
                <a:solidFill>
                  <a:schemeClr val="bg1"/>
                </a:solidFill>
              </a:defRPr>
            </a:lvl4pPr>
            <a:lvl5pPr marL="1828800" indent="0">
              <a:buNone/>
              <a:defRPr sz="22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a:t>
            </a:r>
            <a:r>
              <a:rPr lang="en-GB"/>
              <a:t>subheading</a:t>
            </a:r>
          </a:p>
        </p:txBody>
      </p:sp>
    </p:spTree>
    <p:extLst>
      <p:ext uri="{BB962C8B-B14F-4D97-AF65-F5344CB8AC3E}">
        <p14:creationId xmlns:p14="http://schemas.microsoft.com/office/powerpoint/2010/main" val="386393871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 text ↑ ">
    <p:bg>
      <p:bgPr>
        <a:solidFill>
          <a:schemeClr val="tx1"/>
        </a:solidFill>
        <a:effectLst/>
      </p:bgPr>
    </p:bg>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C29E039E-94B2-9AD9-D591-31FDB4F8838F}"/>
              </a:ext>
            </a:extLst>
          </p:cNvPr>
          <p:cNvSpPr>
            <a:spLocks noGrp="1"/>
          </p:cNvSpPr>
          <p:nvPr>
            <p:ph type="body" sz="quarter" idx="11" hasCustomPrompt="1"/>
          </p:nvPr>
        </p:nvSpPr>
        <p:spPr>
          <a:xfrm>
            <a:off x="573012" y="3429000"/>
            <a:ext cx="8415113" cy="3412068"/>
          </a:xfrm>
          <a:prstGeom prst="rect">
            <a:avLst/>
          </a:prstGeom>
        </p:spPr>
        <p:txBody>
          <a:bodyPr wrap="square" lIns="0" tIns="0" rIns="0" bIns="720000" anchor="t"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3" name="Title Placeholder 14">
            <a:extLst>
              <a:ext uri="{FF2B5EF4-FFF2-40B4-BE49-F238E27FC236}">
                <a16:creationId xmlns:a16="http://schemas.microsoft.com/office/drawing/2014/main" id="{2DD7BAF6-4688-C597-DE37-0233B8D83FEC}"/>
              </a:ext>
            </a:extLst>
          </p:cNvPr>
          <p:cNvSpPr>
            <a:spLocks noGrp="1"/>
          </p:cNvSpPr>
          <p:nvPr>
            <p:ph type="title" hasCustomPrompt="1"/>
          </p:nvPr>
        </p:nvSpPr>
        <p:spPr>
          <a:xfrm>
            <a:off x="561208" y="554994"/>
            <a:ext cx="8426918" cy="692497"/>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
        <p:nvSpPr>
          <p:cNvPr id="4" name="Text Placeholder 4">
            <a:extLst>
              <a:ext uri="{FF2B5EF4-FFF2-40B4-BE49-F238E27FC236}">
                <a16:creationId xmlns:a16="http://schemas.microsoft.com/office/drawing/2014/main" id="{AFF422FD-AC50-27C2-86E7-A35330BBFA27}"/>
              </a:ext>
            </a:extLst>
          </p:cNvPr>
          <p:cNvSpPr>
            <a:spLocks noGrp="1"/>
          </p:cNvSpPr>
          <p:nvPr>
            <p:ph type="body" sz="quarter" idx="13" hasCustomPrompt="1"/>
          </p:nvPr>
        </p:nvSpPr>
        <p:spPr>
          <a:xfrm>
            <a:off x="561975" y="1340768"/>
            <a:ext cx="8426450" cy="381025"/>
          </a:xfrm>
          <a:prstGeom prst="rect">
            <a:avLst/>
          </a:prstGeom>
        </p:spPr>
        <p:txBody>
          <a:bodyPr lIns="0" rIns="0"/>
          <a:lstStyle>
            <a:lvl1pPr marL="0" indent="0">
              <a:buNone/>
              <a:defRPr sz="2200">
                <a:solidFill>
                  <a:schemeClr val="bg1"/>
                </a:solidFill>
                <a:latin typeface="Aino" panose="02000603040504020204" pitchFamily="2" charset="77"/>
              </a:defRPr>
            </a:lvl1pPr>
            <a:lvl2pPr marL="457200" indent="0">
              <a:buNone/>
              <a:defRPr sz="2200">
                <a:solidFill>
                  <a:schemeClr val="bg1"/>
                </a:solidFill>
              </a:defRPr>
            </a:lvl2pPr>
            <a:lvl3pPr marL="914400" indent="0">
              <a:buNone/>
              <a:defRPr sz="2200">
                <a:solidFill>
                  <a:schemeClr val="bg1"/>
                </a:solidFill>
              </a:defRPr>
            </a:lvl3pPr>
            <a:lvl4pPr marL="1371600" indent="0">
              <a:buNone/>
              <a:defRPr sz="2200">
                <a:solidFill>
                  <a:schemeClr val="bg1"/>
                </a:solidFill>
              </a:defRPr>
            </a:lvl4pPr>
            <a:lvl5pPr marL="1828800" indent="0">
              <a:buNone/>
              <a:defRPr sz="22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a:t>
            </a:r>
            <a:r>
              <a:rPr lang="en-GB"/>
              <a:t>subheading</a:t>
            </a:r>
          </a:p>
        </p:txBody>
      </p:sp>
    </p:spTree>
    <p:extLst>
      <p:ext uri="{BB962C8B-B14F-4D97-AF65-F5344CB8AC3E}">
        <p14:creationId xmlns:p14="http://schemas.microsoft.com/office/powerpoint/2010/main" val="57307575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 text ↓ ">
    <p:bg>
      <p:bgPr>
        <a:solidFill>
          <a:schemeClr val="tx1"/>
        </a:solidFill>
        <a:effectLst/>
      </p:bgPr>
    </p:bg>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63318D6B-6F82-AD32-8F1C-69C9C5F464B2}"/>
              </a:ext>
            </a:extLst>
          </p:cNvPr>
          <p:cNvSpPr>
            <a:spLocks noGrp="1"/>
          </p:cNvSpPr>
          <p:nvPr>
            <p:ph type="body" sz="quarter" idx="11" hasCustomPrompt="1"/>
          </p:nvPr>
        </p:nvSpPr>
        <p:spPr>
          <a:xfrm>
            <a:off x="573012" y="3429000"/>
            <a:ext cx="8415113" cy="3412068"/>
          </a:xfrm>
          <a:prstGeom prst="rect">
            <a:avLst/>
          </a:prstGeom>
        </p:spPr>
        <p:txBody>
          <a:bodyPr wrap="square" lIns="0" tIns="0" rIns="0"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6" name="Title Placeholder 14">
            <a:extLst>
              <a:ext uri="{FF2B5EF4-FFF2-40B4-BE49-F238E27FC236}">
                <a16:creationId xmlns:a16="http://schemas.microsoft.com/office/drawing/2014/main" id="{4CA88A36-10F2-567F-7408-FB8391DD6E22}"/>
              </a:ext>
            </a:extLst>
          </p:cNvPr>
          <p:cNvSpPr>
            <a:spLocks noGrp="1"/>
          </p:cNvSpPr>
          <p:nvPr>
            <p:ph type="title" hasCustomPrompt="1"/>
          </p:nvPr>
        </p:nvSpPr>
        <p:spPr>
          <a:xfrm>
            <a:off x="561208" y="554994"/>
            <a:ext cx="8426918" cy="692497"/>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
        <p:nvSpPr>
          <p:cNvPr id="2" name="Text Placeholder 4">
            <a:extLst>
              <a:ext uri="{FF2B5EF4-FFF2-40B4-BE49-F238E27FC236}">
                <a16:creationId xmlns:a16="http://schemas.microsoft.com/office/drawing/2014/main" id="{E048F3B3-5963-8EDF-D834-F022829B0F9C}"/>
              </a:ext>
            </a:extLst>
          </p:cNvPr>
          <p:cNvSpPr>
            <a:spLocks noGrp="1"/>
          </p:cNvSpPr>
          <p:nvPr>
            <p:ph type="body" sz="quarter" idx="13" hasCustomPrompt="1"/>
          </p:nvPr>
        </p:nvSpPr>
        <p:spPr>
          <a:xfrm>
            <a:off x="561975" y="1340768"/>
            <a:ext cx="8426450" cy="381025"/>
          </a:xfrm>
          <a:prstGeom prst="rect">
            <a:avLst/>
          </a:prstGeom>
        </p:spPr>
        <p:txBody>
          <a:bodyPr lIns="0" rIns="0"/>
          <a:lstStyle>
            <a:lvl1pPr marL="0" indent="0">
              <a:buNone/>
              <a:defRPr sz="2200">
                <a:solidFill>
                  <a:schemeClr val="bg1"/>
                </a:solidFill>
                <a:latin typeface="Aino" panose="02000603040504020204" pitchFamily="2" charset="77"/>
              </a:defRPr>
            </a:lvl1pPr>
            <a:lvl2pPr marL="457200" indent="0">
              <a:buNone/>
              <a:defRPr sz="2200">
                <a:solidFill>
                  <a:schemeClr val="bg1"/>
                </a:solidFill>
              </a:defRPr>
            </a:lvl2pPr>
            <a:lvl3pPr marL="914400" indent="0">
              <a:buNone/>
              <a:defRPr sz="2200">
                <a:solidFill>
                  <a:schemeClr val="bg1"/>
                </a:solidFill>
              </a:defRPr>
            </a:lvl3pPr>
            <a:lvl4pPr marL="1371600" indent="0">
              <a:buNone/>
              <a:defRPr sz="2200">
                <a:solidFill>
                  <a:schemeClr val="bg1"/>
                </a:solidFill>
              </a:defRPr>
            </a:lvl4pPr>
            <a:lvl5pPr marL="1828800" indent="0">
              <a:buNone/>
              <a:defRPr sz="22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a:t>
            </a:r>
            <a:r>
              <a:rPr lang="en-GB"/>
              <a:t>subheading</a:t>
            </a:r>
          </a:p>
        </p:txBody>
      </p:sp>
    </p:spTree>
    <p:extLst>
      <p:ext uri="{BB962C8B-B14F-4D97-AF65-F5344CB8AC3E}">
        <p14:creationId xmlns:p14="http://schemas.microsoft.com/office/powerpoint/2010/main" val="246500993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 two columns">
    <p:bg>
      <p:bgPr>
        <a:solidFill>
          <a:schemeClr val="tx1"/>
        </a:solidFill>
        <a:effectLst/>
      </p:bgPr>
    </p:bg>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258E906-9FFA-E9F6-A4F6-E6AB21A68E20}"/>
              </a:ext>
            </a:extLst>
          </p:cNvPr>
          <p:cNvSpPr>
            <a:spLocks noGrp="1"/>
          </p:cNvSpPr>
          <p:nvPr>
            <p:ph type="body" sz="quarter" idx="11" hasCustomPrompt="1"/>
          </p:nvPr>
        </p:nvSpPr>
        <p:spPr>
          <a:xfrm>
            <a:off x="550863" y="3429000"/>
            <a:ext cx="5277368" cy="3429000"/>
          </a:xfrm>
          <a:prstGeom prst="rect">
            <a:avLst/>
          </a:prstGeom>
        </p:spPr>
        <p:txBody>
          <a:bodyPr lIns="0" tIns="0" rIns="0"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6" name="Text Placeholder 14">
            <a:extLst>
              <a:ext uri="{FF2B5EF4-FFF2-40B4-BE49-F238E27FC236}">
                <a16:creationId xmlns:a16="http://schemas.microsoft.com/office/drawing/2014/main" id="{AE6A0DA1-5FE5-3F27-9876-273D739809A8}"/>
              </a:ext>
            </a:extLst>
          </p:cNvPr>
          <p:cNvSpPr>
            <a:spLocks noGrp="1"/>
          </p:cNvSpPr>
          <p:nvPr>
            <p:ph type="body" sz="quarter" idx="12" hasCustomPrompt="1"/>
          </p:nvPr>
        </p:nvSpPr>
        <p:spPr>
          <a:xfrm>
            <a:off x="6389437" y="3429000"/>
            <a:ext cx="5277368" cy="3429000"/>
          </a:xfrm>
          <a:prstGeom prst="rect">
            <a:avLst/>
          </a:prstGeom>
        </p:spPr>
        <p:txBody>
          <a:bodyPr lIns="0" tIns="0" rIns="0"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3" name="Title Placeholder 14">
            <a:extLst>
              <a:ext uri="{FF2B5EF4-FFF2-40B4-BE49-F238E27FC236}">
                <a16:creationId xmlns:a16="http://schemas.microsoft.com/office/drawing/2014/main" id="{B9E16436-4472-ABBD-01AD-308A994BE7BB}"/>
              </a:ext>
            </a:extLst>
          </p:cNvPr>
          <p:cNvSpPr>
            <a:spLocks noGrp="1"/>
          </p:cNvSpPr>
          <p:nvPr>
            <p:ph type="title" hasCustomPrompt="1"/>
          </p:nvPr>
        </p:nvSpPr>
        <p:spPr>
          <a:xfrm>
            <a:off x="561208" y="554994"/>
            <a:ext cx="8426918" cy="692497"/>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
        <p:nvSpPr>
          <p:cNvPr id="5" name="Text Placeholder 4">
            <a:extLst>
              <a:ext uri="{FF2B5EF4-FFF2-40B4-BE49-F238E27FC236}">
                <a16:creationId xmlns:a16="http://schemas.microsoft.com/office/drawing/2014/main" id="{E96F8BD5-890A-2059-8EFA-CEBF62478119}"/>
              </a:ext>
            </a:extLst>
          </p:cNvPr>
          <p:cNvSpPr>
            <a:spLocks noGrp="1"/>
          </p:cNvSpPr>
          <p:nvPr>
            <p:ph type="body" sz="quarter" idx="13" hasCustomPrompt="1"/>
          </p:nvPr>
        </p:nvSpPr>
        <p:spPr>
          <a:xfrm>
            <a:off x="561975" y="1340768"/>
            <a:ext cx="8426450" cy="381025"/>
          </a:xfrm>
          <a:prstGeom prst="rect">
            <a:avLst/>
          </a:prstGeom>
        </p:spPr>
        <p:txBody>
          <a:bodyPr lIns="0" rIns="0"/>
          <a:lstStyle>
            <a:lvl1pPr marL="0" indent="0">
              <a:buNone/>
              <a:defRPr sz="2200">
                <a:solidFill>
                  <a:schemeClr val="bg1"/>
                </a:solidFill>
                <a:latin typeface="Aino" panose="02000603040504020204" pitchFamily="2" charset="77"/>
              </a:defRPr>
            </a:lvl1pPr>
            <a:lvl2pPr marL="457200" indent="0">
              <a:buNone/>
              <a:defRPr sz="2200">
                <a:solidFill>
                  <a:schemeClr val="bg1"/>
                </a:solidFill>
              </a:defRPr>
            </a:lvl2pPr>
            <a:lvl3pPr marL="914400" indent="0">
              <a:buNone/>
              <a:defRPr sz="2200">
                <a:solidFill>
                  <a:schemeClr val="bg1"/>
                </a:solidFill>
              </a:defRPr>
            </a:lvl3pPr>
            <a:lvl4pPr marL="1371600" indent="0">
              <a:buNone/>
              <a:defRPr sz="2200">
                <a:solidFill>
                  <a:schemeClr val="bg1"/>
                </a:solidFill>
              </a:defRPr>
            </a:lvl4pPr>
            <a:lvl5pPr marL="1828800" indent="0">
              <a:buNone/>
              <a:defRPr sz="22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a:t>
            </a:r>
            <a:r>
              <a:rPr lang="en-GB"/>
              <a:t>subheading</a:t>
            </a:r>
          </a:p>
        </p:txBody>
      </p:sp>
    </p:spTree>
    <p:extLst>
      <p:ext uri="{BB962C8B-B14F-4D97-AF65-F5344CB8AC3E}">
        <p14:creationId xmlns:p14="http://schemas.microsoft.com/office/powerpoint/2010/main" val="203810969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 facts">
    <p:bg>
      <p:bgPr>
        <a:solidFill>
          <a:schemeClr val="tx1"/>
        </a:solidFill>
        <a:effectLst/>
      </p:bgPr>
    </p:bg>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258E906-9FFA-E9F6-A4F6-E6AB21A68E20}"/>
              </a:ext>
            </a:extLst>
          </p:cNvPr>
          <p:cNvSpPr>
            <a:spLocks noGrp="1"/>
          </p:cNvSpPr>
          <p:nvPr>
            <p:ph type="body" sz="quarter" idx="11" hasCustomPrompt="1"/>
          </p:nvPr>
        </p:nvSpPr>
        <p:spPr>
          <a:xfrm>
            <a:off x="550863" y="3429000"/>
            <a:ext cx="2592000" cy="3429000"/>
          </a:xfrm>
          <a:prstGeom prst="rect">
            <a:avLst/>
          </a:prstGeom>
        </p:spPr>
        <p:txBody>
          <a:bodyPr lIns="0" tIns="0" rIns="0" bIns="720000" anchor="t" anchorCtr="0"/>
          <a:lstStyle>
            <a:lvl1pPr marL="0" indent="0" algn="ctr">
              <a:lnSpc>
                <a:spcPct val="100000"/>
              </a:lnSpc>
              <a:spcBef>
                <a:spcPts val="0"/>
              </a:spcBef>
              <a:spcAft>
                <a:spcPts val="800"/>
              </a:spcAft>
              <a:buClr>
                <a:schemeClr val="bg1"/>
              </a:buClr>
              <a:buFont typeface="System Font Regular"/>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3" name="Title Placeholder 14">
            <a:extLst>
              <a:ext uri="{FF2B5EF4-FFF2-40B4-BE49-F238E27FC236}">
                <a16:creationId xmlns:a16="http://schemas.microsoft.com/office/drawing/2014/main" id="{B9E16436-4472-ABBD-01AD-308A994BE7BB}"/>
              </a:ext>
            </a:extLst>
          </p:cNvPr>
          <p:cNvSpPr>
            <a:spLocks noGrp="1"/>
          </p:cNvSpPr>
          <p:nvPr>
            <p:ph type="title" hasCustomPrompt="1"/>
          </p:nvPr>
        </p:nvSpPr>
        <p:spPr>
          <a:xfrm>
            <a:off x="561208" y="554994"/>
            <a:ext cx="8426918" cy="692497"/>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
        <p:nvSpPr>
          <p:cNvPr id="4" name="Text Placeholder 14">
            <a:extLst>
              <a:ext uri="{FF2B5EF4-FFF2-40B4-BE49-F238E27FC236}">
                <a16:creationId xmlns:a16="http://schemas.microsoft.com/office/drawing/2014/main" id="{7441307C-4F05-AD7D-AB2A-639468192166}"/>
              </a:ext>
            </a:extLst>
          </p:cNvPr>
          <p:cNvSpPr>
            <a:spLocks noGrp="1"/>
          </p:cNvSpPr>
          <p:nvPr>
            <p:ph type="body" sz="quarter" idx="12" hasCustomPrompt="1"/>
          </p:nvPr>
        </p:nvSpPr>
        <p:spPr>
          <a:xfrm>
            <a:off x="9058758" y="3429000"/>
            <a:ext cx="2592000" cy="3429000"/>
          </a:xfrm>
          <a:prstGeom prst="rect">
            <a:avLst/>
          </a:prstGeom>
        </p:spPr>
        <p:txBody>
          <a:bodyPr lIns="0" tIns="0" rIns="0" bIns="720000" anchor="t" anchorCtr="0"/>
          <a:lstStyle>
            <a:lvl1pPr marL="0" indent="0" algn="ctr">
              <a:lnSpc>
                <a:spcPct val="100000"/>
              </a:lnSpc>
              <a:spcBef>
                <a:spcPts val="0"/>
              </a:spcBef>
              <a:spcAft>
                <a:spcPts val="800"/>
              </a:spcAft>
              <a:buClr>
                <a:schemeClr val="bg1"/>
              </a:buClr>
              <a:buFont typeface="System Font Regular"/>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5" name="Text Placeholder 14">
            <a:extLst>
              <a:ext uri="{FF2B5EF4-FFF2-40B4-BE49-F238E27FC236}">
                <a16:creationId xmlns:a16="http://schemas.microsoft.com/office/drawing/2014/main" id="{3CBD90CE-70CD-6FB3-EFB9-61D5B7AB2DDE}"/>
              </a:ext>
            </a:extLst>
          </p:cNvPr>
          <p:cNvSpPr>
            <a:spLocks noGrp="1"/>
          </p:cNvSpPr>
          <p:nvPr>
            <p:ph type="body" sz="quarter" idx="13" hasCustomPrompt="1"/>
          </p:nvPr>
        </p:nvSpPr>
        <p:spPr>
          <a:xfrm>
            <a:off x="3386828" y="3429000"/>
            <a:ext cx="2592000" cy="3429000"/>
          </a:xfrm>
          <a:prstGeom prst="rect">
            <a:avLst/>
          </a:prstGeom>
        </p:spPr>
        <p:txBody>
          <a:bodyPr lIns="0" tIns="0" rIns="0" bIns="720000" anchor="t" anchorCtr="0"/>
          <a:lstStyle>
            <a:lvl1pPr marL="0" indent="0" algn="ctr">
              <a:lnSpc>
                <a:spcPct val="100000"/>
              </a:lnSpc>
              <a:spcBef>
                <a:spcPts val="0"/>
              </a:spcBef>
              <a:spcAft>
                <a:spcPts val="800"/>
              </a:spcAft>
              <a:buClr>
                <a:schemeClr val="bg1"/>
              </a:buClr>
              <a:buFont typeface="System Font Regular"/>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7" name="Text Placeholder 14">
            <a:extLst>
              <a:ext uri="{FF2B5EF4-FFF2-40B4-BE49-F238E27FC236}">
                <a16:creationId xmlns:a16="http://schemas.microsoft.com/office/drawing/2014/main" id="{07EDCE19-6E63-48D5-9B82-65DDFBBC6F68}"/>
              </a:ext>
            </a:extLst>
          </p:cNvPr>
          <p:cNvSpPr>
            <a:spLocks noGrp="1"/>
          </p:cNvSpPr>
          <p:nvPr>
            <p:ph type="body" sz="quarter" idx="14" hasCustomPrompt="1"/>
          </p:nvPr>
        </p:nvSpPr>
        <p:spPr>
          <a:xfrm>
            <a:off x="6222793" y="3429000"/>
            <a:ext cx="2592000" cy="3429000"/>
          </a:xfrm>
          <a:prstGeom prst="rect">
            <a:avLst/>
          </a:prstGeom>
        </p:spPr>
        <p:txBody>
          <a:bodyPr lIns="0" tIns="0" rIns="0" bIns="720000" anchor="t" anchorCtr="0"/>
          <a:lstStyle>
            <a:lvl1pPr marL="0" indent="0" algn="ctr">
              <a:lnSpc>
                <a:spcPct val="100000"/>
              </a:lnSpc>
              <a:spcBef>
                <a:spcPts val="0"/>
              </a:spcBef>
              <a:spcAft>
                <a:spcPts val="800"/>
              </a:spcAft>
              <a:buClr>
                <a:schemeClr val="bg1"/>
              </a:buClr>
              <a:buFont typeface="System Font Regular"/>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Tree>
    <p:extLst>
      <p:ext uri="{BB962C8B-B14F-4D97-AF65-F5344CB8AC3E}">
        <p14:creationId xmlns:p14="http://schemas.microsoft.com/office/powerpoint/2010/main" val="311993667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 photo righ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B02FC3-DA5A-4578-B011-B08687D578C6}"/>
              </a:ext>
            </a:extLst>
          </p:cNvPr>
          <p:cNvSpPr>
            <a:spLocks noGrp="1"/>
          </p:cNvSpPr>
          <p:nvPr>
            <p:ph type="pic" sz="quarter" idx="12"/>
          </p:nvPr>
        </p:nvSpPr>
        <p:spPr>
          <a:xfrm>
            <a:off x="6389436" y="0"/>
            <a:ext cx="5802564" cy="6858000"/>
          </a:xfrm>
          <a:prstGeom prst="rect">
            <a:avLst/>
          </a:prstGeom>
          <a:pattFill prst="pct5">
            <a:fgClr>
              <a:schemeClr val="bg1"/>
            </a:fgClr>
            <a:bgClr>
              <a:schemeClr val="tx1"/>
            </a:bgClr>
          </a:pattFill>
        </p:spPr>
        <p:txBody>
          <a:bodyPr anchor="ctr" anchorCtr="0"/>
          <a:lstStyle>
            <a:lvl1pPr marL="0" indent="0" algn="ctr">
              <a:buNone/>
              <a:defRPr sz="1800" b="0" i="0">
                <a:solidFill>
                  <a:schemeClr val="bg1"/>
                </a:solidFill>
                <a:latin typeface="Aino" panose="02000603040504020204" pitchFamily="2" charset="77"/>
              </a:defRPr>
            </a:lvl1pPr>
          </a:lstStyle>
          <a:p>
            <a:r>
              <a:rPr lang="en-GB"/>
              <a:t>Click icon to add picture</a:t>
            </a:r>
            <a:endParaRPr lang="et-EE"/>
          </a:p>
        </p:txBody>
      </p:sp>
      <p:sp>
        <p:nvSpPr>
          <p:cNvPr id="7" name="Text Placeholder 14">
            <a:extLst>
              <a:ext uri="{FF2B5EF4-FFF2-40B4-BE49-F238E27FC236}">
                <a16:creationId xmlns:a16="http://schemas.microsoft.com/office/drawing/2014/main" id="{869C6F01-A1AF-4E52-9C08-6D9F87CFFE2F}"/>
              </a:ext>
            </a:extLst>
          </p:cNvPr>
          <p:cNvSpPr>
            <a:spLocks noGrp="1"/>
          </p:cNvSpPr>
          <p:nvPr>
            <p:ph type="body" sz="quarter" idx="11" hasCustomPrompt="1"/>
          </p:nvPr>
        </p:nvSpPr>
        <p:spPr>
          <a:xfrm>
            <a:off x="550864" y="1988841"/>
            <a:ext cx="5277368" cy="4869160"/>
          </a:xfrm>
          <a:prstGeom prst="rect">
            <a:avLst/>
          </a:prstGeom>
        </p:spPr>
        <p:txBody>
          <a:bodyPr lIns="0" tIns="0" rIns="0" bIns="720000" anchor="b"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2" name="Title Placeholder 14">
            <a:extLst>
              <a:ext uri="{FF2B5EF4-FFF2-40B4-BE49-F238E27FC236}">
                <a16:creationId xmlns:a16="http://schemas.microsoft.com/office/drawing/2014/main" id="{D3122CC1-C040-02F8-2F65-1A3A0F5CC22E}"/>
              </a:ext>
            </a:extLst>
          </p:cNvPr>
          <p:cNvSpPr>
            <a:spLocks noGrp="1"/>
          </p:cNvSpPr>
          <p:nvPr>
            <p:ph type="title" hasCustomPrompt="1"/>
          </p:nvPr>
        </p:nvSpPr>
        <p:spPr>
          <a:xfrm>
            <a:off x="561208" y="554994"/>
            <a:ext cx="5267023" cy="1384995"/>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Tree>
    <p:extLst>
      <p:ext uri="{BB962C8B-B14F-4D97-AF65-F5344CB8AC3E}">
        <p14:creationId xmlns:p14="http://schemas.microsoft.com/office/powerpoint/2010/main" val="349598430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photo lef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B02FC3-DA5A-4578-B011-B08687D578C6}"/>
              </a:ext>
            </a:extLst>
          </p:cNvPr>
          <p:cNvSpPr>
            <a:spLocks noGrp="1"/>
          </p:cNvSpPr>
          <p:nvPr>
            <p:ph type="pic" sz="quarter" idx="12"/>
          </p:nvPr>
        </p:nvSpPr>
        <p:spPr>
          <a:xfrm>
            <a:off x="1" y="0"/>
            <a:ext cx="5802564" cy="6858000"/>
          </a:xfrm>
          <a:prstGeom prst="rect">
            <a:avLst/>
          </a:prstGeom>
          <a:pattFill prst="pct5">
            <a:fgClr>
              <a:schemeClr val="bg1"/>
            </a:fgClr>
            <a:bgClr>
              <a:schemeClr val="tx1"/>
            </a:bgClr>
          </a:pattFill>
        </p:spPr>
        <p:txBody>
          <a:bodyPr anchor="ctr" anchorCtr="0"/>
          <a:lstStyle>
            <a:lvl1pPr marL="0" indent="0" algn="ctr">
              <a:buNone/>
              <a:defRPr sz="1800" b="0" i="0">
                <a:solidFill>
                  <a:schemeClr val="bg1"/>
                </a:solidFill>
                <a:latin typeface="Aino" panose="02000603040504020204" pitchFamily="2" charset="77"/>
              </a:defRPr>
            </a:lvl1pPr>
          </a:lstStyle>
          <a:p>
            <a:r>
              <a:rPr lang="en-GB"/>
              <a:t>Click icon to add picture</a:t>
            </a:r>
            <a:endParaRPr lang="et-EE"/>
          </a:p>
        </p:txBody>
      </p:sp>
      <p:sp>
        <p:nvSpPr>
          <p:cNvPr id="7" name="Text Placeholder 14">
            <a:extLst>
              <a:ext uri="{FF2B5EF4-FFF2-40B4-BE49-F238E27FC236}">
                <a16:creationId xmlns:a16="http://schemas.microsoft.com/office/drawing/2014/main" id="{869C6F01-A1AF-4E52-9C08-6D9F87CFFE2F}"/>
              </a:ext>
            </a:extLst>
          </p:cNvPr>
          <p:cNvSpPr>
            <a:spLocks noGrp="1"/>
          </p:cNvSpPr>
          <p:nvPr>
            <p:ph type="body" sz="quarter" idx="11" hasCustomPrompt="1"/>
          </p:nvPr>
        </p:nvSpPr>
        <p:spPr>
          <a:xfrm>
            <a:off x="6389436" y="1988841"/>
            <a:ext cx="5277368" cy="4869160"/>
          </a:xfrm>
          <a:prstGeom prst="rect">
            <a:avLst/>
          </a:prstGeom>
        </p:spPr>
        <p:txBody>
          <a:bodyPr lIns="0" tIns="0" rIns="0" bIns="720000" anchor="b"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2" name="Title Placeholder 14">
            <a:extLst>
              <a:ext uri="{FF2B5EF4-FFF2-40B4-BE49-F238E27FC236}">
                <a16:creationId xmlns:a16="http://schemas.microsoft.com/office/drawing/2014/main" id="{D3122CC1-C040-02F8-2F65-1A3A0F5CC22E}"/>
              </a:ext>
            </a:extLst>
          </p:cNvPr>
          <p:cNvSpPr>
            <a:spLocks noGrp="1"/>
          </p:cNvSpPr>
          <p:nvPr>
            <p:ph type="title" hasCustomPrompt="1"/>
          </p:nvPr>
        </p:nvSpPr>
        <p:spPr>
          <a:xfrm>
            <a:off x="6399780" y="554994"/>
            <a:ext cx="5267023" cy="1384995"/>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Tree>
    <p:extLst>
      <p:ext uri="{BB962C8B-B14F-4D97-AF65-F5344CB8AC3E}">
        <p14:creationId xmlns:p14="http://schemas.microsoft.com/office/powerpoint/2010/main" val="1798331027"/>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  table or drawing">
    <p:bg>
      <p:bgPr>
        <a:solidFill>
          <a:schemeClr val="tx1"/>
        </a:solidFill>
        <a:effectLst/>
      </p:bgPr>
    </p:bg>
    <p:spTree>
      <p:nvGrpSpPr>
        <p:cNvPr id="1" name=""/>
        <p:cNvGrpSpPr/>
        <p:nvPr/>
      </p:nvGrpSpPr>
      <p:grpSpPr>
        <a:xfrm>
          <a:off x="0" y="0"/>
          <a:ext cx="0" cy="0"/>
          <a:chOff x="0" y="0"/>
          <a:chExt cx="0" cy="0"/>
        </a:xfrm>
      </p:grpSpPr>
      <p:sp>
        <p:nvSpPr>
          <p:cNvPr id="9" name="Title Placeholder 14">
            <a:extLst>
              <a:ext uri="{FF2B5EF4-FFF2-40B4-BE49-F238E27FC236}">
                <a16:creationId xmlns:a16="http://schemas.microsoft.com/office/drawing/2014/main" id="{C7C5CF7B-5697-C8A0-4F69-7DA982B79D8A}"/>
              </a:ext>
            </a:extLst>
          </p:cNvPr>
          <p:cNvSpPr>
            <a:spLocks noGrp="1"/>
          </p:cNvSpPr>
          <p:nvPr>
            <p:ph type="title" hasCustomPrompt="1"/>
          </p:nvPr>
        </p:nvSpPr>
        <p:spPr>
          <a:xfrm>
            <a:off x="561208" y="554994"/>
            <a:ext cx="8426918" cy="692497"/>
          </a:xfrm>
          <a:prstGeom prst="rect">
            <a:avLst/>
          </a:prstGeom>
        </p:spPr>
        <p:txBody>
          <a:bodyPr vert="horz" wrap="square" lIns="0" tIns="0" rIns="0" bIns="0" rtlCol="0" anchor="t">
            <a:spAutoFit/>
          </a:bodyPr>
          <a:lstStyle>
            <a:lvl1pPr>
              <a:defRPr sz="5000">
                <a:solidFill>
                  <a:schemeClr val="bg1"/>
                </a:solidFill>
              </a:defRPr>
            </a:lvl1pPr>
          </a:lstStyle>
          <a:p>
            <a:r>
              <a:rPr lang="en-US"/>
              <a:t>click to edit headline</a:t>
            </a:r>
            <a:endParaRPr lang="et-EE"/>
          </a:p>
        </p:txBody>
      </p:sp>
    </p:spTree>
    <p:extLst>
      <p:ext uri="{BB962C8B-B14F-4D97-AF65-F5344CB8AC3E}">
        <p14:creationId xmlns:p14="http://schemas.microsoft.com/office/powerpoint/2010/main" val="10927684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 photo right">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B02FC3-DA5A-4578-B011-B08687D578C6}"/>
              </a:ext>
            </a:extLst>
          </p:cNvPr>
          <p:cNvSpPr>
            <a:spLocks noGrp="1"/>
          </p:cNvSpPr>
          <p:nvPr>
            <p:ph type="pic" sz="quarter" idx="12"/>
          </p:nvPr>
        </p:nvSpPr>
        <p:spPr>
          <a:xfrm>
            <a:off x="6389436" y="0"/>
            <a:ext cx="5802564" cy="6858000"/>
          </a:xfrm>
          <a:prstGeom prst="rect">
            <a:avLst/>
          </a:prstGeom>
          <a:pattFill prst="pct5">
            <a:fgClr>
              <a:schemeClr val="tx1"/>
            </a:fgClr>
            <a:bgClr>
              <a:schemeClr val="bg1"/>
            </a:bgClr>
          </a:pattFill>
        </p:spPr>
        <p:txBody>
          <a:bodyPr anchor="ctr" anchorCtr="0"/>
          <a:lstStyle>
            <a:lvl1pPr marL="0" indent="0" algn="ctr">
              <a:buNone/>
              <a:defRPr sz="1800" b="0" i="0">
                <a:solidFill>
                  <a:schemeClr val="bg1"/>
                </a:solidFill>
                <a:latin typeface="Aino" panose="02000603040504020204" pitchFamily="2" charset="77"/>
              </a:defRPr>
            </a:lvl1pPr>
          </a:lstStyle>
          <a:p>
            <a:r>
              <a:rPr lang="en-GB"/>
              <a:t>Click icon to add picture</a:t>
            </a:r>
            <a:endParaRPr lang="et-EE"/>
          </a:p>
        </p:txBody>
      </p:sp>
      <p:sp>
        <p:nvSpPr>
          <p:cNvPr id="7" name="Text Placeholder 14">
            <a:extLst>
              <a:ext uri="{FF2B5EF4-FFF2-40B4-BE49-F238E27FC236}">
                <a16:creationId xmlns:a16="http://schemas.microsoft.com/office/drawing/2014/main" id="{869C6F01-A1AF-4E52-9C08-6D9F87CFFE2F}"/>
              </a:ext>
            </a:extLst>
          </p:cNvPr>
          <p:cNvSpPr>
            <a:spLocks noGrp="1"/>
          </p:cNvSpPr>
          <p:nvPr>
            <p:ph type="body" sz="quarter" idx="11" hasCustomPrompt="1"/>
          </p:nvPr>
        </p:nvSpPr>
        <p:spPr>
          <a:xfrm>
            <a:off x="550864" y="1988841"/>
            <a:ext cx="5277368" cy="4869160"/>
          </a:xfrm>
          <a:prstGeom prst="rect">
            <a:avLst/>
          </a:prstGeom>
        </p:spPr>
        <p:txBody>
          <a:bodyPr lIns="0" tIns="0" rIns="0" bIns="720000" anchor="b"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text</a:t>
            </a:r>
          </a:p>
        </p:txBody>
      </p:sp>
      <p:sp>
        <p:nvSpPr>
          <p:cNvPr id="2" name="Title Placeholder 14">
            <a:extLst>
              <a:ext uri="{FF2B5EF4-FFF2-40B4-BE49-F238E27FC236}">
                <a16:creationId xmlns:a16="http://schemas.microsoft.com/office/drawing/2014/main" id="{D3122CC1-C040-02F8-2F65-1A3A0F5CC22E}"/>
              </a:ext>
            </a:extLst>
          </p:cNvPr>
          <p:cNvSpPr>
            <a:spLocks noGrp="1"/>
          </p:cNvSpPr>
          <p:nvPr>
            <p:ph type="title" hasCustomPrompt="1"/>
          </p:nvPr>
        </p:nvSpPr>
        <p:spPr>
          <a:xfrm>
            <a:off x="561208" y="554994"/>
            <a:ext cx="5267023" cy="1384995"/>
          </a:xfrm>
          <a:prstGeom prst="rect">
            <a:avLst/>
          </a:prstGeom>
        </p:spPr>
        <p:txBody>
          <a:bodyPr vert="horz" wrap="square" lIns="0" tIns="0" rIns="0" bIns="0" rtlCol="0" anchor="t">
            <a:spAutoFit/>
          </a:bodyPr>
          <a:lstStyle>
            <a:lvl1pPr>
              <a:defRPr sz="5000">
                <a:solidFill>
                  <a:schemeClr val="tx1"/>
                </a:solidFill>
              </a:defRPr>
            </a:lvl1pPr>
          </a:lstStyle>
          <a:p>
            <a:r>
              <a:rPr lang="en-US"/>
              <a:t>click to edit headline</a:t>
            </a:r>
            <a:endParaRPr lang="et-EE"/>
          </a:p>
        </p:txBody>
      </p:sp>
    </p:spTree>
    <p:extLst>
      <p:ext uri="{BB962C8B-B14F-4D97-AF65-F5344CB8AC3E}">
        <p14:creationId xmlns:p14="http://schemas.microsoft.com/office/powerpoint/2010/main" val="22245893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 ✏️ table or drawing">
    <p:bg>
      <p:bgPr>
        <a:solidFill>
          <a:schemeClr val="bg1"/>
        </a:solidFill>
        <a:effectLst/>
      </p:bgPr>
    </p:bg>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6C21BE2C-3521-B6A2-33E7-AABC48EE2877}"/>
              </a:ext>
            </a:extLst>
          </p:cNvPr>
          <p:cNvSpPr>
            <a:spLocks noGrp="1"/>
          </p:cNvSpPr>
          <p:nvPr>
            <p:ph type="title" hasCustomPrompt="1"/>
          </p:nvPr>
        </p:nvSpPr>
        <p:spPr>
          <a:xfrm>
            <a:off x="561207" y="554994"/>
            <a:ext cx="11085625" cy="692497"/>
          </a:xfrm>
          <a:prstGeom prst="rect">
            <a:avLst/>
          </a:prstGeom>
        </p:spPr>
        <p:txBody>
          <a:bodyPr vert="horz" wrap="square" lIns="0" tIns="0" rIns="0" bIns="0" rtlCol="0" anchor="t">
            <a:spAutoFit/>
          </a:bodyPr>
          <a:lstStyle>
            <a:lvl1pPr>
              <a:defRPr sz="5000">
                <a:solidFill>
                  <a:schemeClr val="tx1"/>
                </a:solidFill>
              </a:defRPr>
            </a:lvl1pPr>
          </a:lstStyle>
          <a:p>
            <a:r>
              <a:rPr lang="en-US"/>
              <a:t>click to edit headline</a:t>
            </a:r>
            <a:endParaRPr lang="et-EE"/>
          </a:p>
        </p:txBody>
      </p:sp>
    </p:spTree>
    <p:extLst>
      <p:ext uri="{BB962C8B-B14F-4D97-AF65-F5344CB8AC3E}">
        <p14:creationId xmlns:p14="http://schemas.microsoft.com/office/powerpoint/2010/main" val="183855883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Visual">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a:t>
            </a:r>
            <a:endParaRPr lang="en-GB"/>
          </a:p>
        </p:txBody>
      </p:sp>
    </p:spTree>
    <p:extLst>
      <p:ext uri="{BB962C8B-B14F-4D97-AF65-F5344CB8AC3E}">
        <p14:creationId xmlns:p14="http://schemas.microsoft.com/office/powerpoint/2010/main" val="3163471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sp>
        <p:nvSpPr>
          <p:cNvPr id="5" name="Media Placeholder 4"/>
          <p:cNvSpPr>
            <a:spLocks noGrp="1"/>
          </p:cNvSpPr>
          <p:nvPr>
            <p:ph type="media" sz="quarter" idx="12" hasCustomPrompt="1"/>
          </p:nvPr>
        </p:nvSpPr>
        <p:spPr>
          <a:xfrm>
            <a:off x="0" y="0"/>
            <a:ext cx="12192000" cy="6858000"/>
          </a:xfrm>
          <a:prstGeom prst="rect">
            <a:avLst/>
          </a:prstGeo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video</a:t>
            </a:r>
            <a:endParaRPr lang="en-GB"/>
          </a:p>
        </p:txBody>
      </p:sp>
      <p:sp>
        <p:nvSpPr>
          <p:cNvPr id="2" name="Title 1"/>
          <p:cNvSpPr>
            <a:spLocks noGrp="1"/>
          </p:cNvSpPr>
          <p:nvPr>
            <p:ph type="title"/>
          </p:nvPr>
        </p:nvSpPr>
        <p:spPr>
          <a:xfrm>
            <a:off x="623888" y="658801"/>
            <a:ext cx="7739062" cy="969974"/>
          </a:xfrm>
          <a:prstGeom prst="rect">
            <a:avLst/>
          </a:prstGeo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p:nvPr>
        </p:nvSpPr>
        <p:spPr>
          <a:xfrm>
            <a:off x="623888" y="5448301"/>
            <a:ext cx="6119812" cy="1409700"/>
          </a:xfrm>
          <a:prstGeom prst="rect">
            <a:avLst/>
          </a:prstGeom>
        </p:spPr>
        <p:txBody>
          <a:bodyPr lIns="90000" tIns="46800" rIns="90000" bIns="558000" anchor="b"/>
          <a:lstStyle>
            <a:lvl1pPr marL="0" indent="0">
              <a:spcBef>
                <a:spcPts val="200"/>
              </a:spcBef>
              <a:buNone/>
              <a:defRPr sz="1800">
                <a:solidFill>
                  <a:schemeClr val="bg1"/>
                </a:solidFill>
              </a:defRPr>
            </a:lvl1pPr>
          </a:lstStyle>
          <a:p>
            <a:pPr lvl="0"/>
            <a:r>
              <a:rPr lang="en-GB"/>
              <a:t>Click to edit </a:t>
            </a:r>
            <a:endParaRPr lang="et-EE"/>
          </a:p>
          <a:p>
            <a:pPr lvl="0"/>
            <a:r>
              <a:rPr lang="en-GB"/>
              <a:t>Master subtitle style</a:t>
            </a:r>
          </a:p>
        </p:txBody>
      </p:sp>
      <p:sp>
        <p:nvSpPr>
          <p:cNvPr id="8" name="Text Placeholder 6">
            <a:extLst>
              <a:ext uri="{FF2B5EF4-FFF2-40B4-BE49-F238E27FC236}">
                <a16:creationId xmlns:a16="http://schemas.microsoft.com/office/drawing/2014/main" id="{A23AB346-3C6F-4CB4-BBF6-A91A24E3CD81}"/>
              </a:ext>
            </a:extLst>
          </p:cNvPr>
          <p:cNvSpPr>
            <a:spLocks noGrp="1"/>
          </p:cNvSpPr>
          <p:nvPr>
            <p:ph type="body" sz="quarter" idx="13" hasCustomPrompt="1"/>
          </p:nvPr>
        </p:nvSpPr>
        <p:spPr>
          <a:xfrm>
            <a:off x="623888" y="1628776"/>
            <a:ext cx="4824412" cy="647700"/>
          </a:xfrm>
          <a:prstGeom prst="rect">
            <a:avLst/>
          </a:prstGeo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3183230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8" grpId="0">
        <p:tmplLst>
          <p:tmpl>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724150"/>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1104155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heading + Text + Graph">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rgbClr val="575A5D"/>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724150"/>
          </a:xfrm>
        </p:spPr>
        <p:txBody>
          <a:bodyPr/>
          <a:lstStyle>
            <a:lvl1pPr marL="228600" indent="-228600">
              <a:buClr>
                <a:srgbClr val="C4BEC5"/>
              </a:buClr>
              <a:buFont typeface="Aino" panose="02000603040504020204" pitchFamily="50" charset="0"/>
              <a:buChar char="+"/>
              <a:defRPr>
                <a:solidFill>
                  <a:srgbClr val="575A5D"/>
                </a:solidFill>
              </a:defRPr>
            </a:lvl1pPr>
            <a:lvl2pPr marL="361950" indent="-180975">
              <a:buClr>
                <a:srgbClr val="C4BEC5"/>
              </a:buClr>
              <a:buFont typeface="Aino" panose="02000603040504020204" pitchFamily="50" charset="0"/>
              <a:buChar char="+"/>
              <a:defRPr>
                <a:solidFill>
                  <a:srgbClr val="575A5D"/>
                </a:solidFill>
              </a:defRPr>
            </a:lvl2pPr>
            <a:lvl3pPr marL="542925" indent="-180975">
              <a:buClr>
                <a:srgbClr val="C4BEC5"/>
              </a:buClr>
              <a:buFont typeface="Aino" panose="02000603040504020204" pitchFamily="50" charset="0"/>
              <a:buChar char="+"/>
              <a:defRPr>
                <a:solidFill>
                  <a:srgbClr val="575A5D"/>
                </a:solidFill>
              </a:defRPr>
            </a:lvl3pPr>
            <a:lvl4pPr marL="714375" indent="-171450">
              <a:buClr>
                <a:srgbClr val="C4BEC5"/>
              </a:buClr>
              <a:buFont typeface="Aino" panose="02000603040504020204" pitchFamily="50" charset="0"/>
              <a:buChar char="+"/>
              <a:defRPr>
                <a:solidFill>
                  <a:srgbClr val="575A5D"/>
                </a:solidFill>
              </a:defRPr>
            </a:lvl4pPr>
            <a:lvl5pPr marL="895350" indent="-180975">
              <a:buClr>
                <a:srgbClr val="C4BEC5"/>
              </a:buClr>
              <a:buFont typeface="Aino" panose="02000603040504020204" pitchFamily="50" charset="0"/>
              <a:buChar char="+"/>
              <a:defRPr>
                <a:solidFill>
                  <a:srgbClr val="575A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tx2"/>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1587606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 Title + Sub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buNone/>
              <a:defRPr sz="1800">
                <a:solidFill>
                  <a:schemeClr val="bg1"/>
                </a:solidFill>
              </a:defRPr>
            </a:lvl1pPr>
          </a:lstStyle>
          <a:p>
            <a:pPr lvl="0"/>
            <a:r>
              <a:rPr lang="en-GB"/>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a:t>©</a:t>
            </a:r>
            <a:r>
              <a:rPr lang="et-EE"/>
              <a:t> </a:t>
            </a:r>
            <a:r>
              <a:rPr lang="et-EE" err="1"/>
              <a:t>Copyright</a:t>
            </a:r>
            <a:endParaRPr lang="en-GB"/>
          </a:p>
        </p:txBody>
      </p:sp>
    </p:spTree>
    <p:extLst>
      <p:ext uri="{BB962C8B-B14F-4D97-AF65-F5344CB8AC3E}">
        <p14:creationId xmlns:p14="http://schemas.microsoft.com/office/powerpoint/2010/main" val="449517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buNone/>
              <a:defRPr sz="1800">
                <a:solidFill>
                  <a:schemeClr val="bg1"/>
                </a:solidFill>
              </a:defRPr>
            </a:lvl1pPr>
          </a:lstStyle>
          <a:p>
            <a:pPr lvl="0"/>
            <a:r>
              <a:rPr lang="en-GB"/>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a:t>©</a:t>
            </a:r>
            <a:r>
              <a:rPr lang="et-EE"/>
              <a:t> </a:t>
            </a:r>
            <a:r>
              <a:rPr lang="et-EE" err="1"/>
              <a:t>Copyright</a:t>
            </a:r>
            <a:endParaRPr lang="en-GB"/>
          </a:p>
        </p:txBody>
      </p:sp>
    </p:spTree>
    <p:extLst>
      <p:ext uri="{BB962C8B-B14F-4D97-AF65-F5344CB8AC3E}">
        <p14:creationId xmlns:p14="http://schemas.microsoft.com/office/powerpoint/2010/main" val="959512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IN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969972"/>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8" y="5448301"/>
            <a:ext cx="6119812" cy="1409700"/>
          </a:xfrm>
        </p:spPr>
        <p:txBody>
          <a:bodyPr/>
          <a:lstStyle>
            <a:lvl1pPr marL="0" indent="0">
              <a:buNone/>
              <a:defRPr sz="1800">
                <a:solidFill>
                  <a:schemeClr val="bg1"/>
                </a:solidFill>
              </a:defRPr>
            </a:lvl1pPr>
          </a:lstStyle>
          <a:p>
            <a:pPr lvl="0"/>
            <a:r>
              <a:rPr lang="en-GB"/>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a:t>©</a:t>
            </a:r>
            <a:r>
              <a:rPr lang="et-EE"/>
              <a:t> </a:t>
            </a:r>
            <a:r>
              <a:rPr lang="et-EE" err="1"/>
              <a:t>Copyright</a:t>
            </a:r>
            <a:endParaRPr lang="en-GB"/>
          </a:p>
        </p:txBody>
      </p:sp>
      <p:sp>
        <p:nvSpPr>
          <p:cNvPr id="7" name="Text Placeholder 5">
            <a:extLst>
              <a:ext uri="{FF2B5EF4-FFF2-40B4-BE49-F238E27FC236}">
                <a16:creationId xmlns:a16="http://schemas.microsoft.com/office/drawing/2014/main" id="{6A70AD30-2B4B-4187-9B93-B9CECC3D44EB}"/>
              </a:ext>
            </a:extLst>
          </p:cNvPr>
          <p:cNvSpPr>
            <a:spLocks noGrp="1"/>
          </p:cNvSpPr>
          <p:nvPr>
            <p:ph type="body" sz="quarter" idx="13" hasCustomPrompt="1"/>
          </p:nvPr>
        </p:nvSpPr>
        <p:spPr>
          <a:xfrm>
            <a:off x="623888" y="1628774"/>
            <a:ext cx="4824412" cy="1800225"/>
          </a:xfrm>
        </p:spPr>
        <p:txBody>
          <a:bodyPr anchor="t"/>
          <a:lstStyle>
            <a:lvl1pPr marL="0" indent="0">
              <a:buNone/>
              <a:defRPr sz="2200">
                <a:solidFill>
                  <a:schemeClr val="bg1"/>
                </a:solidFill>
              </a:defRPr>
            </a:lvl1pPr>
          </a:lstStyle>
          <a:p>
            <a:pPr lvl="0"/>
            <a:r>
              <a:rPr lang="en-GB"/>
              <a:t>Click to edit Master subtitle style</a:t>
            </a:r>
          </a:p>
        </p:txBody>
      </p:sp>
    </p:spTree>
    <p:extLst>
      <p:ext uri="{BB962C8B-B14F-4D97-AF65-F5344CB8AC3E}">
        <p14:creationId xmlns:p14="http://schemas.microsoft.com/office/powerpoint/2010/main" val="179909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 Fulltex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969974"/>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8" y="1628774"/>
            <a:ext cx="4824412" cy="1800225"/>
          </a:xfrm>
        </p:spPr>
        <p:txBody>
          <a:bodyPr anchor="t"/>
          <a:lstStyle>
            <a:lvl1pPr marL="0" indent="0">
              <a:buNone/>
              <a:defRPr sz="2200">
                <a:solidFill>
                  <a:schemeClr val="bg1"/>
                </a:solidFill>
              </a:defRPr>
            </a:lvl1pPr>
          </a:lstStyle>
          <a:p>
            <a:pPr lvl="0"/>
            <a:r>
              <a:rPr lang="en-GB"/>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a:t>©</a:t>
            </a:r>
            <a:r>
              <a:rPr lang="et-EE"/>
              <a:t> </a:t>
            </a:r>
            <a:r>
              <a:rPr lang="et-EE" err="1"/>
              <a:t>Copyright</a:t>
            </a:r>
            <a:endParaRPr lang="en-GB"/>
          </a:p>
        </p:txBody>
      </p:sp>
      <p:sp>
        <p:nvSpPr>
          <p:cNvPr id="5" name="Content Placeholder 4"/>
          <p:cNvSpPr>
            <a:spLocks noGrp="1"/>
          </p:cNvSpPr>
          <p:nvPr>
            <p:ph sz="quarter" idx="13"/>
          </p:nvPr>
        </p:nvSpPr>
        <p:spPr>
          <a:xfrm>
            <a:off x="623888" y="4371975"/>
            <a:ext cx="4824412" cy="2486025"/>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41330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8" y="658801"/>
            <a:ext cx="6119812" cy="969974"/>
          </a:xfrm>
          <a:prstGeom prst="rect">
            <a:avLst/>
          </a:prstGeom>
        </p:spPr>
        <p:txBody>
          <a:bodyPr vert="horz" lIns="0" tIns="0" rIns="0" bIns="0" rtlCol="0" anchor="t">
            <a:noAutofit/>
          </a:bodyPr>
          <a:lstStyle/>
          <a:p>
            <a:r>
              <a:rPr lang="en-US"/>
              <a:t>Click to edit</a:t>
            </a:r>
            <a:endParaRPr lang="en-GB"/>
          </a:p>
        </p:txBody>
      </p:sp>
      <p:sp>
        <p:nvSpPr>
          <p:cNvPr id="3" name="Text Placeholder 2"/>
          <p:cNvSpPr>
            <a:spLocks noGrp="1"/>
          </p:cNvSpPr>
          <p:nvPr>
            <p:ph type="body" idx="1"/>
          </p:nvPr>
        </p:nvSpPr>
        <p:spPr>
          <a:xfrm>
            <a:off x="623888" y="3428999"/>
            <a:ext cx="5472112" cy="3429001"/>
          </a:xfrm>
          <a:prstGeom prst="rect">
            <a:avLst/>
          </a:prstGeom>
        </p:spPr>
        <p:txBody>
          <a:bodyPr vert="horz" lIns="0" tIns="0" rIns="0" bIns="558000" rtlCol="0" anchor="b">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a:p>
            <a:pPr lvl="5"/>
            <a:r>
              <a:rPr lang="et-EE" err="1"/>
              <a:t>Sixth</a:t>
            </a:r>
            <a:r>
              <a:rPr lang="et-EE"/>
              <a:t> </a:t>
            </a:r>
            <a:r>
              <a:rPr lang="et-EE" err="1"/>
              <a:t>level</a:t>
            </a:r>
            <a:endParaRPr lang="et-EE"/>
          </a:p>
          <a:p>
            <a:pPr lvl="6"/>
            <a:r>
              <a:rPr lang="et-EE" err="1"/>
              <a:t>Seventh</a:t>
            </a:r>
            <a:r>
              <a:rPr lang="et-EE"/>
              <a:t> </a:t>
            </a:r>
            <a:r>
              <a:rPr lang="et-EE" err="1"/>
              <a:t>level</a:t>
            </a:r>
            <a:endParaRPr lang="et-EE"/>
          </a:p>
          <a:p>
            <a:pPr lvl="7"/>
            <a:r>
              <a:rPr lang="et-EE" err="1"/>
              <a:t>Eighth</a:t>
            </a:r>
            <a:r>
              <a:rPr lang="et-EE"/>
              <a:t> </a:t>
            </a:r>
            <a:r>
              <a:rPr lang="et-EE" err="1"/>
              <a:t>level</a:t>
            </a:r>
            <a:endParaRPr lang="en-GB"/>
          </a:p>
        </p:txBody>
      </p:sp>
    </p:spTree>
    <p:extLst>
      <p:ext uri="{BB962C8B-B14F-4D97-AF65-F5344CB8AC3E}">
        <p14:creationId xmlns:p14="http://schemas.microsoft.com/office/powerpoint/2010/main" val="36752947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transition spd="slow">
    <p:push dir="u"/>
  </p:transition>
  <p:txStyles>
    <p:titleStyle>
      <a:lvl1pPr algn="l" defTabSz="914400" rtl="0" eaLnBrk="1" latinLnBrk="0" hangingPunct="1">
        <a:lnSpc>
          <a:spcPct val="100000"/>
        </a:lnSpc>
        <a:spcBef>
          <a:spcPct val="0"/>
        </a:spcBef>
        <a:buNone/>
        <a:defRPr sz="5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1pPr>
      <a:lvl2pPr marL="3619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2pPr>
      <a:lvl3pPr marL="5429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3pPr>
      <a:lvl4pPr marL="714375" indent="-17145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4pPr>
      <a:lvl5pPr marL="8953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5pPr>
      <a:lvl6pPr marL="10763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6pPr>
      <a:lvl7pPr marL="125730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7pPr>
      <a:lvl8pPr marL="143827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pos="7514">
          <p15:clr>
            <a:srgbClr val="F26B43"/>
          </p15:clr>
        </p15:guide>
        <p15:guide id="5" orient="horz" pos="3929">
          <p15:clr>
            <a:srgbClr val="F26B43"/>
          </p15:clr>
        </p15:guide>
        <p15:guide id="6" pos="393">
          <p15:clr>
            <a:srgbClr val="F26B43"/>
          </p15:clr>
        </p15:guide>
        <p15:guide id="7" pos="4248">
          <p15:clr>
            <a:srgbClr val="F26B43"/>
          </p15:clr>
        </p15:guide>
        <p15:guide id="8" pos="3432">
          <p15:clr>
            <a:srgbClr val="F26B43"/>
          </p15:clr>
        </p15:guide>
        <p15:guide id="9" pos="5155">
          <p15:clr>
            <a:srgbClr val="F26B43"/>
          </p15:clr>
        </p15:guide>
        <p15:guide id="10" pos="2525">
          <p15:clr>
            <a:srgbClr val="F26B43"/>
          </p15:clr>
        </p15:guide>
        <p15:guide id="11" orient="horz" pos="1026">
          <p15:clr>
            <a:srgbClr val="F26B43"/>
          </p15:clr>
        </p15:guide>
        <p15:guide id="12" orient="horz" pos="1434">
          <p15:clr>
            <a:srgbClr val="F26B43"/>
          </p15:clr>
        </p15:guide>
        <p15:guide id="13" orient="horz" pos="41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9758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5000" kern="1200">
          <a:solidFill>
            <a:schemeClr val="tx1"/>
          </a:solidFill>
          <a:latin typeface="Aino Headline" panose="020B030304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47">
          <p15:clr>
            <a:srgbClr val="F26B43"/>
          </p15:clr>
        </p15:guide>
        <p15:guide id="3" pos="7333">
          <p15:clr>
            <a:srgbClr val="F26B43"/>
          </p15:clr>
        </p15:guide>
        <p15:guide id="4" orient="horz" pos="346">
          <p15:clr>
            <a:srgbClr val="F26B43"/>
          </p15:clr>
        </p15:guide>
        <p15:guide id="5" orient="horz" pos="3838">
          <p15:clr>
            <a:srgbClr val="F26B43"/>
          </p15:clr>
        </p15:guide>
        <p15:guide id="6" orient="horz" pos="2160">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6FE8324-355C-C332-0957-1AC85074601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2" name="Rectangle 11">
            <a:extLst>
              <a:ext uri="{FF2B5EF4-FFF2-40B4-BE49-F238E27FC236}">
                <a16:creationId xmlns:a16="http://schemas.microsoft.com/office/drawing/2014/main" id="{3880590A-43A3-B0A4-4024-1D7C2A9303BC}"/>
              </a:ext>
            </a:extLst>
          </p:cNvPr>
          <p:cNvSpPr/>
          <p:nvPr/>
        </p:nvSpPr>
        <p:spPr>
          <a:xfrm>
            <a:off x="0" y="-16932"/>
            <a:ext cx="11502044" cy="6858000"/>
          </a:xfrm>
          <a:prstGeom prst="rect">
            <a:avLst/>
          </a:prstGeom>
          <a:gradFill flip="none" rotWithShape="1">
            <a:gsLst>
              <a:gs pos="100000">
                <a:srgbClr val="000000">
                  <a:alpha val="70000"/>
                </a:srgbClr>
              </a:gs>
              <a:gs pos="51000">
                <a:srgbClr val="00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0F1F2"/>
              </a:solidFill>
              <a:effectLst/>
              <a:uLnTx/>
              <a:uFillTx/>
              <a:latin typeface="Aino"/>
              <a:ea typeface="+mn-ea"/>
              <a:cs typeface="+mn-cs"/>
            </a:endParaRPr>
          </a:p>
        </p:txBody>
      </p:sp>
      <p:sp>
        <p:nvSpPr>
          <p:cNvPr id="2" name="Rectangle 1">
            <a:extLst>
              <a:ext uri="{FF2B5EF4-FFF2-40B4-BE49-F238E27FC236}">
                <a16:creationId xmlns:a16="http://schemas.microsoft.com/office/drawing/2014/main" id="{47D312C2-937A-0872-D346-5C0E4A8E95C2}"/>
              </a:ext>
            </a:extLst>
          </p:cNvPr>
          <p:cNvSpPr/>
          <p:nvPr/>
        </p:nvSpPr>
        <p:spPr>
          <a:xfrm>
            <a:off x="-1" y="-16932"/>
            <a:ext cx="8648195" cy="6858000"/>
          </a:xfrm>
          <a:prstGeom prst="rect">
            <a:avLst/>
          </a:prstGeom>
          <a:gradFill flip="none" rotWithShape="1">
            <a:gsLst>
              <a:gs pos="100000">
                <a:srgbClr val="000000">
                  <a:alpha val="70000"/>
                </a:srgbClr>
              </a:gs>
              <a:gs pos="51000">
                <a:srgbClr val="00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2">
            <a:extLst>
              <a:ext uri="{FF2B5EF4-FFF2-40B4-BE49-F238E27FC236}">
                <a16:creationId xmlns:a16="http://schemas.microsoft.com/office/drawing/2014/main" id="{66D68059-B066-BECB-53D7-A341BAE83CC8}"/>
              </a:ext>
            </a:extLst>
          </p:cNvPr>
          <p:cNvSpPr>
            <a:spLocks noGrp="1"/>
          </p:cNvSpPr>
          <p:nvPr>
            <p:ph type="body" sz="quarter" idx="11"/>
          </p:nvPr>
        </p:nvSpPr>
        <p:spPr>
          <a:xfrm>
            <a:off x="561208" y="6555783"/>
            <a:ext cx="3441049" cy="1069383"/>
          </a:xfrm>
        </p:spPr>
        <p:txBody>
          <a:bodyPr/>
          <a:lstStyle/>
          <a:p>
            <a:pPr marL="0" indent="0">
              <a:buNone/>
            </a:pPr>
            <a:r>
              <a:rPr lang="et-EE" dirty="0" err="1"/>
              <a:t>Author</a:t>
            </a:r>
            <a:endParaRPr lang="et-EE" dirty="0"/>
          </a:p>
          <a:p>
            <a:pPr marL="0" indent="0">
              <a:buNone/>
            </a:pPr>
            <a:r>
              <a:rPr lang="et-EE" dirty="0" err="1"/>
              <a:t>Date</a:t>
            </a:r>
            <a:endParaRPr lang="en-GB" dirty="0"/>
          </a:p>
          <a:p>
            <a:endParaRPr lang="en-US" dirty="0"/>
          </a:p>
        </p:txBody>
      </p:sp>
      <p:sp>
        <p:nvSpPr>
          <p:cNvPr id="17" name="Title 3">
            <a:extLst>
              <a:ext uri="{FF2B5EF4-FFF2-40B4-BE49-F238E27FC236}">
                <a16:creationId xmlns:a16="http://schemas.microsoft.com/office/drawing/2014/main" id="{5C6A4509-1C2D-B377-2176-5C6155D79D09}"/>
              </a:ext>
            </a:extLst>
          </p:cNvPr>
          <p:cNvSpPr>
            <a:spLocks noGrp="1"/>
          </p:cNvSpPr>
          <p:nvPr>
            <p:ph type="title"/>
          </p:nvPr>
        </p:nvSpPr>
        <p:spPr>
          <a:xfrm>
            <a:off x="561208" y="554994"/>
            <a:ext cx="8426918" cy="692497"/>
          </a:xfrm>
        </p:spPr>
        <p:txBody>
          <a:bodyPr/>
          <a:lstStyle/>
          <a:p>
            <a:r>
              <a:rPr lang="et-EE" dirty="0" err="1"/>
              <a:t>e-estonia</a:t>
            </a:r>
            <a:r>
              <a:rPr lang="et-EE" dirty="0"/>
              <a:t>: AI </a:t>
            </a:r>
            <a:r>
              <a:rPr lang="et-EE" dirty="0" err="1"/>
              <a:t>Leap</a:t>
            </a:r>
            <a:endParaRPr lang="en-US" dirty="0"/>
          </a:p>
        </p:txBody>
      </p:sp>
      <p:sp>
        <p:nvSpPr>
          <p:cNvPr id="19" name="Text Placeholder 4">
            <a:extLst>
              <a:ext uri="{FF2B5EF4-FFF2-40B4-BE49-F238E27FC236}">
                <a16:creationId xmlns:a16="http://schemas.microsoft.com/office/drawing/2014/main" id="{D5E5CC8C-2890-940B-74EF-C818845861C9}"/>
              </a:ext>
            </a:extLst>
          </p:cNvPr>
          <p:cNvSpPr>
            <a:spLocks noGrp="1"/>
          </p:cNvSpPr>
          <p:nvPr>
            <p:ph type="body" sz="quarter" idx="13"/>
          </p:nvPr>
        </p:nvSpPr>
        <p:spPr>
          <a:xfrm>
            <a:off x="561975" y="1340768"/>
            <a:ext cx="8426450" cy="381025"/>
          </a:xfrm>
        </p:spPr>
        <p:txBody>
          <a:bodyPr/>
          <a:lstStyle/>
          <a:p>
            <a:r>
              <a:rPr lang="et-EE" dirty="0"/>
              <a:t>from </a:t>
            </a:r>
            <a:r>
              <a:rPr lang="et-EE" dirty="0" err="1"/>
              <a:t>Tiger</a:t>
            </a:r>
            <a:r>
              <a:rPr lang="et-EE" dirty="0"/>
              <a:t> </a:t>
            </a:r>
            <a:r>
              <a:rPr lang="et-EE" dirty="0" err="1"/>
              <a:t>Leap</a:t>
            </a:r>
            <a:r>
              <a:rPr lang="et-EE" dirty="0"/>
              <a:t> to AI </a:t>
            </a:r>
            <a:r>
              <a:rPr lang="et-EE" dirty="0" err="1"/>
              <a:t>Leap</a:t>
            </a:r>
            <a:endParaRPr lang="en-GB" sz="2200" dirty="0">
              <a:solidFill>
                <a:schemeClr val="bg1"/>
              </a:solidFill>
            </a:endParaRPr>
          </a:p>
          <a:p>
            <a:endParaRPr lang="en-US" dirty="0"/>
          </a:p>
        </p:txBody>
      </p:sp>
    </p:spTree>
    <p:extLst>
      <p:ext uri="{BB962C8B-B14F-4D97-AF65-F5344CB8AC3E}">
        <p14:creationId xmlns:p14="http://schemas.microsoft.com/office/powerpoint/2010/main" val="398406087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46FEEA-A07C-7EC6-8F92-08F326145F34}"/>
              </a:ext>
            </a:extLst>
          </p:cNvPr>
          <p:cNvSpPr>
            <a:spLocks noGrp="1"/>
          </p:cNvSpPr>
          <p:nvPr>
            <p:ph type="title"/>
          </p:nvPr>
        </p:nvSpPr>
        <p:spPr>
          <a:xfrm>
            <a:off x="4738255" y="554994"/>
            <a:ext cx="6670962" cy="3268861"/>
          </a:xfrm>
        </p:spPr>
        <p:txBody>
          <a:bodyPr/>
          <a:lstStyle/>
          <a:p>
            <a:r>
              <a:rPr lang="en-US" sz="3600"/>
              <a:t>“We are learning not to use artificial intelligence the most, but to use it the smartest.”</a:t>
            </a:r>
            <a:endParaRPr lang="et-EE" sz="3600"/>
          </a:p>
        </p:txBody>
      </p:sp>
      <p:pic>
        <p:nvPicPr>
          <p:cNvPr id="12" name="Picture Placeholder 11" descr="A person in a suit and tie standing at a podium with a microphone&#10;&#10;AI-generated content may be incorrect.">
            <a:extLst>
              <a:ext uri="{FF2B5EF4-FFF2-40B4-BE49-F238E27FC236}">
                <a16:creationId xmlns:a16="http://schemas.microsoft.com/office/drawing/2014/main" id="{79B4DA4B-63AB-CA2E-FB25-1B25B87A4A7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21" name="Rectangle 20">
            <a:extLst>
              <a:ext uri="{FF2B5EF4-FFF2-40B4-BE49-F238E27FC236}">
                <a16:creationId xmlns:a16="http://schemas.microsoft.com/office/drawing/2014/main" id="{3B4EEEBC-2FA1-5717-5995-D1B18109991C}"/>
              </a:ext>
            </a:extLst>
          </p:cNvPr>
          <p:cNvSpPr/>
          <p:nvPr/>
        </p:nvSpPr>
        <p:spPr>
          <a:xfrm>
            <a:off x="0" y="-16931"/>
            <a:ext cx="12192000" cy="6874931"/>
          </a:xfrm>
          <a:prstGeom prst="rect">
            <a:avLst/>
          </a:prstGeom>
          <a:gradFill flip="none" rotWithShape="1">
            <a:gsLst>
              <a:gs pos="64000">
                <a:srgbClr val="000000">
                  <a:alpha val="70000"/>
                </a:srgbClr>
              </a:gs>
              <a:gs pos="24000">
                <a:srgbClr val="000000">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18303DBC-3092-6FAE-A5F1-4C7A16D01657}"/>
              </a:ext>
            </a:extLst>
          </p:cNvPr>
          <p:cNvSpPr txBox="1"/>
          <p:nvPr/>
        </p:nvSpPr>
        <p:spPr>
          <a:xfrm>
            <a:off x="5413791" y="699720"/>
            <a:ext cx="6386818" cy="3600986"/>
          </a:xfrm>
          <a:prstGeom prst="rect">
            <a:avLst/>
          </a:prstGeom>
          <a:noFill/>
        </p:spPr>
        <p:txBody>
          <a:bodyPr wrap="square" lIns="91440" tIns="45720" rIns="91440" bIns="45720" rtlCol="0" anchor="t">
            <a:spAutoFit/>
          </a:bodyPr>
          <a:lstStyle/>
          <a:p>
            <a:pPr>
              <a:defRPr/>
            </a:pPr>
            <a:r>
              <a:rPr kumimoji="0" lang="et-EE" sz="5600" b="0" i="0" u="none" strike="noStrike" kern="1200" cap="none" spc="0" normalizeH="0" baseline="0" noProof="0" dirty="0">
                <a:ln>
                  <a:noFill/>
                </a:ln>
                <a:solidFill>
                  <a:schemeClr val="bg1"/>
                </a:solidFill>
                <a:effectLst/>
                <a:uLnTx/>
                <a:uFillTx/>
                <a:latin typeface="+mj-lt"/>
                <a:ea typeface="+mn-ea"/>
                <a:cs typeface="+mn-cs"/>
              </a:rPr>
              <a:t>„</a:t>
            </a:r>
            <a:r>
              <a:rPr lang="en-US" sz="5600" dirty="0">
                <a:solidFill>
                  <a:schemeClr val="bg1"/>
                </a:solidFill>
                <a:latin typeface="+mj-lt"/>
              </a:rPr>
              <a:t>It is not about using AI the most, but about learning to use it the smartest</a:t>
            </a:r>
            <a:r>
              <a:rPr lang="et-EE" sz="5600" dirty="0">
                <a:solidFill>
                  <a:schemeClr val="bg1"/>
                </a:solidFill>
                <a:latin typeface="+mj-lt"/>
              </a:rPr>
              <a:t>.</a:t>
            </a:r>
            <a:r>
              <a:rPr kumimoji="0" lang="et-EE" sz="5600" b="0" i="0" u="none" strike="noStrike" kern="1200" cap="none" spc="0" normalizeH="0" baseline="0" noProof="0" dirty="0">
                <a:ln>
                  <a:noFill/>
                </a:ln>
                <a:solidFill>
                  <a:schemeClr val="bg1"/>
                </a:solidFill>
                <a:effectLst/>
                <a:uLnTx/>
                <a:uFillTx/>
                <a:latin typeface="+mj-lt"/>
                <a:ea typeface="+mn-ea"/>
                <a:cs typeface="+mn-cs"/>
              </a:rPr>
              <a:t>“</a:t>
            </a:r>
            <a:endParaRPr lang="et-EE" sz="5600" b="0" i="0" u="none" strike="noStrike" kern="1200" cap="none" spc="0" normalizeH="0" baseline="0" noProof="0" dirty="0">
              <a:ln>
                <a:noFill/>
              </a:ln>
              <a:solidFill>
                <a:schemeClr val="bg1"/>
              </a:solidFill>
              <a:effectLst/>
              <a:uLnTx/>
              <a:uFillTx/>
              <a:latin typeface="+mj-lt"/>
            </a:endParaRPr>
          </a:p>
        </p:txBody>
      </p:sp>
      <p:sp>
        <p:nvSpPr>
          <p:cNvPr id="20" name="TextBox 19">
            <a:extLst>
              <a:ext uri="{FF2B5EF4-FFF2-40B4-BE49-F238E27FC236}">
                <a16:creationId xmlns:a16="http://schemas.microsoft.com/office/drawing/2014/main" id="{DB0EF894-61BC-6BFC-C375-D8B77B2BF9D8}"/>
              </a:ext>
            </a:extLst>
          </p:cNvPr>
          <p:cNvSpPr txBox="1"/>
          <p:nvPr/>
        </p:nvSpPr>
        <p:spPr>
          <a:xfrm>
            <a:off x="7097086" y="5135558"/>
            <a:ext cx="4057521"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t-EE" sz="1800" b="0" i="0" u="none" strike="noStrike" kern="1200" cap="none" spc="0" normalizeH="0" baseline="0" noProof="0" dirty="0">
                <a:ln>
                  <a:noFill/>
                </a:ln>
                <a:solidFill>
                  <a:srgbClr val="FFFFFF"/>
                </a:solidFill>
                <a:effectLst/>
                <a:uLnTx/>
                <a:uFillTx/>
                <a:latin typeface="Aino"/>
                <a:ea typeface="+mn-ea"/>
                <a:cs typeface="+mn-cs"/>
              </a:rPr>
              <a:t>Mr.  Alar Karis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a:ln>
                  <a:noFill/>
                </a:ln>
                <a:solidFill>
                  <a:srgbClr val="FFFFFF"/>
                </a:solidFill>
                <a:effectLst/>
                <a:uLnTx/>
                <a:uFillTx/>
                <a:latin typeface="Aino"/>
                <a:ea typeface="+mn-ea"/>
                <a:cs typeface="+mn-cs"/>
              </a:rPr>
              <a:t>President of  </a:t>
            </a:r>
            <a:r>
              <a:rPr kumimoji="0" lang="et-EE" sz="1800" b="0" i="0" u="none" strike="noStrike" kern="1200" cap="none" spc="0" normalizeH="0" baseline="0" noProof="0" dirty="0" err="1">
                <a:ln>
                  <a:noFill/>
                </a:ln>
                <a:solidFill>
                  <a:srgbClr val="FFFFFF"/>
                </a:solidFill>
                <a:effectLst/>
                <a:uLnTx/>
                <a:uFillTx/>
                <a:latin typeface="Aino"/>
                <a:ea typeface="+mn-ea"/>
                <a:cs typeface="+mn-cs"/>
              </a:rPr>
              <a:t>the</a:t>
            </a:r>
            <a:r>
              <a:rPr kumimoji="0" lang="et-EE" sz="1800" b="0" i="0" u="none" strike="noStrike" kern="1200" cap="none" spc="0" normalizeH="0" baseline="0" noProof="0" dirty="0">
                <a:ln>
                  <a:noFill/>
                </a:ln>
                <a:solidFill>
                  <a:srgbClr val="FFFFFF"/>
                </a:solidFill>
                <a:effectLst/>
                <a:uLnTx/>
                <a:uFillTx/>
                <a:latin typeface="Aino"/>
                <a:ea typeface="+mn-ea"/>
                <a:cs typeface="+mn-cs"/>
              </a:rPr>
              <a:t> </a:t>
            </a:r>
            <a:r>
              <a:rPr kumimoji="0" lang="et-EE" sz="1800" b="0" i="0" u="none" strike="noStrike" kern="1200" cap="none" spc="0" normalizeH="0" baseline="0" noProof="0" dirty="0" err="1">
                <a:ln>
                  <a:noFill/>
                </a:ln>
                <a:solidFill>
                  <a:srgbClr val="FFFFFF"/>
                </a:solidFill>
                <a:effectLst/>
                <a:uLnTx/>
                <a:uFillTx/>
                <a:latin typeface="Aino"/>
                <a:ea typeface="+mn-ea"/>
                <a:cs typeface="+mn-cs"/>
              </a:rPr>
              <a:t>Republic</a:t>
            </a:r>
            <a:r>
              <a:rPr kumimoji="0" lang="et-EE" sz="1800" b="0" i="0" u="none" strike="noStrike" kern="1200" cap="none" spc="0" normalizeH="0" baseline="0" noProof="0" dirty="0">
                <a:ln>
                  <a:noFill/>
                </a:ln>
                <a:solidFill>
                  <a:srgbClr val="FFFFFF"/>
                </a:solidFill>
                <a:effectLst/>
                <a:uLnTx/>
                <a:uFillTx/>
                <a:latin typeface="Aino"/>
                <a:ea typeface="+mn-ea"/>
                <a:cs typeface="+mn-cs"/>
              </a:rPr>
              <a:t> of Estonia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dirty="0" err="1">
                <a:ln>
                  <a:noFill/>
                </a:ln>
                <a:solidFill>
                  <a:srgbClr val="FFFFFF"/>
                </a:solidFill>
                <a:effectLst/>
                <a:uLnTx/>
                <a:uFillTx/>
                <a:latin typeface="Aino"/>
                <a:ea typeface="+mn-ea"/>
                <a:cs typeface="+mn-cs"/>
              </a:rPr>
              <a:t>Patron</a:t>
            </a:r>
            <a:r>
              <a:rPr kumimoji="0" lang="et-EE" sz="1800" b="0" i="0" u="none" strike="noStrike" kern="1200" cap="none" spc="0" normalizeH="0" baseline="0" noProof="0" dirty="0">
                <a:ln>
                  <a:noFill/>
                </a:ln>
                <a:solidFill>
                  <a:srgbClr val="FFFFFF"/>
                </a:solidFill>
                <a:effectLst/>
                <a:uLnTx/>
                <a:uFillTx/>
                <a:latin typeface="Aino"/>
                <a:ea typeface="+mn-ea"/>
                <a:cs typeface="+mn-cs"/>
              </a:rPr>
              <a:t> of </a:t>
            </a:r>
            <a:r>
              <a:rPr kumimoji="0" lang="et-EE" sz="1800" b="0" i="0" u="none" strike="noStrike" kern="1200" cap="none" spc="0" normalizeH="0" baseline="0" noProof="0" dirty="0" err="1">
                <a:ln>
                  <a:noFill/>
                </a:ln>
                <a:solidFill>
                  <a:srgbClr val="FFFFFF"/>
                </a:solidFill>
                <a:effectLst/>
                <a:uLnTx/>
                <a:uFillTx/>
                <a:latin typeface="Aino"/>
                <a:ea typeface="+mn-ea"/>
                <a:cs typeface="+mn-cs"/>
              </a:rPr>
              <a:t>the</a:t>
            </a:r>
            <a:r>
              <a:rPr kumimoji="0" lang="et-EE" sz="1800" b="0" i="0" u="none" strike="noStrike" kern="1200" cap="none" spc="0" normalizeH="0" baseline="0" noProof="0" dirty="0">
                <a:ln>
                  <a:noFill/>
                </a:ln>
                <a:solidFill>
                  <a:srgbClr val="FFFFFF"/>
                </a:solidFill>
                <a:effectLst/>
                <a:uLnTx/>
                <a:uFillTx/>
                <a:latin typeface="Aino"/>
                <a:ea typeface="+mn-ea"/>
                <a:cs typeface="+mn-cs"/>
              </a:rPr>
              <a:t> AI </a:t>
            </a:r>
            <a:r>
              <a:rPr kumimoji="0" lang="et-EE" sz="1800" b="0" i="0" u="none" strike="noStrike" kern="1200" cap="none" spc="0" normalizeH="0" baseline="0" noProof="0" dirty="0" err="1">
                <a:ln>
                  <a:noFill/>
                </a:ln>
                <a:solidFill>
                  <a:srgbClr val="FFFFFF"/>
                </a:solidFill>
                <a:effectLst/>
                <a:uLnTx/>
                <a:uFillTx/>
                <a:latin typeface="Aino"/>
                <a:ea typeface="+mn-ea"/>
                <a:cs typeface="+mn-cs"/>
              </a:rPr>
              <a:t>Leap</a:t>
            </a:r>
            <a:endParaRPr kumimoji="0" lang="et-EE" sz="1800" b="0" i="0" u="none" strike="noStrike" kern="1200" cap="none" spc="0" normalizeH="0" baseline="0" noProof="0" dirty="0">
              <a:ln>
                <a:noFill/>
              </a:ln>
              <a:solidFill>
                <a:srgbClr val="FFFFFF"/>
              </a:solidFill>
              <a:effectLst/>
              <a:uLnTx/>
              <a:uFillTx/>
              <a:latin typeface="Aino"/>
              <a:ea typeface="+mn-ea"/>
              <a:cs typeface="+mn-cs"/>
            </a:endParaRPr>
          </a:p>
        </p:txBody>
      </p:sp>
    </p:spTree>
    <p:extLst>
      <p:ext uri="{BB962C8B-B14F-4D97-AF65-F5344CB8AC3E}">
        <p14:creationId xmlns:p14="http://schemas.microsoft.com/office/powerpoint/2010/main" val="48745461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95E8CC9-F13E-C643-A477-D8D7815FC1E9}"/>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6858000"/>
          </a:xfrm>
        </p:spPr>
      </p:pic>
      <p:sp>
        <p:nvSpPr>
          <p:cNvPr id="8" name="Rectangle 7">
            <a:extLst>
              <a:ext uri="{FF2B5EF4-FFF2-40B4-BE49-F238E27FC236}">
                <a16:creationId xmlns:a16="http://schemas.microsoft.com/office/drawing/2014/main" id="{68F8F048-8243-13B6-9F4E-343BFF14A59F}"/>
              </a:ext>
            </a:extLst>
          </p:cNvPr>
          <p:cNvSpPr/>
          <p:nvPr/>
        </p:nvSpPr>
        <p:spPr>
          <a:xfrm>
            <a:off x="0" y="0"/>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4" name="Title 3">
            <a:extLst>
              <a:ext uri="{FF2B5EF4-FFF2-40B4-BE49-F238E27FC236}">
                <a16:creationId xmlns:a16="http://schemas.microsoft.com/office/drawing/2014/main" id="{B7DCE3D1-5CEB-B157-E5E3-B346AA8FC12B}"/>
              </a:ext>
            </a:extLst>
          </p:cNvPr>
          <p:cNvSpPr>
            <a:spLocks noGrp="1"/>
          </p:cNvSpPr>
          <p:nvPr>
            <p:ph type="title"/>
          </p:nvPr>
        </p:nvSpPr>
        <p:spPr>
          <a:xfrm>
            <a:off x="561208" y="554994"/>
            <a:ext cx="9725792" cy="692497"/>
          </a:xfrm>
        </p:spPr>
        <p:txBody>
          <a:bodyPr/>
          <a:lstStyle/>
          <a:p>
            <a:r>
              <a:rPr lang="et-EE" sz="4500" dirty="0" err="1"/>
              <a:t>from</a:t>
            </a:r>
            <a:r>
              <a:rPr lang="et-EE" sz="4500" dirty="0"/>
              <a:t> </a:t>
            </a:r>
            <a:r>
              <a:rPr lang="et-EE" sz="4500" dirty="0" err="1"/>
              <a:t>Tiger</a:t>
            </a:r>
            <a:r>
              <a:rPr lang="et-EE" sz="4500" dirty="0"/>
              <a:t> </a:t>
            </a:r>
            <a:r>
              <a:rPr lang="et-EE" sz="4500" dirty="0" err="1"/>
              <a:t>Leap</a:t>
            </a:r>
            <a:r>
              <a:rPr lang="et-EE" sz="4500" dirty="0"/>
              <a:t> </a:t>
            </a:r>
            <a:r>
              <a:rPr lang="et-EE" sz="4500" dirty="0" err="1"/>
              <a:t>to</a:t>
            </a:r>
            <a:r>
              <a:rPr lang="et-EE" sz="4500" dirty="0"/>
              <a:t> AI </a:t>
            </a:r>
            <a:r>
              <a:rPr lang="et-EE" sz="4500" dirty="0" err="1"/>
              <a:t>Leap</a:t>
            </a:r>
          </a:p>
        </p:txBody>
      </p:sp>
      <p:pic>
        <p:nvPicPr>
          <p:cNvPr id="10" name="Picture 9" descr="A white logo with a black background&#10;&#10;AI-generated content may be incorrect.">
            <a:extLst>
              <a:ext uri="{FF2B5EF4-FFF2-40B4-BE49-F238E27FC236}">
                <a16:creationId xmlns:a16="http://schemas.microsoft.com/office/drawing/2014/main" id="{77120E03-6934-65BB-45D0-53502FD51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493" y="3205530"/>
            <a:ext cx="1379911" cy="1379911"/>
          </a:xfrm>
          <a:prstGeom prst="rect">
            <a:avLst/>
          </a:prstGeom>
        </p:spPr>
      </p:pic>
      <p:pic>
        <p:nvPicPr>
          <p:cNvPr id="12" name="Picture 11" descr="A white line in a circle with a curved arrow&#10;&#10;AI-generated content may be incorrect.">
            <a:extLst>
              <a:ext uri="{FF2B5EF4-FFF2-40B4-BE49-F238E27FC236}">
                <a16:creationId xmlns:a16="http://schemas.microsoft.com/office/drawing/2014/main" id="{BA9F6BA2-3F5D-96B7-F736-5B93A1173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314" y="3205530"/>
            <a:ext cx="1385842" cy="1385842"/>
          </a:xfrm>
          <a:prstGeom prst="rect">
            <a:avLst/>
          </a:prstGeom>
        </p:spPr>
      </p:pic>
      <p:pic>
        <p:nvPicPr>
          <p:cNvPr id="14" name="Picture 13" descr="A white line drawing of people in a circle&#10;&#10;AI-generated content may be incorrect.">
            <a:extLst>
              <a:ext uri="{FF2B5EF4-FFF2-40B4-BE49-F238E27FC236}">
                <a16:creationId xmlns:a16="http://schemas.microsoft.com/office/drawing/2014/main" id="{819E0A2A-98AF-0F7F-07E8-497E853993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5963" y="3205530"/>
            <a:ext cx="1379911" cy="1379911"/>
          </a:xfrm>
          <a:prstGeom prst="rect">
            <a:avLst/>
          </a:prstGeom>
        </p:spPr>
      </p:pic>
      <p:pic>
        <p:nvPicPr>
          <p:cNvPr id="16" name="Picture 15" descr="A white line with a arrow in a circle&#10;&#10;AI-generated content may be incorrect.">
            <a:extLst>
              <a:ext uri="{FF2B5EF4-FFF2-40B4-BE49-F238E27FC236}">
                <a16:creationId xmlns:a16="http://schemas.microsoft.com/office/drawing/2014/main" id="{ECED0707-3118-E503-004E-EF1CECC653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2472" y="3211460"/>
            <a:ext cx="1379912" cy="1379912"/>
          </a:xfrm>
          <a:prstGeom prst="rect">
            <a:avLst/>
          </a:prstGeom>
        </p:spPr>
      </p:pic>
      <p:sp>
        <p:nvSpPr>
          <p:cNvPr id="17" name="TextBox 16">
            <a:extLst>
              <a:ext uri="{FF2B5EF4-FFF2-40B4-BE49-F238E27FC236}">
                <a16:creationId xmlns:a16="http://schemas.microsoft.com/office/drawing/2014/main" id="{B1D1CCFC-1258-AE10-B4E3-C8CC062C0AD2}"/>
              </a:ext>
            </a:extLst>
          </p:cNvPr>
          <p:cNvSpPr txBox="1"/>
          <p:nvPr/>
        </p:nvSpPr>
        <p:spPr>
          <a:xfrm>
            <a:off x="559856" y="5105541"/>
            <a:ext cx="2342057" cy="1200329"/>
          </a:xfrm>
          <a:prstGeom prst="rect">
            <a:avLst/>
          </a:prstGeom>
          <a:noFill/>
        </p:spPr>
        <p:txBody>
          <a:bodyPr wrap="square" lIns="91440" tIns="45720" rIns="91440" bIns="45720" rtlCol="0" anchor="t">
            <a:spAutoFit/>
          </a:bodyPr>
          <a:lstStyle/>
          <a:p>
            <a:r>
              <a:rPr lang="en-US" dirty="0">
                <a:solidFill>
                  <a:schemeClr val="bg1"/>
                </a:solidFill>
              </a:rPr>
              <a:t>over 90% of Estonian high-school students </a:t>
            </a:r>
            <a:r>
              <a:rPr lang="et-EE" dirty="0">
                <a:solidFill>
                  <a:schemeClr val="bg1"/>
                </a:solidFill>
              </a:rPr>
              <a:t>are</a:t>
            </a:r>
            <a:r>
              <a:rPr lang="en-US" dirty="0">
                <a:solidFill>
                  <a:schemeClr val="bg1"/>
                </a:solidFill>
              </a:rPr>
              <a:t> already us</a:t>
            </a:r>
            <a:r>
              <a:rPr lang="et-EE" dirty="0" err="1">
                <a:solidFill>
                  <a:schemeClr val="bg1"/>
                </a:solidFill>
              </a:rPr>
              <a:t>ing</a:t>
            </a:r>
            <a:r>
              <a:rPr lang="en-US" dirty="0">
                <a:solidFill>
                  <a:schemeClr val="bg1"/>
                </a:solidFill>
              </a:rPr>
              <a:t> AI</a:t>
            </a:r>
          </a:p>
        </p:txBody>
      </p:sp>
      <p:sp>
        <p:nvSpPr>
          <p:cNvPr id="18" name="TextBox 17">
            <a:extLst>
              <a:ext uri="{FF2B5EF4-FFF2-40B4-BE49-F238E27FC236}">
                <a16:creationId xmlns:a16="http://schemas.microsoft.com/office/drawing/2014/main" id="{DC9D6324-389E-0AC8-5001-63A562C7E2D6}"/>
              </a:ext>
            </a:extLst>
          </p:cNvPr>
          <p:cNvSpPr txBox="1"/>
          <p:nvPr/>
        </p:nvSpPr>
        <p:spPr>
          <a:xfrm>
            <a:off x="3297504" y="5105542"/>
            <a:ext cx="2588078" cy="1200329"/>
          </a:xfrm>
          <a:prstGeom prst="rect">
            <a:avLst/>
          </a:prstGeom>
          <a:noFill/>
        </p:spPr>
        <p:txBody>
          <a:bodyPr wrap="square" lIns="91440" tIns="45720" rIns="91440" bIns="45720" rtlCol="0" anchor="t">
            <a:spAutoFit/>
          </a:bodyPr>
          <a:lstStyle/>
          <a:p>
            <a:r>
              <a:rPr lang="en-US">
                <a:solidFill>
                  <a:schemeClr val="bg1"/>
                </a:solidFill>
              </a:rPr>
              <a:t>without the AI Leap, the education system risks missing AI’s potential benefits</a:t>
            </a:r>
          </a:p>
        </p:txBody>
      </p:sp>
      <p:sp>
        <p:nvSpPr>
          <p:cNvPr id="19" name="TextBox 18">
            <a:extLst>
              <a:ext uri="{FF2B5EF4-FFF2-40B4-BE49-F238E27FC236}">
                <a16:creationId xmlns:a16="http://schemas.microsoft.com/office/drawing/2014/main" id="{7AB5F50F-9B09-41EC-619D-9A439E3F0CF7}"/>
              </a:ext>
            </a:extLst>
          </p:cNvPr>
          <p:cNvSpPr txBox="1"/>
          <p:nvPr/>
        </p:nvSpPr>
        <p:spPr>
          <a:xfrm>
            <a:off x="6925963" y="5105542"/>
            <a:ext cx="2212521" cy="923330"/>
          </a:xfrm>
          <a:prstGeom prst="rect">
            <a:avLst/>
          </a:prstGeom>
          <a:noFill/>
        </p:spPr>
        <p:txBody>
          <a:bodyPr wrap="square" lIns="91440" tIns="45720" rIns="91440" bIns="45720" rtlCol="0" anchor="t">
            <a:spAutoFit/>
          </a:bodyPr>
          <a:lstStyle/>
          <a:p>
            <a:r>
              <a:rPr lang="en-US">
                <a:solidFill>
                  <a:schemeClr val="bg1"/>
                </a:solidFill>
              </a:rPr>
              <a:t>providing</a:t>
            </a:r>
            <a:r>
              <a:rPr lang="en-US" dirty="0">
                <a:solidFill>
                  <a:schemeClr val="bg1"/>
                </a:solidFill>
              </a:rPr>
              <a:t> </a:t>
            </a:r>
            <a:r>
              <a:rPr lang="en-US">
                <a:solidFill>
                  <a:schemeClr val="bg1"/>
                </a:solidFill>
              </a:rPr>
              <a:t>AI tools  in </a:t>
            </a:r>
            <a:r>
              <a:rPr lang="en-US" dirty="0">
                <a:solidFill>
                  <a:schemeClr val="bg1"/>
                </a:solidFill>
              </a:rPr>
              <a:t>schools helps prevent future inequality</a:t>
            </a:r>
          </a:p>
        </p:txBody>
      </p:sp>
      <p:sp>
        <p:nvSpPr>
          <p:cNvPr id="21" name="TextBox 20">
            <a:extLst>
              <a:ext uri="{FF2B5EF4-FFF2-40B4-BE49-F238E27FC236}">
                <a16:creationId xmlns:a16="http://schemas.microsoft.com/office/drawing/2014/main" id="{F0800660-51A9-229F-E637-799E005157CB}"/>
              </a:ext>
            </a:extLst>
          </p:cNvPr>
          <p:cNvSpPr txBox="1"/>
          <p:nvPr/>
        </p:nvSpPr>
        <p:spPr>
          <a:xfrm>
            <a:off x="9248399" y="5105541"/>
            <a:ext cx="2548010" cy="1477328"/>
          </a:xfrm>
          <a:prstGeom prst="rect">
            <a:avLst/>
          </a:prstGeom>
          <a:noFill/>
        </p:spPr>
        <p:txBody>
          <a:bodyPr wrap="square" lIns="91440" tIns="45720" rIns="91440" bIns="45720" rtlCol="0" anchor="t">
            <a:spAutoFit/>
          </a:bodyPr>
          <a:lstStyle/>
          <a:p>
            <a:r>
              <a:rPr lang="en-US">
                <a:solidFill>
                  <a:schemeClr val="bg1"/>
                </a:solidFill>
              </a:rPr>
              <a:t>critical thinking and the ability to discern truth are matters of national security</a:t>
            </a:r>
          </a:p>
          <a:p>
            <a:pPr marR="0" lvl="0" algn="l" defTabSz="914400" rtl="0" eaLnBrk="1" fontAlgn="auto" latinLnBrk="0" hangingPunct="1">
              <a:lnSpc>
                <a:spcPct val="100000"/>
              </a:lnSpc>
              <a:spcBef>
                <a:spcPts val="0"/>
              </a:spcBef>
              <a:spcAft>
                <a:spcPts val="0"/>
              </a:spcAft>
              <a:buClrTx/>
              <a:buSzTx/>
              <a:tabLst/>
              <a:defRPr/>
            </a:pPr>
            <a:r>
              <a:rPr kumimoji="0" lang="et-EE" sz="1800" b="0" i="0" u="none" strike="noStrike" kern="1200" cap="none" spc="0" normalizeH="0" baseline="0" noProof="0" dirty="0">
                <a:ln>
                  <a:noFill/>
                </a:ln>
                <a:solidFill>
                  <a:srgbClr val="FFFFFF"/>
                </a:solidFill>
                <a:effectLst/>
                <a:uLnTx/>
                <a:uFillTx/>
                <a:latin typeface="Aino"/>
                <a:ea typeface="+mn-ea"/>
                <a:cs typeface="+mn-cs"/>
              </a:rPr>
              <a:t> </a:t>
            </a:r>
            <a:endParaRPr lang="et-EE" sz="1800" b="0" i="0" u="none" strike="noStrike" kern="1200" cap="none" spc="0" normalizeH="0" baseline="0" noProof="0" dirty="0">
              <a:ln>
                <a:noFill/>
              </a:ln>
              <a:solidFill>
                <a:srgbClr val="FFFFFF"/>
              </a:solidFill>
              <a:effectLst/>
              <a:uLnTx/>
              <a:uFillTx/>
              <a:latin typeface="Aino"/>
            </a:endParaRPr>
          </a:p>
        </p:txBody>
      </p:sp>
    </p:spTree>
    <p:extLst>
      <p:ext uri="{BB962C8B-B14F-4D97-AF65-F5344CB8AC3E}">
        <p14:creationId xmlns:p14="http://schemas.microsoft.com/office/powerpoint/2010/main" val="276084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621EA-9832-77D0-E1F8-986BE060935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03B0772-4573-F9E2-E8EF-A16413CAC37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p:blipFill>
        <p:spPr/>
      </p:pic>
      <p:sp>
        <p:nvSpPr>
          <p:cNvPr id="8" name="Rectangle 7">
            <a:extLst>
              <a:ext uri="{FF2B5EF4-FFF2-40B4-BE49-F238E27FC236}">
                <a16:creationId xmlns:a16="http://schemas.microsoft.com/office/drawing/2014/main" id="{906F6D51-DAD6-D8BF-03B9-1710229A4A3E}"/>
              </a:ext>
            </a:extLst>
          </p:cNvPr>
          <p:cNvSpPr/>
          <p:nvPr/>
        </p:nvSpPr>
        <p:spPr>
          <a:xfrm>
            <a:off x="0" y="-16931"/>
            <a:ext cx="12192000" cy="6874931"/>
          </a:xfrm>
          <a:prstGeom prst="rect">
            <a:avLst/>
          </a:prstGeom>
          <a:gradFill flip="none" rotWithShape="1">
            <a:gsLst>
              <a:gs pos="62000">
                <a:srgbClr val="000000">
                  <a:alpha val="70000"/>
                </a:srgbClr>
              </a:gs>
              <a:gs pos="100000">
                <a:srgbClr val="000000">
                  <a:alpha val="83000"/>
                </a:srgbClr>
              </a:gs>
              <a:gs pos="20000">
                <a:srgbClr val="000000">
                  <a:alpha val="1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3" name="Text Placeholder 2">
            <a:extLst>
              <a:ext uri="{FF2B5EF4-FFF2-40B4-BE49-F238E27FC236}">
                <a16:creationId xmlns:a16="http://schemas.microsoft.com/office/drawing/2014/main" id="{2ACADF4F-7542-608E-11E1-CD6556A5B584}"/>
              </a:ext>
            </a:extLst>
          </p:cNvPr>
          <p:cNvSpPr>
            <a:spLocks noGrp="1"/>
          </p:cNvSpPr>
          <p:nvPr>
            <p:ph type="body" sz="quarter" idx="11"/>
          </p:nvPr>
        </p:nvSpPr>
        <p:spPr>
          <a:xfrm>
            <a:off x="573013" y="2939321"/>
            <a:ext cx="7124024" cy="4295491"/>
          </a:xfrm>
        </p:spPr>
        <p:txBody>
          <a:bodyPr/>
          <a:lstStyle/>
          <a:p>
            <a:r>
              <a:rPr lang="et-EE" err="1"/>
              <a:t>create</a:t>
            </a:r>
            <a:r>
              <a:rPr lang="et-EE" dirty="0"/>
              <a:t> a </a:t>
            </a:r>
            <a:r>
              <a:rPr lang="et-EE" err="1"/>
              <a:t>research-approved</a:t>
            </a:r>
            <a:r>
              <a:rPr lang="et-EE" dirty="0"/>
              <a:t> AI </a:t>
            </a:r>
            <a:r>
              <a:rPr lang="et-EE" err="1"/>
              <a:t>app</a:t>
            </a:r>
            <a:r>
              <a:rPr lang="et-EE" dirty="0"/>
              <a:t> </a:t>
            </a:r>
            <a:r>
              <a:rPr lang="et-EE" err="1"/>
              <a:t>customised</a:t>
            </a:r>
            <a:r>
              <a:rPr lang="et-EE" dirty="0"/>
              <a:t> </a:t>
            </a:r>
            <a:r>
              <a:rPr lang="et-EE" err="1"/>
              <a:t>for</a:t>
            </a:r>
            <a:r>
              <a:rPr lang="et-EE" dirty="0"/>
              <a:t> </a:t>
            </a:r>
            <a:r>
              <a:rPr lang="et-EE" err="1"/>
              <a:t>education</a:t>
            </a:r>
            <a:r>
              <a:rPr lang="et-EE" dirty="0"/>
              <a:t> </a:t>
            </a:r>
          </a:p>
          <a:p>
            <a:r>
              <a:rPr lang="et-EE"/>
              <a:t>support </a:t>
            </a:r>
            <a:r>
              <a:rPr lang="et-EE" err="1"/>
              <a:t>teachers</a:t>
            </a:r>
            <a:r>
              <a:rPr lang="et-EE" dirty="0"/>
              <a:t> </a:t>
            </a:r>
            <a:r>
              <a:rPr lang="et-EE" err="1"/>
              <a:t>through</a:t>
            </a:r>
            <a:r>
              <a:rPr lang="et-EE" dirty="0"/>
              <a:t> </a:t>
            </a:r>
            <a:r>
              <a:rPr lang="et-EE" err="1"/>
              <a:t>professional</a:t>
            </a:r>
            <a:r>
              <a:rPr lang="et-EE" dirty="0"/>
              <a:t> </a:t>
            </a:r>
            <a:r>
              <a:rPr lang="et-EE" err="1"/>
              <a:t>learning</a:t>
            </a:r>
            <a:r>
              <a:rPr lang="et-EE" dirty="0"/>
              <a:t> </a:t>
            </a:r>
            <a:r>
              <a:rPr lang="et-EE" err="1"/>
              <a:t>communities</a:t>
            </a:r>
            <a:r>
              <a:rPr lang="et-EE" dirty="0"/>
              <a:t> </a:t>
            </a:r>
          </a:p>
          <a:p>
            <a:r>
              <a:rPr lang="et-EE" err="1"/>
              <a:t>give</a:t>
            </a:r>
            <a:r>
              <a:rPr lang="et-EE" dirty="0"/>
              <a:t> AI </a:t>
            </a:r>
            <a:r>
              <a:rPr lang="et-EE" err="1"/>
              <a:t>access</a:t>
            </a:r>
            <a:r>
              <a:rPr lang="et-EE" dirty="0"/>
              <a:t> </a:t>
            </a:r>
            <a:r>
              <a:rPr lang="et-EE" err="1"/>
              <a:t>to</a:t>
            </a:r>
            <a:r>
              <a:rPr lang="et-EE" dirty="0"/>
              <a:t> </a:t>
            </a:r>
            <a:r>
              <a:rPr lang="et-EE" err="1"/>
              <a:t>students</a:t>
            </a:r>
            <a:r>
              <a:rPr lang="et-EE" dirty="0"/>
              <a:t> and </a:t>
            </a:r>
            <a:r>
              <a:rPr lang="et-EE" err="1"/>
              <a:t>collecting</a:t>
            </a:r>
            <a:r>
              <a:rPr lang="et-EE" dirty="0"/>
              <a:t> </a:t>
            </a:r>
            <a:r>
              <a:rPr lang="et-EE" err="1"/>
              <a:t>structured</a:t>
            </a:r>
            <a:r>
              <a:rPr lang="et-EE" dirty="0"/>
              <a:t> </a:t>
            </a:r>
            <a:r>
              <a:rPr lang="et-EE" err="1"/>
              <a:t>feedback</a:t>
            </a:r>
            <a:endParaRPr lang="et-EE"/>
          </a:p>
          <a:p>
            <a:r>
              <a:rPr lang="et-EE" err="1"/>
              <a:t>support</a:t>
            </a:r>
            <a:r>
              <a:rPr lang="et-EE" dirty="0"/>
              <a:t> </a:t>
            </a:r>
            <a:r>
              <a:rPr lang="et-EE" err="1"/>
              <a:t>best</a:t>
            </a:r>
            <a:r>
              <a:rPr lang="et-EE" dirty="0"/>
              <a:t> </a:t>
            </a:r>
            <a:r>
              <a:rPr lang="et-EE" err="1"/>
              <a:t>practices</a:t>
            </a:r>
            <a:r>
              <a:rPr lang="et-EE" dirty="0"/>
              <a:t> </a:t>
            </a:r>
            <a:r>
              <a:rPr lang="et-EE" err="1"/>
              <a:t>across</a:t>
            </a:r>
            <a:r>
              <a:rPr lang="et-EE" dirty="0"/>
              <a:t> </a:t>
            </a:r>
            <a:r>
              <a:rPr lang="et-EE" err="1"/>
              <a:t>the</a:t>
            </a:r>
            <a:r>
              <a:rPr lang="et-EE" dirty="0"/>
              <a:t> </a:t>
            </a:r>
            <a:r>
              <a:rPr lang="et-EE" err="1"/>
              <a:t>education</a:t>
            </a:r>
            <a:r>
              <a:rPr lang="et-EE" dirty="0"/>
              <a:t> </a:t>
            </a:r>
            <a:r>
              <a:rPr lang="et-EE" err="1"/>
              <a:t>system</a:t>
            </a:r>
            <a:endParaRPr lang="et-EE"/>
          </a:p>
        </p:txBody>
      </p:sp>
      <p:sp>
        <p:nvSpPr>
          <p:cNvPr id="4" name="Title 3">
            <a:extLst>
              <a:ext uri="{FF2B5EF4-FFF2-40B4-BE49-F238E27FC236}">
                <a16:creationId xmlns:a16="http://schemas.microsoft.com/office/drawing/2014/main" id="{4C6517FD-E720-2098-B393-7CE33E39529F}"/>
              </a:ext>
            </a:extLst>
          </p:cNvPr>
          <p:cNvSpPr>
            <a:spLocks noGrp="1"/>
          </p:cNvSpPr>
          <p:nvPr>
            <p:ph type="title"/>
          </p:nvPr>
        </p:nvSpPr>
        <p:spPr>
          <a:xfrm>
            <a:off x="561207" y="554994"/>
            <a:ext cx="9366563" cy="769441"/>
          </a:xfrm>
        </p:spPr>
        <p:txBody>
          <a:bodyPr/>
          <a:lstStyle/>
          <a:p>
            <a:r>
              <a:rPr lang="et-EE" dirty="0" err="1"/>
              <a:t>steps</a:t>
            </a:r>
            <a:r>
              <a:rPr lang="et-EE" dirty="0"/>
              <a:t> </a:t>
            </a:r>
            <a:r>
              <a:rPr lang="et-EE" dirty="0" err="1"/>
              <a:t>to</a:t>
            </a:r>
            <a:r>
              <a:rPr lang="et-EE" dirty="0"/>
              <a:t> take </a:t>
            </a:r>
            <a:r>
              <a:rPr lang="et-EE" dirty="0" err="1"/>
              <a:t>the</a:t>
            </a:r>
            <a:r>
              <a:rPr lang="et-EE" dirty="0"/>
              <a:t> AI </a:t>
            </a:r>
            <a:r>
              <a:rPr lang="et-EE" dirty="0" err="1"/>
              <a:t>leap</a:t>
            </a:r>
            <a:r>
              <a:rPr lang="et-EE" dirty="0"/>
              <a:t>?</a:t>
            </a:r>
            <a:endParaRPr lang="et-EE"/>
          </a:p>
        </p:txBody>
      </p:sp>
      <p:sp>
        <p:nvSpPr>
          <p:cNvPr id="5" name="Text Placeholder 4">
            <a:extLst>
              <a:ext uri="{FF2B5EF4-FFF2-40B4-BE49-F238E27FC236}">
                <a16:creationId xmlns:a16="http://schemas.microsoft.com/office/drawing/2014/main" id="{ACDA263B-A07C-FE46-F3AF-0F8933BEB1A8}"/>
              </a:ext>
            </a:extLst>
          </p:cNvPr>
          <p:cNvSpPr>
            <a:spLocks noGrp="1"/>
          </p:cNvSpPr>
          <p:nvPr>
            <p:ph type="body" sz="quarter" idx="13"/>
          </p:nvPr>
        </p:nvSpPr>
        <p:spPr>
          <a:xfrm>
            <a:off x="561975" y="1306286"/>
            <a:ext cx="8426450" cy="881743"/>
          </a:xfrm>
        </p:spPr>
        <p:txBody>
          <a:bodyPr/>
          <a:lstStyle/>
          <a:p>
            <a:r>
              <a:rPr lang="et-EE" err="1"/>
              <a:t>from</a:t>
            </a:r>
            <a:r>
              <a:rPr lang="et-EE"/>
              <a:t> </a:t>
            </a:r>
            <a:r>
              <a:rPr lang="et-EE" err="1"/>
              <a:t>technology</a:t>
            </a:r>
            <a:r>
              <a:rPr lang="et-EE"/>
              <a:t> </a:t>
            </a:r>
            <a:r>
              <a:rPr lang="et-EE" err="1"/>
              <a:t>to</a:t>
            </a:r>
            <a:r>
              <a:rPr lang="et-EE"/>
              <a:t> </a:t>
            </a:r>
            <a:r>
              <a:rPr lang="et-EE" err="1"/>
              <a:t>systematic</a:t>
            </a:r>
            <a:r>
              <a:rPr lang="et-EE"/>
              <a:t> </a:t>
            </a:r>
            <a:r>
              <a:rPr lang="et-EE" err="1"/>
              <a:t>change</a:t>
            </a:r>
            <a:endParaRPr lang="et-EE"/>
          </a:p>
        </p:txBody>
      </p:sp>
    </p:spTree>
    <p:extLst>
      <p:ext uri="{BB962C8B-B14F-4D97-AF65-F5344CB8AC3E}">
        <p14:creationId xmlns:p14="http://schemas.microsoft.com/office/powerpoint/2010/main" val="98625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5139FFD-4564-63C0-8E47-FDA0A545372D}"/>
              </a:ext>
            </a:extLst>
          </p:cNvPr>
          <p:cNvSpPr/>
          <p:nvPr/>
        </p:nvSpPr>
        <p:spPr>
          <a:xfrm>
            <a:off x="0" y="0"/>
            <a:ext cx="12192000" cy="6858000"/>
          </a:xfrm>
          <a:prstGeom prst="rect">
            <a:avLst/>
          </a:prstGeom>
          <a:gradFill flip="none" rotWithShape="1">
            <a:gsLst>
              <a:gs pos="0">
                <a:srgbClr val="000000">
                  <a:alpha val="25000"/>
                </a:srgbClr>
              </a:gs>
              <a:gs pos="100000">
                <a:srgbClr val="000000">
                  <a:alpha val="2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7" name="Flowchart: Connector 6">
            <a:extLst>
              <a:ext uri="{FF2B5EF4-FFF2-40B4-BE49-F238E27FC236}">
                <a16:creationId xmlns:a16="http://schemas.microsoft.com/office/drawing/2014/main" id="{17EF0CE3-5C2B-483A-162A-A9104D63904C}"/>
              </a:ext>
            </a:extLst>
          </p:cNvPr>
          <p:cNvSpPr/>
          <p:nvPr/>
        </p:nvSpPr>
        <p:spPr>
          <a:xfrm>
            <a:off x="343355" y="3390683"/>
            <a:ext cx="72000" cy="72000"/>
          </a:xfrm>
          <a:prstGeom prst="flowChartConnector">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Aino"/>
              <a:ea typeface="+mn-ea"/>
              <a:cs typeface="+mn-cs"/>
            </a:endParaRPr>
          </a:p>
        </p:txBody>
      </p:sp>
      <p:sp>
        <p:nvSpPr>
          <p:cNvPr id="8" name="Flowchart: Connector 7">
            <a:extLst>
              <a:ext uri="{FF2B5EF4-FFF2-40B4-BE49-F238E27FC236}">
                <a16:creationId xmlns:a16="http://schemas.microsoft.com/office/drawing/2014/main" id="{37D865B7-5413-8EEC-56B7-7200E7ED4D4A}"/>
              </a:ext>
            </a:extLst>
          </p:cNvPr>
          <p:cNvSpPr/>
          <p:nvPr/>
        </p:nvSpPr>
        <p:spPr>
          <a:xfrm>
            <a:off x="1254810" y="3390683"/>
            <a:ext cx="72000" cy="72000"/>
          </a:xfrm>
          <a:prstGeom prst="flowChartConnector">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Aino"/>
              <a:ea typeface="+mn-ea"/>
              <a:cs typeface="+mn-cs"/>
            </a:endParaRPr>
          </a:p>
        </p:txBody>
      </p:sp>
      <p:sp>
        <p:nvSpPr>
          <p:cNvPr id="9" name="Flowchart: Connector 8">
            <a:extLst>
              <a:ext uri="{FF2B5EF4-FFF2-40B4-BE49-F238E27FC236}">
                <a16:creationId xmlns:a16="http://schemas.microsoft.com/office/drawing/2014/main" id="{E77C553E-0025-183F-EF26-700421ADD22F}"/>
              </a:ext>
            </a:extLst>
          </p:cNvPr>
          <p:cNvSpPr/>
          <p:nvPr/>
        </p:nvSpPr>
        <p:spPr>
          <a:xfrm>
            <a:off x="4990459" y="3391931"/>
            <a:ext cx="72000" cy="72000"/>
          </a:xfrm>
          <a:prstGeom prst="flowChartConnector">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Aino"/>
              <a:ea typeface="+mn-ea"/>
              <a:cs typeface="+mn-cs"/>
            </a:endParaRPr>
          </a:p>
        </p:txBody>
      </p:sp>
      <p:sp>
        <p:nvSpPr>
          <p:cNvPr id="10" name="Flowchart: Connector 9">
            <a:extLst>
              <a:ext uri="{FF2B5EF4-FFF2-40B4-BE49-F238E27FC236}">
                <a16:creationId xmlns:a16="http://schemas.microsoft.com/office/drawing/2014/main" id="{A764ECCB-B810-F774-C5F8-8010D62E516E}"/>
              </a:ext>
            </a:extLst>
          </p:cNvPr>
          <p:cNvSpPr/>
          <p:nvPr/>
        </p:nvSpPr>
        <p:spPr>
          <a:xfrm>
            <a:off x="8124180" y="3393290"/>
            <a:ext cx="72000" cy="72000"/>
          </a:xfrm>
          <a:prstGeom prst="flowChartConnector">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Aino"/>
              <a:ea typeface="+mn-ea"/>
              <a:cs typeface="+mn-cs"/>
            </a:endParaRPr>
          </a:p>
        </p:txBody>
      </p:sp>
      <p:sp>
        <p:nvSpPr>
          <p:cNvPr id="11" name="Flowchart: Connector 10">
            <a:extLst>
              <a:ext uri="{FF2B5EF4-FFF2-40B4-BE49-F238E27FC236}">
                <a16:creationId xmlns:a16="http://schemas.microsoft.com/office/drawing/2014/main" id="{4371C2C2-93F9-9312-DF56-82C4D08C7952}"/>
              </a:ext>
            </a:extLst>
          </p:cNvPr>
          <p:cNvSpPr/>
          <p:nvPr/>
        </p:nvSpPr>
        <p:spPr>
          <a:xfrm>
            <a:off x="11550517" y="3390683"/>
            <a:ext cx="72000" cy="72000"/>
          </a:xfrm>
          <a:prstGeom prst="flowChartConnector">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a:ln>
                <a:noFill/>
              </a:ln>
              <a:solidFill>
                <a:srgbClr val="FFFFFF"/>
              </a:solidFill>
              <a:effectLst/>
              <a:uLnTx/>
              <a:uFillTx/>
              <a:latin typeface="Aino"/>
              <a:ea typeface="+mn-ea"/>
              <a:cs typeface="+mn-cs"/>
            </a:endParaRPr>
          </a:p>
        </p:txBody>
      </p:sp>
      <p:cxnSp>
        <p:nvCxnSpPr>
          <p:cNvPr id="15" name="Straight Connector 14">
            <a:extLst>
              <a:ext uri="{FF2B5EF4-FFF2-40B4-BE49-F238E27FC236}">
                <a16:creationId xmlns:a16="http://schemas.microsoft.com/office/drawing/2014/main" id="{7B1DBF89-D765-C9C8-8771-43BE752B0FBF}"/>
              </a:ext>
            </a:extLst>
          </p:cNvPr>
          <p:cNvCxnSpPr>
            <a:cxnSpLocks/>
          </p:cNvCxnSpPr>
          <p:nvPr/>
        </p:nvCxnSpPr>
        <p:spPr>
          <a:xfrm>
            <a:off x="445085" y="3426683"/>
            <a:ext cx="7584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FB4C5B-6AE7-0000-6D1D-5E1DC6E2E10C}"/>
              </a:ext>
            </a:extLst>
          </p:cNvPr>
          <p:cNvCxnSpPr>
            <a:cxnSpLocks/>
          </p:cNvCxnSpPr>
          <p:nvPr/>
        </p:nvCxnSpPr>
        <p:spPr>
          <a:xfrm flipV="1">
            <a:off x="1378124" y="3427931"/>
            <a:ext cx="3533312" cy="312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8B46B2-73F9-98FB-FBBB-8374EEE9FF80}"/>
              </a:ext>
            </a:extLst>
          </p:cNvPr>
          <p:cNvCxnSpPr>
            <a:cxnSpLocks/>
          </p:cNvCxnSpPr>
          <p:nvPr/>
        </p:nvCxnSpPr>
        <p:spPr>
          <a:xfrm>
            <a:off x="5129645" y="3427931"/>
            <a:ext cx="295168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D44DBF8-4AE3-66BB-9758-2376528450AC}"/>
              </a:ext>
            </a:extLst>
          </p:cNvPr>
          <p:cNvCxnSpPr>
            <a:cxnSpLocks/>
          </p:cNvCxnSpPr>
          <p:nvPr/>
        </p:nvCxnSpPr>
        <p:spPr>
          <a:xfrm flipV="1">
            <a:off x="8268703" y="3421517"/>
            <a:ext cx="3238965" cy="49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8ACF421-AA93-0DC9-DB21-17553578AA13}"/>
              </a:ext>
            </a:extLst>
          </p:cNvPr>
          <p:cNvSpPr txBox="1"/>
          <p:nvPr/>
        </p:nvSpPr>
        <p:spPr>
          <a:xfrm>
            <a:off x="252199" y="352520"/>
            <a:ext cx="4213013"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3800" b="0" i="0" u="none" strike="noStrike" kern="1200" cap="none" spc="0" normalizeH="0" baseline="0" noProof="0">
                <a:ln>
                  <a:noFill/>
                </a:ln>
                <a:solidFill>
                  <a:srgbClr val="FFFFFF"/>
                </a:solidFill>
                <a:effectLst/>
                <a:uLnTx/>
                <a:uFillTx/>
                <a:latin typeface="Aino Headline"/>
                <a:ea typeface="+mn-ea"/>
                <a:cs typeface="+mn-cs"/>
              </a:rPr>
              <a:t>AI </a:t>
            </a:r>
            <a:r>
              <a:rPr kumimoji="0" lang="et-EE" sz="3800" b="0" i="0" u="none" strike="noStrike" kern="1200" cap="none" spc="0" normalizeH="0" baseline="0" noProof="0" err="1">
                <a:ln>
                  <a:noFill/>
                </a:ln>
                <a:solidFill>
                  <a:srgbClr val="FFFFFF"/>
                </a:solidFill>
                <a:effectLst/>
                <a:uLnTx/>
                <a:uFillTx/>
                <a:latin typeface="Aino Headline"/>
                <a:ea typeface="+mn-ea"/>
                <a:cs typeface="+mn-cs"/>
              </a:rPr>
              <a:t>Leap</a:t>
            </a:r>
            <a:r>
              <a:rPr kumimoji="0" lang="et-EE" sz="3800" b="0" i="0" u="none" strike="noStrike" kern="1200" cap="none" spc="0" normalizeH="0" baseline="0" noProof="0">
                <a:ln>
                  <a:noFill/>
                </a:ln>
                <a:solidFill>
                  <a:srgbClr val="FFFFFF"/>
                </a:solidFill>
                <a:effectLst/>
                <a:uLnTx/>
                <a:uFillTx/>
                <a:latin typeface="Aino Headline"/>
                <a:ea typeface="+mn-ea"/>
                <a:cs typeface="+mn-cs"/>
              </a:rPr>
              <a:t> </a:t>
            </a:r>
            <a:r>
              <a:rPr kumimoji="0" lang="et-EE" sz="3800" b="0" i="0" u="none" strike="noStrike" kern="1200" cap="none" spc="0" normalizeH="0" baseline="0" noProof="0" err="1">
                <a:ln>
                  <a:noFill/>
                </a:ln>
                <a:solidFill>
                  <a:srgbClr val="FFFFFF"/>
                </a:solidFill>
                <a:effectLst/>
                <a:uLnTx/>
                <a:uFillTx/>
                <a:latin typeface="Aino Headline"/>
                <a:ea typeface="+mn-ea"/>
                <a:cs typeface="+mn-cs"/>
              </a:rPr>
              <a:t>timeline</a:t>
            </a:r>
            <a:endParaRPr kumimoji="0" lang="et-EE" sz="3800" b="0" i="0" u="none" strike="noStrike" kern="1200" cap="none" spc="0" normalizeH="0" baseline="0" noProof="0">
              <a:ln>
                <a:noFill/>
              </a:ln>
              <a:solidFill>
                <a:srgbClr val="FFFFFF"/>
              </a:solidFill>
              <a:effectLst/>
              <a:uLnTx/>
              <a:uFillTx/>
              <a:latin typeface="Aino Headline"/>
              <a:ea typeface="+mn-ea"/>
              <a:cs typeface="+mn-cs"/>
            </a:endParaRPr>
          </a:p>
        </p:txBody>
      </p:sp>
      <p:cxnSp>
        <p:nvCxnSpPr>
          <p:cNvPr id="47" name="Straight Connector 46">
            <a:extLst>
              <a:ext uri="{FF2B5EF4-FFF2-40B4-BE49-F238E27FC236}">
                <a16:creationId xmlns:a16="http://schemas.microsoft.com/office/drawing/2014/main" id="{434B5C44-25C9-6FBE-4B99-F2208075ABD9}"/>
              </a:ext>
            </a:extLst>
          </p:cNvPr>
          <p:cNvCxnSpPr>
            <a:cxnSpLocks/>
          </p:cNvCxnSpPr>
          <p:nvPr/>
        </p:nvCxnSpPr>
        <p:spPr>
          <a:xfrm>
            <a:off x="379355" y="1371600"/>
            <a:ext cx="0" cy="19322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E8FE50A-7C10-33DD-5D6D-16E5C9CC5C5C}"/>
              </a:ext>
            </a:extLst>
          </p:cNvPr>
          <p:cNvCxnSpPr>
            <a:cxnSpLocks/>
          </p:cNvCxnSpPr>
          <p:nvPr/>
        </p:nvCxnSpPr>
        <p:spPr>
          <a:xfrm>
            <a:off x="1290918" y="3563471"/>
            <a:ext cx="0" cy="253511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591404-DA68-92A1-24AD-90F0EC3C2DE2}"/>
              </a:ext>
            </a:extLst>
          </p:cNvPr>
          <p:cNvCxnSpPr>
            <a:cxnSpLocks/>
          </p:cNvCxnSpPr>
          <p:nvPr/>
        </p:nvCxnSpPr>
        <p:spPr>
          <a:xfrm flipH="1">
            <a:off x="5026459" y="707944"/>
            <a:ext cx="7058" cy="264240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D21AFC-7F21-C248-E008-593B21F3CF8F}"/>
              </a:ext>
            </a:extLst>
          </p:cNvPr>
          <p:cNvCxnSpPr>
            <a:cxnSpLocks/>
          </p:cNvCxnSpPr>
          <p:nvPr/>
        </p:nvCxnSpPr>
        <p:spPr>
          <a:xfrm>
            <a:off x="8160180" y="3520966"/>
            <a:ext cx="0" cy="21126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3C678B9-A0B7-AC10-67C8-D186C0FA7997}"/>
              </a:ext>
            </a:extLst>
          </p:cNvPr>
          <p:cNvCxnSpPr>
            <a:cxnSpLocks/>
          </p:cNvCxnSpPr>
          <p:nvPr/>
        </p:nvCxnSpPr>
        <p:spPr>
          <a:xfrm flipV="1">
            <a:off x="11586517" y="692523"/>
            <a:ext cx="0" cy="265782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D4167666-86B9-D1B3-58B6-5E0F4589D100}"/>
              </a:ext>
            </a:extLst>
          </p:cNvPr>
          <p:cNvSpPr txBox="1"/>
          <p:nvPr/>
        </p:nvSpPr>
        <p:spPr>
          <a:xfrm>
            <a:off x="444749" y="1369483"/>
            <a:ext cx="2200305" cy="984885"/>
          </a:xfrm>
          <a:prstGeom prst="rect">
            <a:avLst/>
          </a:prstGeom>
          <a:noFill/>
          <a:ln>
            <a:noFill/>
          </a:ln>
        </p:spPr>
        <p:txBody>
          <a:bodyPr wrap="square" lIns="91440" tIns="45720" rIns="91440" bIns="45720" rtlCol="0" anchor="t">
            <a:spAutoFit/>
          </a:bodyPr>
          <a:lstStyle/>
          <a:p>
            <a:pPr>
              <a:defRPr/>
            </a:pPr>
            <a:r>
              <a:rPr lang="et-EE" sz="1600">
                <a:solidFill>
                  <a:srgbClr val="FFFFFF"/>
                </a:solidFill>
              </a:rPr>
              <a:t>2025 FEBRUARY</a:t>
            </a:r>
            <a:endParaRPr lang="en-US"/>
          </a:p>
          <a:p>
            <a:r>
              <a:rPr lang="et-EE" sz="1400">
                <a:solidFill>
                  <a:schemeClr val="bg1"/>
                </a:solidFill>
              </a:rPr>
              <a:t>AI </a:t>
            </a:r>
            <a:r>
              <a:rPr lang="et-EE" sz="1400" err="1">
                <a:solidFill>
                  <a:schemeClr val="bg1"/>
                </a:solidFill>
              </a:rPr>
              <a:t>Leap</a:t>
            </a:r>
            <a:r>
              <a:rPr lang="et-EE" sz="1400">
                <a:solidFill>
                  <a:schemeClr val="bg1"/>
                </a:solidFill>
              </a:rPr>
              <a:t> </a:t>
            </a:r>
            <a:r>
              <a:rPr lang="et-EE" sz="1400" err="1">
                <a:solidFill>
                  <a:schemeClr val="bg1"/>
                </a:solidFill>
              </a:rPr>
              <a:t>announced</a:t>
            </a:r>
            <a:r>
              <a:rPr lang="et-EE" sz="1400">
                <a:solidFill>
                  <a:schemeClr val="bg1"/>
                </a:solidFill>
              </a:rPr>
              <a:t> </a:t>
            </a:r>
          </a:p>
          <a:p>
            <a:r>
              <a:rPr lang="et-EE" sz="1400">
                <a:solidFill>
                  <a:schemeClr val="bg1"/>
                </a:solidFill>
              </a:rPr>
              <a:t>by Alar Karis, </a:t>
            </a:r>
          </a:p>
          <a:p>
            <a:r>
              <a:rPr lang="et-EE" sz="1400" err="1">
                <a:solidFill>
                  <a:schemeClr val="bg1"/>
                </a:solidFill>
              </a:rPr>
              <a:t>the</a:t>
            </a:r>
            <a:r>
              <a:rPr lang="et-EE" sz="1400">
                <a:solidFill>
                  <a:schemeClr val="bg1"/>
                </a:solidFill>
              </a:rPr>
              <a:t> President of Estonia</a:t>
            </a:r>
          </a:p>
        </p:txBody>
      </p:sp>
      <p:sp>
        <p:nvSpPr>
          <p:cNvPr id="81" name="TextBox 80">
            <a:extLst>
              <a:ext uri="{FF2B5EF4-FFF2-40B4-BE49-F238E27FC236}">
                <a16:creationId xmlns:a16="http://schemas.microsoft.com/office/drawing/2014/main" id="{9D03CEC7-6C39-B1B3-C9F4-E8902F77BEF2}"/>
              </a:ext>
            </a:extLst>
          </p:cNvPr>
          <p:cNvSpPr txBox="1"/>
          <p:nvPr/>
        </p:nvSpPr>
        <p:spPr>
          <a:xfrm>
            <a:off x="1468335" y="3698844"/>
            <a:ext cx="3443101" cy="227754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FFFFFF"/>
                </a:solidFill>
                <a:effectLst/>
                <a:uLnTx/>
                <a:uFillTx/>
                <a:latin typeface="Aino"/>
                <a:ea typeface="+mn-ea"/>
                <a:cs typeface="+mn-cs"/>
              </a:rPr>
              <a:t>2025/2026 PILOT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400" dirty="0" err="1">
                <a:solidFill>
                  <a:srgbClr val="FFFFFF"/>
                </a:solidFill>
                <a:latin typeface="Aino"/>
              </a:rPr>
              <a:t>identifying</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appropriate</a:t>
            </a:r>
            <a:r>
              <a:rPr kumimoji="0" lang="et-EE" sz="1400" b="0" i="0" u="none" strike="noStrike" kern="1200" cap="none" spc="0" normalizeH="0" baseline="0" noProof="0" dirty="0">
                <a:ln>
                  <a:noFill/>
                </a:ln>
                <a:solidFill>
                  <a:srgbClr val="FFFFFF"/>
                </a:solidFill>
                <a:effectLst/>
                <a:uLnTx/>
                <a:uFillTx/>
                <a:latin typeface="Aino"/>
                <a:ea typeface="+mn-ea"/>
                <a:cs typeface="+mn-cs"/>
              </a:rPr>
              <a:t> AI </a:t>
            </a:r>
            <a:r>
              <a:rPr kumimoji="0" lang="et-EE" sz="1400" b="0" i="0" u="none" strike="noStrike" kern="1200" cap="none" spc="0" normalizeH="0" baseline="0" noProof="0" dirty="0" err="1">
                <a:ln>
                  <a:noFill/>
                </a:ln>
                <a:solidFill>
                  <a:srgbClr val="FFFFFF"/>
                </a:solidFill>
                <a:effectLst/>
                <a:uLnTx/>
                <a:uFillTx/>
                <a:latin typeface="Aino"/>
                <a:ea typeface="+mn-ea"/>
                <a:cs typeface="+mn-cs"/>
              </a:rPr>
              <a:t>tools</a:t>
            </a:r>
            <a:endParaRPr kumimoji="0" lang="et-EE" sz="1400" b="0" i="0" u="none" strike="noStrike" kern="1200" cap="none" spc="0" normalizeH="0" baseline="0" noProof="0" dirty="0">
              <a:ln>
                <a:noFill/>
              </a:ln>
              <a:solidFill>
                <a:srgbClr val="FFFFFF"/>
              </a:solidFill>
              <a:effectLst/>
              <a:uLnTx/>
              <a:uFillTx/>
              <a:latin typeface="Aino"/>
              <a:ea typeface="+mn-ea"/>
              <a:cs typeface="+mn-cs"/>
            </a:endParaRPr>
          </a:p>
          <a:p>
            <a:pPr marL="285750" indent="-285750">
              <a:buFont typeface="Arial" panose="020B0604020202020204" pitchFamily="34" charset="0"/>
              <a:buChar char="•"/>
              <a:defRPr/>
            </a:pPr>
            <a:r>
              <a:rPr kumimoji="0" lang="et-EE" sz="1400" b="0" i="0" u="none" strike="noStrike" kern="1200" cap="none" spc="0" normalizeH="0" baseline="0" noProof="0" dirty="0" err="1">
                <a:ln>
                  <a:noFill/>
                </a:ln>
                <a:solidFill>
                  <a:srgbClr val="FFFFFF"/>
                </a:solidFill>
                <a:effectLst/>
                <a:uLnTx/>
                <a:uFillTx/>
                <a:latin typeface="Aino"/>
                <a:ea typeface="+mn-ea"/>
                <a:cs typeface="+mn-cs"/>
              </a:rPr>
              <a:t>entry</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to</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high</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schools</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with</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lang="et-EE" sz="1400" dirty="0" err="1">
                <a:solidFill>
                  <a:srgbClr val="FFFFFF"/>
                </a:solidFill>
                <a:latin typeface="Aino"/>
              </a:rPr>
              <a:t>first</a:t>
            </a:r>
            <a:r>
              <a:rPr lang="et-EE" sz="1400" dirty="0">
                <a:solidFill>
                  <a:srgbClr val="FFFFFF"/>
                </a:solidFill>
                <a:latin typeface="Aino"/>
              </a:rPr>
              <a:t> 20,000</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sudents</a:t>
            </a:r>
            <a:r>
              <a:rPr kumimoji="0" lang="et-EE" sz="1400" b="0" i="0" u="none" strike="noStrike" kern="1200" cap="none" spc="0" normalizeH="0" baseline="0" noProof="0" dirty="0">
                <a:ln>
                  <a:noFill/>
                </a:ln>
                <a:solidFill>
                  <a:srgbClr val="FFFFFF"/>
                </a:solidFill>
                <a:effectLst/>
                <a:uLnTx/>
                <a:uFillTx/>
                <a:latin typeface="Aino"/>
                <a:ea typeface="+mn-ea"/>
                <a:cs typeface="+mn-cs"/>
              </a:rPr>
              <a:t> and </a:t>
            </a:r>
            <a:r>
              <a:rPr lang="et-EE" sz="1400" dirty="0">
                <a:solidFill>
                  <a:srgbClr val="FFFFFF"/>
                </a:solidFill>
                <a:latin typeface="Aino"/>
              </a:rPr>
              <a:t>4,800</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teachers</a:t>
            </a:r>
            <a:endParaRPr kumimoji="0" lang="et-EE" sz="1400" b="0" i="0" u="none" strike="noStrike" kern="1200" cap="none" spc="0" normalizeH="0" baseline="0" noProof="0" dirty="0">
              <a:ln>
                <a:noFill/>
              </a:ln>
              <a:solidFill>
                <a:srgbClr val="FFFFFF"/>
              </a:solidFill>
              <a:effectLst/>
              <a:uLnTx/>
              <a:uFillTx/>
              <a:latin typeface="Ain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400" b="0" i="0" u="none" strike="noStrike" kern="1200" cap="none" spc="0" normalizeH="0" baseline="0" noProof="0" dirty="0" err="1">
                <a:ln>
                  <a:noFill/>
                </a:ln>
                <a:solidFill>
                  <a:srgbClr val="FFFFFF"/>
                </a:solidFill>
                <a:effectLst/>
                <a:uLnTx/>
                <a:uFillTx/>
                <a:latin typeface="Aino"/>
                <a:ea typeface="+mn-ea"/>
                <a:cs typeface="+mn-cs"/>
              </a:rPr>
              <a:t>teacher</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training</a:t>
            </a:r>
            <a:r>
              <a:rPr kumimoji="0" lang="et-EE" sz="1400" b="0" i="0" u="none" strike="noStrike" kern="1200" cap="none" spc="0" normalizeH="0" baseline="0" noProof="0" dirty="0">
                <a:ln>
                  <a:noFill/>
                </a:ln>
                <a:solidFill>
                  <a:srgbClr val="FFFFFF"/>
                </a:solidFill>
                <a:effectLst/>
                <a:uLnTx/>
                <a:uFillTx/>
                <a:latin typeface="Aino"/>
                <a:ea typeface="+mn-ea"/>
                <a:cs typeface="+mn-cs"/>
              </a:rPr>
              <a:t> and </a:t>
            </a:r>
            <a:r>
              <a:rPr lang="et-EE" sz="1400" dirty="0" err="1">
                <a:solidFill>
                  <a:srgbClr val="FFFFFF"/>
                </a:solidFill>
                <a:latin typeface="Aino"/>
              </a:rPr>
              <a:t>development</a:t>
            </a:r>
            <a:r>
              <a:rPr lang="et-EE" sz="1400" dirty="0">
                <a:solidFill>
                  <a:srgbClr val="FFFFFF"/>
                </a:solidFill>
                <a:latin typeface="Aino"/>
              </a:rPr>
              <a:t> of </a:t>
            </a:r>
            <a:r>
              <a:rPr lang="et-EE" sz="1400" dirty="0" err="1">
                <a:solidFill>
                  <a:srgbClr val="FFFFFF"/>
                </a:solidFill>
                <a:latin typeface="Aino"/>
              </a:rPr>
              <a:t>new</a:t>
            </a:r>
            <a:r>
              <a:rPr lang="et-EE" sz="1400" dirty="0">
                <a:solidFill>
                  <a:srgbClr val="FFFFFF"/>
                </a:solidFill>
                <a:latin typeface="Aino"/>
              </a:rPr>
              <a:t> </a:t>
            </a:r>
            <a:r>
              <a:rPr lang="et-EE" sz="1400" dirty="0" err="1">
                <a:solidFill>
                  <a:srgbClr val="FFFFFF"/>
                </a:solidFill>
                <a:latin typeface="Aino"/>
              </a:rPr>
              <a:t>guidelines</a:t>
            </a:r>
            <a:endParaRPr kumimoji="0" lang="et-EE" sz="1400" b="0" i="0" u="none" strike="noStrike" kern="1200" cap="none" spc="0" normalizeH="0" baseline="0" noProof="0" dirty="0">
              <a:ln>
                <a:noFill/>
              </a:ln>
              <a:solidFill>
                <a:srgbClr val="FFFFFF"/>
              </a:solidFill>
              <a:effectLst/>
              <a:uLnTx/>
              <a:uFillTx/>
              <a:latin typeface="Ain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400" b="0" i="0" u="none" strike="noStrike" kern="1200" cap="none" spc="0" normalizeH="0" baseline="0" noProof="0" dirty="0" err="1">
                <a:ln>
                  <a:noFill/>
                </a:ln>
                <a:solidFill>
                  <a:srgbClr val="FFFFFF"/>
                </a:solidFill>
                <a:effectLst/>
                <a:uLnTx/>
                <a:uFillTx/>
                <a:latin typeface="Aino"/>
                <a:ea typeface="+mn-ea"/>
                <a:cs typeface="+mn-cs"/>
              </a:rPr>
              <a:t>adjustments</a:t>
            </a:r>
            <a:r>
              <a:rPr kumimoji="0" lang="et-EE" sz="1400" b="0" i="0" u="none" strike="noStrike" kern="1200" cap="none" spc="0" normalizeH="0" baseline="0" noProof="0" dirty="0">
                <a:ln>
                  <a:noFill/>
                </a:ln>
                <a:solidFill>
                  <a:srgbClr val="FFFFFF"/>
                </a:solidFill>
                <a:effectLst/>
                <a:uLnTx/>
                <a:uFillTx/>
                <a:latin typeface="Aino"/>
                <a:ea typeface="+mn-ea"/>
                <a:cs typeface="+mn-cs"/>
              </a:rPr>
              <a:t> in </a:t>
            </a:r>
            <a:r>
              <a:rPr kumimoji="0" lang="et-EE" sz="1400" b="0" i="0" u="none" strike="noStrike" kern="1200" cap="none" spc="0" normalizeH="0" baseline="0" noProof="0" dirty="0" err="1">
                <a:ln>
                  <a:noFill/>
                </a:ln>
                <a:solidFill>
                  <a:srgbClr val="FFFFFF"/>
                </a:solidFill>
                <a:effectLst/>
                <a:uLnTx/>
                <a:uFillTx/>
                <a:latin typeface="Aino"/>
                <a:ea typeface="+mn-ea"/>
                <a:cs typeface="+mn-cs"/>
              </a:rPr>
              <a:t>legislation</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endParaRPr lang="et-EE" sz="1400" b="0" i="0" u="none" strike="noStrike" kern="1200" cap="none" spc="0" normalizeH="0" baseline="0" noProof="0" dirty="0">
              <a:ln>
                <a:noFill/>
              </a:ln>
              <a:solidFill>
                <a:srgbClr val="FFFFFF"/>
              </a:solidFill>
              <a:effectLst/>
              <a:uLnTx/>
              <a:uFillTx/>
              <a:latin typeface="Ain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400" dirty="0" err="1">
                <a:solidFill>
                  <a:srgbClr val="FFFFFF"/>
                </a:solidFill>
                <a:latin typeface="Aino"/>
              </a:rPr>
              <a:t>annual</a:t>
            </a:r>
            <a:r>
              <a:rPr lang="et-EE" sz="1400" dirty="0">
                <a:solidFill>
                  <a:srgbClr val="FFFFFF"/>
                </a:solidFill>
                <a:latin typeface="Aino"/>
              </a:rPr>
              <a:t> </a:t>
            </a:r>
            <a:r>
              <a:rPr lang="et-EE" sz="1400" dirty="0" err="1">
                <a:solidFill>
                  <a:srgbClr val="FFFFFF"/>
                </a:solidFill>
                <a:latin typeface="Aino"/>
              </a:rPr>
              <a:t>budget</a:t>
            </a:r>
            <a:r>
              <a:rPr kumimoji="0" lang="et-EE" sz="1400" b="0" i="0" u="none" strike="noStrike" kern="1200" cap="none" spc="0" normalizeH="0" baseline="0" noProof="0" dirty="0">
                <a:ln>
                  <a:noFill/>
                </a:ln>
                <a:solidFill>
                  <a:srgbClr val="FFFFFF"/>
                </a:solidFill>
                <a:effectLst/>
                <a:uLnTx/>
                <a:uFillTx/>
                <a:latin typeface="Aino"/>
                <a:ea typeface="+mn-ea"/>
                <a:cs typeface="+mn-cs"/>
              </a:rPr>
              <a:t>: 4 </a:t>
            </a:r>
            <a:r>
              <a:rPr kumimoji="0" lang="et-EE" sz="1400" b="0" i="0" u="none" strike="noStrike" kern="1200" cap="none" spc="0" normalizeH="0" baseline="0" noProof="0" dirty="0" err="1">
                <a:ln>
                  <a:noFill/>
                </a:ln>
                <a:solidFill>
                  <a:srgbClr val="FFFFFF"/>
                </a:solidFill>
                <a:effectLst/>
                <a:uLnTx/>
                <a:uFillTx/>
                <a:latin typeface="Aino"/>
                <a:ea typeface="+mn-ea"/>
                <a:cs typeface="+mn-cs"/>
              </a:rPr>
              <a:t>million</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endParaRPr lang="et-EE" sz="1400" b="0" i="0" u="none" strike="noStrike" kern="1200" cap="none" spc="0" normalizeH="0" baseline="0" noProof="0" dirty="0">
              <a:ln>
                <a:noFill/>
              </a:ln>
              <a:solidFill>
                <a:srgbClr val="FFFFFF"/>
              </a:solidFill>
              <a:effectLst/>
              <a:uLnTx/>
              <a:uFillTx/>
              <a:latin typeface="Ain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400" dirty="0">
                <a:solidFill>
                  <a:srgbClr val="FFFFFF"/>
                </a:solidFill>
                <a:latin typeface="Aino"/>
              </a:rPr>
              <a:t>154</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schools</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out</a:t>
            </a:r>
            <a:r>
              <a:rPr kumimoji="0" lang="et-EE" sz="1400" b="0" i="0" u="none" strike="noStrike" kern="1200" cap="none" spc="0" normalizeH="0" baseline="0" noProof="0" dirty="0">
                <a:ln>
                  <a:noFill/>
                </a:ln>
                <a:solidFill>
                  <a:srgbClr val="FFFFFF"/>
                </a:solidFill>
                <a:effectLst/>
                <a:uLnTx/>
                <a:uFillTx/>
                <a:latin typeface="Aino"/>
                <a:ea typeface="+mn-ea"/>
                <a:cs typeface="+mn-cs"/>
              </a:rPr>
              <a:t> of 156 have </a:t>
            </a:r>
            <a:r>
              <a:rPr kumimoji="0" lang="et-EE" sz="1400" b="0" i="0" u="none" strike="noStrike" kern="1200" cap="none" spc="0" normalizeH="0" baseline="0" noProof="0" dirty="0" err="1">
                <a:ln>
                  <a:noFill/>
                </a:ln>
                <a:solidFill>
                  <a:srgbClr val="FFFFFF"/>
                </a:solidFill>
                <a:effectLst/>
                <a:uLnTx/>
                <a:uFillTx/>
                <a:latin typeface="Aino"/>
                <a:ea typeface="+mn-ea"/>
                <a:cs typeface="+mn-cs"/>
              </a:rPr>
              <a:t>joined</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the</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program</a:t>
            </a:r>
            <a:endParaRPr kumimoji="0" lang="et-EE" sz="1400" b="0" i="0" u="none" strike="noStrike" kern="1200" cap="none" spc="0" normalizeH="0" baseline="0" noProof="0" dirty="0">
              <a:ln>
                <a:noFill/>
              </a:ln>
              <a:solidFill>
                <a:srgbClr val="FFFFFF"/>
              </a:solidFill>
              <a:effectLst/>
              <a:uLnTx/>
              <a:uFillTx/>
              <a:latin typeface="Aino"/>
              <a:ea typeface="+mn-ea"/>
              <a:cs typeface="+mn-cs"/>
            </a:endParaRPr>
          </a:p>
        </p:txBody>
      </p:sp>
      <p:sp>
        <p:nvSpPr>
          <p:cNvPr id="82" name="TextBox 81">
            <a:extLst>
              <a:ext uri="{FF2B5EF4-FFF2-40B4-BE49-F238E27FC236}">
                <a16:creationId xmlns:a16="http://schemas.microsoft.com/office/drawing/2014/main" id="{E5145C48-2313-75BA-A76B-AE94E7E0A2F0}"/>
              </a:ext>
            </a:extLst>
          </p:cNvPr>
          <p:cNvSpPr txBox="1"/>
          <p:nvPr/>
        </p:nvSpPr>
        <p:spPr>
          <a:xfrm>
            <a:off x="5091907" y="691074"/>
            <a:ext cx="3104273" cy="206210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FFFFFF"/>
                </a:solidFill>
                <a:effectLst/>
                <a:uLnTx/>
                <a:uFillTx/>
                <a:latin typeface="Aino"/>
                <a:ea typeface="+mn-ea"/>
                <a:cs typeface="+mn-cs"/>
              </a:rPr>
              <a:t>2026/2027 SCALING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400" b="0" i="0" u="none" strike="noStrike" kern="1200" cap="none" spc="0" normalizeH="0" baseline="0" noProof="0" err="1">
                <a:ln>
                  <a:noFill/>
                </a:ln>
                <a:solidFill>
                  <a:srgbClr val="FFFFFF"/>
                </a:solidFill>
                <a:effectLst/>
                <a:uLnTx/>
                <a:uFillTx/>
                <a:latin typeface="Aino"/>
                <a:ea typeface="+mn-ea"/>
                <a:cs typeface="+mn-cs"/>
              </a:rPr>
              <a:t>introducing</a:t>
            </a:r>
            <a:r>
              <a:rPr kumimoji="0" lang="et-EE" sz="1400" b="0" i="0" u="none" strike="noStrike" kern="1200" cap="none" spc="0" normalizeH="0" baseline="0" noProof="0" dirty="0">
                <a:ln>
                  <a:noFill/>
                </a:ln>
                <a:solidFill>
                  <a:srgbClr val="FFFFFF"/>
                </a:solidFill>
                <a:effectLst/>
                <a:uLnTx/>
                <a:uFillTx/>
                <a:latin typeface="Aino"/>
                <a:ea typeface="+mn-ea"/>
                <a:cs typeface="+mn-cs"/>
              </a:rPr>
              <a:t> AI </a:t>
            </a:r>
            <a:r>
              <a:rPr kumimoji="0" lang="et-EE" sz="1400" b="0" i="0" u="none" strike="noStrike" kern="1200" cap="none" spc="0" normalizeH="0" baseline="0" noProof="0" err="1">
                <a:ln>
                  <a:noFill/>
                </a:ln>
                <a:solidFill>
                  <a:srgbClr val="FFFFFF"/>
                </a:solidFill>
                <a:effectLst/>
                <a:uLnTx/>
                <a:uFillTx/>
                <a:latin typeface="Aino"/>
                <a:ea typeface="+mn-ea"/>
                <a:cs typeface="+mn-cs"/>
              </a:rPr>
              <a:t>tools</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to</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new</a:t>
            </a:r>
            <a:r>
              <a:rPr kumimoji="0" lang="et-EE" sz="1400" b="0" i="0" u="none" strike="noStrike" kern="1200" cap="none" spc="0" normalizeH="0" baseline="0" noProof="0" dirty="0">
                <a:ln>
                  <a:noFill/>
                </a:ln>
                <a:solidFill>
                  <a:srgbClr val="FFFFFF"/>
                </a:solidFill>
                <a:effectLst/>
                <a:uLnTx/>
                <a:uFillTx/>
                <a:latin typeface="Aino"/>
                <a:ea typeface="+mn-ea"/>
                <a:cs typeface="+mn-cs"/>
              </a:rPr>
              <a:t> 10th </a:t>
            </a:r>
            <a:r>
              <a:rPr kumimoji="0" lang="et-EE" sz="1400" b="0" i="0" u="none" strike="noStrike" kern="1200" cap="none" spc="0" normalizeH="0" baseline="0" noProof="0" err="1">
                <a:ln>
                  <a:noFill/>
                </a:ln>
                <a:solidFill>
                  <a:srgbClr val="FFFFFF"/>
                </a:solidFill>
                <a:effectLst/>
                <a:uLnTx/>
                <a:uFillTx/>
                <a:latin typeface="Aino"/>
                <a:ea typeface="+mn-ea"/>
                <a:cs typeface="+mn-cs"/>
              </a:rPr>
              <a:t>graders</a:t>
            </a:r>
            <a:endParaRPr kumimoji="0" lang="et-EE" sz="1400" b="0" i="0" u="none" strike="noStrike" kern="1200" cap="none" spc="0" normalizeH="0" baseline="0" noProof="0">
              <a:ln>
                <a:noFill/>
              </a:ln>
              <a:solidFill>
                <a:srgbClr val="FFFFFF"/>
              </a:solidFill>
              <a:effectLst/>
              <a:uLnTx/>
              <a:uFillTx/>
              <a:latin typeface="Ain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400" b="0" i="0" u="none" strike="noStrike" kern="1200" cap="none" spc="0" normalizeH="0" baseline="0" noProof="0" err="1">
                <a:ln>
                  <a:noFill/>
                </a:ln>
                <a:solidFill>
                  <a:srgbClr val="FFFFFF"/>
                </a:solidFill>
                <a:effectLst/>
                <a:uLnTx/>
                <a:uFillTx/>
                <a:latin typeface="Aino"/>
                <a:ea typeface="+mn-ea"/>
                <a:cs typeface="+mn-cs"/>
              </a:rPr>
              <a:t>expanding</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to</a:t>
            </a:r>
            <a:r>
              <a:rPr kumimoji="0" lang="et-EE" sz="1400" b="0" i="0" u="none" strike="noStrike" kern="1200" cap="none" spc="0" normalizeH="0" baseline="0" noProof="0" dirty="0">
                <a:ln>
                  <a:noFill/>
                </a:ln>
                <a:solidFill>
                  <a:srgbClr val="FFFFFF"/>
                </a:solidFill>
                <a:effectLst/>
                <a:uLnTx/>
                <a:uFillTx/>
                <a:latin typeface="Aino"/>
                <a:ea typeface="+mn-ea"/>
                <a:cs typeface="+mn-cs"/>
              </a:rPr>
              <a:t> VET </a:t>
            </a:r>
            <a:r>
              <a:rPr kumimoji="0" lang="et-EE" sz="1400" b="0" i="0" u="none" strike="noStrike" kern="1200" cap="none" spc="0" normalizeH="0" baseline="0" noProof="0" err="1">
                <a:ln>
                  <a:noFill/>
                </a:ln>
                <a:solidFill>
                  <a:srgbClr val="FFFFFF"/>
                </a:solidFill>
                <a:effectLst/>
                <a:uLnTx/>
                <a:uFillTx/>
                <a:latin typeface="Aino"/>
                <a:ea typeface="+mn-ea"/>
                <a:cs typeface="+mn-cs"/>
              </a:rPr>
              <a:t>with</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lang="et-EE" sz="1400" dirty="0">
                <a:solidFill>
                  <a:srgbClr val="FFFFFF"/>
                </a:solidFill>
                <a:latin typeface="Aino"/>
              </a:rPr>
              <a:t>38,000</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students</a:t>
            </a:r>
            <a:r>
              <a:rPr kumimoji="0" lang="et-EE" sz="1400" b="0" i="0" u="none" strike="noStrike" kern="1200" cap="none" spc="0" normalizeH="0" baseline="0" noProof="0" dirty="0">
                <a:ln>
                  <a:noFill/>
                </a:ln>
                <a:solidFill>
                  <a:srgbClr val="FFFFFF"/>
                </a:solidFill>
                <a:effectLst/>
                <a:uLnTx/>
                <a:uFillTx/>
                <a:latin typeface="Aino"/>
                <a:ea typeface="+mn-ea"/>
                <a:cs typeface="+mn-cs"/>
              </a:rPr>
              <a:t> and </a:t>
            </a:r>
            <a:r>
              <a:rPr lang="et-EE" sz="1400" dirty="0">
                <a:solidFill>
                  <a:srgbClr val="FFFFFF"/>
                </a:solidFill>
                <a:latin typeface="Aino"/>
              </a:rPr>
              <a:t>2,000</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teachers</a:t>
            </a:r>
            <a:endParaRPr kumimoji="0" lang="et-EE" sz="1400" b="0" i="0" u="none" strike="noStrike" kern="1200" cap="none" spc="0" normalizeH="0" baseline="0" noProof="0">
              <a:ln>
                <a:noFill/>
              </a:ln>
              <a:solidFill>
                <a:srgbClr val="FFFFFF"/>
              </a:solidFill>
              <a:effectLst/>
              <a:uLnTx/>
              <a:uFillTx/>
              <a:latin typeface="Ain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400" b="0" i="0" u="none" strike="noStrike" kern="1200" cap="none" spc="0" normalizeH="0" baseline="0" noProof="0" err="1">
                <a:ln>
                  <a:noFill/>
                </a:ln>
                <a:solidFill>
                  <a:srgbClr val="FFFFFF"/>
                </a:solidFill>
                <a:effectLst/>
                <a:uLnTx/>
                <a:uFillTx/>
                <a:latin typeface="Aino"/>
                <a:ea typeface="+mn-ea"/>
                <a:cs typeface="+mn-cs"/>
              </a:rPr>
              <a:t>creating</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strategies</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lang="et-EE" sz="1400" noProof="0" err="1">
                <a:solidFill>
                  <a:srgbClr val="FFFFFF"/>
                </a:solidFill>
                <a:latin typeface="Aino"/>
              </a:rPr>
              <a:t>to</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includ</a:t>
            </a:r>
            <a:r>
              <a:rPr lang="et-EE" sz="1400" err="1">
                <a:solidFill>
                  <a:srgbClr val="FFFFFF"/>
                </a:solidFill>
                <a:latin typeface="Aino"/>
              </a:rPr>
              <a:t>e</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basic</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education</a:t>
            </a:r>
            <a:r>
              <a:rPr kumimoji="0" lang="et-EE" sz="1400" b="0" i="0" u="none" strike="noStrike" kern="1200" cap="none" spc="0" normalizeH="0" baseline="0" noProof="0" dirty="0">
                <a:ln>
                  <a:noFill/>
                </a:ln>
                <a:solidFill>
                  <a:srgbClr val="FFFFFF"/>
                </a:solidFill>
                <a:effectLst/>
                <a:uLnTx/>
                <a:uFillTx/>
                <a:latin typeface="Aino"/>
                <a:ea typeface="+mn-ea"/>
                <a:cs typeface="+mn-cs"/>
              </a:rPr>
              <a:t> and </a:t>
            </a:r>
            <a:r>
              <a:rPr kumimoji="0" lang="et-EE" sz="1400" b="0" i="0" u="none" strike="noStrike" kern="1200" cap="none" spc="0" normalizeH="0" baseline="0" noProof="0" err="1">
                <a:ln>
                  <a:noFill/>
                </a:ln>
                <a:solidFill>
                  <a:srgbClr val="FFFFFF"/>
                </a:solidFill>
                <a:effectLst/>
                <a:uLnTx/>
                <a:uFillTx/>
                <a:latin typeface="Aino"/>
                <a:ea typeface="+mn-ea"/>
                <a:cs typeface="+mn-cs"/>
              </a:rPr>
              <a:t>university</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level</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endParaRPr lang="et-EE" sz="1400" b="0" i="0" u="none" strike="noStrike" kern="1200" cap="none" spc="0" normalizeH="0" baseline="0" noProof="0" dirty="0">
              <a:ln>
                <a:noFill/>
              </a:ln>
              <a:solidFill>
                <a:srgbClr val="FFFFFF"/>
              </a:solidFill>
              <a:effectLst/>
              <a:uLnTx/>
              <a:uFillTx/>
              <a:latin typeface="Ain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400" b="0" i="0" u="none" strike="noStrike" kern="1200" cap="none" spc="0" normalizeH="0" baseline="0" noProof="0" err="1">
                <a:ln>
                  <a:noFill/>
                </a:ln>
                <a:solidFill>
                  <a:srgbClr val="FFFFFF"/>
                </a:solidFill>
                <a:effectLst/>
                <a:uLnTx/>
                <a:uFillTx/>
                <a:latin typeface="Aino"/>
                <a:ea typeface="+mn-ea"/>
                <a:cs typeface="+mn-cs"/>
              </a:rPr>
              <a:t>analysis</a:t>
            </a:r>
            <a:r>
              <a:rPr kumimoji="0" lang="et-EE" sz="1400" b="0" i="0" u="none" strike="noStrike" kern="1200" cap="none" spc="0" normalizeH="0" baseline="0" noProof="0" dirty="0">
                <a:ln>
                  <a:noFill/>
                </a:ln>
                <a:solidFill>
                  <a:srgbClr val="FFFFFF"/>
                </a:solidFill>
                <a:effectLst/>
                <a:uLnTx/>
                <a:uFillTx/>
                <a:latin typeface="Aino"/>
                <a:ea typeface="+mn-ea"/>
                <a:cs typeface="+mn-cs"/>
              </a:rPr>
              <a:t> of </a:t>
            </a:r>
            <a:r>
              <a:rPr kumimoji="0" lang="et-EE" sz="1400" b="0" i="0" u="none" strike="noStrike" kern="1200" cap="none" spc="0" normalizeH="0" baseline="0" noProof="0" err="1">
                <a:ln>
                  <a:noFill/>
                </a:ln>
                <a:solidFill>
                  <a:srgbClr val="FFFFFF"/>
                </a:solidFill>
                <a:effectLst/>
                <a:uLnTx/>
                <a:uFillTx/>
                <a:latin typeface="Aino"/>
                <a:ea typeface="+mn-ea"/>
                <a:cs typeface="+mn-cs"/>
              </a:rPr>
              <a:t>use</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cases</a:t>
            </a:r>
            <a:r>
              <a:rPr kumimoji="0" lang="et-EE" sz="1400" b="0" i="0" u="none" strike="noStrike" kern="1200" cap="none" spc="0" normalizeH="0" baseline="0" noProof="0" dirty="0">
                <a:ln>
                  <a:noFill/>
                </a:ln>
                <a:solidFill>
                  <a:srgbClr val="FFFFFF"/>
                </a:solidFill>
                <a:effectLst/>
                <a:uLnTx/>
                <a:uFillTx/>
                <a:latin typeface="Aino"/>
                <a:ea typeface="+mn-ea"/>
                <a:cs typeface="+mn-cs"/>
              </a:rPr>
              <a:t> and </a:t>
            </a:r>
            <a:r>
              <a:rPr lang="et-EE" sz="1400" err="1">
                <a:solidFill>
                  <a:srgbClr val="FFFFFF"/>
                </a:solidFill>
                <a:latin typeface="Aino"/>
              </a:rPr>
              <a:t>impact</a:t>
            </a:r>
            <a:r>
              <a:rPr lang="et-EE" sz="1400" dirty="0">
                <a:solidFill>
                  <a:srgbClr val="FFFFFF"/>
                </a:solidFill>
                <a:latin typeface="Aino"/>
              </a:rPr>
              <a:t> </a:t>
            </a:r>
            <a:r>
              <a:rPr lang="et-EE" sz="1400">
                <a:solidFill>
                  <a:srgbClr val="FFFFFF"/>
                </a:solidFill>
                <a:latin typeface="Aino"/>
              </a:rPr>
              <a:t>measurement</a:t>
            </a:r>
            <a:endParaRPr kumimoji="0" lang="et-EE" sz="1400" b="0" i="0" u="none" strike="noStrike" kern="1200" cap="none" spc="0" normalizeH="0" baseline="0" noProof="0">
              <a:ln>
                <a:noFill/>
              </a:ln>
              <a:solidFill>
                <a:srgbClr val="FFFFFF"/>
              </a:solidFill>
              <a:effectLst/>
              <a:uLnTx/>
              <a:uFillTx/>
              <a:latin typeface="Aino"/>
              <a:ea typeface="+mn-ea"/>
              <a:cs typeface="+mn-cs"/>
            </a:endParaRPr>
          </a:p>
        </p:txBody>
      </p:sp>
      <p:sp>
        <p:nvSpPr>
          <p:cNvPr id="83" name="TextBox 82">
            <a:extLst>
              <a:ext uri="{FF2B5EF4-FFF2-40B4-BE49-F238E27FC236}">
                <a16:creationId xmlns:a16="http://schemas.microsoft.com/office/drawing/2014/main" id="{797CD08C-955F-5ED4-10EC-BBA994E09AA4}"/>
              </a:ext>
            </a:extLst>
          </p:cNvPr>
          <p:cNvSpPr txBox="1"/>
          <p:nvPr/>
        </p:nvSpPr>
        <p:spPr>
          <a:xfrm>
            <a:off x="8220252" y="3704709"/>
            <a:ext cx="3188672" cy="206210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a:ln>
                  <a:noFill/>
                </a:ln>
                <a:solidFill>
                  <a:srgbClr val="FFFFFF"/>
                </a:solidFill>
                <a:effectLst/>
                <a:uLnTx/>
                <a:uFillTx/>
                <a:latin typeface="Aino"/>
                <a:ea typeface="+mn-ea"/>
                <a:cs typeface="+mn-cs"/>
              </a:rPr>
              <a:t>2027/2028 IMPLEMENTING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400" b="0" i="0" u="none" strike="noStrike" kern="1200" cap="none" spc="0" normalizeH="0" baseline="0" noProof="0" err="1">
                <a:ln>
                  <a:noFill/>
                </a:ln>
                <a:solidFill>
                  <a:srgbClr val="FFFFFF"/>
                </a:solidFill>
                <a:effectLst/>
                <a:uLnTx/>
                <a:uFillTx/>
                <a:latin typeface="Aino"/>
                <a:ea typeface="+mn-ea"/>
                <a:cs typeface="+mn-cs"/>
              </a:rPr>
              <a:t>adopting</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best</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practices</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lang="et-EE" sz="1400" err="1">
                <a:solidFill>
                  <a:srgbClr val="FFFFFF"/>
                </a:solidFill>
                <a:latin typeface="Aino"/>
              </a:rPr>
              <a:t>nationwide</a:t>
            </a:r>
            <a:endParaRPr kumimoji="0" lang="et-EE" sz="1400" b="0" i="0" u="none" strike="noStrike" kern="1200" cap="none" spc="0" normalizeH="0" baseline="0" noProof="0">
              <a:ln>
                <a:noFill/>
              </a:ln>
              <a:solidFill>
                <a:srgbClr val="FFFFFF"/>
              </a:solidFill>
              <a:effectLst/>
              <a:uLnTx/>
              <a:uFillTx/>
              <a:latin typeface="Ain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400" b="0" i="0" u="none" strike="noStrike" kern="1200" cap="none" spc="0" normalizeH="0" baseline="0" noProof="0" err="1">
                <a:ln>
                  <a:noFill/>
                </a:ln>
                <a:solidFill>
                  <a:srgbClr val="FFFFFF"/>
                </a:solidFill>
                <a:effectLst/>
                <a:uLnTx/>
                <a:uFillTx/>
                <a:latin typeface="Aino"/>
                <a:ea typeface="+mn-ea"/>
                <a:cs typeface="+mn-cs"/>
              </a:rPr>
              <a:t>input</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to</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lang="et-EE" sz="1400" err="1">
                <a:solidFill>
                  <a:srgbClr val="FFFFFF"/>
                </a:solidFill>
                <a:latin typeface="Aino"/>
              </a:rPr>
              <a:t>update</a:t>
            </a:r>
            <a:r>
              <a:rPr lang="et-EE" sz="1400">
                <a:solidFill>
                  <a:srgbClr val="FFFFFF"/>
                </a:solidFill>
                <a:latin typeface="Aino"/>
              </a:rPr>
              <a:t> </a:t>
            </a:r>
            <a:r>
              <a:rPr lang="et-EE" sz="1400" err="1">
                <a:solidFill>
                  <a:srgbClr val="FFFFFF"/>
                </a:solidFill>
                <a:latin typeface="Aino"/>
              </a:rPr>
              <a:t>the</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national</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curriculum</a:t>
            </a:r>
            <a:endParaRPr kumimoji="0" lang="et-EE" sz="1400" b="0" i="0" u="none" strike="noStrike" kern="1200" cap="none" spc="0" normalizeH="0" baseline="0" noProof="0">
              <a:ln>
                <a:noFill/>
              </a:ln>
              <a:solidFill>
                <a:srgbClr val="FFFFFF"/>
              </a:solidFill>
              <a:effectLst/>
              <a:uLnTx/>
              <a:uFillTx/>
              <a:latin typeface="Aino"/>
              <a:ea typeface="+mn-ea"/>
              <a:cs typeface="+mn-cs"/>
            </a:endParaRPr>
          </a:p>
          <a:p>
            <a:pPr marL="285750" indent="-285750">
              <a:buFont typeface="Arial" panose="020B0604020202020204" pitchFamily="34" charset="0"/>
              <a:buChar char="•"/>
              <a:defRPr/>
            </a:pPr>
            <a:r>
              <a:rPr kumimoji="0" lang="et-EE" sz="1400" b="0" i="0" u="none" strike="noStrike" kern="1200" cap="none" spc="0" normalizeH="0" baseline="0" noProof="0" err="1">
                <a:ln>
                  <a:noFill/>
                </a:ln>
                <a:solidFill>
                  <a:srgbClr val="FFFFFF"/>
                </a:solidFill>
                <a:effectLst/>
                <a:uLnTx/>
                <a:uFillTx/>
                <a:latin typeface="Aino"/>
                <a:ea typeface="+mn-ea"/>
                <a:cs typeface="+mn-cs"/>
              </a:rPr>
              <a:t>potential</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expansion</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to</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basic</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education</a:t>
            </a:r>
            <a:r>
              <a:rPr lang="et-EE" sz="1400">
                <a:solidFill>
                  <a:srgbClr val="FFFFFF"/>
                </a:solidFill>
                <a:latin typeface="Aino"/>
              </a:rPr>
              <a:t> </a:t>
            </a:r>
            <a:r>
              <a:rPr kumimoji="0" lang="et-EE" sz="1400" b="0" i="0" u="none" strike="noStrike" kern="1200" cap="none" spc="0" normalizeH="0" baseline="0" noProof="0">
                <a:ln>
                  <a:noFill/>
                </a:ln>
                <a:solidFill>
                  <a:srgbClr val="FFFFFF"/>
                </a:solidFill>
                <a:effectLst/>
                <a:uLnTx/>
                <a:uFillTx/>
                <a:latin typeface="Aino"/>
                <a:ea typeface="+mn-ea"/>
                <a:cs typeface="+mn-cs"/>
              </a:rPr>
              <a:t>(</a:t>
            </a:r>
            <a:r>
              <a:rPr kumimoji="0" lang="et-EE" sz="1400" b="0" i="0" u="none" strike="noStrike" kern="1200" cap="none" spc="0" normalizeH="0" baseline="0" noProof="0" err="1">
                <a:ln>
                  <a:noFill/>
                </a:ln>
                <a:solidFill>
                  <a:srgbClr val="FFFFFF"/>
                </a:solidFill>
                <a:effectLst/>
                <a:uLnTx/>
                <a:uFillTx/>
                <a:latin typeface="Aino"/>
                <a:ea typeface="+mn-ea"/>
                <a:cs typeface="+mn-cs"/>
              </a:rPr>
              <a:t>grade</a:t>
            </a:r>
            <a:r>
              <a:rPr kumimoji="0" lang="et-EE" sz="1400" b="0" i="0" u="none" strike="noStrike" kern="1200" cap="none" spc="0" normalizeH="0" baseline="0" noProof="0">
                <a:ln>
                  <a:noFill/>
                </a:ln>
                <a:solidFill>
                  <a:srgbClr val="FFFFFF"/>
                </a:solidFill>
                <a:effectLst/>
                <a:uLnTx/>
                <a:uFillTx/>
                <a:latin typeface="Aino"/>
                <a:ea typeface="+mn-ea"/>
                <a:cs typeface="+mn-cs"/>
              </a:rPr>
              <a:t> 9 and </a:t>
            </a:r>
            <a:r>
              <a:rPr kumimoji="0" lang="et-EE" sz="1400" b="0" i="0" u="none" strike="noStrike" kern="1200" cap="none" spc="0" normalizeH="0" baseline="0" noProof="0" err="1">
                <a:ln>
                  <a:noFill/>
                </a:ln>
                <a:solidFill>
                  <a:srgbClr val="FFFFFF"/>
                </a:solidFill>
                <a:effectLst/>
                <a:uLnTx/>
                <a:uFillTx/>
                <a:latin typeface="Aino"/>
                <a:ea typeface="+mn-ea"/>
                <a:cs typeface="+mn-cs"/>
              </a:rPr>
              <a:t>younger</a:t>
            </a:r>
            <a:r>
              <a:rPr kumimoji="0" lang="et-EE" sz="1400" b="0" i="0" u="none" strike="noStrike" kern="1200" cap="none" spc="0" normalizeH="0" baseline="0" noProof="0">
                <a:ln>
                  <a:noFill/>
                </a:ln>
                <a:solidFill>
                  <a:srgbClr val="FFFFFF"/>
                </a:solidFill>
                <a:effectLst/>
                <a:uLnTx/>
                <a:uFillTx/>
                <a:latin typeface="Aino"/>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400">
                <a:solidFill>
                  <a:srgbClr val="FFFFFF"/>
                </a:solidFill>
                <a:latin typeface="Aino"/>
              </a:rPr>
              <a:t>o</a:t>
            </a:r>
            <a:r>
              <a:rPr kumimoji="0" lang="et-EE" sz="1400" b="0" i="0" u="none" strike="noStrike" kern="1200" cap="none" spc="0" normalizeH="0" baseline="0" noProof="0" err="1">
                <a:ln>
                  <a:noFill/>
                </a:ln>
                <a:solidFill>
                  <a:srgbClr val="FFFFFF"/>
                </a:solidFill>
                <a:effectLst/>
                <a:uLnTx/>
                <a:uFillTx/>
                <a:latin typeface="Aino"/>
                <a:ea typeface="+mn-ea"/>
                <a:cs typeface="+mn-cs"/>
              </a:rPr>
              <a:t>ngoing</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impact</a:t>
            </a:r>
            <a:r>
              <a:rPr kumimoji="0" lang="et-EE" sz="1400" b="0" i="0" u="none" strike="noStrike" kern="1200" cap="none" spc="0" normalizeH="0" baseline="0" noProof="0">
                <a:ln>
                  <a:noFill/>
                </a:ln>
                <a:solidFill>
                  <a:srgbClr val="FFFFFF"/>
                </a:solidFill>
                <a:effectLst/>
                <a:uLnTx/>
                <a:uFillTx/>
                <a:latin typeface="Aino"/>
                <a:ea typeface="+mn-ea"/>
                <a:cs typeface="+mn-cs"/>
              </a:rPr>
              <a:t> </a:t>
            </a:r>
            <a:r>
              <a:rPr kumimoji="0" lang="et-EE" sz="1400" b="0" i="0" u="none" strike="noStrike" kern="1200" cap="none" spc="0" normalizeH="0" baseline="0" noProof="0" err="1">
                <a:ln>
                  <a:noFill/>
                </a:ln>
                <a:solidFill>
                  <a:srgbClr val="FFFFFF"/>
                </a:solidFill>
                <a:effectLst/>
                <a:uLnTx/>
                <a:uFillTx/>
                <a:latin typeface="Aino"/>
                <a:ea typeface="+mn-ea"/>
                <a:cs typeface="+mn-cs"/>
              </a:rPr>
              <a:t>analysis</a:t>
            </a:r>
            <a:endParaRPr kumimoji="0" lang="et-EE" sz="1400" b="0" i="0" u="none" strike="noStrike" kern="1200" cap="none" spc="0" normalizeH="0" baseline="0" noProof="0">
              <a:ln>
                <a:noFill/>
              </a:ln>
              <a:solidFill>
                <a:srgbClr val="FFFFFF"/>
              </a:solidFill>
              <a:effectLst/>
              <a:uLnTx/>
              <a:uFillTx/>
              <a:latin typeface="Aino"/>
              <a:ea typeface="+mn-ea"/>
              <a:cs typeface="+mn-cs"/>
            </a:endParaRPr>
          </a:p>
        </p:txBody>
      </p:sp>
      <p:sp>
        <p:nvSpPr>
          <p:cNvPr id="86" name="TextBox 85">
            <a:extLst>
              <a:ext uri="{FF2B5EF4-FFF2-40B4-BE49-F238E27FC236}">
                <a16:creationId xmlns:a16="http://schemas.microsoft.com/office/drawing/2014/main" id="{F142F8C6-8F7E-6125-945D-C300A6FEB83E}"/>
              </a:ext>
            </a:extLst>
          </p:cNvPr>
          <p:cNvSpPr txBox="1"/>
          <p:nvPr/>
        </p:nvSpPr>
        <p:spPr>
          <a:xfrm>
            <a:off x="10059976" y="692523"/>
            <a:ext cx="1408595"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t-EE" sz="1400" b="0" i="0" u="none" strike="noStrike" kern="1200" cap="none" spc="0" normalizeH="0" baseline="0" noProof="0" dirty="0" err="1">
                <a:ln>
                  <a:noFill/>
                </a:ln>
                <a:solidFill>
                  <a:srgbClr val="FFFFFF"/>
                </a:solidFill>
                <a:effectLst/>
                <a:uLnTx/>
                <a:uFillTx/>
                <a:latin typeface="Aino"/>
                <a:ea typeface="+mn-ea"/>
                <a:cs typeface="+mn-cs"/>
              </a:rPr>
              <a:t>Planned</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dispanding</a:t>
            </a:r>
            <a:r>
              <a:rPr kumimoji="0" lang="et-EE" sz="1400" b="0" i="0" u="none" strike="noStrike" kern="1200" cap="none" spc="0" normalizeH="0" baseline="0" noProof="0" dirty="0">
                <a:ln>
                  <a:noFill/>
                </a:ln>
                <a:solidFill>
                  <a:srgbClr val="FFFFFF"/>
                </a:solidFill>
                <a:effectLst/>
                <a:uLnTx/>
                <a:uFillTx/>
                <a:latin typeface="Aino"/>
                <a:ea typeface="+mn-ea"/>
                <a:cs typeface="+mn-cs"/>
              </a:rPr>
              <a:t>     of </a:t>
            </a:r>
            <a:r>
              <a:rPr kumimoji="0" lang="et-EE" sz="1400" b="0" i="0" u="none" strike="noStrike" kern="1200" cap="none" spc="0" normalizeH="0" baseline="0" noProof="0" dirty="0" err="1">
                <a:ln>
                  <a:noFill/>
                </a:ln>
                <a:solidFill>
                  <a:srgbClr val="FFFFFF"/>
                </a:solidFill>
                <a:effectLst/>
                <a:uLnTx/>
                <a:uFillTx/>
                <a:latin typeface="Aino"/>
                <a:ea typeface="+mn-ea"/>
                <a:cs typeface="+mn-cs"/>
              </a:rPr>
              <a:t>the</a:t>
            </a:r>
            <a:r>
              <a:rPr kumimoji="0" lang="et-EE" sz="1400" b="0" i="0" u="none" strike="noStrike" kern="1200" cap="none" spc="0" normalizeH="0" baseline="0" noProof="0" dirty="0">
                <a:ln>
                  <a:noFill/>
                </a:ln>
                <a:solidFill>
                  <a:srgbClr val="FFFFFF"/>
                </a:solidFill>
                <a:effectLst/>
                <a:uLnTx/>
                <a:uFillTx/>
                <a:latin typeface="Aino"/>
                <a:ea typeface="+mn-ea"/>
                <a:cs typeface="+mn-cs"/>
              </a:rPr>
              <a:t> AI </a:t>
            </a:r>
            <a:r>
              <a:rPr kumimoji="0" lang="et-EE" sz="1400" b="0" i="0" u="none" strike="noStrike" kern="1200" cap="none" spc="0" normalizeH="0" baseline="0" noProof="0" dirty="0" err="1">
                <a:ln>
                  <a:noFill/>
                </a:ln>
                <a:solidFill>
                  <a:srgbClr val="FFFFFF"/>
                </a:solidFill>
                <a:effectLst/>
                <a:uLnTx/>
                <a:uFillTx/>
                <a:latin typeface="Aino"/>
                <a:ea typeface="+mn-ea"/>
                <a:cs typeface="+mn-cs"/>
              </a:rPr>
              <a:t>Leap</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foundation</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after</a:t>
            </a:r>
            <a:r>
              <a:rPr kumimoji="0" lang="et-EE" sz="1400" b="0" i="0" u="none" strike="noStrike" kern="1200" cap="none" spc="0" normalizeH="0" baseline="0" noProof="0" dirty="0">
                <a:ln>
                  <a:noFill/>
                </a:ln>
                <a:solidFill>
                  <a:srgbClr val="FFFFFF"/>
                </a:solidFill>
                <a:effectLst/>
                <a:uLnTx/>
                <a:uFillTx/>
                <a:latin typeface="Aino"/>
                <a:ea typeface="+mn-ea"/>
                <a:cs typeface="+mn-cs"/>
              </a:rPr>
              <a:t> </a:t>
            </a:r>
            <a:r>
              <a:rPr kumimoji="0" lang="et-EE" sz="1400" b="0" i="0" u="none" strike="noStrike" kern="1200" cap="none" spc="0" normalizeH="0" baseline="0" noProof="0" dirty="0" err="1">
                <a:ln>
                  <a:noFill/>
                </a:ln>
                <a:solidFill>
                  <a:srgbClr val="FFFFFF"/>
                </a:solidFill>
                <a:effectLst/>
                <a:uLnTx/>
                <a:uFillTx/>
                <a:latin typeface="Aino"/>
                <a:ea typeface="+mn-ea"/>
                <a:cs typeface="+mn-cs"/>
              </a:rPr>
              <a:t>initial</a:t>
            </a:r>
            <a:r>
              <a:rPr kumimoji="0" lang="et-EE" sz="1400" b="0" i="0" u="none" strike="noStrike" kern="1200" cap="none" spc="0" normalizeH="0" noProof="0" dirty="0">
                <a:ln>
                  <a:noFill/>
                </a:ln>
                <a:solidFill>
                  <a:srgbClr val="FFFFFF"/>
                </a:solidFill>
                <a:effectLst/>
                <a:uLnTx/>
                <a:uFillTx/>
                <a:latin typeface="Aino"/>
                <a:ea typeface="+mn-ea"/>
                <a:cs typeface="+mn-cs"/>
              </a:rPr>
              <a:t> </a:t>
            </a:r>
            <a:r>
              <a:rPr kumimoji="0" lang="et-EE" sz="1400" b="0" i="0" u="none" strike="noStrike" kern="1200" cap="none" spc="0" normalizeH="0" noProof="0" dirty="0" err="1">
                <a:ln>
                  <a:noFill/>
                </a:ln>
                <a:solidFill>
                  <a:srgbClr val="FFFFFF"/>
                </a:solidFill>
                <a:effectLst/>
                <a:uLnTx/>
                <a:uFillTx/>
                <a:latin typeface="Aino"/>
                <a:ea typeface="+mn-ea"/>
                <a:cs typeface="+mn-cs"/>
              </a:rPr>
              <a:t>rollout</a:t>
            </a:r>
            <a:endParaRPr kumimoji="0" lang="et-EE" sz="1400" b="0" i="0" u="none" strike="noStrike" kern="1200" cap="none" spc="0" normalizeH="0" baseline="0" noProof="0" dirty="0">
              <a:ln>
                <a:noFill/>
              </a:ln>
              <a:solidFill>
                <a:srgbClr val="FFFFFF"/>
              </a:solidFill>
              <a:effectLst/>
              <a:uLnTx/>
              <a:uFillTx/>
              <a:latin typeface="Aino"/>
              <a:ea typeface="+mn-ea"/>
              <a:cs typeface="+mn-cs"/>
            </a:endParaRPr>
          </a:p>
        </p:txBody>
      </p:sp>
    </p:spTree>
    <p:extLst>
      <p:ext uri="{BB962C8B-B14F-4D97-AF65-F5344CB8AC3E}">
        <p14:creationId xmlns:p14="http://schemas.microsoft.com/office/powerpoint/2010/main" val="1411493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fade">
                                      <p:cBhvr>
                                        <p:cTn id="39" dur="500"/>
                                        <p:tgtEl>
                                          <p:spTgt spid="86"/>
                                        </p:tgtEl>
                                      </p:cBhvr>
                                    </p:animEffect>
                                  </p:childTnLst>
                                </p:cTn>
                              </p:par>
                              <p:par>
                                <p:cTn id="40" presetID="10" presetClass="entr" presetSubtype="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622A5-EEB7-EB03-50D8-EC67B6CA2CCB}"/>
              </a:ext>
            </a:extLst>
          </p:cNvPr>
          <p:cNvSpPr/>
          <p:nvPr/>
        </p:nvSpPr>
        <p:spPr>
          <a:xfrm>
            <a:off x="0" y="-16931"/>
            <a:ext cx="12192000" cy="6874931"/>
          </a:xfrm>
          <a:prstGeom prst="rect">
            <a:avLst/>
          </a:prstGeom>
          <a:gradFill flip="none" rotWithShape="1">
            <a:gsLst>
              <a:gs pos="100000">
                <a:srgbClr val="000000">
                  <a:alpha val="75000"/>
                </a:srgbClr>
              </a:gs>
              <a:gs pos="60000">
                <a:srgbClr val="000000">
                  <a:alpha val="35000"/>
                </a:srgbClr>
              </a:gs>
              <a:gs pos="0">
                <a:srgbClr val="000000">
                  <a:alpha val="1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2" name="Title 1">
            <a:extLst>
              <a:ext uri="{FF2B5EF4-FFF2-40B4-BE49-F238E27FC236}">
                <a16:creationId xmlns:a16="http://schemas.microsoft.com/office/drawing/2014/main" id="{92364162-4B22-65B0-18D7-9E993C1FE61A}"/>
              </a:ext>
            </a:extLst>
          </p:cNvPr>
          <p:cNvSpPr>
            <a:spLocks noGrp="1"/>
          </p:cNvSpPr>
          <p:nvPr>
            <p:ph type="title"/>
          </p:nvPr>
        </p:nvSpPr>
        <p:spPr>
          <a:xfrm>
            <a:off x="623888" y="658801"/>
            <a:ext cx="8568238" cy="969974"/>
          </a:xfrm>
        </p:spPr>
        <p:txBody>
          <a:bodyPr/>
          <a:lstStyle/>
          <a:p>
            <a:r>
              <a:rPr lang="et-EE" sz="4400"/>
              <a:t>b</a:t>
            </a:r>
            <a:r>
              <a:rPr lang="en-US" sz="4400" err="1"/>
              <a:t>uilding</a:t>
            </a:r>
            <a:r>
              <a:rPr lang="en-US" sz="4400"/>
              <a:t> the </a:t>
            </a:r>
            <a:r>
              <a:rPr lang="et-EE" sz="4400"/>
              <a:t>f</a:t>
            </a:r>
            <a:r>
              <a:rPr lang="en-US" sz="4400" err="1"/>
              <a:t>uture</a:t>
            </a:r>
            <a:r>
              <a:rPr lang="en-US" sz="4400"/>
              <a:t> of </a:t>
            </a:r>
            <a:r>
              <a:rPr lang="et-EE" sz="4400"/>
              <a:t>l</a:t>
            </a:r>
            <a:r>
              <a:rPr lang="en-US" sz="4400"/>
              <a:t>earning</a:t>
            </a:r>
            <a:endParaRPr lang="et-EE" sz="4400"/>
          </a:p>
        </p:txBody>
      </p:sp>
      <p:sp>
        <p:nvSpPr>
          <p:cNvPr id="3" name="Text Placeholder 2">
            <a:extLst>
              <a:ext uri="{FF2B5EF4-FFF2-40B4-BE49-F238E27FC236}">
                <a16:creationId xmlns:a16="http://schemas.microsoft.com/office/drawing/2014/main" id="{34279DEC-0D18-A7EF-DA23-518E6490527C}"/>
              </a:ext>
            </a:extLst>
          </p:cNvPr>
          <p:cNvSpPr>
            <a:spLocks noGrp="1"/>
          </p:cNvSpPr>
          <p:nvPr>
            <p:ph type="body" sz="quarter" idx="10"/>
          </p:nvPr>
        </p:nvSpPr>
        <p:spPr>
          <a:xfrm>
            <a:off x="623887" y="4271210"/>
            <a:ext cx="7028197" cy="2310064"/>
          </a:xfrm>
        </p:spPr>
        <p:txBody>
          <a:bodyPr/>
          <a:lstStyle/>
          <a:p>
            <a:r>
              <a:rPr lang="et-EE" dirty="0"/>
              <a:t>c</a:t>
            </a:r>
            <a:r>
              <a:rPr lang="en-US" dirty="0" err="1"/>
              <a:t>reate</a:t>
            </a:r>
            <a:r>
              <a:rPr lang="en-US" dirty="0"/>
              <a:t> AI‑supported learning practices </a:t>
            </a:r>
            <a:br>
              <a:rPr lang="et-EE" dirty="0"/>
            </a:br>
            <a:r>
              <a:rPr lang="en-US" dirty="0"/>
              <a:t>that strengthen thinking skills</a:t>
            </a:r>
            <a:endParaRPr lang="et-EE" dirty="0"/>
          </a:p>
          <a:p>
            <a:r>
              <a:rPr lang="et-EE" dirty="0" err="1"/>
              <a:t>create</a:t>
            </a:r>
            <a:r>
              <a:rPr lang="et-EE" dirty="0"/>
              <a:t> </a:t>
            </a:r>
            <a:r>
              <a:rPr lang="et-EE" dirty="0" err="1"/>
              <a:t>the</a:t>
            </a:r>
            <a:r>
              <a:rPr lang="et-EE" dirty="0"/>
              <a:t> </a:t>
            </a:r>
            <a:r>
              <a:rPr lang="et-EE" dirty="0" err="1"/>
              <a:t>first</a:t>
            </a:r>
            <a:r>
              <a:rPr lang="et-EE" dirty="0"/>
              <a:t> </a:t>
            </a:r>
            <a:r>
              <a:rPr lang="et-EE" dirty="0" err="1"/>
              <a:t>global</a:t>
            </a:r>
            <a:r>
              <a:rPr lang="et-EE" dirty="0"/>
              <a:t> standard </a:t>
            </a:r>
            <a:r>
              <a:rPr lang="et-EE" dirty="0" err="1"/>
              <a:t>for</a:t>
            </a:r>
            <a:r>
              <a:rPr lang="et-EE" dirty="0"/>
              <a:t> LLM </a:t>
            </a:r>
            <a:r>
              <a:rPr lang="et-EE" dirty="0" err="1"/>
              <a:t>use</a:t>
            </a:r>
            <a:r>
              <a:rPr lang="et-EE" dirty="0"/>
              <a:t> in </a:t>
            </a:r>
            <a:r>
              <a:rPr lang="et-EE" dirty="0" err="1"/>
              <a:t>education</a:t>
            </a:r>
            <a:r>
              <a:rPr lang="et-EE" dirty="0"/>
              <a:t> </a:t>
            </a:r>
          </a:p>
          <a:p>
            <a:r>
              <a:rPr lang="et-EE" dirty="0"/>
              <a:t>b</a:t>
            </a:r>
            <a:r>
              <a:rPr lang="en-US" dirty="0" err="1"/>
              <a:t>uild</a:t>
            </a:r>
            <a:r>
              <a:rPr lang="en-US" dirty="0"/>
              <a:t> the foundation for Estonia’s national </a:t>
            </a:r>
            <a:br>
              <a:rPr lang="et-EE" dirty="0"/>
            </a:br>
            <a:r>
              <a:rPr lang="en-US" dirty="0"/>
              <a:t>AI‑powered education front end</a:t>
            </a:r>
            <a:endParaRPr lang="et-EE" dirty="0"/>
          </a:p>
        </p:txBody>
      </p:sp>
    </p:spTree>
    <p:extLst>
      <p:ext uri="{BB962C8B-B14F-4D97-AF65-F5344CB8AC3E}">
        <p14:creationId xmlns:p14="http://schemas.microsoft.com/office/powerpoint/2010/main" val="272192428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CB579483-A47A-1A1F-5148-02517B289B16}"/>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25095C14-CF77-30DC-8E9A-2206C6BA25EC}"/>
              </a:ext>
            </a:extLst>
          </p:cNvPr>
          <p:cNvSpPr/>
          <p:nvPr/>
        </p:nvSpPr>
        <p:spPr>
          <a:xfrm>
            <a:off x="-1" y="0"/>
            <a:ext cx="12192001" cy="6858000"/>
          </a:xfrm>
          <a:prstGeom prst="rect">
            <a:avLst/>
          </a:prstGeom>
          <a:gradFill flip="none" rotWithShape="1">
            <a:gsLst>
              <a:gs pos="69000">
                <a:srgbClr val="000000">
                  <a:alpha val="55000"/>
                </a:srgbClr>
              </a:gs>
              <a:gs pos="0">
                <a:srgbClr val="0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ino"/>
              <a:ea typeface="+mn-ea"/>
              <a:cs typeface="+mn-cs"/>
            </a:endParaRPr>
          </a:p>
        </p:txBody>
      </p:sp>
      <p:sp>
        <p:nvSpPr>
          <p:cNvPr id="7" name="Title 6">
            <a:extLst>
              <a:ext uri="{FF2B5EF4-FFF2-40B4-BE49-F238E27FC236}">
                <a16:creationId xmlns:a16="http://schemas.microsoft.com/office/drawing/2014/main" id="{C2980E3C-55E0-1E50-1383-B7D05C498ECF}"/>
              </a:ext>
            </a:extLst>
          </p:cNvPr>
          <p:cNvSpPr>
            <a:spLocks noGrp="1"/>
          </p:cNvSpPr>
          <p:nvPr>
            <p:ph type="title"/>
          </p:nvPr>
        </p:nvSpPr>
        <p:spPr/>
        <p:txBody>
          <a:bodyPr/>
          <a:lstStyle/>
          <a:p>
            <a:r>
              <a:rPr lang="et-EE" err="1"/>
              <a:t>stronger</a:t>
            </a:r>
            <a:r>
              <a:rPr lang="et-EE"/>
              <a:t> </a:t>
            </a:r>
            <a:r>
              <a:rPr lang="et-EE" err="1"/>
              <a:t>together</a:t>
            </a:r>
            <a:r>
              <a:rPr lang="et-EE"/>
              <a:t> </a:t>
            </a:r>
            <a:endParaRPr lang="en-GB"/>
          </a:p>
        </p:txBody>
      </p:sp>
      <p:sp>
        <p:nvSpPr>
          <p:cNvPr id="9" name="Text Placeholder 8">
            <a:extLst>
              <a:ext uri="{FF2B5EF4-FFF2-40B4-BE49-F238E27FC236}">
                <a16:creationId xmlns:a16="http://schemas.microsoft.com/office/drawing/2014/main" id="{48317CE6-92A4-401A-77D4-CF82CE0599ED}"/>
              </a:ext>
            </a:extLst>
          </p:cNvPr>
          <p:cNvSpPr>
            <a:spLocks noGrp="1"/>
          </p:cNvSpPr>
          <p:nvPr>
            <p:ph type="body" sz="quarter" idx="11"/>
          </p:nvPr>
        </p:nvSpPr>
        <p:spPr>
          <a:xfrm>
            <a:off x="623888" y="4724400"/>
            <a:ext cx="6119812" cy="2133601"/>
          </a:xfrm>
        </p:spPr>
        <p:txBody>
          <a:bodyPr/>
          <a:lstStyle/>
          <a:p>
            <a:r>
              <a:rPr lang="et-EE" dirty="0" err="1"/>
              <a:t>sign</a:t>
            </a:r>
            <a:r>
              <a:rPr lang="et-EE" dirty="0"/>
              <a:t> </a:t>
            </a:r>
            <a:r>
              <a:rPr lang="et-EE" dirty="0" err="1"/>
              <a:t>up</a:t>
            </a:r>
            <a:r>
              <a:rPr lang="et-EE" dirty="0"/>
              <a:t> to </a:t>
            </a:r>
            <a:r>
              <a:rPr lang="et-EE" dirty="0" err="1"/>
              <a:t>our</a:t>
            </a:r>
            <a:r>
              <a:rPr lang="et-EE" dirty="0"/>
              <a:t> </a:t>
            </a:r>
            <a:r>
              <a:rPr lang="et-EE" dirty="0" err="1"/>
              <a:t>newsletter</a:t>
            </a:r>
            <a:r>
              <a:rPr lang="et-EE" dirty="0"/>
              <a:t> and </a:t>
            </a:r>
            <a:r>
              <a:rPr lang="et-EE" dirty="0" err="1"/>
              <a:t>follow</a:t>
            </a:r>
            <a:r>
              <a:rPr lang="et-EE" dirty="0"/>
              <a:t> </a:t>
            </a:r>
            <a:r>
              <a:rPr lang="et-EE" dirty="0" err="1"/>
              <a:t>us</a:t>
            </a:r>
            <a:r>
              <a:rPr lang="et-EE" dirty="0"/>
              <a:t>:</a:t>
            </a:r>
          </a:p>
          <a:p>
            <a:r>
              <a:rPr lang="en-US" dirty="0"/>
              <a:t>	</a:t>
            </a:r>
            <a:r>
              <a:rPr lang="et-EE" dirty="0"/>
              <a:t>       e-Estonia</a:t>
            </a:r>
          </a:p>
          <a:p>
            <a:endParaRPr lang="en-GB" sz="1100" dirty="0"/>
          </a:p>
          <a:p>
            <a:r>
              <a:rPr lang="en-GB" dirty="0" err="1"/>
              <a:t>e-estonia@e</a:t>
            </a:r>
            <a:r>
              <a:rPr lang="et-EE" dirty="0"/>
              <a:t>i</a:t>
            </a:r>
            <a:r>
              <a:rPr lang="en-GB" dirty="0"/>
              <a:t>s.ee</a:t>
            </a:r>
            <a:endParaRPr lang="et-EE" dirty="0"/>
          </a:p>
        </p:txBody>
      </p:sp>
      <p:pic>
        <p:nvPicPr>
          <p:cNvPr id="6" name="Graphic 5">
            <a:extLst>
              <a:ext uri="{FF2B5EF4-FFF2-40B4-BE49-F238E27FC236}">
                <a16:creationId xmlns:a16="http://schemas.microsoft.com/office/drawing/2014/main" id="{7A94BE57-66DC-0490-25FB-12508C97527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9007" y="5559380"/>
            <a:ext cx="228600" cy="228600"/>
          </a:xfrm>
          <a:prstGeom prst="rect">
            <a:avLst/>
          </a:prstGeom>
        </p:spPr>
      </p:pic>
      <p:pic>
        <p:nvPicPr>
          <p:cNvPr id="11" name="Graphic 10">
            <a:extLst>
              <a:ext uri="{FF2B5EF4-FFF2-40B4-BE49-F238E27FC236}">
                <a16:creationId xmlns:a16="http://schemas.microsoft.com/office/drawing/2014/main" id="{4ED67703-1804-A278-D793-F8AD980B5E4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7652" y="5559380"/>
            <a:ext cx="228600" cy="228600"/>
          </a:xfrm>
          <a:prstGeom prst="rect">
            <a:avLst/>
          </a:prstGeom>
        </p:spPr>
      </p:pic>
      <p:pic>
        <p:nvPicPr>
          <p:cNvPr id="3" name="Graphic 2">
            <a:extLst>
              <a:ext uri="{FF2B5EF4-FFF2-40B4-BE49-F238E27FC236}">
                <a16:creationId xmlns:a16="http://schemas.microsoft.com/office/drawing/2014/main" id="{CAA6F408-F7A5-DD9D-F03A-6058E7BDAB7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9371" y="5559380"/>
            <a:ext cx="228600" cy="228600"/>
          </a:xfrm>
          <a:prstGeom prst="rect">
            <a:avLst/>
          </a:prstGeom>
        </p:spPr>
      </p:pic>
      <p:sp>
        <p:nvSpPr>
          <p:cNvPr id="14" name="Text Placeholder 8">
            <a:extLst>
              <a:ext uri="{FF2B5EF4-FFF2-40B4-BE49-F238E27FC236}">
                <a16:creationId xmlns:a16="http://schemas.microsoft.com/office/drawing/2014/main" id="{8EA0DA1F-31C3-BC1C-F335-362EC9ED1FE5}"/>
              </a:ext>
            </a:extLst>
          </p:cNvPr>
          <p:cNvSpPr txBox="1">
            <a:spLocks/>
          </p:cNvSpPr>
          <p:nvPr/>
        </p:nvSpPr>
        <p:spPr>
          <a:xfrm>
            <a:off x="7436980" y="4861253"/>
            <a:ext cx="4061739" cy="1853453"/>
          </a:xfrm>
          <a:prstGeom prst="rect">
            <a:avLst/>
          </a:prstGeom>
        </p:spPr>
        <p:txBody>
          <a:bodyPr vert="horz" lIns="0" tIns="0" rIns="0" bIns="558000" rtlCol="0" anchor="t">
            <a:noAutofit/>
          </a:bodyPr>
          <a:lstStyle>
            <a:lvl1pPr marL="0" indent="0" algn="l" defTabSz="914400" rtl="0" eaLnBrk="1" latinLnBrk="0" hangingPunct="1">
              <a:lnSpc>
                <a:spcPct val="100000"/>
              </a:lnSpc>
              <a:spcBef>
                <a:spcPts val="200"/>
              </a:spcBef>
              <a:buClr>
                <a:schemeClr val="tx2"/>
              </a:buClr>
              <a:buFont typeface="Arial" panose="020B0604020202020204" pitchFamily="34" charset="0"/>
              <a:buNone/>
              <a:defRPr sz="1800" kern="1200">
                <a:solidFill>
                  <a:schemeClr val="bg1"/>
                </a:solidFill>
                <a:latin typeface="+mn-lt"/>
                <a:ea typeface="+mn-ea"/>
                <a:cs typeface="+mn-cs"/>
              </a:defRPr>
            </a:lvl1pPr>
            <a:lvl2pPr marL="3619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2pPr>
            <a:lvl3pPr marL="5429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3pPr>
            <a:lvl4pPr marL="714375" indent="-17145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4pPr>
            <a:lvl5pPr marL="8953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5pPr>
            <a:lvl6pPr marL="10763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6pPr>
            <a:lvl7pPr marL="125730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7pPr>
            <a:lvl8pPr marL="143827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0"/>
              </a:spcAft>
              <a:buClr>
                <a:srgbClr val="0000F0"/>
              </a:buClr>
              <a:buSzTx/>
              <a:buFont typeface="Arial" panose="020B0604020202020204" pitchFamily="34" charset="0"/>
              <a:buNone/>
              <a:tabLst/>
              <a:defRPr/>
            </a:pPr>
            <a:endParaRPr kumimoji="0" lang="et-EE" sz="1800" b="0" i="0" u="none" strike="noStrike" kern="1200" cap="none" spc="0" normalizeH="0" baseline="0" noProof="0" dirty="0">
              <a:ln>
                <a:noFill/>
              </a:ln>
              <a:solidFill>
                <a:srgbClr val="FFFFFF"/>
              </a:solidFill>
              <a:effectLst/>
              <a:uLnTx/>
              <a:uFillTx/>
              <a:latin typeface="Aino"/>
              <a:ea typeface="+mn-ea"/>
              <a:cs typeface="+mn-cs"/>
            </a:endParaRPr>
          </a:p>
        </p:txBody>
      </p:sp>
      <p:sp>
        <p:nvSpPr>
          <p:cNvPr id="15" name="Title 6">
            <a:extLst>
              <a:ext uri="{FF2B5EF4-FFF2-40B4-BE49-F238E27FC236}">
                <a16:creationId xmlns:a16="http://schemas.microsoft.com/office/drawing/2014/main" id="{57F70E85-ED42-9AC8-D347-0C87CC1F2089}"/>
              </a:ext>
            </a:extLst>
          </p:cNvPr>
          <p:cNvSpPr txBox="1">
            <a:spLocks/>
          </p:cNvSpPr>
          <p:nvPr/>
        </p:nvSpPr>
        <p:spPr>
          <a:xfrm>
            <a:off x="579007" y="4092347"/>
            <a:ext cx="3630447" cy="96997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500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t-EE" sz="3600" b="0" i="0" u="none" strike="noStrike" kern="1200" cap="none" spc="0" normalizeH="0" baseline="0" noProof="0">
                <a:ln>
                  <a:noFill/>
                </a:ln>
                <a:solidFill>
                  <a:srgbClr val="FFFFFF"/>
                </a:solidFill>
                <a:effectLst/>
                <a:uLnTx/>
                <a:uFillTx/>
                <a:latin typeface="Aino Headline"/>
                <a:ea typeface="+mj-ea"/>
                <a:cs typeface="+mj-cs"/>
              </a:rPr>
              <a:t>#DigitalHelps</a:t>
            </a:r>
            <a:endParaRPr kumimoji="0" lang="en-GB" sz="3600" b="0" i="0" u="none" strike="noStrike" kern="1200" cap="none" spc="0" normalizeH="0" baseline="0" noProof="0">
              <a:ln>
                <a:noFill/>
              </a:ln>
              <a:solidFill>
                <a:srgbClr val="FFFFFF"/>
              </a:solidFill>
              <a:effectLst/>
              <a:uLnTx/>
              <a:uFillTx/>
              <a:latin typeface="Aino Headline"/>
              <a:ea typeface="+mj-ea"/>
              <a:cs typeface="+mj-cs"/>
            </a:endParaRPr>
          </a:p>
        </p:txBody>
      </p:sp>
      <p:pic>
        <p:nvPicPr>
          <p:cNvPr id="2" name="Graphic 7">
            <a:extLst>
              <a:ext uri="{FF2B5EF4-FFF2-40B4-BE49-F238E27FC236}">
                <a16:creationId xmlns:a16="http://schemas.microsoft.com/office/drawing/2014/main" id="{855EBDF5-D4B5-DF7B-49D9-4E0A0368294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55521" y="5580072"/>
            <a:ext cx="228600" cy="228600"/>
          </a:xfrm>
          <a:prstGeom prst="rect">
            <a:avLst/>
          </a:prstGeom>
        </p:spPr>
      </p:pic>
      <p:sp>
        <p:nvSpPr>
          <p:cNvPr id="16" name="Rectangle 15">
            <a:extLst>
              <a:ext uri="{FF2B5EF4-FFF2-40B4-BE49-F238E27FC236}">
                <a16:creationId xmlns:a16="http://schemas.microsoft.com/office/drawing/2014/main" id="{2D9B05DE-7719-0922-048C-A413F1530283}"/>
              </a:ext>
            </a:extLst>
          </p:cNvPr>
          <p:cNvSpPr/>
          <p:nvPr/>
        </p:nvSpPr>
        <p:spPr>
          <a:xfrm>
            <a:off x="9273471" y="2479217"/>
            <a:ext cx="1887587" cy="23820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095D84B6-6CD9-AE30-7AA0-FB0E26F4EF1E}"/>
              </a:ext>
            </a:extLst>
          </p:cNvPr>
          <p:cNvSpPr txBox="1"/>
          <p:nvPr/>
        </p:nvSpPr>
        <p:spPr>
          <a:xfrm>
            <a:off x="9373461" y="2546133"/>
            <a:ext cx="1687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err="1">
                <a:ln>
                  <a:noFill/>
                </a:ln>
                <a:solidFill>
                  <a:srgbClr val="575A5D">
                    <a:lumMod val="50000"/>
                  </a:srgbClr>
                </a:solidFill>
                <a:effectLst/>
                <a:uLnTx/>
                <a:uFillTx/>
                <a:latin typeface="Aino Headline"/>
                <a:ea typeface="+mn-ea"/>
                <a:cs typeface="+mn-cs"/>
              </a:rPr>
              <a:t>materials</a:t>
            </a:r>
            <a:endParaRPr kumimoji="0" lang="et-EE" sz="2400" b="0" i="0" u="none" strike="noStrike" kern="1200" cap="none" spc="0" normalizeH="0" baseline="0" noProof="0" dirty="0">
              <a:ln>
                <a:noFill/>
              </a:ln>
              <a:solidFill>
                <a:srgbClr val="575A5D">
                  <a:lumMod val="50000"/>
                </a:srgbClr>
              </a:solidFill>
              <a:effectLst/>
              <a:uLnTx/>
              <a:uFillTx/>
              <a:latin typeface="Aino Headline"/>
              <a:ea typeface="+mn-ea"/>
              <a:cs typeface="+mn-cs"/>
            </a:endParaRPr>
          </a:p>
        </p:txBody>
      </p:sp>
      <p:pic>
        <p:nvPicPr>
          <p:cNvPr id="4" name="Picture 3">
            <a:extLst>
              <a:ext uri="{FF2B5EF4-FFF2-40B4-BE49-F238E27FC236}">
                <a16:creationId xmlns:a16="http://schemas.microsoft.com/office/drawing/2014/main" id="{A618DE94-6219-CB9C-BA0E-BCCAC93E3F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62141" y="2951601"/>
            <a:ext cx="1798917" cy="1803260"/>
          </a:xfrm>
          <a:prstGeom prst="rect">
            <a:avLst/>
          </a:prstGeom>
        </p:spPr>
      </p:pic>
    </p:spTree>
    <p:extLst>
      <p:ext uri="{BB962C8B-B14F-4D97-AF65-F5344CB8AC3E}">
        <p14:creationId xmlns:p14="http://schemas.microsoft.com/office/powerpoint/2010/main" val="2390501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371"/>
</p:tagLst>
</file>

<file path=ppt/tags/tag2.xml><?xml version="1.0" encoding="utf-8"?>
<p:tagLst xmlns:a="http://schemas.openxmlformats.org/drawingml/2006/main" xmlns:r="http://schemas.openxmlformats.org/officeDocument/2006/relationships" xmlns:p="http://schemas.openxmlformats.org/presentationml/2006/main">
  <p:tag name="AS_UNIQUEID" val="1372"/>
</p:tagLst>
</file>

<file path=ppt/tags/tag3.xml><?xml version="1.0" encoding="utf-8"?>
<p:tagLst xmlns:a="http://schemas.openxmlformats.org/drawingml/2006/main" xmlns:r="http://schemas.openxmlformats.org/officeDocument/2006/relationships" xmlns:p="http://schemas.openxmlformats.org/presentationml/2006/main">
  <p:tag name="AS_UNIQUEID" val="1373"/>
</p:tagLst>
</file>

<file path=ppt/theme/theme1.xml><?xml version="1.0" encoding="utf-8"?>
<a:theme xmlns:a="http://schemas.openxmlformats.org/drawingml/2006/main" name="1_Office Theme">
  <a:themeElements>
    <a:clrScheme name="E-Estonia">
      <a:dk1>
        <a:srgbClr val="575A5D"/>
      </a:dk1>
      <a:lt1>
        <a:srgbClr val="FFFFFF"/>
      </a:lt1>
      <a:dk2>
        <a:srgbClr val="0000F0"/>
      </a:dk2>
      <a:lt2>
        <a:srgbClr val="BAE6E8"/>
      </a:lt2>
      <a:accent1>
        <a:srgbClr val="3C0078"/>
      </a:accent1>
      <a:accent2>
        <a:srgbClr val="51DE3E"/>
      </a:accent2>
      <a:accent3>
        <a:srgbClr val="FF2DB4"/>
      </a:accent3>
      <a:accent4>
        <a:srgbClr val="964542"/>
      </a:accent4>
      <a:accent5>
        <a:srgbClr val="C1BC76"/>
      </a:accent5>
      <a:accent6>
        <a:srgbClr val="FF4800"/>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Darkmode ">
  <a:themeElements>
    <a:clrScheme name="Brand Estonia">
      <a:dk1>
        <a:srgbClr val="0000F0"/>
      </a:dk1>
      <a:lt1>
        <a:srgbClr val="F0F1F2"/>
      </a:lt1>
      <a:dk2>
        <a:srgbClr val="323333"/>
      </a:dk2>
      <a:lt2>
        <a:srgbClr val="CFD1D2"/>
      </a:lt2>
      <a:accent1>
        <a:srgbClr val="D7EDE2"/>
      </a:accent1>
      <a:accent2>
        <a:srgbClr val="BAE6E8"/>
      </a:accent2>
      <a:accent3>
        <a:srgbClr val="50DE3D"/>
      </a:accent3>
      <a:accent4>
        <a:srgbClr val="2E6246"/>
      </a:accent4>
      <a:accent5>
        <a:srgbClr val="0061F5"/>
      </a:accent5>
      <a:accent6>
        <a:srgbClr val="000087"/>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08000" tIns="108000" rIns="108000" bIns="108000" rtlCol="0" anchor="ctr">
        <a:normAutofit/>
      </a:bodyPr>
      <a:lstStyle>
        <a:defPPr algn="ctr">
          <a:defRPr dirty="0" smtClean="0">
            <a:solidFill>
              <a:schemeClr val="tx1"/>
            </a:solidFill>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InnovateEstonia-Presentatsioonip6hi (1).pptx" id="{EE030B11-7110-49D0-9570-7A9C7A22AA1D}" vid="{73083E48-69C7-417A-96A8-D4A35C7214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F357CDB6E81F843A786445BFDF1AEF9" ma:contentTypeVersion="16" ma:contentTypeDescription="Loo uus dokument" ma:contentTypeScope="" ma:versionID="028312abd9444a31a9ab54af4f238bfb">
  <xsd:schema xmlns:xsd="http://www.w3.org/2001/XMLSchema" xmlns:xs="http://www.w3.org/2001/XMLSchema" xmlns:p="http://schemas.microsoft.com/office/2006/metadata/properties" xmlns:ns2="67b6752b-fadc-4d78-aa9e-6d8e111915e9" xmlns:ns3="58360e12-2d23-42d7-855b-9a2c415d7b6c" targetNamespace="http://schemas.microsoft.com/office/2006/metadata/properties" ma:root="true" ma:fieldsID="35a32562980ab21629a963bb8d839ad2" ns2:_="" ns3:_="">
    <xsd:import namespace="67b6752b-fadc-4d78-aa9e-6d8e111915e9"/>
    <xsd:import namespace="58360e12-2d23-42d7-855b-9a2c415d7b6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b6752b-fadc-4d78-aa9e-6d8e111915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Pildisildid" ma:readOnly="false" ma:fieldId="{5cf76f15-5ced-4ddc-b409-7134ff3c332f}" ma:taxonomyMulti="true" ma:sspId="d5e437df-4f94-43c5-a0b4-cf172a2ef4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360e12-2d23-42d7-855b-9a2c415d7b6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ff70003-cc9e-4bb3-89ae-bf5d93ed8a4d}" ma:internalName="TaxCatchAll" ma:showField="CatchAllData" ma:web="58360e12-2d23-42d7-855b-9a2c415d7b6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Ühiskasutusse andmise üksikasjad"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b6752b-fadc-4d78-aa9e-6d8e111915e9">
      <Terms xmlns="http://schemas.microsoft.com/office/infopath/2007/PartnerControls"/>
    </lcf76f155ced4ddcb4097134ff3c332f>
    <TaxCatchAll xmlns="58360e12-2d23-42d7-855b-9a2c415d7b6c" xsi:nil="true"/>
  </documentManagement>
</p:properties>
</file>

<file path=customXml/itemProps1.xml><?xml version="1.0" encoding="utf-8"?>
<ds:datastoreItem xmlns:ds="http://schemas.openxmlformats.org/officeDocument/2006/customXml" ds:itemID="{29BFA55B-52AF-453E-8C77-D6D023AAD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b6752b-fadc-4d78-aa9e-6d8e111915e9"/>
    <ds:schemaRef ds:uri="58360e12-2d23-42d7-855b-9a2c415d7b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1A6EC4-3068-4168-A48F-EBF01C45655D}">
  <ds:schemaRefs>
    <ds:schemaRef ds:uri="http://schemas.microsoft.com/sharepoint/v3/contenttype/forms"/>
  </ds:schemaRefs>
</ds:datastoreItem>
</file>

<file path=customXml/itemProps3.xml><?xml version="1.0" encoding="utf-8"?>
<ds:datastoreItem xmlns:ds="http://schemas.openxmlformats.org/officeDocument/2006/customXml" ds:itemID="{7771688A-054F-4DB4-9793-A3241C2DA6E9}">
  <ds:schemaRefs>
    <ds:schemaRef ds:uri="http://purl.org/dc/elements/1.1/"/>
    <ds:schemaRef ds:uri="http://schemas.openxmlformats.org/package/2006/metadata/core-properties"/>
    <ds:schemaRef ds:uri="http://schemas.microsoft.com/office/2006/documentManagement/types"/>
    <ds:schemaRef ds:uri="58360e12-2d23-42d7-855b-9a2c415d7b6c"/>
    <ds:schemaRef ds:uri="http://schemas.microsoft.com/office/2006/metadata/properties"/>
    <ds:schemaRef ds:uri="http://schemas.microsoft.com/office/infopath/2007/PartnerControls"/>
    <ds:schemaRef ds:uri="67b6752b-fadc-4d78-aa9e-6d8e111915e9"/>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26</TotalTime>
  <Words>2437</Words>
  <Application>Microsoft Office PowerPoint</Application>
  <PresentationFormat>Laiekraan</PresentationFormat>
  <Paragraphs>144</Paragraphs>
  <Slides>7</Slides>
  <Notes>7</Notes>
  <HiddenSlides>0</HiddenSlides>
  <MMClips>0</MMClips>
  <ScaleCrop>false</ScaleCrop>
  <HeadingPairs>
    <vt:vector size="6" baseType="variant">
      <vt:variant>
        <vt:lpstr>Kasutatud fondid</vt:lpstr>
      </vt:variant>
      <vt:variant>
        <vt:i4>7</vt:i4>
      </vt:variant>
      <vt:variant>
        <vt:lpstr>Kujundus</vt:lpstr>
      </vt:variant>
      <vt:variant>
        <vt:i4>2</vt:i4>
      </vt:variant>
      <vt:variant>
        <vt:lpstr>Slaidipealkirjad</vt:lpstr>
      </vt:variant>
      <vt:variant>
        <vt:i4>7</vt:i4>
      </vt:variant>
    </vt:vector>
  </HeadingPairs>
  <TitlesOfParts>
    <vt:vector size="16" baseType="lpstr">
      <vt:lpstr>Aino</vt:lpstr>
      <vt:lpstr>Aino </vt:lpstr>
      <vt:lpstr>Aino Headline</vt:lpstr>
      <vt:lpstr>Aptos</vt:lpstr>
      <vt:lpstr>Arial</vt:lpstr>
      <vt:lpstr>Calibri</vt:lpstr>
      <vt:lpstr>System Font Regular</vt:lpstr>
      <vt:lpstr>1_Office Theme</vt:lpstr>
      <vt:lpstr>🟦 Darkmode </vt:lpstr>
      <vt:lpstr>e-estonia: AI Leap</vt:lpstr>
      <vt:lpstr>“We are learning not to use artificial intelligence the most, but to use it the smartest.”</vt:lpstr>
      <vt:lpstr>from Tiger Leap to AI Leap</vt:lpstr>
      <vt:lpstr>steps to take the AI leap?</vt:lpstr>
      <vt:lpstr>PowerPointi esitlus</vt:lpstr>
      <vt:lpstr>building the future of learning</vt:lpstr>
      <vt:lpstr>stronger together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Johanna-Kadri Kuusk</dc:creator>
  <cp:lastModifiedBy>Eva Toome - HARNO</cp:lastModifiedBy>
  <cp:revision>73</cp:revision>
  <dcterms:created xsi:type="dcterms:W3CDTF">2026-01-16T13:23:09Z</dcterms:created>
  <dcterms:modified xsi:type="dcterms:W3CDTF">2026-03-02T12:19:05Z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0x0101007F357CDB6E81F843A786445BFDF1AEF9</vt:lpwstr>
  </property>
  <property fmtid="{D5CDD505-2E9C-101B-9397-08002B2CF9AE}" pid="3" name="MediaServiceImageTags">
    <vt:lpwstr/>
  </property>
  <property fmtid="{D5CDD505-2E9C-101B-9397-08002B2CF9AE}" pid="4" name="MSIP_Label_defa4170-0d19-0005-0004-bc88714345d2_Enabled">
    <vt:lpwstr>true</vt:lpwstr>
  </property>
  <property fmtid="{D5CDD505-2E9C-101B-9397-08002B2CF9AE}" pid="5" name="MSIP_Label_defa4170-0d19-0005-0004-bc88714345d2_SetDate">
    <vt:lpwstr>2026-03-02T12:08:03Z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8fe098d2-428d-4bd4-9803-7195fe96f0e2</vt:lpwstr>
  </property>
  <property fmtid="{D5CDD505-2E9C-101B-9397-08002B2CF9AE}" pid="9" name="MSIP_Label_defa4170-0d19-0005-0004-bc88714345d2_ActionId">
    <vt:lpwstr>01571e60-3a83-410f-bee8-2c6572156f7b</vt:lpwstr>
  </property>
  <property fmtid="{D5CDD505-2E9C-101B-9397-08002B2CF9AE}" pid="10" name="MSIP_Label_defa4170-0d19-0005-0004-bc88714345d2_ContentBits">
    <vt:lpwstr>0</vt:lpwstr>
  </property>
  <property fmtid="{D5CDD505-2E9C-101B-9397-08002B2CF9AE}" pid="11" name="MSIP_Label_defa4170-0d19-0005-0004-bc88714345d2_Tag">
    <vt:lpwstr>10, 3, 0, 1</vt:lpwstr>
  </property>
</Properties>
</file>